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040562" y="2057400"/>
              <a:ext cx="7315199" cy="10972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5411" y="54495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5411" y="469537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5411" y="394116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5411" y="318694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5411" y="507248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5411" y="43182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5411" y="280984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4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62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80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98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16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3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52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70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4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4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52566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52566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62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6292" y="3941161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4367" y="3186948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43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80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80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61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61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98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98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79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79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16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16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97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97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3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3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15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15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5293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5293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3368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33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7093" y="2809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7093" y="3941161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5168" y="2809842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51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40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68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8049" y="2767124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931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41730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404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5411" y="890542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5411" y="815121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5411" y="739700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5411" y="66427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5411" y="85283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5411" y="777410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5411" y="626568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4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62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80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98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16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3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52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70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4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4492" y="7019893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52566" y="6642787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2566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62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62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43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43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80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80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61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61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98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98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79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79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16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16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97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97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3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34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15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15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5293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5293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3368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33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7093" y="6642787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7093" y="7397000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5168" y="7019893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51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5368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5330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40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6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50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04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931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969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5411" y="1236126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5411" y="1160705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5411" y="1085283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5411" y="1009862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5411" y="1198415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5411" y="1122994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5411" y="97215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4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62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80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98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16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3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52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70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4492" y="9721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4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52566" y="9721519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52566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62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62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43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43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80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80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61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61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98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98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79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7967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16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16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97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97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34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3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15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15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5293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5293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3368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3368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7093" y="9721519"/>
              <a:ext cx="0" cy="565659"/>
            </a:xfrm>
            <a:custGeom>
              <a:avLst/>
              <a:pathLst>
                <a:path w="0" h="565659">
                  <a:moveTo>
                    <a:pt x="0" y="565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7093" y="10852838"/>
              <a:ext cx="0" cy="754212"/>
            </a:xfrm>
            <a:custGeom>
              <a:avLst/>
              <a:pathLst>
                <a:path w="0" h="754212">
                  <a:moveTo>
                    <a:pt x="0" y="0"/>
                  </a:moveTo>
                  <a:lnTo>
                    <a:pt x="0" y="754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5168" y="10287179"/>
              <a:ext cx="623850" cy="565659"/>
            </a:xfrm>
            <a:custGeom>
              <a:avLst/>
              <a:pathLst>
                <a:path w="623850" h="565659">
                  <a:moveTo>
                    <a:pt x="0" y="0"/>
                  </a:moveTo>
                  <a:lnTo>
                    <a:pt x="0" y="565659"/>
                  </a:lnTo>
                  <a:lnTo>
                    <a:pt x="623850" y="56565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5168" y="1085283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2649" y="967880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40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6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507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68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50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43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531" y="967880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404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9011" y="9678801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5411" y="9238989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8152" y="93184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5411" y="5783150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8152" y="586257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5411" y="2327312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8152" y="240674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4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62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80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98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16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3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52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70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80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61012" y="12698019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42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50342" y="1269801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78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9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653" y="1269801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723" y="1269801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40626" y="50324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40626" y="42765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40626" y="35223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8470" y="27681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30617" y="5072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30617" y="431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30617" y="356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30617" y="280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40626" y="84883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40626" y="77324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40626" y="69782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8470" y="6223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30617" y="8528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30617" y="777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30617" y="701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30617" y="626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40626" y="119441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40626" y="111882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40626" y="10434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8470" y="9679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30617" y="1198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30617" y="11229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30617" y="1047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30617" y="972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6242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541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2021-01-04T07:25:53Z</dcterms:modified>
</cp:coreProperties>
</file>