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886200" y="1691482"/>
            <a:ext cx="7315200" cy="7315200"/>
            <a:chOff x="3886200" y="1691482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311049" y="2179949"/>
              <a:ext cx="6820761" cy="30668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311049" y="4991194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311049" y="4261001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311049" y="3530807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311049" y="2800614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311049" y="4626097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311049" y="3895904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311049" y="3165710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311049" y="2435517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10129" y="2179949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41929" y="2179949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473729" y="2179949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305530" y="2179949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137330" y="2179949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969130" y="2179949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9800930" y="2179949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0632730" y="2179949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810129" y="2435517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810129" y="3165710"/>
              <a:ext cx="0" cy="365096"/>
            </a:xfrm>
            <a:custGeom>
              <a:avLst/>
              <a:pathLst>
                <a:path w="0" h="365096">
                  <a:moveTo>
                    <a:pt x="0" y="0"/>
                  </a:moveTo>
                  <a:lnTo>
                    <a:pt x="0" y="3650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498204" y="2800614"/>
              <a:ext cx="623850" cy="365096"/>
            </a:xfrm>
            <a:custGeom>
              <a:avLst/>
              <a:pathLst>
                <a:path w="623850" h="365096">
                  <a:moveTo>
                    <a:pt x="0" y="0"/>
                  </a:moveTo>
                  <a:lnTo>
                    <a:pt x="0" y="365096"/>
                  </a:lnTo>
                  <a:lnTo>
                    <a:pt x="623850" y="36509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498204" y="3165710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641929" y="2435517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641929" y="3530807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330004" y="2800614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330004" y="3165710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473729" y="2435517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473729" y="3530807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161804" y="2800614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161804" y="3165710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305530" y="2435517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305530" y="3530807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6993605" y="2800614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993605" y="3165710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137330" y="2435517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137330" y="3530807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7825405" y="2800614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825405" y="3165710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8969130" y="2435517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969130" y="3530807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8657205" y="2800614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8657205" y="3165710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9800930" y="2435517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9800930" y="3530807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9489005" y="2800614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489005" y="3165710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0632730" y="2435517"/>
              <a:ext cx="0" cy="547645"/>
            </a:xfrm>
            <a:custGeom>
              <a:avLst/>
              <a:pathLst>
                <a:path w="0" h="547645">
                  <a:moveTo>
                    <a:pt x="0" y="54764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0632730" y="3530807"/>
              <a:ext cx="0" cy="365096"/>
            </a:xfrm>
            <a:custGeom>
              <a:avLst/>
              <a:pathLst>
                <a:path w="0" h="365096">
                  <a:moveTo>
                    <a:pt x="0" y="0"/>
                  </a:moveTo>
                  <a:lnTo>
                    <a:pt x="0" y="3650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10320805" y="2983162"/>
              <a:ext cx="623850" cy="547645"/>
            </a:xfrm>
            <a:custGeom>
              <a:avLst/>
              <a:pathLst>
                <a:path w="623850" h="547645">
                  <a:moveTo>
                    <a:pt x="0" y="0"/>
                  </a:moveTo>
                  <a:lnTo>
                    <a:pt x="0" y="547645"/>
                  </a:lnTo>
                  <a:lnTo>
                    <a:pt x="623850" y="547645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0320805" y="3165710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5622453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9781454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454253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8949653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286053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701006" y="2392798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117853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0613254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587367" y="2392798"/>
              <a:ext cx="109123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9773649" y="2392798"/>
              <a:ext cx="54561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454253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949653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286053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790652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8117853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0613254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70" name="pl70"/>
            <p:cNvSpPr/>
            <p:nvPr/>
          </p:nvSpPr>
          <p:spPr>
            <a:xfrm>
              <a:off x="4311049" y="3165710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27101" cap="flat">
              <a:solidFill>
                <a:srgbClr val="B22222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4311049" y="2179949"/>
              <a:ext cx="6820761" cy="30668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4311049" y="5534907"/>
              <a:ext cx="6820761" cy="30668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311049" y="8346152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311049" y="7615959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311049" y="6885765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311049" y="6155571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311049" y="7981055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311049" y="7250862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311049" y="6520668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311049" y="5790475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810129" y="5534907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641929" y="5534907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473729" y="5534907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7305530" y="5534907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8137330" y="5534907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8969130" y="5534907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9800930" y="5534907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0632730" y="5534907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810129" y="5790475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810129" y="6520668"/>
              <a:ext cx="0" cy="365096"/>
            </a:xfrm>
            <a:custGeom>
              <a:avLst/>
              <a:pathLst>
                <a:path w="0" h="365096">
                  <a:moveTo>
                    <a:pt x="0" y="0"/>
                  </a:moveTo>
                  <a:lnTo>
                    <a:pt x="0" y="3650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4498204" y="6155571"/>
              <a:ext cx="623850" cy="365096"/>
            </a:xfrm>
            <a:custGeom>
              <a:avLst/>
              <a:pathLst>
                <a:path w="623850" h="365096">
                  <a:moveTo>
                    <a:pt x="0" y="0"/>
                  </a:moveTo>
                  <a:lnTo>
                    <a:pt x="0" y="365096"/>
                  </a:lnTo>
                  <a:lnTo>
                    <a:pt x="623850" y="36509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498204" y="6520668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641929" y="5790475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5641929" y="6885765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5330004" y="6155571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330004" y="6520668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473729" y="5790475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6473729" y="6520668"/>
              <a:ext cx="0" cy="365096"/>
            </a:xfrm>
            <a:custGeom>
              <a:avLst/>
              <a:pathLst>
                <a:path w="0" h="365096">
                  <a:moveTo>
                    <a:pt x="0" y="0"/>
                  </a:moveTo>
                  <a:lnTo>
                    <a:pt x="0" y="3650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161804" y="6155571"/>
              <a:ext cx="623850" cy="365096"/>
            </a:xfrm>
            <a:custGeom>
              <a:avLst/>
              <a:pathLst>
                <a:path w="623850" h="365096">
                  <a:moveTo>
                    <a:pt x="0" y="0"/>
                  </a:moveTo>
                  <a:lnTo>
                    <a:pt x="0" y="365096"/>
                  </a:lnTo>
                  <a:lnTo>
                    <a:pt x="623850" y="36509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6161804" y="6520668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7305530" y="5790475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7305530" y="6520668"/>
              <a:ext cx="0" cy="365096"/>
            </a:xfrm>
            <a:custGeom>
              <a:avLst/>
              <a:pathLst>
                <a:path w="0" h="365096">
                  <a:moveTo>
                    <a:pt x="0" y="0"/>
                  </a:moveTo>
                  <a:lnTo>
                    <a:pt x="0" y="3650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6993605" y="6155571"/>
              <a:ext cx="623850" cy="365096"/>
            </a:xfrm>
            <a:custGeom>
              <a:avLst/>
              <a:pathLst>
                <a:path w="623850" h="365096">
                  <a:moveTo>
                    <a:pt x="0" y="0"/>
                  </a:moveTo>
                  <a:lnTo>
                    <a:pt x="0" y="365096"/>
                  </a:lnTo>
                  <a:lnTo>
                    <a:pt x="623850" y="36509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6993605" y="6155571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8137330" y="5790475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8137330" y="6885765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7825405" y="6155571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7825405" y="6520668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8969130" y="5790475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8969130" y="6885765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8657205" y="6155571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8657205" y="6520668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9800930" y="5790475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9800930" y="6885765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9489005" y="6155571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9489005" y="6520668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0632730" y="6155571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0632730" y="6885765"/>
              <a:ext cx="0" cy="365096"/>
            </a:xfrm>
            <a:custGeom>
              <a:avLst/>
              <a:pathLst>
                <a:path w="0" h="365096">
                  <a:moveTo>
                    <a:pt x="0" y="0"/>
                  </a:moveTo>
                  <a:lnTo>
                    <a:pt x="0" y="3650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10320805" y="6520668"/>
              <a:ext cx="623850" cy="365096"/>
            </a:xfrm>
            <a:custGeom>
              <a:avLst/>
              <a:pathLst>
                <a:path w="623850" h="365096">
                  <a:moveTo>
                    <a:pt x="0" y="0"/>
                  </a:moveTo>
                  <a:lnTo>
                    <a:pt x="0" y="365096"/>
                  </a:lnTo>
                  <a:lnTo>
                    <a:pt x="623850" y="36509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0320805" y="6885765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21"/>
            <p:cNvSpPr/>
            <p:nvPr/>
          </p:nvSpPr>
          <p:spPr>
            <a:xfrm>
              <a:off x="4701006" y="5747756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6454253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8117853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5622453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7196406" y="5747756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9781454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8949653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10613254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4790652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6454253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8110049" y="5747756"/>
              <a:ext cx="54561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5587367" y="5747756"/>
              <a:ext cx="109123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7286053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9781454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8860006" y="5747756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10523607" y="5747756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137" name="pl137"/>
            <p:cNvSpPr/>
            <p:nvPr/>
          </p:nvSpPr>
          <p:spPr>
            <a:xfrm>
              <a:off x="4311049" y="6520668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27101" cap="flat">
              <a:solidFill>
                <a:srgbClr val="B22222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4311049" y="5534907"/>
              <a:ext cx="6820761" cy="30668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4311049" y="5316351"/>
              <a:ext cx="6820761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tx140"/>
            <p:cNvSpPr/>
            <p:nvPr/>
          </p:nvSpPr>
          <p:spPr>
            <a:xfrm>
              <a:off x="7637610" y="5395779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女性</a:t>
              </a:r>
            </a:p>
          </p:txBody>
        </p:sp>
        <p:sp>
          <p:nvSpPr>
            <p:cNvPr id="141" name="rc141"/>
            <p:cNvSpPr/>
            <p:nvPr/>
          </p:nvSpPr>
          <p:spPr>
            <a:xfrm>
              <a:off x="4311049" y="1961393"/>
              <a:ext cx="6820761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tx142"/>
            <p:cNvSpPr/>
            <p:nvPr/>
          </p:nvSpPr>
          <p:spPr>
            <a:xfrm>
              <a:off x="7637610" y="2040821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男性</a:t>
              </a:r>
            </a:p>
          </p:txBody>
        </p:sp>
        <p:sp>
          <p:nvSpPr>
            <p:cNvPr id="143" name="pl143"/>
            <p:cNvSpPr/>
            <p:nvPr/>
          </p:nvSpPr>
          <p:spPr>
            <a:xfrm>
              <a:off x="4810129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5641929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6473729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7305530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8137330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8969130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9800930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10632730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1"/>
            <p:cNvSpPr/>
            <p:nvPr/>
          </p:nvSpPr>
          <p:spPr>
            <a:xfrm>
              <a:off x="4726309" y="8674500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5306649" y="8674500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6389909" y="8674500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7095980" y="8674500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8053510" y="8674500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8885310" y="8674500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633290" y="8674500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10339360" y="8674500"/>
              <a:ext cx="5867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医生开出的药品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4186263" y="4586097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4186263" y="385421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4186263" y="312401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4124108" y="23938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3" name="pl163"/>
            <p:cNvSpPr/>
            <p:nvPr/>
          </p:nvSpPr>
          <p:spPr>
            <a:xfrm>
              <a:off x="4276254" y="4626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4276254" y="38959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4276254" y="3165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4276254" y="2435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tx167"/>
            <p:cNvSpPr/>
            <p:nvPr/>
          </p:nvSpPr>
          <p:spPr>
            <a:xfrm>
              <a:off x="4186263" y="7941055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4186263" y="720917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4186263" y="64789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4124108" y="574878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71" name="pl171"/>
            <p:cNvSpPr/>
            <p:nvPr/>
          </p:nvSpPr>
          <p:spPr>
            <a:xfrm>
              <a:off x="4276254" y="79810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4276254" y="72508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4276254" y="65206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4276254" y="57904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5"/>
            <p:cNvSpPr/>
            <p:nvPr/>
          </p:nvSpPr>
          <p:spPr>
            <a:xfrm>
              <a:off x="7511880" y="8819045"/>
              <a:ext cx="41910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产品形式</a:t>
              </a:r>
            </a:p>
          </p:txBody>
        </p:sp>
        <p:sp>
          <p:nvSpPr>
            <p:cNvPr id="176" name="tx176"/>
            <p:cNvSpPr/>
            <p:nvPr/>
          </p:nvSpPr>
          <p:spPr>
            <a:xfrm rot="-5400000">
              <a:off x="3802582" y="5347178"/>
              <a:ext cx="41910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综合评分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4311049" y="1729965"/>
              <a:ext cx="130027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(1-10,10分表示非常满意)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2021-01-04T07:25:56Z</dcterms:modified>
</cp:coreProperties>
</file>