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486b0e762f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72983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99151" y="5784507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396930" y="5756645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39044"/>
              <a:ext cx="387456" cy="393694"/>
            </a:xfrm>
            <a:custGeom>
              <a:avLst/>
              <a:pathLst>
                <a:path w="387456" h="393694">
                  <a:moveTo>
                    <a:pt x="27432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8264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5544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41301" y="335152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96041" y="339512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87021" y="3567919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254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6142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58941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17718" y="3351523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1935" y="339505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63438" y="356791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18448" y="4461173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31653" y="4504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64168" y="4677570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591238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34767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07634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43119" y="446117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56324" y="4505182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88839" y="467757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64120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64120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64120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64120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72285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2021-01-02T16:34:48Z</dcterms:modified>
</cp:coreProperties>
</file>