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624606" y="3740673"/>
              <a:ext cx="1448949" cy="788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BIFIDOBACTERIUM BIFIDUM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4780679" y="3878897"/>
              <a:ext cx="984634" cy="60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BACTEROIDES FRAGILIS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4917706" y="3557288"/>
              <a:ext cx="1548960" cy="88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 LICHENIFORMIS</a:t>
              </a:r>
            </a:p>
          </p:txBody>
        </p:sp>
        <p:sp>
          <p:nvSpPr>
            <p:cNvPr id="7" name="tx7"/>
            <p:cNvSpPr/>
            <p:nvPr/>
          </p:nvSpPr>
          <p:spPr>
            <a:xfrm rot="-5400000">
              <a:off x="3249353" y="3463526"/>
              <a:ext cx="2515635" cy="162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3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CASEI</a:t>
              </a:r>
            </a:p>
          </p:txBody>
        </p:sp>
        <p:sp>
          <p:nvSpPr>
            <p:cNvPr id="8" name="tx8"/>
            <p:cNvSpPr/>
            <p:nvPr/>
          </p:nvSpPr>
          <p:spPr>
            <a:xfrm rot="-5400000">
              <a:off x="3990425" y="3788036"/>
              <a:ext cx="731881" cy="53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7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SHIGELLA FLEXNERI</a:t>
              </a:r>
            </a:p>
          </p:txBody>
        </p:sp>
        <p:sp>
          <p:nvSpPr>
            <p:cNvPr id="9" name="tx9"/>
            <p:cNvSpPr/>
            <p:nvPr/>
          </p:nvSpPr>
          <p:spPr>
            <a:xfrm rot="-5400000">
              <a:off x="3601819" y="3531889"/>
              <a:ext cx="1259961" cy="669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AKKERMANSIA MUCINIPHILA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676400" y="4053021"/>
              <a:ext cx="1358324" cy="60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FAECALIBACTERIUM PRAUSNITZII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000833" y="3408195"/>
              <a:ext cx="1924326" cy="111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REUTERI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753725" y="4207257"/>
              <a:ext cx="1283381" cy="622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6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PEDIOCOCCUS PENTOSACEUS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127397" y="3247887"/>
              <a:ext cx="1299686" cy="82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HELICOBACTER PYLORI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666146" y="4448802"/>
              <a:ext cx="3262719" cy="161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1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RHAMNOSUS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6050274" y="3981472"/>
              <a:ext cx="1550045" cy="75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DELBRUECKII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6218932" y="3787289"/>
              <a:ext cx="1517243" cy="846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ENTEROCOCCUS FAECIUM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2786769" y="4754986"/>
              <a:ext cx="5281038" cy="2676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PLANTARUM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655855" y="2949852"/>
              <a:ext cx="3308706" cy="160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ACIDOPHILUS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422909" y="4319106"/>
              <a:ext cx="834503" cy="54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7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SAKEI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252511" y="3733488"/>
              <a:ext cx="860444" cy="54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VIBRIO ALGINOLYTICUS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991435" y="3617884"/>
              <a:ext cx="1173616" cy="585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PSEUDOMONAS AERUGINOSA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112086" y="3877685"/>
              <a:ext cx="1079245" cy="701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 COAGULANS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311151" y="4146169"/>
              <a:ext cx="1122621" cy="54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STREPTOCOCCUS SALIVARIUS</a:t>
              </a:r>
            </a:p>
          </p:txBody>
        </p:sp>
        <p:sp>
          <p:nvSpPr>
            <p:cNvPr id="24" name="tx24"/>
            <p:cNvSpPr/>
            <p:nvPr/>
          </p:nvSpPr>
          <p:spPr>
            <a:xfrm rot="-5400000">
              <a:off x="3707606" y="3093947"/>
              <a:ext cx="780925" cy="575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VIBRIO SPLENDIDUS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166763" y="4029448"/>
              <a:ext cx="947166" cy="755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 CEREUS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722002" y="3599080"/>
              <a:ext cx="1404477" cy="734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BIFIDOBACTERIUM ANIMALIS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970360" y="3398122"/>
              <a:ext cx="1008160" cy="62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6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SALMONELLA ENTERICA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1753256" y="3415814"/>
              <a:ext cx="1912655" cy="10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4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BIFIDOBACTERIUM LONGUM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854736" y="4389105"/>
              <a:ext cx="1505340" cy="77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SALIVARIUS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778419" y="2656526"/>
              <a:ext cx="2500096" cy="1959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8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ESCHERICHIA COLI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590805" y="4278028"/>
              <a:ext cx="1307907" cy="846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LACTOCOCCUS LACTIS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592771" y="3289123"/>
              <a:ext cx="936569" cy="61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5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 VELEZENSIS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828499" y="4607080"/>
              <a:ext cx="1295633" cy="6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LISTERIA MONOCYTOGENES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929607" y="4166627"/>
              <a:ext cx="1250397" cy="593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STREPTOCOCCUS AGALACTIAE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1941336" y="3501493"/>
              <a:ext cx="1244863" cy="560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STAPHYLOCOCCUS EPIDERMIDIS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089303" y="3445370"/>
              <a:ext cx="1384291" cy="71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CLOSTRIDIUM PERFRINGENS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064475" y="2474356"/>
              <a:ext cx="1716170" cy="897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PARACASEI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020452" y="3206228"/>
              <a:ext cx="1026219" cy="58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GASSERI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616593" y="4150209"/>
              <a:ext cx="1157883" cy="61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5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PENTOSUS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848429" y="3012509"/>
              <a:ext cx="1146438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JOHNSONII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595989" y="3184539"/>
              <a:ext cx="1310606" cy="54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7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KEFIRANOFACIENS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77775" y="5100785"/>
              <a:ext cx="1316434" cy="7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AEROMONAS HYDROPHILA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3962560" y="2653335"/>
              <a:ext cx="78311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WEISSELLA CONFUSA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462576" y="5095726"/>
              <a:ext cx="1409272" cy="76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ENTEROCOCCUS FAECALIS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2075966" y="3551837"/>
              <a:ext cx="718924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WEISSELLA CIBARIA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860531" y="3972132"/>
              <a:ext cx="935840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KLEBSIELLA PNEUMONIAE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948355" y="2900503"/>
              <a:ext cx="952277" cy="54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7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ENTEROCOCCUS DURANS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990441" y="3773062"/>
              <a:ext cx="746810" cy="578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 PUMILUS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744944" y="3311877"/>
              <a:ext cx="1145808" cy="55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8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PORPHYROMONAS GINGIVALIS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257488" y="2357956"/>
              <a:ext cx="1208567" cy="629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PEDIOCOCCUS ACIDILACTICI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84432" y="2740931"/>
              <a:ext cx="1294992" cy="549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84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RHODOPSEUDOMONAS PALUSTRIS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1683898" y="3645103"/>
              <a:ext cx="1185486" cy="61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5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VIBRIO PARAHAEMOLYTICUS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678748" y="4319205"/>
              <a:ext cx="629539" cy="578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VIBRIO HARVEYI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236528" y="2208614"/>
              <a:ext cx="158099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 AMYLOLIQUEFACIENS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1482899" y="3590799"/>
              <a:ext cx="1380698" cy="694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HELVETICUS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853835" y="5255210"/>
              <a:ext cx="2245213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 SUBTILIS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037336" y="2659603"/>
              <a:ext cx="1026024" cy="58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BIFIDOBACTERIUM BREVE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026374" y="2404114"/>
              <a:ext cx="1805477" cy="10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4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CLOSTRIDIUM BUTYRICUM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856788" y="4269725"/>
              <a:ext cx="1277921" cy="56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LEUCONOSTOC MESENTEROIDES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063897" y="4281619"/>
              <a:ext cx="882789" cy="60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AEROMONAS VERONII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976838" y="2496141"/>
              <a:ext cx="1098856" cy="60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STREPTOCOCCUS MUTANS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182812" y="5321400"/>
              <a:ext cx="1895274" cy="9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STAPHYLOCOCCUS AUREUS</a:t>
              </a:r>
            </a:p>
          </p:txBody>
        </p:sp>
        <p:sp>
          <p:nvSpPr>
            <p:cNvPr id="63" name="tx63"/>
            <p:cNvSpPr/>
            <p:nvPr/>
          </p:nvSpPr>
          <p:spPr>
            <a:xfrm rot="-5400000">
              <a:off x="1343822" y="3453477"/>
              <a:ext cx="1421452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BIFIDOBACTERIUM ADOLESCENTIS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67246" y="2287755"/>
              <a:ext cx="1053047" cy="64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4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BREVIS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083927" y="5144341"/>
              <a:ext cx="160823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FERMENTUM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2021-01-02T16:34:54Z</dcterms:modified>
</cp:coreProperties>
</file>