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6164660" y="1931068"/>
              <a:ext cx="1355644" cy="130191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072745" y="3232981"/>
              <a:ext cx="890970" cy="127508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62635" y="1931068"/>
              <a:ext cx="2002025" cy="1457618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27883" y="5513116"/>
              <a:ext cx="1398797" cy="438704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6164660" y="4508066"/>
              <a:ext cx="1263223" cy="73967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3988345"/>
              <a:ext cx="2291153" cy="1963476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162635" y="4738956"/>
              <a:ext cx="2002025" cy="1212865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520305" y="1931068"/>
              <a:ext cx="1306376" cy="130191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97025" y="4508066"/>
              <a:ext cx="629656" cy="100505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871481" y="1931068"/>
              <a:ext cx="2291153" cy="20572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427883" y="4508066"/>
              <a:ext cx="769141" cy="1005050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162635" y="3388686"/>
              <a:ext cx="2002025" cy="1350270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164660" y="5247742"/>
              <a:ext cx="1263223" cy="704079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963715" y="3232981"/>
              <a:ext cx="862965" cy="127508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164660" y="3232981"/>
              <a:ext cx="908084" cy="1275085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6334160" y="2327446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334160" y="253202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531977" y="272971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66560" y="3655756"/>
              <a:ext cx="903340" cy="87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141895" y="3825477"/>
              <a:ext cx="752669" cy="87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46572" y="3995141"/>
              <a:ext cx="543316" cy="87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224492" y="2505882"/>
              <a:ext cx="187831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 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08736" y="2707050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715924" y="5578406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824553" y="5783053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427547" y="482442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73128" y="491660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75857" y="5191326"/>
              <a:ext cx="157558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74663" y="5392562"/>
              <a:ext cx="97796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84577" y="2528614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237087" y="4805766"/>
              <a:ext cx="549531" cy="83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237087" y="4967619"/>
              <a:ext cx="549531" cy="83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227757" y="5132216"/>
              <a:ext cx="568191" cy="8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62146" y="2906296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415118" y="4923915"/>
              <a:ext cx="794672" cy="5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611550" y="5037093"/>
              <a:ext cx="401807" cy="5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399186" y="4010342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73249" y="554630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006588" y="3772297"/>
              <a:ext cx="777220" cy="65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37771" y="3900613"/>
              <a:ext cx="514854" cy="65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68497" y="3719940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61608" y="3917629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2021-01-02T16:34:59Z</dcterms:modified>
</cp:coreProperties>
</file>