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477917" y="1973107"/>
              <a:ext cx="871163" cy="1808317"/>
            </a:xfrm>
            <a:custGeom>
              <a:avLst/>
              <a:pathLst>
                <a:path w="871163" h="1808317">
                  <a:moveTo>
                    <a:pt x="871163" y="1808317"/>
                  </a:moveTo>
                  <a:lnTo>
                    <a:pt x="871163" y="1745961"/>
                  </a:lnTo>
                  <a:lnTo>
                    <a:pt x="871163" y="1683605"/>
                  </a:lnTo>
                  <a:lnTo>
                    <a:pt x="871163" y="1621250"/>
                  </a:lnTo>
                  <a:lnTo>
                    <a:pt x="871163" y="1558894"/>
                  </a:lnTo>
                  <a:lnTo>
                    <a:pt x="871163" y="1496538"/>
                  </a:lnTo>
                  <a:lnTo>
                    <a:pt x="871163" y="1434182"/>
                  </a:lnTo>
                  <a:lnTo>
                    <a:pt x="871163" y="1371827"/>
                  </a:lnTo>
                  <a:lnTo>
                    <a:pt x="871163" y="1309471"/>
                  </a:lnTo>
                  <a:lnTo>
                    <a:pt x="871163" y="1247115"/>
                  </a:lnTo>
                  <a:lnTo>
                    <a:pt x="871163" y="1184759"/>
                  </a:lnTo>
                  <a:lnTo>
                    <a:pt x="871163" y="1122403"/>
                  </a:lnTo>
                  <a:lnTo>
                    <a:pt x="871163" y="1060048"/>
                  </a:lnTo>
                  <a:lnTo>
                    <a:pt x="871163" y="997692"/>
                  </a:lnTo>
                  <a:lnTo>
                    <a:pt x="871163" y="935336"/>
                  </a:lnTo>
                  <a:lnTo>
                    <a:pt x="871163" y="872980"/>
                  </a:lnTo>
                  <a:lnTo>
                    <a:pt x="871163" y="810625"/>
                  </a:lnTo>
                  <a:lnTo>
                    <a:pt x="871163" y="748269"/>
                  </a:lnTo>
                  <a:lnTo>
                    <a:pt x="871163" y="685913"/>
                  </a:lnTo>
                  <a:lnTo>
                    <a:pt x="871163" y="623557"/>
                  </a:lnTo>
                  <a:lnTo>
                    <a:pt x="871163" y="561201"/>
                  </a:lnTo>
                  <a:lnTo>
                    <a:pt x="871163" y="498846"/>
                  </a:lnTo>
                  <a:lnTo>
                    <a:pt x="871163" y="436490"/>
                  </a:lnTo>
                  <a:lnTo>
                    <a:pt x="871163" y="374134"/>
                  </a:lnTo>
                  <a:lnTo>
                    <a:pt x="871163" y="311778"/>
                  </a:lnTo>
                  <a:lnTo>
                    <a:pt x="871163" y="249423"/>
                  </a:lnTo>
                  <a:lnTo>
                    <a:pt x="871163" y="187067"/>
                  </a:lnTo>
                  <a:lnTo>
                    <a:pt x="871163" y="124711"/>
                  </a:lnTo>
                  <a:lnTo>
                    <a:pt x="871163" y="62355"/>
                  </a:lnTo>
                  <a:lnTo>
                    <a:pt x="871163" y="0"/>
                  </a:lnTo>
                  <a:lnTo>
                    <a:pt x="806251" y="1165"/>
                  </a:lnTo>
                  <a:lnTo>
                    <a:pt x="741423" y="4660"/>
                  </a:lnTo>
                  <a:lnTo>
                    <a:pt x="676762" y="10479"/>
                  </a:lnTo>
                  <a:lnTo>
                    <a:pt x="612352" y="18616"/>
                  </a:lnTo>
                  <a:lnTo>
                    <a:pt x="548276" y="29060"/>
                  </a:lnTo>
                  <a:lnTo>
                    <a:pt x="484615" y="41797"/>
                  </a:lnTo>
                  <a:lnTo>
                    <a:pt x="421453" y="56811"/>
                  </a:lnTo>
                  <a:lnTo>
                    <a:pt x="358870" y="74083"/>
                  </a:lnTo>
                  <a:lnTo>
                    <a:pt x="296948" y="93590"/>
                  </a:lnTo>
                  <a:lnTo>
                    <a:pt x="235766" y="115307"/>
                  </a:lnTo>
                  <a:lnTo>
                    <a:pt x="175403" y="139207"/>
                  </a:lnTo>
                  <a:lnTo>
                    <a:pt x="115936" y="165257"/>
                  </a:lnTo>
                  <a:lnTo>
                    <a:pt x="57444" y="193426"/>
                  </a:lnTo>
                  <a:lnTo>
                    <a:pt x="0" y="223676"/>
                  </a:lnTo>
                  <a:lnTo>
                    <a:pt x="30040" y="278319"/>
                  </a:lnTo>
                  <a:lnTo>
                    <a:pt x="60080" y="332962"/>
                  </a:lnTo>
                  <a:lnTo>
                    <a:pt x="90120" y="387605"/>
                  </a:lnTo>
                  <a:lnTo>
                    <a:pt x="120160" y="442247"/>
                  </a:lnTo>
                  <a:lnTo>
                    <a:pt x="150200" y="496890"/>
                  </a:lnTo>
                  <a:lnTo>
                    <a:pt x="180240" y="551533"/>
                  </a:lnTo>
                  <a:lnTo>
                    <a:pt x="210280" y="606176"/>
                  </a:lnTo>
                  <a:lnTo>
                    <a:pt x="240320" y="660819"/>
                  </a:lnTo>
                  <a:lnTo>
                    <a:pt x="270361" y="715461"/>
                  </a:lnTo>
                  <a:lnTo>
                    <a:pt x="300401" y="770104"/>
                  </a:lnTo>
                  <a:lnTo>
                    <a:pt x="330441" y="824747"/>
                  </a:lnTo>
                  <a:lnTo>
                    <a:pt x="360481" y="879390"/>
                  </a:lnTo>
                  <a:lnTo>
                    <a:pt x="390521" y="934032"/>
                  </a:lnTo>
                  <a:lnTo>
                    <a:pt x="420561" y="988675"/>
                  </a:lnTo>
                  <a:lnTo>
                    <a:pt x="450601" y="1043318"/>
                  </a:lnTo>
                  <a:lnTo>
                    <a:pt x="480641" y="1097961"/>
                  </a:lnTo>
                  <a:lnTo>
                    <a:pt x="510682" y="1152604"/>
                  </a:lnTo>
                  <a:lnTo>
                    <a:pt x="540722" y="1207246"/>
                  </a:lnTo>
                  <a:lnTo>
                    <a:pt x="570762" y="1261889"/>
                  </a:lnTo>
                  <a:lnTo>
                    <a:pt x="600802" y="1316532"/>
                  </a:lnTo>
                  <a:lnTo>
                    <a:pt x="630842" y="1371175"/>
                  </a:lnTo>
                  <a:lnTo>
                    <a:pt x="660882" y="1425817"/>
                  </a:lnTo>
                  <a:lnTo>
                    <a:pt x="690922" y="1480460"/>
                  </a:lnTo>
                  <a:lnTo>
                    <a:pt x="720962" y="1535103"/>
                  </a:lnTo>
                  <a:lnTo>
                    <a:pt x="751003" y="1589746"/>
                  </a:lnTo>
                  <a:lnTo>
                    <a:pt x="781043" y="1644389"/>
                  </a:lnTo>
                  <a:lnTo>
                    <a:pt x="811083" y="1699031"/>
                  </a:lnTo>
                  <a:lnTo>
                    <a:pt x="841123" y="1753674"/>
                  </a:lnTo>
                  <a:close/>
                </a:path>
              </a:pathLst>
            </a:custGeom>
            <a:solidFill>
              <a:srgbClr val="E41A1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540975" y="2196784"/>
              <a:ext cx="3444320" cy="3392864"/>
            </a:xfrm>
            <a:custGeom>
              <a:avLst/>
              <a:pathLst>
                <a:path w="3444320" h="3392864">
                  <a:moveTo>
                    <a:pt x="1808106" y="1584640"/>
                  </a:moveTo>
                  <a:lnTo>
                    <a:pt x="1778066" y="1529997"/>
                  </a:lnTo>
                  <a:lnTo>
                    <a:pt x="1748026" y="1475355"/>
                  </a:lnTo>
                  <a:lnTo>
                    <a:pt x="1717985" y="1420712"/>
                  </a:lnTo>
                  <a:lnTo>
                    <a:pt x="1687945" y="1366069"/>
                  </a:lnTo>
                  <a:lnTo>
                    <a:pt x="1657905" y="1311426"/>
                  </a:lnTo>
                  <a:lnTo>
                    <a:pt x="1627865" y="1256783"/>
                  </a:lnTo>
                  <a:lnTo>
                    <a:pt x="1597825" y="1202141"/>
                  </a:lnTo>
                  <a:lnTo>
                    <a:pt x="1567785" y="1147498"/>
                  </a:lnTo>
                  <a:lnTo>
                    <a:pt x="1537745" y="1092855"/>
                  </a:lnTo>
                  <a:lnTo>
                    <a:pt x="1507705" y="1038212"/>
                  </a:lnTo>
                  <a:lnTo>
                    <a:pt x="1477664" y="983570"/>
                  </a:lnTo>
                  <a:lnTo>
                    <a:pt x="1447624" y="928927"/>
                  </a:lnTo>
                  <a:lnTo>
                    <a:pt x="1417584" y="874284"/>
                  </a:lnTo>
                  <a:lnTo>
                    <a:pt x="1387544" y="819641"/>
                  </a:lnTo>
                  <a:lnTo>
                    <a:pt x="1357504" y="764998"/>
                  </a:lnTo>
                  <a:lnTo>
                    <a:pt x="1327464" y="710356"/>
                  </a:lnTo>
                  <a:lnTo>
                    <a:pt x="1297424" y="655713"/>
                  </a:lnTo>
                  <a:lnTo>
                    <a:pt x="1267384" y="601070"/>
                  </a:lnTo>
                  <a:lnTo>
                    <a:pt x="1237343" y="546427"/>
                  </a:lnTo>
                  <a:lnTo>
                    <a:pt x="1207303" y="491785"/>
                  </a:lnTo>
                  <a:lnTo>
                    <a:pt x="1177263" y="437142"/>
                  </a:lnTo>
                  <a:lnTo>
                    <a:pt x="1147223" y="382499"/>
                  </a:lnTo>
                  <a:lnTo>
                    <a:pt x="1117183" y="327856"/>
                  </a:lnTo>
                  <a:lnTo>
                    <a:pt x="1087143" y="273213"/>
                  </a:lnTo>
                  <a:lnTo>
                    <a:pt x="1057103" y="218571"/>
                  </a:lnTo>
                  <a:lnTo>
                    <a:pt x="1027063" y="163928"/>
                  </a:lnTo>
                  <a:lnTo>
                    <a:pt x="997022" y="109285"/>
                  </a:lnTo>
                  <a:lnTo>
                    <a:pt x="966982" y="54642"/>
                  </a:lnTo>
                  <a:lnTo>
                    <a:pt x="936942" y="0"/>
                  </a:lnTo>
                  <a:lnTo>
                    <a:pt x="883636" y="30495"/>
                  </a:lnTo>
                  <a:lnTo>
                    <a:pt x="831395" y="62783"/>
                  </a:lnTo>
                  <a:lnTo>
                    <a:pt x="780281" y="96827"/>
                  </a:lnTo>
                  <a:lnTo>
                    <a:pt x="730353" y="132586"/>
                  </a:lnTo>
                  <a:lnTo>
                    <a:pt x="681668" y="170020"/>
                  </a:lnTo>
                  <a:lnTo>
                    <a:pt x="634281" y="209086"/>
                  </a:lnTo>
                  <a:lnTo>
                    <a:pt x="588249" y="249739"/>
                  </a:lnTo>
                  <a:lnTo>
                    <a:pt x="543624" y="291931"/>
                  </a:lnTo>
                  <a:lnTo>
                    <a:pt x="500457" y="335614"/>
                  </a:lnTo>
                  <a:lnTo>
                    <a:pt x="458798" y="380737"/>
                  </a:lnTo>
                  <a:lnTo>
                    <a:pt x="418696" y="427250"/>
                  </a:lnTo>
                  <a:lnTo>
                    <a:pt x="380196" y="475097"/>
                  </a:lnTo>
                  <a:lnTo>
                    <a:pt x="343343" y="524224"/>
                  </a:lnTo>
                  <a:lnTo>
                    <a:pt x="308180" y="574574"/>
                  </a:lnTo>
                  <a:lnTo>
                    <a:pt x="274746" y="626089"/>
                  </a:lnTo>
                  <a:lnTo>
                    <a:pt x="243082" y="678709"/>
                  </a:lnTo>
                  <a:lnTo>
                    <a:pt x="213222" y="732374"/>
                  </a:lnTo>
                  <a:lnTo>
                    <a:pt x="185201" y="787023"/>
                  </a:lnTo>
                  <a:lnTo>
                    <a:pt x="159053" y="842591"/>
                  </a:lnTo>
                  <a:lnTo>
                    <a:pt x="134806" y="899015"/>
                  </a:lnTo>
                  <a:lnTo>
                    <a:pt x="112490" y="956230"/>
                  </a:lnTo>
                  <a:lnTo>
                    <a:pt x="92129" y="1014170"/>
                  </a:lnTo>
                  <a:lnTo>
                    <a:pt x="73747" y="1072768"/>
                  </a:lnTo>
                  <a:lnTo>
                    <a:pt x="57366" y="1131956"/>
                  </a:lnTo>
                  <a:lnTo>
                    <a:pt x="43004" y="1191666"/>
                  </a:lnTo>
                  <a:lnTo>
                    <a:pt x="30678" y="1251830"/>
                  </a:lnTo>
                  <a:lnTo>
                    <a:pt x="20402" y="1312377"/>
                  </a:lnTo>
                  <a:lnTo>
                    <a:pt x="12188" y="1373239"/>
                  </a:lnTo>
                  <a:lnTo>
                    <a:pt x="6045" y="1434344"/>
                  </a:lnTo>
                  <a:lnTo>
                    <a:pt x="1981" y="1495623"/>
                  </a:lnTo>
                  <a:lnTo>
                    <a:pt x="0" y="1557004"/>
                  </a:lnTo>
                  <a:lnTo>
                    <a:pt x="104" y="1618417"/>
                  </a:lnTo>
                  <a:lnTo>
                    <a:pt x="2293" y="1679791"/>
                  </a:lnTo>
                  <a:lnTo>
                    <a:pt x="6566" y="1741056"/>
                  </a:lnTo>
                  <a:lnTo>
                    <a:pt x="12916" y="1802140"/>
                  </a:lnTo>
                  <a:lnTo>
                    <a:pt x="21337" y="1862973"/>
                  </a:lnTo>
                  <a:lnTo>
                    <a:pt x="31819" y="1923485"/>
                  </a:lnTo>
                  <a:lnTo>
                    <a:pt x="44349" y="1983606"/>
                  </a:lnTo>
                  <a:lnTo>
                    <a:pt x="58914" y="2043268"/>
                  </a:lnTo>
                  <a:lnTo>
                    <a:pt x="75496" y="2102400"/>
                  </a:lnTo>
                  <a:lnTo>
                    <a:pt x="94076" y="2160935"/>
                  </a:lnTo>
                  <a:lnTo>
                    <a:pt x="114634" y="2218805"/>
                  </a:lnTo>
                  <a:lnTo>
                    <a:pt x="137145" y="2275944"/>
                  </a:lnTo>
                  <a:lnTo>
                    <a:pt x="161583" y="2332285"/>
                  </a:lnTo>
                  <a:lnTo>
                    <a:pt x="187920" y="2387765"/>
                  </a:lnTo>
                  <a:lnTo>
                    <a:pt x="216125" y="2442318"/>
                  </a:lnTo>
                  <a:lnTo>
                    <a:pt x="246167" y="2495881"/>
                  </a:lnTo>
                  <a:lnTo>
                    <a:pt x="278011" y="2548394"/>
                  </a:lnTo>
                  <a:lnTo>
                    <a:pt x="311619" y="2599795"/>
                  </a:lnTo>
                  <a:lnTo>
                    <a:pt x="346953" y="2650025"/>
                  </a:lnTo>
                  <a:lnTo>
                    <a:pt x="383973" y="2699027"/>
                  </a:lnTo>
                  <a:lnTo>
                    <a:pt x="422635" y="2746743"/>
                  </a:lnTo>
                  <a:lnTo>
                    <a:pt x="462895" y="2793119"/>
                  </a:lnTo>
                  <a:lnTo>
                    <a:pt x="504707" y="2838100"/>
                  </a:lnTo>
                  <a:lnTo>
                    <a:pt x="548022" y="2881637"/>
                  </a:lnTo>
                  <a:lnTo>
                    <a:pt x="592790" y="2923677"/>
                  </a:lnTo>
                  <a:lnTo>
                    <a:pt x="638960" y="2964173"/>
                  </a:lnTo>
                  <a:lnTo>
                    <a:pt x="686478" y="3003077"/>
                  </a:lnTo>
                  <a:lnTo>
                    <a:pt x="735291" y="3040346"/>
                  </a:lnTo>
                  <a:lnTo>
                    <a:pt x="785340" y="3075936"/>
                  </a:lnTo>
                  <a:lnTo>
                    <a:pt x="836569" y="3109805"/>
                  </a:lnTo>
                  <a:lnTo>
                    <a:pt x="888919" y="3141916"/>
                  </a:lnTo>
                  <a:lnTo>
                    <a:pt x="942329" y="3172230"/>
                  </a:lnTo>
                  <a:lnTo>
                    <a:pt x="996738" y="3200714"/>
                  </a:lnTo>
                  <a:lnTo>
                    <a:pt x="1052082" y="3227333"/>
                  </a:lnTo>
                  <a:lnTo>
                    <a:pt x="1108298" y="3252058"/>
                  </a:lnTo>
                  <a:lnTo>
                    <a:pt x="1165322" y="3274859"/>
                  </a:lnTo>
                  <a:lnTo>
                    <a:pt x="1223087" y="3295711"/>
                  </a:lnTo>
                  <a:lnTo>
                    <a:pt x="1281526" y="3314590"/>
                  </a:lnTo>
                  <a:lnTo>
                    <a:pt x="1340573" y="3331473"/>
                  </a:lnTo>
                  <a:lnTo>
                    <a:pt x="1400159" y="3346342"/>
                  </a:lnTo>
                  <a:lnTo>
                    <a:pt x="1460216" y="3359178"/>
                  </a:lnTo>
                  <a:lnTo>
                    <a:pt x="1520674" y="3369968"/>
                  </a:lnTo>
                  <a:lnTo>
                    <a:pt x="1581463" y="3378698"/>
                  </a:lnTo>
                  <a:lnTo>
                    <a:pt x="1642514" y="3385360"/>
                  </a:lnTo>
                  <a:lnTo>
                    <a:pt x="1703756" y="3389944"/>
                  </a:lnTo>
                  <a:lnTo>
                    <a:pt x="1765118" y="3392447"/>
                  </a:lnTo>
                  <a:lnTo>
                    <a:pt x="1826530" y="3392864"/>
                  </a:lnTo>
                  <a:lnTo>
                    <a:pt x="1887921" y="3391195"/>
                  </a:lnTo>
                  <a:lnTo>
                    <a:pt x="1949219" y="3387443"/>
                  </a:lnTo>
                  <a:lnTo>
                    <a:pt x="2010355" y="3381612"/>
                  </a:lnTo>
                  <a:lnTo>
                    <a:pt x="2071258" y="3373708"/>
                  </a:lnTo>
                  <a:lnTo>
                    <a:pt x="2131857" y="3363740"/>
                  </a:lnTo>
                  <a:lnTo>
                    <a:pt x="2192082" y="3351721"/>
                  </a:lnTo>
                  <a:lnTo>
                    <a:pt x="2251865" y="3337663"/>
                  </a:lnTo>
                  <a:lnTo>
                    <a:pt x="2311136" y="3321584"/>
                  </a:lnTo>
                  <a:lnTo>
                    <a:pt x="2369826" y="3303501"/>
                  </a:lnTo>
                  <a:lnTo>
                    <a:pt x="2427869" y="3283435"/>
                  </a:lnTo>
                  <a:lnTo>
                    <a:pt x="2485197" y="3261411"/>
                  </a:lnTo>
                  <a:lnTo>
                    <a:pt x="2541744" y="3237452"/>
                  </a:lnTo>
                  <a:lnTo>
                    <a:pt x="2597445" y="3211587"/>
                  </a:lnTo>
                  <a:lnTo>
                    <a:pt x="2652235" y="3183845"/>
                  </a:lnTo>
                  <a:lnTo>
                    <a:pt x="2706052" y="3154259"/>
                  </a:lnTo>
                  <a:lnTo>
                    <a:pt x="2758833" y="3122863"/>
                  </a:lnTo>
                  <a:lnTo>
                    <a:pt x="2810518" y="3089692"/>
                  </a:lnTo>
                  <a:lnTo>
                    <a:pt x="2861046" y="3054786"/>
                  </a:lnTo>
                  <a:lnTo>
                    <a:pt x="2910360" y="3018184"/>
                  </a:lnTo>
                  <a:lnTo>
                    <a:pt x="2958403" y="2979928"/>
                  </a:lnTo>
                  <a:lnTo>
                    <a:pt x="3005119" y="2940063"/>
                  </a:lnTo>
                  <a:lnTo>
                    <a:pt x="3050454" y="2898635"/>
                  </a:lnTo>
                  <a:lnTo>
                    <a:pt x="3094357" y="2855691"/>
                  </a:lnTo>
                  <a:lnTo>
                    <a:pt x="3136775" y="2811282"/>
                  </a:lnTo>
                  <a:lnTo>
                    <a:pt x="3177662" y="2765457"/>
                  </a:lnTo>
                  <a:lnTo>
                    <a:pt x="3216968" y="2718270"/>
                  </a:lnTo>
                  <a:lnTo>
                    <a:pt x="3254650" y="2669776"/>
                  </a:lnTo>
                  <a:lnTo>
                    <a:pt x="3290664" y="2620031"/>
                  </a:lnTo>
                  <a:lnTo>
                    <a:pt x="3324967" y="2569091"/>
                  </a:lnTo>
                  <a:lnTo>
                    <a:pt x="3357521" y="2517016"/>
                  </a:lnTo>
                  <a:lnTo>
                    <a:pt x="3388288" y="2463865"/>
                  </a:lnTo>
                  <a:lnTo>
                    <a:pt x="3417232" y="2409701"/>
                  </a:lnTo>
                  <a:lnTo>
                    <a:pt x="3444320" y="2354584"/>
                  </a:lnTo>
                  <a:lnTo>
                    <a:pt x="3387899" y="2328034"/>
                  </a:lnTo>
                  <a:lnTo>
                    <a:pt x="3331478" y="2301485"/>
                  </a:lnTo>
                  <a:lnTo>
                    <a:pt x="3275057" y="2274935"/>
                  </a:lnTo>
                  <a:lnTo>
                    <a:pt x="3218636" y="2248385"/>
                  </a:lnTo>
                  <a:lnTo>
                    <a:pt x="3162214" y="2221835"/>
                  </a:lnTo>
                  <a:lnTo>
                    <a:pt x="3105793" y="2195285"/>
                  </a:lnTo>
                  <a:lnTo>
                    <a:pt x="3049372" y="2168736"/>
                  </a:lnTo>
                  <a:lnTo>
                    <a:pt x="2992951" y="2142186"/>
                  </a:lnTo>
                  <a:lnTo>
                    <a:pt x="2936530" y="2115636"/>
                  </a:lnTo>
                  <a:lnTo>
                    <a:pt x="2880108" y="2089086"/>
                  </a:lnTo>
                  <a:lnTo>
                    <a:pt x="2823687" y="2062537"/>
                  </a:lnTo>
                  <a:lnTo>
                    <a:pt x="2767266" y="2035987"/>
                  </a:lnTo>
                  <a:lnTo>
                    <a:pt x="2710845" y="2009437"/>
                  </a:lnTo>
                  <a:lnTo>
                    <a:pt x="2654424" y="1982887"/>
                  </a:lnTo>
                  <a:lnTo>
                    <a:pt x="2598002" y="1956337"/>
                  </a:lnTo>
                  <a:lnTo>
                    <a:pt x="2541581" y="1929788"/>
                  </a:lnTo>
                  <a:lnTo>
                    <a:pt x="2485160" y="1903238"/>
                  </a:lnTo>
                  <a:lnTo>
                    <a:pt x="2428739" y="1876688"/>
                  </a:lnTo>
                  <a:lnTo>
                    <a:pt x="2372318" y="1850138"/>
                  </a:lnTo>
                  <a:lnTo>
                    <a:pt x="2315896" y="1823588"/>
                  </a:lnTo>
                  <a:lnTo>
                    <a:pt x="2259475" y="1797039"/>
                  </a:lnTo>
                  <a:lnTo>
                    <a:pt x="2203054" y="1770489"/>
                  </a:lnTo>
                  <a:lnTo>
                    <a:pt x="2146633" y="1743939"/>
                  </a:lnTo>
                  <a:lnTo>
                    <a:pt x="2090212" y="1717389"/>
                  </a:lnTo>
                  <a:lnTo>
                    <a:pt x="2033791" y="1690839"/>
                  </a:lnTo>
                  <a:lnTo>
                    <a:pt x="1977369" y="1664290"/>
                  </a:lnTo>
                  <a:lnTo>
                    <a:pt x="1920948" y="1637740"/>
                  </a:lnTo>
                  <a:lnTo>
                    <a:pt x="1864527" y="1611190"/>
                  </a:lnTo>
                  <a:close/>
                </a:path>
              </a:pathLst>
            </a:custGeom>
            <a:solidFill>
              <a:srgbClr val="377EB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349081" y="2196784"/>
              <a:ext cx="1808287" cy="2354584"/>
            </a:xfrm>
            <a:custGeom>
              <a:avLst/>
              <a:pathLst>
                <a:path w="1808287" h="2354584">
                  <a:moveTo>
                    <a:pt x="0" y="1584640"/>
                  </a:moveTo>
                  <a:lnTo>
                    <a:pt x="56421" y="1611190"/>
                  </a:lnTo>
                  <a:lnTo>
                    <a:pt x="112842" y="1637740"/>
                  </a:lnTo>
                  <a:lnTo>
                    <a:pt x="169263" y="1664290"/>
                  </a:lnTo>
                  <a:lnTo>
                    <a:pt x="225684" y="1690839"/>
                  </a:lnTo>
                  <a:lnTo>
                    <a:pt x="282105" y="1717389"/>
                  </a:lnTo>
                  <a:lnTo>
                    <a:pt x="338527" y="1743939"/>
                  </a:lnTo>
                  <a:lnTo>
                    <a:pt x="394948" y="1770489"/>
                  </a:lnTo>
                  <a:lnTo>
                    <a:pt x="451369" y="1797039"/>
                  </a:lnTo>
                  <a:lnTo>
                    <a:pt x="507790" y="1823588"/>
                  </a:lnTo>
                  <a:lnTo>
                    <a:pt x="564211" y="1850138"/>
                  </a:lnTo>
                  <a:lnTo>
                    <a:pt x="620633" y="1876688"/>
                  </a:lnTo>
                  <a:lnTo>
                    <a:pt x="677054" y="1903238"/>
                  </a:lnTo>
                  <a:lnTo>
                    <a:pt x="733475" y="1929788"/>
                  </a:lnTo>
                  <a:lnTo>
                    <a:pt x="789896" y="1956337"/>
                  </a:lnTo>
                  <a:lnTo>
                    <a:pt x="846317" y="1982887"/>
                  </a:lnTo>
                  <a:lnTo>
                    <a:pt x="902739" y="2009437"/>
                  </a:lnTo>
                  <a:lnTo>
                    <a:pt x="959160" y="2035987"/>
                  </a:lnTo>
                  <a:lnTo>
                    <a:pt x="1015581" y="2062537"/>
                  </a:lnTo>
                  <a:lnTo>
                    <a:pt x="1072002" y="2089086"/>
                  </a:lnTo>
                  <a:lnTo>
                    <a:pt x="1128423" y="2115636"/>
                  </a:lnTo>
                  <a:lnTo>
                    <a:pt x="1184845" y="2142186"/>
                  </a:lnTo>
                  <a:lnTo>
                    <a:pt x="1241266" y="2168736"/>
                  </a:lnTo>
                  <a:lnTo>
                    <a:pt x="1297687" y="2195285"/>
                  </a:lnTo>
                  <a:lnTo>
                    <a:pt x="1354108" y="2221835"/>
                  </a:lnTo>
                  <a:lnTo>
                    <a:pt x="1410529" y="2248385"/>
                  </a:lnTo>
                  <a:lnTo>
                    <a:pt x="1466950" y="2274935"/>
                  </a:lnTo>
                  <a:lnTo>
                    <a:pt x="1523372" y="2301485"/>
                  </a:lnTo>
                  <a:lnTo>
                    <a:pt x="1579793" y="2328034"/>
                  </a:lnTo>
                  <a:lnTo>
                    <a:pt x="1636214" y="2354584"/>
                  </a:lnTo>
                  <a:lnTo>
                    <a:pt x="1661636" y="2298067"/>
                  </a:lnTo>
                  <a:lnTo>
                    <a:pt x="1685105" y="2240712"/>
                  </a:lnTo>
                  <a:lnTo>
                    <a:pt x="1706596" y="2182586"/>
                  </a:lnTo>
                  <a:lnTo>
                    <a:pt x="1726083" y="2123758"/>
                  </a:lnTo>
                  <a:lnTo>
                    <a:pt x="1743542" y="2064297"/>
                  </a:lnTo>
                  <a:lnTo>
                    <a:pt x="1758954" y="2004272"/>
                  </a:lnTo>
                  <a:lnTo>
                    <a:pt x="1772300" y="1943755"/>
                  </a:lnTo>
                  <a:lnTo>
                    <a:pt x="1783564" y="1882816"/>
                  </a:lnTo>
                  <a:lnTo>
                    <a:pt x="1792734" y="1821526"/>
                  </a:lnTo>
                  <a:lnTo>
                    <a:pt x="1799798" y="1759959"/>
                  </a:lnTo>
                  <a:lnTo>
                    <a:pt x="1804749" y="1698185"/>
                  </a:lnTo>
                  <a:lnTo>
                    <a:pt x="1807579" y="1636279"/>
                  </a:lnTo>
                  <a:lnTo>
                    <a:pt x="1808287" y="1574311"/>
                  </a:lnTo>
                  <a:lnTo>
                    <a:pt x="1806872" y="1512356"/>
                  </a:lnTo>
                  <a:lnTo>
                    <a:pt x="1803334" y="1450485"/>
                  </a:lnTo>
                  <a:lnTo>
                    <a:pt x="1797678" y="1388773"/>
                  </a:lnTo>
                  <a:lnTo>
                    <a:pt x="1789911" y="1327290"/>
                  </a:lnTo>
                  <a:lnTo>
                    <a:pt x="1780042" y="1266109"/>
                  </a:lnTo>
                  <a:lnTo>
                    <a:pt x="1768082" y="1205303"/>
                  </a:lnTo>
                  <a:lnTo>
                    <a:pt x="1754045" y="1144942"/>
                  </a:lnTo>
                  <a:lnTo>
                    <a:pt x="1737949" y="1085097"/>
                  </a:lnTo>
                  <a:lnTo>
                    <a:pt x="1719812" y="1025839"/>
                  </a:lnTo>
                  <a:lnTo>
                    <a:pt x="1699654" y="967238"/>
                  </a:lnTo>
                  <a:lnTo>
                    <a:pt x="1677501" y="909361"/>
                  </a:lnTo>
                  <a:lnTo>
                    <a:pt x="1653377" y="852278"/>
                  </a:lnTo>
                  <a:lnTo>
                    <a:pt x="1627312" y="796055"/>
                  </a:lnTo>
                  <a:lnTo>
                    <a:pt x="1599335" y="740757"/>
                  </a:lnTo>
                  <a:lnTo>
                    <a:pt x="1569480" y="686451"/>
                  </a:lnTo>
                  <a:lnTo>
                    <a:pt x="1537782" y="633200"/>
                  </a:lnTo>
                  <a:lnTo>
                    <a:pt x="1504277" y="581067"/>
                  </a:lnTo>
                  <a:lnTo>
                    <a:pt x="1469006" y="530112"/>
                  </a:lnTo>
                  <a:lnTo>
                    <a:pt x="1432010" y="480395"/>
                  </a:lnTo>
                  <a:lnTo>
                    <a:pt x="1393332" y="431975"/>
                  </a:lnTo>
                  <a:lnTo>
                    <a:pt x="1353018" y="384909"/>
                  </a:lnTo>
                  <a:lnTo>
                    <a:pt x="1311114" y="339252"/>
                  </a:lnTo>
                  <a:lnTo>
                    <a:pt x="1267671" y="295058"/>
                  </a:lnTo>
                  <a:lnTo>
                    <a:pt x="1222738" y="252378"/>
                  </a:lnTo>
                  <a:lnTo>
                    <a:pt x="1176370" y="211263"/>
                  </a:lnTo>
                  <a:lnTo>
                    <a:pt x="1128620" y="171761"/>
                  </a:lnTo>
                  <a:lnTo>
                    <a:pt x="1079545" y="133918"/>
                  </a:lnTo>
                  <a:lnTo>
                    <a:pt x="1029202" y="97779"/>
                  </a:lnTo>
                  <a:lnTo>
                    <a:pt x="977650" y="63387"/>
                  </a:lnTo>
                  <a:lnTo>
                    <a:pt x="924950" y="30781"/>
                  </a:lnTo>
                  <a:lnTo>
                    <a:pt x="871163" y="0"/>
                  </a:lnTo>
                  <a:lnTo>
                    <a:pt x="841123" y="54642"/>
                  </a:lnTo>
                  <a:lnTo>
                    <a:pt x="811083" y="109285"/>
                  </a:lnTo>
                  <a:lnTo>
                    <a:pt x="781043" y="163928"/>
                  </a:lnTo>
                  <a:lnTo>
                    <a:pt x="751003" y="218571"/>
                  </a:lnTo>
                  <a:lnTo>
                    <a:pt x="720962" y="273213"/>
                  </a:lnTo>
                  <a:lnTo>
                    <a:pt x="690922" y="327856"/>
                  </a:lnTo>
                  <a:lnTo>
                    <a:pt x="660882" y="382499"/>
                  </a:lnTo>
                  <a:lnTo>
                    <a:pt x="630842" y="437142"/>
                  </a:lnTo>
                  <a:lnTo>
                    <a:pt x="600802" y="491785"/>
                  </a:lnTo>
                  <a:lnTo>
                    <a:pt x="570762" y="546427"/>
                  </a:lnTo>
                  <a:lnTo>
                    <a:pt x="540722" y="601070"/>
                  </a:lnTo>
                  <a:lnTo>
                    <a:pt x="510682" y="655713"/>
                  </a:lnTo>
                  <a:lnTo>
                    <a:pt x="480641" y="710356"/>
                  </a:lnTo>
                  <a:lnTo>
                    <a:pt x="450601" y="764998"/>
                  </a:lnTo>
                  <a:lnTo>
                    <a:pt x="420561" y="819641"/>
                  </a:lnTo>
                  <a:lnTo>
                    <a:pt x="390521" y="874284"/>
                  </a:lnTo>
                  <a:lnTo>
                    <a:pt x="360481" y="928927"/>
                  </a:lnTo>
                  <a:lnTo>
                    <a:pt x="330441" y="983570"/>
                  </a:lnTo>
                  <a:lnTo>
                    <a:pt x="300401" y="1038212"/>
                  </a:lnTo>
                  <a:lnTo>
                    <a:pt x="270361" y="1092855"/>
                  </a:lnTo>
                  <a:lnTo>
                    <a:pt x="240320" y="1147498"/>
                  </a:lnTo>
                  <a:lnTo>
                    <a:pt x="210280" y="1202141"/>
                  </a:lnTo>
                  <a:lnTo>
                    <a:pt x="180240" y="1256783"/>
                  </a:lnTo>
                  <a:lnTo>
                    <a:pt x="150200" y="1311426"/>
                  </a:lnTo>
                  <a:lnTo>
                    <a:pt x="120160" y="1366069"/>
                  </a:lnTo>
                  <a:lnTo>
                    <a:pt x="90120" y="1420712"/>
                  </a:lnTo>
                  <a:lnTo>
                    <a:pt x="60080" y="1475355"/>
                  </a:lnTo>
                  <a:lnTo>
                    <a:pt x="30040" y="1529997"/>
                  </a:lnTo>
                  <a:close/>
                </a:path>
              </a:pathLst>
            </a:custGeom>
            <a:solidFill>
              <a:srgbClr val="4DAF4A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5349081" y="1973107"/>
              <a:ext cx="871163" cy="1808317"/>
            </a:xfrm>
            <a:custGeom>
              <a:avLst/>
              <a:pathLst>
                <a:path w="871163" h="1808317">
                  <a:moveTo>
                    <a:pt x="0" y="1808317"/>
                  </a:moveTo>
                  <a:lnTo>
                    <a:pt x="30040" y="1753674"/>
                  </a:lnTo>
                  <a:lnTo>
                    <a:pt x="60080" y="1699031"/>
                  </a:lnTo>
                  <a:lnTo>
                    <a:pt x="90120" y="1644389"/>
                  </a:lnTo>
                  <a:lnTo>
                    <a:pt x="120160" y="1589746"/>
                  </a:lnTo>
                  <a:lnTo>
                    <a:pt x="150200" y="1535103"/>
                  </a:lnTo>
                  <a:lnTo>
                    <a:pt x="180240" y="1480460"/>
                  </a:lnTo>
                  <a:lnTo>
                    <a:pt x="210280" y="1425817"/>
                  </a:lnTo>
                  <a:lnTo>
                    <a:pt x="240320" y="1371175"/>
                  </a:lnTo>
                  <a:lnTo>
                    <a:pt x="270361" y="1316532"/>
                  </a:lnTo>
                  <a:lnTo>
                    <a:pt x="300401" y="1261889"/>
                  </a:lnTo>
                  <a:lnTo>
                    <a:pt x="330441" y="1207246"/>
                  </a:lnTo>
                  <a:lnTo>
                    <a:pt x="360481" y="1152604"/>
                  </a:lnTo>
                  <a:lnTo>
                    <a:pt x="390521" y="1097961"/>
                  </a:lnTo>
                  <a:lnTo>
                    <a:pt x="420561" y="1043318"/>
                  </a:lnTo>
                  <a:lnTo>
                    <a:pt x="450601" y="988675"/>
                  </a:lnTo>
                  <a:lnTo>
                    <a:pt x="480641" y="934032"/>
                  </a:lnTo>
                  <a:lnTo>
                    <a:pt x="510682" y="879390"/>
                  </a:lnTo>
                  <a:lnTo>
                    <a:pt x="540722" y="824747"/>
                  </a:lnTo>
                  <a:lnTo>
                    <a:pt x="570762" y="770104"/>
                  </a:lnTo>
                  <a:lnTo>
                    <a:pt x="600802" y="715461"/>
                  </a:lnTo>
                  <a:lnTo>
                    <a:pt x="630842" y="660819"/>
                  </a:lnTo>
                  <a:lnTo>
                    <a:pt x="660882" y="606176"/>
                  </a:lnTo>
                  <a:lnTo>
                    <a:pt x="690922" y="551533"/>
                  </a:lnTo>
                  <a:lnTo>
                    <a:pt x="720962" y="496890"/>
                  </a:lnTo>
                  <a:lnTo>
                    <a:pt x="751003" y="442247"/>
                  </a:lnTo>
                  <a:lnTo>
                    <a:pt x="781043" y="387605"/>
                  </a:lnTo>
                  <a:lnTo>
                    <a:pt x="811083" y="332962"/>
                  </a:lnTo>
                  <a:lnTo>
                    <a:pt x="841123" y="278319"/>
                  </a:lnTo>
                  <a:lnTo>
                    <a:pt x="871163" y="223676"/>
                  </a:lnTo>
                  <a:lnTo>
                    <a:pt x="813719" y="193426"/>
                  </a:lnTo>
                  <a:lnTo>
                    <a:pt x="755226" y="165257"/>
                  </a:lnTo>
                  <a:lnTo>
                    <a:pt x="695760" y="139207"/>
                  </a:lnTo>
                  <a:lnTo>
                    <a:pt x="635397" y="115307"/>
                  </a:lnTo>
                  <a:lnTo>
                    <a:pt x="574215" y="93590"/>
                  </a:lnTo>
                  <a:lnTo>
                    <a:pt x="512292" y="74083"/>
                  </a:lnTo>
                  <a:lnTo>
                    <a:pt x="449710" y="56811"/>
                  </a:lnTo>
                  <a:lnTo>
                    <a:pt x="386548" y="41797"/>
                  </a:lnTo>
                  <a:lnTo>
                    <a:pt x="322887" y="29060"/>
                  </a:lnTo>
                  <a:lnTo>
                    <a:pt x="258810" y="18616"/>
                  </a:lnTo>
                  <a:lnTo>
                    <a:pt x="194400" y="10479"/>
                  </a:lnTo>
                  <a:lnTo>
                    <a:pt x="129739" y="4660"/>
                  </a:lnTo>
                  <a:lnTo>
                    <a:pt x="64911" y="1165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984EA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782564" y="2848414"/>
              <a:ext cx="296153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Asia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390405" y="4460612"/>
              <a:ext cx="482977" cy="1280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Europe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822544" y="3353221"/>
              <a:ext cx="966091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North America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618604" y="2858054"/>
              <a:ext cx="989436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South America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2021-01-02T16:35:02Z</dcterms:modified>
</cp:coreProperties>
</file>