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2805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1276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79747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7041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5512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5704" y="2034140"/>
              <a:ext cx="31985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2223367"/>
              <a:ext cx="27416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412595"/>
              <a:ext cx="27416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601823"/>
              <a:ext cx="251318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791051"/>
              <a:ext cx="223901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980278"/>
              <a:ext cx="150790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3169506"/>
              <a:ext cx="137082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3358734"/>
              <a:ext cx="137082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547961"/>
              <a:ext cx="95957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737189"/>
              <a:ext cx="91388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926417"/>
              <a:ext cx="77680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4115644"/>
              <a:ext cx="63971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4304872"/>
              <a:ext cx="5026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494100"/>
              <a:ext cx="5026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683328"/>
              <a:ext cx="5026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872555"/>
              <a:ext cx="45694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5061783"/>
              <a:ext cx="45694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5251011"/>
              <a:ext cx="41124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440238"/>
              <a:ext cx="41124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8482499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41943" y="209033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85001" y="22795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85001" y="246879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56530" y="265802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82365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51258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14175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14175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202927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河南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157233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020151" y="3982615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883068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云南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745985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745985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45985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香港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700291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台湾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00291" y="511798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654597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河北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654597" y="54964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37041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5512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08259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56189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2021-01-02T16:39:26Z</dcterms:modified>
</cp:coreProperties>
</file>