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85177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8412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83067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5704" y="552539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336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1469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495770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7684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57925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39002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2007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40115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38223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6331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4438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25465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306543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287620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6869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49774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23085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211929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19300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48465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88359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5704" y="1844912"/>
              <a:ext cx="67170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85704" y="2034140"/>
              <a:ext cx="551757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2223367"/>
              <a:ext cx="474991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412595"/>
              <a:ext cx="3958259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601823"/>
              <a:ext cx="357442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791051"/>
              <a:ext cx="331054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980278"/>
              <a:ext cx="323857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3169506"/>
              <a:ext cx="295070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3358734"/>
              <a:ext cx="215905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547961"/>
              <a:ext cx="163128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737189"/>
              <a:ext cx="16072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3926417"/>
              <a:ext cx="143936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4115644"/>
              <a:ext cx="1343409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4304872"/>
              <a:ext cx="124745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494100"/>
              <a:ext cx="117548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683328"/>
              <a:ext cx="11514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4872555"/>
              <a:ext cx="105553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5061783"/>
              <a:ext cx="10315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5704" y="5251011"/>
              <a:ext cx="100755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5704" y="5440238"/>
              <a:ext cx="69569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8489610" y="188559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上海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290137" y="207481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浙江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522475" y="226404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江苏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730823" y="245327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北京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46991" y="264250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重庆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46783" y="284724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4814" y="303647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86941" y="322570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山东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95289" y="34149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湖北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867521" y="360416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甘肃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843531" y="379338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广东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675605" y="398261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江西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579648" y="4171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安徽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483690" y="436107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天津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411721" y="455029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387732" y="473952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新疆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91774" y="492875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吉林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267785" y="5117982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内蒙古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43795" y="530720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福建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931932" y="5496437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黑龙江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1926599" y="54836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26599" y="529441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26599" y="51051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491738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4726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26599" y="4537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26599" y="43496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6599" y="4159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26599" y="39712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26599" y="37820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6599" y="3591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88754" y="340214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88754" y="32129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3026522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88754" y="28345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88754" y="264670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988754" y="24574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88754" y="22668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88754" y="2078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88754" y="18897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2050910" y="552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50910" y="5336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050910" y="514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495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4768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457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4390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4200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401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3822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3633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344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50910" y="3254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50910" y="306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50910" y="287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50910" y="2686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50910" y="249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50910" y="2308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50910" y="2119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050910" y="193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48465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88359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391416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790361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2021-01-02T16:38:27Z</dcterms:modified>
</cp:coreProperties>
</file>