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116773"/>
            <a:ext cx="3657600" cy="1097280"/>
            <a:chOff x="1952625" y="2116773"/>
            <a:chExt cx="3657600" cy="1097280"/>
          </a:xfrm>
        </p:grpSpPr>
        <p:sp>
          <p:nvSpPr>
            <p:cNvPr id="3" name="rc3"/>
            <p:cNvSpPr/>
            <p:nvPr/>
          </p:nvSpPr>
          <p:spPr>
            <a:xfrm>
              <a:off x="1952625" y="2116772"/>
              <a:ext cx="3657600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116772"/>
              <a:ext cx="3657599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84692" y="2186361"/>
              <a:ext cx="3255943" cy="624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05444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46947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88450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29953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84692" y="2694009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84692" y="2498760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84692" y="2303510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84692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26195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67698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09201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284692" y="2215648"/>
              <a:ext cx="3192101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284692" y="2410897"/>
              <a:ext cx="1483850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84692" y="2606147"/>
              <a:ext cx="465631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5327328" y="2259037"/>
              <a:ext cx="8130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三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836704" y="2469806"/>
              <a:ext cx="8130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二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818486" y="2665055"/>
              <a:ext cx="8130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一</a:t>
              </a:r>
            </a:p>
          </p:txBody>
        </p:sp>
        <p:sp>
          <p:nvSpPr>
            <p:cNvPr id="23" name="rc23"/>
            <p:cNvSpPr/>
            <p:nvPr/>
          </p:nvSpPr>
          <p:spPr>
            <a:xfrm>
              <a:off x="2284692" y="2186361"/>
              <a:ext cx="3255943" cy="62479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187742" y="265231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187742" y="24584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187742" y="226318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2249898" y="2694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249898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49898" y="2303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284692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26195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967698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809201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253614" y="287209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032962" y="287204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874465" y="287209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15968" y="287209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2021-01-02T16:38:30Z</dcterms:modified>
</cp:coreProperties>
</file>