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952625" y="1535214"/>
            <a:ext cx="3657600" cy="2260397"/>
            <a:chOff x="1952625" y="1535214"/>
            <a:chExt cx="3657600" cy="2260397"/>
          </a:xfrm>
        </p:grpSpPr>
        <p:sp>
          <p:nvSpPr>
            <p:cNvPr id="3" name="rc3"/>
            <p:cNvSpPr/>
            <p:nvPr/>
          </p:nvSpPr>
          <p:spPr>
            <a:xfrm>
              <a:off x="1952625" y="1535214"/>
              <a:ext cx="3657600" cy="2260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952625" y="1535214"/>
              <a:ext cx="3657599" cy="2260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203547" y="1604803"/>
              <a:ext cx="2337088" cy="17879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503137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102317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701496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300676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203547" y="3137300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203547" y="2711606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203547" y="2285913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203547" y="1860219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203547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802727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401907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001086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3203547" y="1668657"/>
              <a:ext cx="256448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203547" y="2094350"/>
              <a:ext cx="1747207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203547" y="2520044"/>
              <a:ext cx="656700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203547" y="2945738"/>
              <a:ext cx="2291263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tx22"/>
            <p:cNvSpPr/>
            <p:nvPr/>
          </p:nvSpPr>
          <p:spPr>
            <a:xfrm>
              <a:off x="4719016" y="2229900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729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5263071" y="3081287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956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510866" y="1819779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107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911118" y="2672490"/>
              <a:ext cx="18086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274</a:t>
              </a:r>
            </a:p>
          </p:txBody>
        </p:sp>
        <p:sp>
          <p:nvSpPr>
            <p:cNvPr id="26" name="rc26"/>
            <p:cNvSpPr/>
            <p:nvPr/>
          </p:nvSpPr>
          <p:spPr>
            <a:xfrm>
              <a:off x="3203547" y="1604803"/>
              <a:ext cx="2337088" cy="1787913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2271562" y="3097300"/>
              <a:ext cx="89719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D. 安全性高的相关证据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2187742" y="2668878"/>
              <a:ext cx="98101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C. 丰富的菌株基础性研究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2187742" y="2185562"/>
              <a:ext cx="9810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B. 特定疾病的高质量临床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876911" y="2316413"/>
              <a:ext cx="29184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研究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271562" y="1820219"/>
              <a:ext cx="89719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A. 食品推广不需要证据</a:t>
              </a:r>
            </a:p>
          </p:txBody>
        </p:sp>
        <p:sp>
          <p:nvSpPr>
            <p:cNvPr id="32" name="pl32"/>
            <p:cNvSpPr/>
            <p:nvPr/>
          </p:nvSpPr>
          <p:spPr>
            <a:xfrm>
              <a:off x="3168753" y="31373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168753" y="27116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3168753" y="22859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168753" y="18602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203547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802727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401907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001086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>
              <a:off x="3172469" y="345365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709493" y="345365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308673" y="345365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907853" y="345365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2021-01-02T16:38:44Z</dcterms:modified>
</cp:coreProperties>
</file>