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18890" y="1973107"/>
              <a:ext cx="879440" cy="1808317"/>
            </a:xfrm>
            <a:custGeom>
              <a:avLst/>
              <a:pathLst>
                <a:path w="879440" h="1808317">
                  <a:moveTo>
                    <a:pt x="0" y="1808317"/>
                  </a:moveTo>
                  <a:lnTo>
                    <a:pt x="30325" y="1753832"/>
                  </a:lnTo>
                  <a:lnTo>
                    <a:pt x="60651" y="1699347"/>
                  </a:lnTo>
                  <a:lnTo>
                    <a:pt x="90976" y="1644862"/>
                  </a:lnTo>
                  <a:lnTo>
                    <a:pt x="121302" y="1590377"/>
                  </a:lnTo>
                  <a:lnTo>
                    <a:pt x="151627" y="1535892"/>
                  </a:lnTo>
                  <a:lnTo>
                    <a:pt x="181953" y="1481408"/>
                  </a:lnTo>
                  <a:lnTo>
                    <a:pt x="212278" y="1426923"/>
                  </a:lnTo>
                  <a:lnTo>
                    <a:pt x="242604" y="1372438"/>
                  </a:lnTo>
                  <a:lnTo>
                    <a:pt x="272929" y="1317953"/>
                  </a:lnTo>
                  <a:lnTo>
                    <a:pt x="303255" y="1263468"/>
                  </a:lnTo>
                  <a:lnTo>
                    <a:pt x="333580" y="1208983"/>
                  </a:lnTo>
                  <a:lnTo>
                    <a:pt x="363906" y="1154498"/>
                  </a:lnTo>
                  <a:lnTo>
                    <a:pt x="394232" y="1100013"/>
                  </a:lnTo>
                  <a:lnTo>
                    <a:pt x="424557" y="1045528"/>
                  </a:lnTo>
                  <a:lnTo>
                    <a:pt x="454883" y="991043"/>
                  </a:lnTo>
                  <a:lnTo>
                    <a:pt x="485208" y="936559"/>
                  </a:lnTo>
                  <a:lnTo>
                    <a:pt x="515534" y="882074"/>
                  </a:lnTo>
                  <a:lnTo>
                    <a:pt x="545859" y="827589"/>
                  </a:lnTo>
                  <a:lnTo>
                    <a:pt x="576185" y="773104"/>
                  </a:lnTo>
                  <a:lnTo>
                    <a:pt x="606510" y="718619"/>
                  </a:lnTo>
                  <a:lnTo>
                    <a:pt x="636836" y="664134"/>
                  </a:lnTo>
                  <a:lnTo>
                    <a:pt x="667161" y="609649"/>
                  </a:lnTo>
                  <a:lnTo>
                    <a:pt x="697487" y="555164"/>
                  </a:lnTo>
                  <a:lnTo>
                    <a:pt x="727813" y="500679"/>
                  </a:lnTo>
                  <a:lnTo>
                    <a:pt x="758138" y="446195"/>
                  </a:lnTo>
                  <a:lnTo>
                    <a:pt x="788464" y="391710"/>
                  </a:lnTo>
                  <a:lnTo>
                    <a:pt x="818789" y="337225"/>
                  </a:lnTo>
                  <a:lnTo>
                    <a:pt x="849115" y="282740"/>
                  </a:lnTo>
                  <a:lnTo>
                    <a:pt x="879440" y="228255"/>
                  </a:lnTo>
                  <a:lnTo>
                    <a:pt x="825447" y="199389"/>
                  </a:lnTo>
                  <a:lnTo>
                    <a:pt x="770508" y="172368"/>
                  </a:lnTo>
                  <a:lnTo>
                    <a:pt x="714685" y="147222"/>
                  </a:lnTo>
                  <a:lnTo>
                    <a:pt x="658043" y="123980"/>
                  </a:lnTo>
                  <a:lnTo>
                    <a:pt x="600647" y="102669"/>
                  </a:lnTo>
                  <a:lnTo>
                    <a:pt x="542562" y="83313"/>
                  </a:lnTo>
                  <a:lnTo>
                    <a:pt x="483855" y="65935"/>
                  </a:lnTo>
                  <a:lnTo>
                    <a:pt x="424593" y="50554"/>
                  </a:lnTo>
                  <a:lnTo>
                    <a:pt x="364845" y="37187"/>
                  </a:lnTo>
                  <a:lnTo>
                    <a:pt x="304679" y="25852"/>
                  </a:lnTo>
                  <a:lnTo>
                    <a:pt x="244163" y="16559"/>
                  </a:lnTo>
                  <a:lnTo>
                    <a:pt x="183368" y="9321"/>
                  </a:lnTo>
                  <a:lnTo>
                    <a:pt x="122362" y="4144"/>
                  </a:lnTo>
                  <a:lnTo>
                    <a:pt x="61216" y="1036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564E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18890" y="2201362"/>
              <a:ext cx="1808218" cy="2602074"/>
            </a:xfrm>
            <a:custGeom>
              <a:avLst/>
              <a:pathLst>
                <a:path w="1808218" h="2602074">
                  <a:moveTo>
                    <a:pt x="0" y="1580062"/>
                  </a:moveTo>
                  <a:lnTo>
                    <a:pt x="51441" y="1615303"/>
                  </a:lnTo>
                  <a:lnTo>
                    <a:pt x="102883" y="1650545"/>
                  </a:lnTo>
                  <a:lnTo>
                    <a:pt x="154325" y="1685787"/>
                  </a:lnTo>
                  <a:lnTo>
                    <a:pt x="205767" y="1721029"/>
                  </a:lnTo>
                  <a:lnTo>
                    <a:pt x="257208" y="1756271"/>
                  </a:lnTo>
                  <a:lnTo>
                    <a:pt x="308650" y="1791512"/>
                  </a:lnTo>
                  <a:lnTo>
                    <a:pt x="360092" y="1826754"/>
                  </a:lnTo>
                  <a:lnTo>
                    <a:pt x="411534" y="1861996"/>
                  </a:lnTo>
                  <a:lnTo>
                    <a:pt x="462976" y="1897238"/>
                  </a:lnTo>
                  <a:lnTo>
                    <a:pt x="514417" y="1932480"/>
                  </a:lnTo>
                  <a:lnTo>
                    <a:pt x="565859" y="1967722"/>
                  </a:lnTo>
                  <a:lnTo>
                    <a:pt x="617301" y="2002963"/>
                  </a:lnTo>
                  <a:lnTo>
                    <a:pt x="668743" y="2038205"/>
                  </a:lnTo>
                  <a:lnTo>
                    <a:pt x="720184" y="2073447"/>
                  </a:lnTo>
                  <a:lnTo>
                    <a:pt x="771626" y="2108689"/>
                  </a:lnTo>
                  <a:lnTo>
                    <a:pt x="823068" y="2143931"/>
                  </a:lnTo>
                  <a:lnTo>
                    <a:pt x="874510" y="2179172"/>
                  </a:lnTo>
                  <a:lnTo>
                    <a:pt x="925952" y="2214414"/>
                  </a:lnTo>
                  <a:lnTo>
                    <a:pt x="977393" y="2249656"/>
                  </a:lnTo>
                  <a:lnTo>
                    <a:pt x="1028835" y="2284898"/>
                  </a:lnTo>
                  <a:lnTo>
                    <a:pt x="1080277" y="2320140"/>
                  </a:lnTo>
                  <a:lnTo>
                    <a:pt x="1131719" y="2355382"/>
                  </a:lnTo>
                  <a:lnTo>
                    <a:pt x="1183160" y="2390623"/>
                  </a:lnTo>
                  <a:lnTo>
                    <a:pt x="1234602" y="2425865"/>
                  </a:lnTo>
                  <a:lnTo>
                    <a:pt x="1286044" y="2461107"/>
                  </a:lnTo>
                  <a:lnTo>
                    <a:pt x="1337486" y="2496349"/>
                  </a:lnTo>
                  <a:lnTo>
                    <a:pt x="1388928" y="2531591"/>
                  </a:lnTo>
                  <a:lnTo>
                    <a:pt x="1440369" y="2566832"/>
                  </a:lnTo>
                  <a:lnTo>
                    <a:pt x="1491811" y="2602074"/>
                  </a:lnTo>
                  <a:lnTo>
                    <a:pt x="1525642" y="2550848"/>
                  </a:lnTo>
                  <a:lnTo>
                    <a:pt x="1557715" y="2498503"/>
                  </a:lnTo>
                  <a:lnTo>
                    <a:pt x="1587993" y="2445099"/>
                  </a:lnTo>
                  <a:lnTo>
                    <a:pt x="1616440" y="2390699"/>
                  </a:lnTo>
                  <a:lnTo>
                    <a:pt x="1643024" y="2335364"/>
                  </a:lnTo>
                  <a:lnTo>
                    <a:pt x="1667715" y="2279158"/>
                  </a:lnTo>
                  <a:lnTo>
                    <a:pt x="1690484" y="2222147"/>
                  </a:lnTo>
                  <a:lnTo>
                    <a:pt x="1711305" y="2164396"/>
                  </a:lnTo>
                  <a:lnTo>
                    <a:pt x="1730153" y="2105972"/>
                  </a:lnTo>
                  <a:lnTo>
                    <a:pt x="1747007" y="2046941"/>
                  </a:lnTo>
                  <a:lnTo>
                    <a:pt x="1761848" y="1987372"/>
                  </a:lnTo>
                  <a:lnTo>
                    <a:pt x="1774658" y="1927334"/>
                  </a:lnTo>
                  <a:lnTo>
                    <a:pt x="1785423" y="1866896"/>
                  </a:lnTo>
                  <a:lnTo>
                    <a:pt x="1794131" y="1806127"/>
                  </a:lnTo>
                  <a:lnTo>
                    <a:pt x="1800770" y="1745098"/>
                  </a:lnTo>
                  <a:lnTo>
                    <a:pt x="1805334" y="1683878"/>
                  </a:lnTo>
                  <a:lnTo>
                    <a:pt x="1807818" y="1622539"/>
                  </a:lnTo>
                  <a:lnTo>
                    <a:pt x="1808218" y="1561150"/>
                  </a:lnTo>
                  <a:lnTo>
                    <a:pt x="1806534" y="1499784"/>
                  </a:lnTo>
                  <a:lnTo>
                    <a:pt x="1802768" y="1438510"/>
                  </a:lnTo>
                  <a:lnTo>
                    <a:pt x="1796925" y="1377399"/>
                  </a:lnTo>
                  <a:lnTo>
                    <a:pt x="1789010" y="1316522"/>
                  </a:lnTo>
                  <a:lnTo>
                    <a:pt x="1779034" y="1255948"/>
                  </a:lnTo>
                  <a:lnTo>
                    <a:pt x="1767007" y="1195748"/>
                  </a:lnTo>
                  <a:lnTo>
                    <a:pt x="1752944" y="1135991"/>
                  </a:lnTo>
                  <a:lnTo>
                    <a:pt x="1736860" y="1076746"/>
                  </a:lnTo>
                  <a:lnTo>
                    <a:pt x="1718775" y="1018081"/>
                  </a:lnTo>
                  <a:lnTo>
                    <a:pt x="1698709" y="960063"/>
                  </a:lnTo>
                  <a:lnTo>
                    <a:pt x="1676685" y="902760"/>
                  </a:lnTo>
                  <a:lnTo>
                    <a:pt x="1652729" y="846238"/>
                  </a:lnTo>
                  <a:lnTo>
                    <a:pt x="1626868" y="790561"/>
                  </a:lnTo>
                  <a:lnTo>
                    <a:pt x="1599132" y="735794"/>
                  </a:lnTo>
                  <a:lnTo>
                    <a:pt x="1569553" y="682001"/>
                  </a:lnTo>
                  <a:lnTo>
                    <a:pt x="1538165" y="629242"/>
                  </a:lnTo>
                  <a:lnTo>
                    <a:pt x="1505005" y="577579"/>
                  </a:lnTo>
                  <a:lnTo>
                    <a:pt x="1470110" y="527072"/>
                  </a:lnTo>
                  <a:lnTo>
                    <a:pt x="1433520" y="477778"/>
                  </a:lnTo>
                  <a:lnTo>
                    <a:pt x="1395279" y="429754"/>
                  </a:lnTo>
                  <a:lnTo>
                    <a:pt x="1355429" y="383056"/>
                  </a:lnTo>
                  <a:lnTo>
                    <a:pt x="1314018" y="337738"/>
                  </a:lnTo>
                  <a:lnTo>
                    <a:pt x="1271091" y="293851"/>
                  </a:lnTo>
                  <a:lnTo>
                    <a:pt x="1226700" y="251447"/>
                  </a:lnTo>
                  <a:lnTo>
                    <a:pt x="1180896" y="210574"/>
                  </a:lnTo>
                  <a:lnTo>
                    <a:pt x="1133730" y="171279"/>
                  </a:lnTo>
                  <a:lnTo>
                    <a:pt x="1085258" y="133608"/>
                  </a:lnTo>
                  <a:lnTo>
                    <a:pt x="1035534" y="97604"/>
                  </a:lnTo>
                  <a:lnTo>
                    <a:pt x="984618" y="63309"/>
                  </a:lnTo>
                  <a:lnTo>
                    <a:pt x="932566" y="30761"/>
                  </a:lnTo>
                  <a:lnTo>
                    <a:pt x="879440" y="0"/>
                  </a:lnTo>
                  <a:lnTo>
                    <a:pt x="849115" y="54484"/>
                  </a:lnTo>
                  <a:lnTo>
                    <a:pt x="818789" y="108969"/>
                  </a:lnTo>
                  <a:lnTo>
                    <a:pt x="788464" y="163454"/>
                  </a:lnTo>
                  <a:lnTo>
                    <a:pt x="758138" y="217939"/>
                  </a:lnTo>
                  <a:lnTo>
                    <a:pt x="727813" y="272424"/>
                  </a:lnTo>
                  <a:lnTo>
                    <a:pt x="697487" y="326909"/>
                  </a:lnTo>
                  <a:lnTo>
                    <a:pt x="667161" y="381394"/>
                  </a:lnTo>
                  <a:lnTo>
                    <a:pt x="636836" y="435879"/>
                  </a:lnTo>
                  <a:lnTo>
                    <a:pt x="606510" y="490364"/>
                  </a:lnTo>
                  <a:lnTo>
                    <a:pt x="576185" y="544848"/>
                  </a:lnTo>
                  <a:lnTo>
                    <a:pt x="545859" y="599333"/>
                  </a:lnTo>
                  <a:lnTo>
                    <a:pt x="515534" y="653818"/>
                  </a:lnTo>
                  <a:lnTo>
                    <a:pt x="485208" y="708303"/>
                  </a:lnTo>
                  <a:lnTo>
                    <a:pt x="454883" y="762788"/>
                  </a:lnTo>
                  <a:lnTo>
                    <a:pt x="424557" y="817273"/>
                  </a:lnTo>
                  <a:lnTo>
                    <a:pt x="394232" y="871758"/>
                  </a:lnTo>
                  <a:lnTo>
                    <a:pt x="363906" y="926243"/>
                  </a:lnTo>
                  <a:lnTo>
                    <a:pt x="333580" y="980728"/>
                  </a:lnTo>
                  <a:lnTo>
                    <a:pt x="303255" y="1035213"/>
                  </a:lnTo>
                  <a:lnTo>
                    <a:pt x="272929" y="1089697"/>
                  </a:lnTo>
                  <a:lnTo>
                    <a:pt x="242604" y="1144182"/>
                  </a:lnTo>
                  <a:lnTo>
                    <a:pt x="212278" y="1198667"/>
                  </a:lnTo>
                  <a:lnTo>
                    <a:pt x="181953" y="1253152"/>
                  </a:lnTo>
                  <a:lnTo>
                    <a:pt x="151627" y="1307637"/>
                  </a:lnTo>
                  <a:lnTo>
                    <a:pt x="121302" y="1362122"/>
                  </a:lnTo>
                  <a:lnTo>
                    <a:pt x="90976" y="1416607"/>
                  </a:lnTo>
                  <a:lnTo>
                    <a:pt x="60651" y="1471092"/>
                  </a:lnTo>
                  <a:lnTo>
                    <a:pt x="30325" y="152557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618890" y="3781425"/>
              <a:ext cx="1491811" cy="1358582"/>
            </a:xfrm>
            <a:custGeom>
              <a:avLst/>
              <a:pathLst>
                <a:path w="1491811" h="1358582">
                  <a:moveTo>
                    <a:pt x="0" y="0"/>
                  </a:moveTo>
                  <a:lnTo>
                    <a:pt x="41152" y="46847"/>
                  </a:lnTo>
                  <a:lnTo>
                    <a:pt x="82305" y="93695"/>
                  </a:lnTo>
                  <a:lnTo>
                    <a:pt x="123457" y="140543"/>
                  </a:lnTo>
                  <a:lnTo>
                    <a:pt x="164610" y="187390"/>
                  </a:lnTo>
                  <a:lnTo>
                    <a:pt x="205763" y="234238"/>
                  </a:lnTo>
                  <a:lnTo>
                    <a:pt x="246915" y="281086"/>
                  </a:lnTo>
                  <a:lnTo>
                    <a:pt x="288068" y="327933"/>
                  </a:lnTo>
                  <a:lnTo>
                    <a:pt x="329220" y="374781"/>
                  </a:lnTo>
                  <a:lnTo>
                    <a:pt x="370373" y="421629"/>
                  </a:lnTo>
                  <a:lnTo>
                    <a:pt x="411526" y="468476"/>
                  </a:lnTo>
                  <a:lnTo>
                    <a:pt x="452678" y="515324"/>
                  </a:lnTo>
                  <a:lnTo>
                    <a:pt x="493831" y="562172"/>
                  </a:lnTo>
                  <a:lnTo>
                    <a:pt x="534984" y="609019"/>
                  </a:lnTo>
                  <a:lnTo>
                    <a:pt x="576136" y="655867"/>
                  </a:lnTo>
                  <a:lnTo>
                    <a:pt x="617289" y="702715"/>
                  </a:lnTo>
                  <a:lnTo>
                    <a:pt x="658441" y="749562"/>
                  </a:lnTo>
                  <a:lnTo>
                    <a:pt x="699594" y="796410"/>
                  </a:lnTo>
                  <a:lnTo>
                    <a:pt x="740747" y="843258"/>
                  </a:lnTo>
                  <a:lnTo>
                    <a:pt x="781899" y="890105"/>
                  </a:lnTo>
                  <a:lnTo>
                    <a:pt x="823052" y="936953"/>
                  </a:lnTo>
                  <a:lnTo>
                    <a:pt x="864205" y="983801"/>
                  </a:lnTo>
                  <a:lnTo>
                    <a:pt x="905357" y="1030648"/>
                  </a:lnTo>
                  <a:lnTo>
                    <a:pt x="946510" y="1077496"/>
                  </a:lnTo>
                  <a:lnTo>
                    <a:pt x="987662" y="1124344"/>
                  </a:lnTo>
                  <a:lnTo>
                    <a:pt x="1028815" y="1171191"/>
                  </a:lnTo>
                  <a:lnTo>
                    <a:pt x="1069968" y="1218039"/>
                  </a:lnTo>
                  <a:lnTo>
                    <a:pt x="1111120" y="1264887"/>
                  </a:lnTo>
                  <a:lnTo>
                    <a:pt x="1152273" y="1311734"/>
                  </a:lnTo>
                  <a:lnTo>
                    <a:pt x="1193425" y="1358582"/>
                  </a:lnTo>
                  <a:lnTo>
                    <a:pt x="1241059" y="1315212"/>
                  </a:lnTo>
                  <a:lnTo>
                    <a:pt x="1287117" y="1270173"/>
                  </a:lnTo>
                  <a:lnTo>
                    <a:pt x="1331542" y="1223522"/>
                  </a:lnTo>
                  <a:lnTo>
                    <a:pt x="1374276" y="1175319"/>
                  </a:lnTo>
                  <a:lnTo>
                    <a:pt x="1415267" y="1125623"/>
                  </a:lnTo>
                  <a:lnTo>
                    <a:pt x="1454462" y="1074500"/>
                  </a:lnTo>
                  <a:lnTo>
                    <a:pt x="1491811" y="1022012"/>
                  </a:lnTo>
                  <a:lnTo>
                    <a:pt x="1440369" y="986770"/>
                  </a:lnTo>
                  <a:lnTo>
                    <a:pt x="1388928" y="951529"/>
                  </a:lnTo>
                  <a:lnTo>
                    <a:pt x="1337486" y="916287"/>
                  </a:lnTo>
                  <a:lnTo>
                    <a:pt x="1286044" y="881045"/>
                  </a:lnTo>
                  <a:lnTo>
                    <a:pt x="1234602" y="845803"/>
                  </a:lnTo>
                  <a:lnTo>
                    <a:pt x="1183160" y="810561"/>
                  </a:lnTo>
                  <a:lnTo>
                    <a:pt x="1131719" y="775320"/>
                  </a:lnTo>
                  <a:lnTo>
                    <a:pt x="1080277" y="740078"/>
                  </a:lnTo>
                  <a:lnTo>
                    <a:pt x="1028835" y="704836"/>
                  </a:lnTo>
                  <a:lnTo>
                    <a:pt x="977393" y="669594"/>
                  </a:lnTo>
                  <a:lnTo>
                    <a:pt x="925952" y="634352"/>
                  </a:lnTo>
                  <a:lnTo>
                    <a:pt x="874510" y="599110"/>
                  </a:lnTo>
                  <a:lnTo>
                    <a:pt x="823068" y="563869"/>
                  </a:lnTo>
                  <a:lnTo>
                    <a:pt x="771626" y="528627"/>
                  </a:lnTo>
                  <a:lnTo>
                    <a:pt x="720184" y="493385"/>
                  </a:lnTo>
                  <a:lnTo>
                    <a:pt x="668743" y="458143"/>
                  </a:lnTo>
                  <a:lnTo>
                    <a:pt x="617301" y="422901"/>
                  </a:lnTo>
                  <a:lnTo>
                    <a:pt x="565859" y="387660"/>
                  </a:lnTo>
                  <a:lnTo>
                    <a:pt x="514417" y="352418"/>
                  </a:lnTo>
                  <a:lnTo>
                    <a:pt x="462976" y="317176"/>
                  </a:lnTo>
                  <a:lnTo>
                    <a:pt x="411534" y="281934"/>
                  </a:lnTo>
                  <a:lnTo>
                    <a:pt x="360092" y="246692"/>
                  </a:lnTo>
                  <a:lnTo>
                    <a:pt x="308650" y="211450"/>
                  </a:lnTo>
                  <a:lnTo>
                    <a:pt x="257208" y="176209"/>
                  </a:lnTo>
                  <a:lnTo>
                    <a:pt x="205767" y="140967"/>
                  </a:lnTo>
                  <a:lnTo>
                    <a:pt x="154325" y="105725"/>
                  </a:lnTo>
                  <a:lnTo>
                    <a:pt x="102883" y="70483"/>
                  </a:lnTo>
                  <a:lnTo>
                    <a:pt x="51441" y="3524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739449" y="3781425"/>
              <a:ext cx="2072866" cy="1808302"/>
            </a:xfrm>
            <a:custGeom>
              <a:avLst/>
              <a:pathLst>
                <a:path w="2072866" h="1808302">
                  <a:moveTo>
                    <a:pt x="879440" y="0"/>
                  </a:moveTo>
                  <a:lnTo>
                    <a:pt x="849115" y="54484"/>
                  </a:lnTo>
                  <a:lnTo>
                    <a:pt x="818789" y="108969"/>
                  </a:lnTo>
                  <a:lnTo>
                    <a:pt x="788464" y="163454"/>
                  </a:lnTo>
                  <a:lnTo>
                    <a:pt x="758138" y="217939"/>
                  </a:lnTo>
                  <a:lnTo>
                    <a:pt x="727813" y="272424"/>
                  </a:lnTo>
                  <a:lnTo>
                    <a:pt x="697487" y="326909"/>
                  </a:lnTo>
                  <a:lnTo>
                    <a:pt x="667161" y="381394"/>
                  </a:lnTo>
                  <a:lnTo>
                    <a:pt x="636836" y="435879"/>
                  </a:lnTo>
                  <a:lnTo>
                    <a:pt x="606510" y="490364"/>
                  </a:lnTo>
                  <a:lnTo>
                    <a:pt x="576185" y="544848"/>
                  </a:lnTo>
                  <a:lnTo>
                    <a:pt x="545859" y="599333"/>
                  </a:lnTo>
                  <a:lnTo>
                    <a:pt x="515534" y="653818"/>
                  </a:lnTo>
                  <a:lnTo>
                    <a:pt x="485208" y="708303"/>
                  </a:lnTo>
                  <a:lnTo>
                    <a:pt x="454883" y="762788"/>
                  </a:lnTo>
                  <a:lnTo>
                    <a:pt x="424557" y="817273"/>
                  </a:lnTo>
                  <a:lnTo>
                    <a:pt x="394232" y="871758"/>
                  </a:lnTo>
                  <a:lnTo>
                    <a:pt x="363906" y="926243"/>
                  </a:lnTo>
                  <a:lnTo>
                    <a:pt x="333580" y="980728"/>
                  </a:lnTo>
                  <a:lnTo>
                    <a:pt x="303255" y="1035213"/>
                  </a:lnTo>
                  <a:lnTo>
                    <a:pt x="272929" y="1089697"/>
                  </a:lnTo>
                  <a:lnTo>
                    <a:pt x="242604" y="1144182"/>
                  </a:lnTo>
                  <a:lnTo>
                    <a:pt x="212278" y="1198667"/>
                  </a:lnTo>
                  <a:lnTo>
                    <a:pt x="181953" y="1253152"/>
                  </a:lnTo>
                  <a:lnTo>
                    <a:pt x="151627" y="1307637"/>
                  </a:lnTo>
                  <a:lnTo>
                    <a:pt x="121302" y="1362122"/>
                  </a:lnTo>
                  <a:lnTo>
                    <a:pt x="90976" y="1416607"/>
                  </a:lnTo>
                  <a:lnTo>
                    <a:pt x="60651" y="1471092"/>
                  </a:lnTo>
                  <a:lnTo>
                    <a:pt x="30325" y="1525577"/>
                  </a:lnTo>
                  <a:lnTo>
                    <a:pt x="0" y="1580062"/>
                  </a:lnTo>
                  <a:lnTo>
                    <a:pt x="54428" y="1609150"/>
                  </a:lnTo>
                  <a:lnTo>
                    <a:pt x="109817" y="1636365"/>
                  </a:lnTo>
                  <a:lnTo>
                    <a:pt x="166102" y="1661674"/>
                  </a:lnTo>
                  <a:lnTo>
                    <a:pt x="223219" y="1685047"/>
                  </a:lnTo>
                  <a:lnTo>
                    <a:pt x="281099" y="1706458"/>
                  </a:lnTo>
                  <a:lnTo>
                    <a:pt x="339677" y="1725881"/>
                  </a:lnTo>
                  <a:lnTo>
                    <a:pt x="398883" y="1743294"/>
                  </a:lnTo>
                  <a:lnTo>
                    <a:pt x="458649" y="1758677"/>
                  </a:lnTo>
                  <a:lnTo>
                    <a:pt x="518905" y="1772011"/>
                  </a:lnTo>
                  <a:lnTo>
                    <a:pt x="579581" y="1783282"/>
                  </a:lnTo>
                  <a:lnTo>
                    <a:pt x="640606" y="1792475"/>
                  </a:lnTo>
                  <a:lnTo>
                    <a:pt x="701909" y="1799581"/>
                  </a:lnTo>
                  <a:lnTo>
                    <a:pt x="763419" y="1804591"/>
                  </a:lnTo>
                  <a:lnTo>
                    <a:pt x="825064" y="1807499"/>
                  </a:lnTo>
                  <a:lnTo>
                    <a:pt x="886773" y="1808302"/>
                  </a:lnTo>
                  <a:lnTo>
                    <a:pt x="948473" y="1806999"/>
                  </a:lnTo>
                  <a:lnTo>
                    <a:pt x="1010092" y="1803591"/>
                  </a:lnTo>
                  <a:lnTo>
                    <a:pt x="1071560" y="1798082"/>
                  </a:lnTo>
                  <a:lnTo>
                    <a:pt x="1132804" y="1790480"/>
                  </a:lnTo>
                  <a:lnTo>
                    <a:pt x="1193752" y="1780791"/>
                  </a:lnTo>
                  <a:lnTo>
                    <a:pt x="1254335" y="1769029"/>
                  </a:lnTo>
                  <a:lnTo>
                    <a:pt x="1314480" y="1755207"/>
                  </a:lnTo>
                  <a:lnTo>
                    <a:pt x="1374120" y="1739340"/>
                  </a:lnTo>
                  <a:lnTo>
                    <a:pt x="1433183" y="1721447"/>
                  </a:lnTo>
                  <a:lnTo>
                    <a:pt x="1491601" y="1701549"/>
                  </a:lnTo>
                  <a:lnTo>
                    <a:pt x="1549306" y="1679670"/>
                  </a:lnTo>
                  <a:lnTo>
                    <a:pt x="1606231" y="1655834"/>
                  </a:lnTo>
                  <a:lnTo>
                    <a:pt x="1662309" y="1630070"/>
                  </a:lnTo>
                  <a:lnTo>
                    <a:pt x="1717476" y="1602407"/>
                  </a:lnTo>
                  <a:lnTo>
                    <a:pt x="1771666" y="1572877"/>
                  </a:lnTo>
                  <a:lnTo>
                    <a:pt x="1824817" y="1541516"/>
                  </a:lnTo>
                  <a:lnTo>
                    <a:pt x="1876868" y="1508360"/>
                  </a:lnTo>
                  <a:lnTo>
                    <a:pt x="1927756" y="1473446"/>
                  </a:lnTo>
                  <a:lnTo>
                    <a:pt x="1977424" y="1436817"/>
                  </a:lnTo>
                  <a:lnTo>
                    <a:pt x="2025813" y="1398514"/>
                  </a:lnTo>
                  <a:lnTo>
                    <a:pt x="2072866" y="1358582"/>
                  </a:lnTo>
                  <a:lnTo>
                    <a:pt x="2031714" y="1311734"/>
                  </a:lnTo>
                  <a:lnTo>
                    <a:pt x="1990561" y="1264887"/>
                  </a:lnTo>
                  <a:lnTo>
                    <a:pt x="1949408" y="1218039"/>
                  </a:lnTo>
                  <a:lnTo>
                    <a:pt x="1908256" y="1171191"/>
                  </a:lnTo>
                  <a:lnTo>
                    <a:pt x="1867103" y="1124344"/>
                  </a:lnTo>
                  <a:lnTo>
                    <a:pt x="1825950" y="1077496"/>
                  </a:lnTo>
                  <a:lnTo>
                    <a:pt x="1784798" y="1030648"/>
                  </a:lnTo>
                  <a:lnTo>
                    <a:pt x="1743645" y="983801"/>
                  </a:lnTo>
                  <a:lnTo>
                    <a:pt x="1702493" y="936953"/>
                  </a:lnTo>
                  <a:lnTo>
                    <a:pt x="1661340" y="890105"/>
                  </a:lnTo>
                  <a:lnTo>
                    <a:pt x="1620187" y="843258"/>
                  </a:lnTo>
                  <a:lnTo>
                    <a:pt x="1579035" y="796410"/>
                  </a:lnTo>
                  <a:lnTo>
                    <a:pt x="1537882" y="749562"/>
                  </a:lnTo>
                  <a:lnTo>
                    <a:pt x="1496730" y="702715"/>
                  </a:lnTo>
                  <a:lnTo>
                    <a:pt x="1455577" y="655867"/>
                  </a:lnTo>
                  <a:lnTo>
                    <a:pt x="1414424" y="609019"/>
                  </a:lnTo>
                  <a:lnTo>
                    <a:pt x="1373272" y="562172"/>
                  </a:lnTo>
                  <a:lnTo>
                    <a:pt x="1332119" y="515324"/>
                  </a:lnTo>
                  <a:lnTo>
                    <a:pt x="1290966" y="468476"/>
                  </a:lnTo>
                  <a:lnTo>
                    <a:pt x="1249814" y="421629"/>
                  </a:lnTo>
                  <a:lnTo>
                    <a:pt x="1208661" y="374781"/>
                  </a:lnTo>
                  <a:lnTo>
                    <a:pt x="1167509" y="327933"/>
                  </a:lnTo>
                  <a:lnTo>
                    <a:pt x="1126356" y="281086"/>
                  </a:lnTo>
                  <a:lnTo>
                    <a:pt x="1085203" y="234238"/>
                  </a:lnTo>
                  <a:lnTo>
                    <a:pt x="1044051" y="187390"/>
                  </a:lnTo>
                  <a:lnTo>
                    <a:pt x="1002898" y="140543"/>
                  </a:lnTo>
                  <a:lnTo>
                    <a:pt x="961745" y="93695"/>
                  </a:lnTo>
                  <a:lnTo>
                    <a:pt x="920593" y="46847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2810623" y="3488497"/>
              <a:ext cx="1808266" cy="1872989"/>
            </a:xfrm>
            <a:custGeom>
              <a:avLst/>
              <a:pathLst>
                <a:path w="1808266" h="1872989">
                  <a:moveTo>
                    <a:pt x="1808266" y="292927"/>
                  </a:moveTo>
                  <a:lnTo>
                    <a:pt x="1746734" y="282826"/>
                  </a:lnTo>
                  <a:lnTo>
                    <a:pt x="1685201" y="272725"/>
                  </a:lnTo>
                  <a:lnTo>
                    <a:pt x="1623669" y="262624"/>
                  </a:lnTo>
                  <a:lnTo>
                    <a:pt x="1562137" y="252523"/>
                  </a:lnTo>
                  <a:lnTo>
                    <a:pt x="1500605" y="242422"/>
                  </a:lnTo>
                  <a:lnTo>
                    <a:pt x="1439073" y="232321"/>
                  </a:lnTo>
                  <a:lnTo>
                    <a:pt x="1377540" y="222220"/>
                  </a:lnTo>
                  <a:lnTo>
                    <a:pt x="1316008" y="212119"/>
                  </a:lnTo>
                  <a:lnTo>
                    <a:pt x="1254476" y="202018"/>
                  </a:lnTo>
                  <a:lnTo>
                    <a:pt x="1192944" y="191918"/>
                  </a:lnTo>
                  <a:lnTo>
                    <a:pt x="1131411" y="181817"/>
                  </a:lnTo>
                  <a:lnTo>
                    <a:pt x="1069879" y="171716"/>
                  </a:lnTo>
                  <a:lnTo>
                    <a:pt x="1008347" y="161615"/>
                  </a:lnTo>
                  <a:lnTo>
                    <a:pt x="946815" y="151514"/>
                  </a:lnTo>
                  <a:lnTo>
                    <a:pt x="885283" y="141413"/>
                  </a:lnTo>
                  <a:lnTo>
                    <a:pt x="823750" y="131312"/>
                  </a:lnTo>
                  <a:lnTo>
                    <a:pt x="762218" y="121211"/>
                  </a:lnTo>
                  <a:lnTo>
                    <a:pt x="700686" y="111110"/>
                  </a:lnTo>
                  <a:lnTo>
                    <a:pt x="639154" y="101009"/>
                  </a:lnTo>
                  <a:lnTo>
                    <a:pt x="577622" y="90908"/>
                  </a:lnTo>
                  <a:lnTo>
                    <a:pt x="516089" y="80807"/>
                  </a:lnTo>
                  <a:lnTo>
                    <a:pt x="454557" y="70706"/>
                  </a:lnTo>
                  <a:lnTo>
                    <a:pt x="393025" y="60605"/>
                  </a:lnTo>
                  <a:lnTo>
                    <a:pt x="331493" y="50504"/>
                  </a:lnTo>
                  <a:lnTo>
                    <a:pt x="269960" y="40403"/>
                  </a:lnTo>
                  <a:lnTo>
                    <a:pt x="208428" y="30302"/>
                  </a:lnTo>
                  <a:lnTo>
                    <a:pt x="146896" y="20201"/>
                  </a:lnTo>
                  <a:lnTo>
                    <a:pt x="85364" y="10100"/>
                  </a:lnTo>
                  <a:lnTo>
                    <a:pt x="23832" y="0"/>
                  </a:lnTo>
                  <a:lnTo>
                    <a:pt x="14895" y="60908"/>
                  </a:lnTo>
                  <a:lnTo>
                    <a:pt x="8037" y="122086"/>
                  </a:lnTo>
                  <a:lnTo>
                    <a:pt x="3265" y="183462"/>
                  </a:lnTo>
                  <a:lnTo>
                    <a:pt x="585" y="244965"/>
                  </a:lnTo>
                  <a:lnTo>
                    <a:pt x="0" y="306523"/>
                  </a:lnTo>
                  <a:lnTo>
                    <a:pt x="1510" y="368065"/>
                  </a:lnTo>
                  <a:lnTo>
                    <a:pt x="5115" y="429521"/>
                  </a:lnTo>
                  <a:lnTo>
                    <a:pt x="10809" y="490818"/>
                  </a:lnTo>
                  <a:lnTo>
                    <a:pt x="18586" y="551886"/>
                  </a:lnTo>
                  <a:lnTo>
                    <a:pt x="28438" y="612653"/>
                  </a:lnTo>
                  <a:lnTo>
                    <a:pt x="40352" y="673050"/>
                  </a:lnTo>
                  <a:lnTo>
                    <a:pt x="54316" y="733007"/>
                  </a:lnTo>
                  <a:lnTo>
                    <a:pt x="70311" y="792453"/>
                  </a:lnTo>
                  <a:lnTo>
                    <a:pt x="88322" y="851321"/>
                  </a:lnTo>
                  <a:lnTo>
                    <a:pt x="108325" y="909541"/>
                  </a:lnTo>
                  <a:lnTo>
                    <a:pt x="130299" y="967047"/>
                  </a:lnTo>
                  <a:lnTo>
                    <a:pt x="154217" y="1023772"/>
                  </a:lnTo>
                  <a:lnTo>
                    <a:pt x="180052" y="1079649"/>
                  </a:lnTo>
                  <a:lnTo>
                    <a:pt x="207774" y="1134615"/>
                  </a:lnTo>
                  <a:lnTo>
                    <a:pt x="237351" y="1188605"/>
                  </a:lnTo>
                  <a:lnTo>
                    <a:pt x="268749" y="1241558"/>
                  </a:lnTo>
                  <a:lnTo>
                    <a:pt x="301931" y="1293411"/>
                  </a:lnTo>
                  <a:lnTo>
                    <a:pt x="336859" y="1344104"/>
                  </a:lnTo>
                  <a:lnTo>
                    <a:pt x="373492" y="1393579"/>
                  </a:lnTo>
                  <a:lnTo>
                    <a:pt x="411787" y="1441779"/>
                  </a:lnTo>
                  <a:lnTo>
                    <a:pt x="451702" y="1488647"/>
                  </a:lnTo>
                  <a:lnTo>
                    <a:pt x="493188" y="1534129"/>
                  </a:lnTo>
                  <a:lnTo>
                    <a:pt x="536199" y="1578173"/>
                  </a:lnTo>
                  <a:lnTo>
                    <a:pt x="580683" y="1620727"/>
                  </a:lnTo>
                  <a:lnTo>
                    <a:pt x="626591" y="1661742"/>
                  </a:lnTo>
                  <a:lnTo>
                    <a:pt x="673868" y="1701172"/>
                  </a:lnTo>
                  <a:lnTo>
                    <a:pt x="722459" y="1738969"/>
                  </a:lnTo>
                  <a:lnTo>
                    <a:pt x="772309" y="1775090"/>
                  </a:lnTo>
                  <a:lnTo>
                    <a:pt x="823360" y="1809493"/>
                  </a:lnTo>
                  <a:lnTo>
                    <a:pt x="875552" y="1842139"/>
                  </a:lnTo>
                  <a:lnTo>
                    <a:pt x="928825" y="1872989"/>
                  </a:lnTo>
                  <a:lnTo>
                    <a:pt x="959151" y="1818504"/>
                  </a:lnTo>
                  <a:lnTo>
                    <a:pt x="989476" y="1764019"/>
                  </a:lnTo>
                  <a:lnTo>
                    <a:pt x="1019802" y="1709534"/>
                  </a:lnTo>
                  <a:lnTo>
                    <a:pt x="1050127" y="1655049"/>
                  </a:lnTo>
                  <a:lnTo>
                    <a:pt x="1080453" y="1600565"/>
                  </a:lnTo>
                  <a:lnTo>
                    <a:pt x="1110778" y="1546080"/>
                  </a:lnTo>
                  <a:lnTo>
                    <a:pt x="1141104" y="1491595"/>
                  </a:lnTo>
                  <a:lnTo>
                    <a:pt x="1171429" y="1437110"/>
                  </a:lnTo>
                  <a:lnTo>
                    <a:pt x="1201755" y="1382625"/>
                  </a:lnTo>
                  <a:lnTo>
                    <a:pt x="1232081" y="1328140"/>
                  </a:lnTo>
                  <a:lnTo>
                    <a:pt x="1262406" y="1273655"/>
                  </a:lnTo>
                  <a:lnTo>
                    <a:pt x="1292732" y="1219170"/>
                  </a:lnTo>
                  <a:lnTo>
                    <a:pt x="1323057" y="1164685"/>
                  </a:lnTo>
                  <a:lnTo>
                    <a:pt x="1353383" y="1110200"/>
                  </a:lnTo>
                  <a:lnTo>
                    <a:pt x="1383708" y="1055716"/>
                  </a:lnTo>
                  <a:lnTo>
                    <a:pt x="1414034" y="1001231"/>
                  </a:lnTo>
                  <a:lnTo>
                    <a:pt x="1444359" y="946746"/>
                  </a:lnTo>
                  <a:lnTo>
                    <a:pt x="1474685" y="892261"/>
                  </a:lnTo>
                  <a:lnTo>
                    <a:pt x="1505010" y="837776"/>
                  </a:lnTo>
                  <a:lnTo>
                    <a:pt x="1535336" y="783291"/>
                  </a:lnTo>
                  <a:lnTo>
                    <a:pt x="1565661" y="728806"/>
                  </a:lnTo>
                  <a:lnTo>
                    <a:pt x="1595987" y="674321"/>
                  </a:lnTo>
                  <a:lnTo>
                    <a:pt x="1626313" y="619836"/>
                  </a:lnTo>
                  <a:lnTo>
                    <a:pt x="1656638" y="565351"/>
                  </a:lnTo>
                  <a:lnTo>
                    <a:pt x="1686964" y="510867"/>
                  </a:lnTo>
                  <a:lnTo>
                    <a:pt x="1717289" y="456382"/>
                  </a:lnTo>
                  <a:lnTo>
                    <a:pt x="1747615" y="401897"/>
                  </a:lnTo>
                  <a:lnTo>
                    <a:pt x="1777940" y="347412"/>
                  </a:lnTo>
                  <a:close/>
                </a:path>
              </a:pathLst>
            </a:custGeom>
            <a:solidFill>
              <a:srgbClr val="B79F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2834456" y="1973107"/>
              <a:ext cx="1784434" cy="1808317"/>
            </a:xfrm>
            <a:custGeom>
              <a:avLst/>
              <a:pathLst>
                <a:path w="1784434" h="1808317">
                  <a:moveTo>
                    <a:pt x="1784434" y="1808317"/>
                  </a:moveTo>
                  <a:lnTo>
                    <a:pt x="1784434" y="1745961"/>
                  </a:lnTo>
                  <a:lnTo>
                    <a:pt x="1784434" y="1683605"/>
                  </a:lnTo>
                  <a:lnTo>
                    <a:pt x="1784434" y="1621250"/>
                  </a:lnTo>
                  <a:lnTo>
                    <a:pt x="1784434" y="1558894"/>
                  </a:lnTo>
                  <a:lnTo>
                    <a:pt x="1784434" y="1496538"/>
                  </a:lnTo>
                  <a:lnTo>
                    <a:pt x="1784434" y="1434182"/>
                  </a:lnTo>
                  <a:lnTo>
                    <a:pt x="1784434" y="1371827"/>
                  </a:lnTo>
                  <a:lnTo>
                    <a:pt x="1784434" y="1309471"/>
                  </a:lnTo>
                  <a:lnTo>
                    <a:pt x="1784434" y="1247115"/>
                  </a:lnTo>
                  <a:lnTo>
                    <a:pt x="1784434" y="1184759"/>
                  </a:lnTo>
                  <a:lnTo>
                    <a:pt x="1784434" y="1122403"/>
                  </a:lnTo>
                  <a:lnTo>
                    <a:pt x="1784434" y="1060048"/>
                  </a:lnTo>
                  <a:lnTo>
                    <a:pt x="1784434" y="997692"/>
                  </a:lnTo>
                  <a:lnTo>
                    <a:pt x="1784434" y="935336"/>
                  </a:lnTo>
                  <a:lnTo>
                    <a:pt x="1784434" y="872980"/>
                  </a:lnTo>
                  <a:lnTo>
                    <a:pt x="1784434" y="810625"/>
                  </a:lnTo>
                  <a:lnTo>
                    <a:pt x="1784434" y="748269"/>
                  </a:lnTo>
                  <a:lnTo>
                    <a:pt x="1784434" y="685913"/>
                  </a:lnTo>
                  <a:lnTo>
                    <a:pt x="1784434" y="623557"/>
                  </a:lnTo>
                  <a:lnTo>
                    <a:pt x="1784434" y="561201"/>
                  </a:lnTo>
                  <a:lnTo>
                    <a:pt x="1784434" y="498846"/>
                  </a:lnTo>
                  <a:lnTo>
                    <a:pt x="1784434" y="436490"/>
                  </a:lnTo>
                  <a:lnTo>
                    <a:pt x="1784434" y="374134"/>
                  </a:lnTo>
                  <a:lnTo>
                    <a:pt x="1784434" y="311778"/>
                  </a:lnTo>
                  <a:lnTo>
                    <a:pt x="1784434" y="249423"/>
                  </a:lnTo>
                  <a:lnTo>
                    <a:pt x="1784434" y="187067"/>
                  </a:lnTo>
                  <a:lnTo>
                    <a:pt x="1784434" y="124711"/>
                  </a:lnTo>
                  <a:lnTo>
                    <a:pt x="1784434" y="62355"/>
                  </a:lnTo>
                  <a:lnTo>
                    <a:pt x="1784434" y="0"/>
                  </a:lnTo>
                  <a:lnTo>
                    <a:pt x="1722342" y="1066"/>
                  </a:lnTo>
                  <a:lnTo>
                    <a:pt x="1660323" y="4264"/>
                  </a:lnTo>
                  <a:lnTo>
                    <a:pt x="1598450" y="9589"/>
                  </a:lnTo>
                  <a:lnTo>
                    <a:pt x="1536797" y="17036"/>
                  </a:lnTo>
                  <a:lnTo>
                    <a:pt x="1475436" y="26595"/>
                  </a:lnTo>
                  <a:lnTo>
                    <a:pt x="1414440" y="38256"/>
                  </a:lnTo>
                  <a:lnTo>
                    <a:pt x="1353879" y="52004"/>
                  </a:lnTo>
                  <a:lnTo>
                    <a:pt x="1293827" y="67824"/>
                  </a:lnTo>
                  <a:lnTo>
                    <a:pt x="1234353" y="85696"/>
                  </a:lnTo>
                  <a:lnTo>
                    <a:pt x="1175528" y="105600"/>
                  </a:lnTo>
                  <a:lnTo>
                    <a:pt x="1117421" y="127512"/>
                  </a:lnTo>
                  <a:lnTo>
                    <a:pt x="1060101" y="151406"/>
                  </a:lnTo>
                  <a:lnTo>
                    <a:pt x="1003634" y="177255"/>
                  </a:lnTo>
                  <a:lnTo>
                    <a:pt x="948089" y="205027"/>
                  </a:lnTo>
                  <a:lnTo>
                    <a:pt x="893530" y="234690"/>
                  </a:lnTo>
                  <a:lnTo>
                    <a:pt x="840022" y="266208"/>
                  </a:lnTo>
                  <a:lnTo>
                    <a:pt x="787628" y="299546"/>
                  </a:lnTo>
                  <a:lnTo>
                    <a:pt x="736409" y="334663"/>
                  </a:lnTo>
                  <a:lnTo>
                    <a:pt x="686426" y="371518"/>
                  </a:lnTo>
                  <a:lnTo>
                    <a:pt x="637739" y="410067"/>
                  </a:lnTo>
                  <a:lnTo>
                    <a:pt x="590403" y="450266"/>
                  </a:lnTo>
                  <a:lnTo>
                    <a:pt x="544476" y="492066"/>
                  </a:lnTo>
                  <a:lnTo>
                    <a:pt x="500011" y="535418"/>
                  </a:lnTo>
                  <a:lnTo>
                    <a:pt x="457061" y="580272"/>
                  </a:lnTo>
                  <a:lnTo>
                    <a:pt x="415677" y="626574"/>
                  </a:lnTo>
                  <a:lnTo>
                    <a:pt x="375906" y="674270"/>
                  </a:lnTo>
                  <a:lnTo>
                    <a:pt x="337797" y="723303"/>
                  </a:lnTo>
                  <a:lnTo>
                    <a:pt x="301394" y="773616"/>
                  </a:lnTo>
                  <a:lnTo>
                    <a:pt x="266740" y="825149"/>
                  </a:lnTo>
                  <a:lnTo>
                    <a:pt x="233876" y="877842"/>
                  </a:lnTo>
                  <a:lnTo>
                    <a:pt x="202841" y="931632"/>
                  </a:lnTo>
                  <a:lnTo>
                    <a:pt x="173671" y="986456"/>
                  </a:lnTo>
                  <a:lnTo>
                    <a:pt x="146401" y="1042249"/>
                  </a:lnTo>
                  <a:lnTo>
                    <a:pt x="121062" y="1098946"/>
                  </a:lnTo>
                  <a:lnTo>
                    <a:pt x="97686" y="1156479"/>
                  </a:lnTo>
                  <a:lnTo>
                    <a:pt x="76298" y="1214781"/>
                  </a:lnTo>
                  <a:lnTo>
                    <a:pt x="56925" y="1273783"/>
                  </a:lnTo>
                  <a:lnTo>
                    <a:pt x="39590" y="1333416"/>
                  </a:lnTo>
                  <a:lnTo>
                    <a:pt x="24312" y="1393609"/>
                  </a:lnTo>
                  <a:lnTo>
                    <a:pt x="11110" y="1454290"/>
                  </a:lnTo>
                  <a:lnTo>
                    <a:pt x="0" y="1515389"/>
                  </a:lnTo>
                  <a:lnTo>
                    <a:pt x="61532" y="1525490"/>
                  </a:lnTo>
                  <a:lnTo>
                    <a:pt x="123064" y="1535591"/>
                  </a:lnTo>
                  <a:lnTo>
                    <a:pt x="184596" y="1545692"/>
                  </a:lnTo>
                  <a:lnTo>
                    <a:pt x="246128" y="1555793"/>
                  </a:lnTo>
                  <a:lnTo>
                    <a:pt x="307661" y="1565894"/>
                  </a:lnTo>
                  <a:lnTo>
                    <a:pt x="369193" y="1575995"/>
                  </a:lnTo>
                  <a:lnTo>
                    <a:pt x="430725" y="1586096"/>
                  </a:lnTo>
                  <a:lnTo>
                    <a:pt x="492257" y="1596197"/>
                  </a:lnTo>
                  <a:lnTo>
                    <a:pt x="553789" y="1606298"/>
                  </a:lnTo>
                  <a:lnTo>
                    <a:pt x="615322" y="1616399"/>
                  </a:lnTo>
                  <a:lnTo>
                    <a:pt x="676854" y="1626500"/>
                  </a:lnTo>
                  <a:lnTo>
                    <a:pt x="738386" y="1636601"/>
                  </a:lnTo>
                  <a:lnTo>
                    <a:pt x="799918" y="1646702"/>
                  </a:lnTo>
                  <a:lnTo>
                    <a:pt x="861450" y="1656803"/>
                  </a:lnTo>
                  <a:lnTo>
                    <a:pt x="922983" y="1666904"/>
                  </a:lnTo>
                  <a:lnTo>
                    <a:pt x="984515" y="1677005"/>
                  </a:lnTo>
                  <a:lnTo>
                    <a:pt x="1046047" y="1687106"/>
                  </a:lnTo>
                  <a:lnTo>
                    <a:pt x="1107579" y="1697207"/>
                  </a:lnTo>
                  <a:lnTo>
                    <a:pt x="1169112" y="1707307"/>
                  </a:lnTo>
                  <a:lnTo>
                    <a:pt x="1230644" y="1717408"/>
                  </a:lnTo>
                  <a:lnTo>
                    <a:pt x="1292176" y="1727509"/>
                  </a:lnTo>
                  <a:lnTo>
                    <a:pt x="1353708" y="1737610"/>
                  </a:lnTo>
                  <a:lnTo>
                    <a:pt x="1415240" y="1747711"/>
                  </a:lnTo>
                  <a:lnTo>
                    <a:pt x="1476773" y="1757812"/>
                  </a:lnTo>
                  <a:lnTo>
                    <a:pt x="1538305" y="1767913"/>
                  </a:lnTo>
                  <a:lnTo>
                    <a:pt x="1599837" y="1778014"/>
                  </a:lnTo>
                  <a:lnTo>
                    <a:pt x="1661369" y="1788115"/>
                  </a:lnTo>
                  <a:lnTo>
                    <a:pt x="1722901" y="179821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4690869" y="28449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303645" y="35130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200558" y="431996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519591" y="46191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609424" y="41135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838263" y="303098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688626" y="284163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301403" y="35096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198315" y="431660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517348" y="46158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607181" y="41101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836020" y="30276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685269" y="283939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298046" y="35074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194959" y="431436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513991" y="46135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603824" y="41079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832664" y="30253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681310" y="28386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294087" y="35066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190999" y="431357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510032" y="46128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599865" y="41071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828704" y="30245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677350" y="283939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290127" y="35074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187040" y="431436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506072" y="46135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595906" y="41079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824745" y="30253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673994" y="284163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286771" y="35096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183683" y="431660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502716" y="46158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592549" y="41101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821388" y="30276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671751" y="28449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284528" y="35130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181440" y="431996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500473" y="46191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590306" y="41135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819145" y="303098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670963" y="28489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283740" y="35169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180653" y="432392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499685" y="46231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589519" y="41174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818358" y="30349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671751" y="28529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284528" y="35209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181440" y="432788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500473" y="46271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590306" y="41214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819145" y="30388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673994" y="285627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286771" y="35243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183683" y="433123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502716" y="46304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592549" y="41247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821388" y="30422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677350" y="28585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290127" y="35265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187040" y="433348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506072" y="46327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595906" y="41270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824745" y="30444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681310" y="285930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294087" y="35273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190999" y="433426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510032" y="46335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599865" y="41278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828704" y="30452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685269" y="28585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298046" y="35265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194959" y="433348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513991" y="46327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603824" y="41270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832664" y="30444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688626" y="285627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5301403" y="35243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5198315" y="433123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517348" y="46304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607181" y="41247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836020" y="30422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690869" y="28529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5303645" y="35209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200558" y="432788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519591" y="46271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609424" y="41214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838263" y="30388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691656" y="28489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304433" y="35169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201346" y="432392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520378" y="46231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610211" y="41174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839051" y="30349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681310" y="28489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5294087" y="35169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5190999" y="432392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510032" y="46231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3599865" y="41174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3828704" y="30349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112" name="rc112"/>
            <p:cNvSpPr/>
            <p:nvPr/>
          </p:nvSpPr>
          <p:spPr>
            <a:xfrm>
              <a:off x="6960287" y="3084699"/>
              <a:ext cx="201455" cy="260524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6960287" y="3363224"/>
              <a:ext cx="201455" cy="260524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6960287" y="3641748"/>
              <a:ext cx="201455" cy="26052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6960287" y="3920273"/>
              <a:ext cx="201455" cy="20145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6960287" y="4139729"/>
              <a:ext cx="201455" cy="260524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6960287" y="4418253"/>
              <a:ext cx="201455" cy="26052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7240332" y="3114611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不建议这两款产品同时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7240332" y="3245462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推广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7240332" y="3393135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倾向于单独选择培菲康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7240332" y="3523986"/>
              <a:ext cx="45948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（药品）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7240332" y="3668931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倾向于单独选择益生菌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7240332" y="3802511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食品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7240332" y="3981000"/>
              <a:ext cx="64573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推荐联合使用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7240332" y="4169640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E. 推荐使用一段时间培菲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7240332" y="4300491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康后再使用益生菌食品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7240332" y="4448165"/>
              <a:ext cx="96856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F. 根据两款产品的循证依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7240332" y="4579016"/>
              <a:ext cx="5433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据具体判断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2021-01-02T16:38:49Z</dcterms:modified>
</cp:coreProperties>
</file>