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599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220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99505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681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4116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98315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66022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33729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14361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0852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98158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95463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869041"/>
              <a:ext cx="2217197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191974"/>
              <a:ext cx="303431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14906"/>
              <a:ext cx="2291263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837839"/>
              <a:ext cx="124239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185700" y="195834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9766" y="26042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61154" y="2298176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81962" y="2942718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187742" y="288280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60731" y="3013659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5714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93091" y="269072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74482" y="2297293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58302" y="1974361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68753" y="298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66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233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68753" y="2014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03547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00852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98158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95463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72469" y="323785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07619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04924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02230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2021-01-02T16:38:50Z</dcterms:modified>
</cp:coreProperties>
</file>