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87696" y="2654734"/>
              <a:ext cx="444265" cy="1035250"/>
            </a:xfrm>
            <a:custGeom>
              <a:avLst/>
              <a:pathLst>
                <a:path w="444265" h="1035250">
                  <a:moveTo>
                    <a:pt x="261722" y="0"/>
                  </a:moveTo>
                  <a:lnTo>
                    <a:pt x="223141" y="7549"/>
                  </a:lnTo>
                  <a:lnTo>
                    <a:pt x="184868" y="16536"/>
                  </a:lnTo>
                  <a:lnTo>
                    <a:pt x="146959" y="26947"/>
                  </a:lnTo>
                  <a:lnTo>
                    <a:pt x="109465" y="38769"/>
                  </a:lnTo>
                  <a:lnTo>
                    <a:pt x="72439" y="51984"/>
                  </a:lnTo>
                  <a:lnTo>
                    <a:pt x="35934" y="66575"/>
                  </a:lnTo>
                  <a:lnTo>
                    <a:pt x="0" y="82520"/>
                  </a:lnTo>
                  <a:lnTo>
                    <a:pt x="444265" y="103525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200047" y="2637289"/>
              <a:ext cx="15805" cy="50128"/>
            </a:xfrm>
            <a:custGeom>
              <a:avLst/>
              <a:pathLst>
                <a:path w="15805" h="50128">
                  <a:moveTo>
                    <a:pt x="15805" y="501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395304" y="2520150"/>
              <a:ext cx="99491" cy="107900"/>
            </a:xfrm>
            <a:custGeom>
              <a:avLst/>
              <a:pathLst>
                <a:path w="99491" h="107900">
                  <a:moveTo>
                    <a:pt x="0" y="53503"/>
                  </a:moveTo>
                  <a:lnTo>
                    <a:pt x="32" y="51071"/>
                  </a:lnTo>
                  <a:lnTo>
                    <a:pt x="130" y="48687"/>
                  </a:lnTo>
                  <a:lnTo>
                    <a:pt x="294" y="46351"/>
                  </a:lnTo>
                  <a:lnTo>
                    <a:pt x="523" y="44062"/>
                  </a:lnTo>
                  <a:lnTo>
                    <a:pt x="818" y="41820"/>
                  </a:lnTo>
                  <a:lnTo>
                    <a:pt x="1178" y="39626"/>
                  </a:lnTo>
                  <a:lnTo>
                    <a:pt x="1604" y="37480"/>
                  </a:lnTo>
                  <a:lnTo>
                    <a:pt x="2095" y="35382"/>
                  </a:lnTo>
                  <a:lnTo>
                    <a:pt x="2652" y="33331"/>
                  </a:lnTo>
                  <a:lnTo>
                    <a:pt x="3274" y="31328"/>
                  </a:lnTo>
                  <a:lnTo>
                    <a:pt x="3975" y="29378"/>
                  </a:lnTo>
                  <a:lnTo>
                    <a:pt x="4741" y="27488"/>
                  </a:lnTo>
                  <a:lnTo>
                    <a:pt x="5571" y="25657"/>
                  </a:lnTo>
                  <a:lnTo>
                    <a:pt x="6465" y="23886"/>
                  </a:lnTo>
                  <a:lnTo>
                    <a:pt x="7422" y="22175"/>
                  </a:lnTo>
                  <a:lnTo>
                    <a:pt x="8444" y="20523"/>
                  </a:lnTo>
                  <a:lnTo>
                    <a:pt x="9530" y="18930"/>
                  </a:lnTo>
                  <a:lnTo>
                    <a:pt x="10679" y="17398"/>
                  </a:lnTo>
                  <a:lnTo>
                    <a:pt x="11893" y="15924"/>
                  </a:lnTo>
                  <a:lnTo>
                    <a:pt x="13171" y="14510"/>
                  </a:lnTo>
                  <a:lnTo>
                    <a:pt x="14527" y="13144"/>
                  </a:lnTo>
                  <a:lnTo>
                    <a:pt x="15945" y="11843"/>
                  </a:lnTo>
                  <a:lnTo>
                    <a:pt x="17426" y="10608"/>
                  </a:lnTo>
                  <a:lnTo>
                    <a:pt x="18969" y="9438"/>
                  </a:lnTo>
                  <a:lnTo>
                    <a:pt x="20575" y="8334"/>
                  </a:lnTo>
                  <a:lnTo>
                    <a:pt x="22243" y="7295"/>
                  </a:lnTo>
                  <a:lnTo>
                    <a:pt x="23974" y="6322"/>
                  </a:lnTo>
                  <a:lnTo>
                    <a:pt x="25768" y="5414"/>
                  </a:lnTo>
                  <a:lnTo>
                    <a:pt x="27623" y="4572"/>
                  </a:lnTo>
                  <a:lnTo>
                    <a:pt x="29542" y="3795"/>
                  </a:lnTo>
                  <a:lnTo>
                    <a:pt x="31523" y="3074"/>
                  </a:lnTo>
                  <a:lnTo>
                    <a:pt x="33566" y="2428"/>
                  </a:lnTo>
                  <a:lnTo>
                    <a:pt x="35672" y="1859"/>
                  </a:lnTo>
                  <a:lnTo>
                    <a:pt x="37841" y="1366"/>
                  </a:lnTo>
                  <a:lnTo>
                    <a:pt x="40071" y="948"/>
                  </a:lnTo>
                  <a:lnTo>
                    <a:pt x="42365" y="607"/>
                  </a:lnTo>
                  <a:lnTo>
                    <a:pt x="44721" y="341"/>
                  </a:lnTo>
                  <a:lnTo>
                    <a:pt x="47139" y="151"/>
                  </a:lnTo>
                  <a:lnTo>
                    <a:pt x="49620" y="37"/>
                  </a:lnTo>
                  <a:lnTo>
                    <a:pt x="52164" y="0"/>
                  </a:lnTo>
                  <a:lnTo>
                    <a:pt x="54075" y="17"/>
                  </a:lnTo>
                  <a:lnTo>
                    <a:pt x="55938" y="68"/>
                  </a:lnTo>
                  <a:lnTo>
                    <a:pt x="57754" y="154"/>
                  </a:lnTo>
                  <a:lnTo>
                    <a:pt x="59522" y="273"/>
                  </a:lnTo>
                  <a:lnTo>
                    <a:pt x="61242" y="427"/>
                  </a:lnTo>
                  <a:lnTo>
                    <a:pt x="62915" y="616"/>
                  </a:lnTo>
                  <a:lnTo>
                    <a:pt x="64540" y="838"/>
                  </a:lnTo>
                  <a:lnTo>
                    <a:pt x="66118" y="1095"/>
                  </a:lnTo>
                  <a:lnTo>
                    <a:pt x="67648" y="1386"/>
                  </a:lnTo>
                  <a:lnTo>
                    <a:pt x="69130" y="1711"/>
                  </a:lnTo>
                  <a:lnTo>
                    <a:pt x="70569" y="2068"/>
                  </a:lnTo>
                  <a:lnTo>
                    <a:pt x="71970" y="2455"/>
                  </a:lnTo>
                  <a:lnTo>
                    <a:pt x="73332" y="2872"/>
                  </a:lnTo>
                  <a:lnTo>
                    <a:pt x="74655" y="3318"/>
                  </a:lnTo>
                  <a:lnTo>
                    <a:pt x="75939" y="3795"/>
                  </a:lnTo>
                  <a:lnTo>
                    <a:pt x="77185" y="4301"/>
                  </a:lnTo>
                  <a:lnTo>
                    <a:pt x="78392" y="4836"/>
                  </a:lnTo>
                  <a:lnTo>
                    <a:pt x="79560" y="5402"/>
                  </a:lnTo>
                  <a:lnTo>
                    <a:pt x="80690" y="5997"/>
                  </a:lnTo>
                  <a:lnTo>
                    <a:pt x="81781" y="6622"/>
                  </a:lnTo>
                  <a:lnTo>
                    <a:pt x="82836" y="7276"/>
                  </a:lnTo>
                  <a:lnTo>
                    <a:pt x="83858" y="7959"/>
                  </a:lnTo>
                  <a:lnTo>
                    <a:pt x="84848" y="8669"/>
                  </a:lnTo>
                  <a:lnTo>
                    <a:pt x="85805" y="9408"/>
                  </a:lnTo>
                  <a:lnTo>
                    <a:pt x="86729" y="10176"/>
                  </a:lnTo>
                  <a:lnTo>
                    <a:pt x="87621" y="10971"/>
                  </a:lnTo>
                  <a:lnTo>
                    <a:pt x="88479" y="11795"/>
                  </a:lnTo>
                  <a:lnTo>
                    <a:pt x="89305" y="12647"/>
                  </a:lnTo>
                  <a:lnTo>
                    <a:pt x="90099" y="13527"/>
                  </a:lnTo>
                  <a:lnTo>
                    <a:pt x="90859" y="14436"/>
                  </a:lnTo>
                  <a:lnTo>
                    <a:pt x="91592" y="15356"/>
                  </a:lnTo>
                  <a:lnTo>
                    <a:pt x="92303" y="16299"/>
                  </a:lnTo>
                  <a:lnTo>
                    <a:pt x="92991" y="17267"/>
                  </a:lnTo>
                  <a:lnTo>
                    <a:pt x="93657" y="18258"/>
                  </a:lnTo>
                  <a:lnTo>
                    <a:pt x="94301" y="19273"/>
                  </a:lnTo>
                  <a:lnTo>
                    <a:pt x="94922" y="20312"/>
                  </a:lnTo>
                  <a:lnTo>
                    <a:pt x="95521" y="21374"/>
                  </a:lnTo>
                  <a:lnTo>
                    <a:pt x="96098" y="22461"/>
                  </a:lnTo>
                  <a:lnTo>
                    <a:pt x="96652" y="23571"/>
                  </a:lnTo>
                  <a:lnTo>
                    <a:pt x="97184" y="24705"/>
                  </a:lnTo>
                  <a:lnTo>
                    <a:pt x="83641" y="28723"/>
                  </a:lnTo>
                  <a:lnTo>
                    <a:pt x="83246" y="27957"/>
                  </a:lnTo>
                  <a:lnTo>
                    <a:pt x="82834" y="27205"/>
                  </a:lnTo>
                  <a:lnTo>
                    <a:pt x="82406" y="26469"/>
                  </a:lnTo>
                  <a:lnTo>
                    <a:pt x="81962" y="25747"/>
                  </a:lnTo>
                  <a:lnTo>
                    <a:pt x="81502" y="25040"/>
                  </a:lnTo>
                  <a:lnTo>
                    <a:pt x="81025" y="24348"/>
                  </a:lnTo>
                  <a:lnTo>
                    <a:pt x="80531" y="23671"/>
                  </a:lnTo>
                  <a:lnTo>
                    <a:pt x="80021" y="23008"/>
                  </a:lnTo>
                  <a:lnTo>
                    <a:pt x="79495" y="22361"/>
                  </a:lnTo>
                  <a:lnTo>
                    <a:pt x="78953" y="21728"/>
                  </a:lnTo>
                  <a:lnTo>
                    <a:pt x="78405" y="21098"/>
                  </a:lnTo>
                  <a:lnTo>
                    <a:pt x="77834" y="20487"/>
                  </a:lnTo>
                  <a:lnTo>
                    <a:pt x="77238" y="19896"/>
                  </a:lnTo>
                  <a:lnTo>
                    <a:pt x="76619" y="19323"/>
                  </a:lnTo>
                  <a:lnTo>
                    <a:pt x="75976" y="18770"/>
                  </a:lnTo>
                  <a:lnTo>
                    <a:pt x="75310" y="18237"/>
                  </a:lnTo>
                  <a:lnTo>
                    <a:pt x="74619" y="17723"/>
                  </a:lnTo>
                  <a:lnTo>
                    <a:pt x="73905" y="17228"/>
                  </a:lnTo>
                  <a:lnTo>
                    <a:pt x="73166" y="16752"/>
                  </a:lnTo>
                  <a:lnTo>
                    <a:pt x="72404" y="16296"/>
                  </a:lnTo>
                  <a:lnTo>
                    <a:pt x="71618" y="15860"/>
                  </a:lnTo>
                  <a:lnTo>
                    <a:pt x="70806" y="15445"/>
                  </a:lnTo>
                  <a:lnTo>
                    <a:pt x="69969" y="15050"/>
                  </a:lnTo>
                  <a:lnTo>
                    <a:pt x="69106" y="14677"/>
                  </a:lnTo>
                  <a:lnTo>
                    <a:pt x="68219" y="14324"/>
                  </a:lnTo>
                  <a:lnTo>
                    <a:pt x="67306" y="13992"/>
                  </a:lnTo>
                  <a:lnTo>
                    <a:pt x="66367" y="13681"/>
                  </a:lnTo>
                  <a:lnTo>
                    <a:pt x="65404" y="13391"/>
                  </a:lnTo>
                  <a:lnTo>
                    <a:pt x="64415" y="13122"/>
                  </a:lnTo>
                  <a:lnTo>
                    <a:pt x="63400" y="12873"/>
                  </a:lnTo>
                  <a:lnTo>
                    <a:pt x="62373" y="12633"/>
                  </a:lnTo>
                  <a:lnTo>
                    <a:pt x="61317" y="12418"/>
                  </a:lnTo>
                  <a:lnTo>
                    <a:pt x="60230" y="12228"/>
                  </a:lnTo>
                  <a:lnTo>
                    <a:pt x="59114" y="12064"/>
                  </a:lnTo>
                  <a:lnTo>
                    <a:pt x="57968" y="11924"/>
                  </a:lnTo>
                  <a:lnTo>
                    <a:pt x="56792" y="11811"/>
                  </a:lnTo>
                  <a:lnTo>
                    <a:pt x="55587" y="11722"/>
                  </a:lnTo>
                  <a:lnTo>
                    <a:pt x="54352" y="11659"/>
                  </a:lnTo>
                  <a:lnTo>
                    <a:pt x="53086" y="11621"/>
                  </a:lnTo>
                  <a:lnTo>
                    <a:pt x="51792" y="11608"/>
                  </a:lnTo>
                  <a:lnTo>
                    <a:pt x="49911" y="11638"/>
                  </a:lnTo>
                  <a:lnTo>
                    <a:pt x="48080" y="11727"/>
                  </a:lnTo>
                  <a:lnTo>
                    <a:pt x="46298" y="11876"/>
                  </a:lnTo>
                  <a:lnTo>
                    <a:pt x="44565" y="12084"/>
                  </a:lnTo>
                  <a:lnTo>
                    <a:pt x="42881" y="12352"/>
                  </a:lnTo>
                  <a:lnTo>
                    <a:pt x="41246" y="12680"/>
                  </a:lnTo>
                  <a:lnTo>
                    <a:pt x="39660" y="13067"/>
                  </a:lnTo>
                  <a:lnTo>
                    <a:pt x="38123" y="13513"/>
                  </a:lnTo>
                  <a:lnTo>
                    <a:pt x="36636" y="14019"/>
                  </a:lnTo>
                  <a:lnTo>
                    <a:pt x="35197" y="14585"/>
                  </a:lnTo>
                  <a:lnTo>
                    <a:pt x="33822" y="15205"/>
                  </a:lnTo>
                  <a:lnTo>
                    <a:pt x="32495" y="15876"/>
                  </a:lnTo>
                  <a:lnTo>
                    <a:pt x="31215" y="16598"/>
                  </a:lnTo>
                  <a:lnTo>
                    <a:pt x="29982" y="17371"/>
                  </a:lnTo>
                  <a:lnTo>
                    <a:pt x="28798" y="18194"/>
                  </a:lnTo>
                  <a:lnTo>
                    <a:pt x="27661" y="19067"/>
                  </a:lnTo>
                  <a:lnTo>
                    <a:pt x="26571" y="19992"/>
                  </a:lnTo>
                  <a:lnTo>
                    <a:pt x="25529" y="20966"/>
                  </a:lnTo>
                  <a:lnTo>
                    <a:pt x="24535" y="21992"/>
                  </a:lnTo>
                  <a:lnTo>
                    <a:pt x="23589" y="23068"/>
                  </a:lnTo>
                  <a:lnTo>
                    <a:pt x="22689" y="24192"/>
                  </a:lnTo>
                  <a:lnTo>
                    <a:pt x="21836" y="25360"/>
                  </a:lnTo>
                  <a:lnTo>
                    <a:pt x="21028" y="26573"/>
                  </a:lnTo>
                  <a:lnTo>
                    <a:pt x="20267" y="27830"/>
                  </a:lnTo>
                  <a:lnTo>
                    <a:pt x="19552" y="29133"/>
                  </a:lnTo>
                  <a:lnTo>
                    <a:pt x="18883" y="30480"/>
                  </a:lnTo>
                  <a:lnTo>
                    <a:pt x="18260" y="31871"/>
                  </a:lnTo>
                  <a:lnTo>
                    <a:pt x="17683" y="33307"/>
                  </a:lnTo>
                  <a:lnTo>
                    <a:pt x="17153" y="34788"/>
                  </a:lnTo>
                  <a:lnTo>
                    <a:pt x="16668" y="36314"/>
                  </a:lnTo>
                  <a:lnTo>
                    <a:pt x="16244" y="37878"/>
                  </a:lnTo>
                  <a:lnTo>
                    <a:pt x="15865" y="39478"/>
                  </a:lnTo>
                  <a:lnTo>
                    <a:pt x="15530" y="41111"/>
                  </a:lnTo>
                  <a:lnTo>
                    <a:pt x="15240" y="42779"/>
                  </a:lnTo>
                  <a:lnTo>
                    <a:pt x="14994" y="44481"/>
                  </a:lnTo>
                  <a:lnTo>
                    <a:pt x="14793" y="46217"/>
                  </a:lnTo>
                  <a:lnTo>
                    <a:pt x="14637" y="47987"/>
                  </a:lnTo>
                  <a:lnTo>
                    <a:pt x="14525" y="49791"/>
                  </a:lnTo>
                  <a:lnTo>
                    <a:pt x="14458" y="51630"/>
                  </a:lnTo>
                  <a:lnTo>
                    <a:pt x="14436" y="53503"/>
                  </a:lnTo>
                  <a:lnTo>
                    <a:pt x="14460" y="55378"/>
                  </a:lnTo>
                  <a:lnTo>
                    <a:pt x="14534" y="57221"/>
                  </a:lnTo>
                  <a:lnTo>
                    <a:pt x="14657" y="59033"/>
                  </a:lnTo>
                  <a:lnTo>
                    <a:pt x="14829" y="60814"/>
                  </a:lnTo>
                  <a:lnTo>
                    <a:pt x="15050" y="62563"/>
                  </a:lnTo>
                  <a:lnTo>
                    <a:pt x="15320" y="64281"/>
                  </a:lnTo>
                  <a:lnTo>
                    <a:pt x="15639" y="65968"/>
                  </a:lnTo>
                  <a:lnTo>
                    <a:pt x="16007" y="67624"/>
                  </a:lnTo>
                  <a:lnTo>
                    <a:pt x="16425" y="69248"/>
                  </a:lnTo>
                  <a:lnTo>
                    <a:pt x="16891" y="70842"/>
                  </a:lnTo>
                  <a:lnTo>
                    <a:pt x="17406" y="72384"/>
                  </a:lnTo>
                  <a:lnTo>
                    <a:pt x="17969" y="73884"/>
                  </a:lnTo>
                  <a:lnTo>
                    <a:pt x="18579" y="75342"/>
                  </a:lnTo>
                  <a:lnTo>
                    <a:pt x="19237" y="76759"/>
                  </a:lnTo>
                  <a:lnTo>
                    <a:pt x="19942" y="78134"/>
                  </a:lnTo>
                  <a:lnTo>
                    <a:pt x="20696" y="79468"/>
                  </a:lnTo>
                  <a:lnTo>
                    <a:pt x="21496" y="80760"/>
                  </a:lnTo>
                  <a:lnTo>
                    <a:pt x="22345" y="82010"/>
                  </a:lnTo>
                  <a:lnTo>
                    <a:pt x="23241" y="83218"/>
                  </a:lnTo>
                  <a:lnTo>
                    <a:pt x="24184" y="84385"/>
                  </a:lnTo>
                  <a:lnTo>
                    <a:pt x="25175" y="85492"/>
                  </a:lnTo>
                  <a:lnTo>
                    <a:pt x="26211" y="86549"/>
                  </a:lnTo>
                  <a:lnTo>
                    <a:pt x="27294" y="87557"/>
                  </a:lnTo>
                  <a:lnTo>
                    <a:pt x="28423" y="88517"/>
                  </a:lnTo>
                  <a:lnTo>
                    <a:pt x="29598" y="89427"/>
                  </a:lnTo>
                  <a:lnTo>
                    <a:pt x="30819" y="90288"/>
                  </a:lnTo>
                  <a:lnTo>
                    <a:pt x="32086" y="91099"/>
                  </a:lnTo>
                  <a:lnTo>
                    <a:pt x="33400" y="91862"/>
                  </a:lnTo>
                  <a:lnTo>
                    <a:pt x="34759" y="92576"/>
                  </a:lnTo>
                  <a:lnTo>
                    <a:pt x="36165" y="93240"/>
                  </a:lnTo>
                  <a:lnTo>
                    <a:pt x="37631" y="93834"/>
                  </a:lnTo>
                  <a:lnTo>
                    <a:pt x="39141" y="94365"/>
                  </a:lnTo>
                  <a:lnTo>
                    <a:pt x="40697" y="94834"/>
                  </a:lnTo>
                  <a:lnTo>
                    <a:pt x="42296" y="95241"/>
                  </a:lnTo>
                  <a:lnTo>
                    <a:pt x="43941" y="95584"/>
                  </a:lnTo>
                  <a:lnTo>
                    <a:pt x="45630" y="95866"/>
                  </a:lnTo>
                  <a:lnTo>
                    <a:pt x="47364" y="96084"/>
                  </a:lnTo>
                  <a:lnTo>
                    <a:pt x="49143" y="96241"/>
                  </a:lnTo>
                  <a:lnTo>
                    <a:pt x="50966" y="96334"/>
                  </a:lnTo>
                  <a:lnTo>
                    <a:pt x="52833" y="96366"/>
                  </a:lnTo>
                  <a:lnTo>
                    <a:pt x="54059" y="96355"/>
                  </a:lnTo>
                  <a:lnTo>
                    <a:pt x="55265" y="96324"/>
                  </a:lnTo>
                  <a:lnTo>
                    <a:pt x="56452" y="96272"/>
                  </a:lnTo>
                  <a:lnTo>
                    <a:pt x="57620" y="96199"/>
                  </a:lnTo>
                  <a:lnTo>
                    <a:pt x="58768" y="96105"/>
                  </a:lnTo>
                  <a:lnTo>
                    <a:pt x="59897" y="95991"/>
                  </a:lnTo>
                  <a:lnTo>
                    <a:pt x="61006" y="95855"/>
                  </a:lnTo>
                  <a:lnTo>
                    <a:pt x="62097" y="95699"/>
                  </a:lnTo>
                  <a:lnTo>
                    <a:pt x="63167" y="95522"/>
                  </a:lnTo>
                  <a:lnTo>
                    <a:pt x="64219" y="95324"/>
                  </a:lnTo>
                  <a:lnTo>
                    <a:pt x="65250" y="95110"/>
                  </a:lnTo>
                  <a:lnTo>
                    <a:pt x="66261" y="94883"/>
                  </a:lnTo>
                  <a:lnTo>
                    <a:pt x="67250" y="94645"/>
                  </a:lnTo>
                  <a:lnTo>
                    <a:pt x="68219" y="94395"/>
                  </a:lnTo>
                  <a:lnTo>
                    <a:pt x="69167" y="94133"/>
                  </a:lnTo>
                  <a:lnTo>
                    <a:pt x="70095" y="93859"/>
                  </a:lnTo>
                  <a:lnTo>
                    <a:pt x="71001" y="93574"/>
                  </a:lnTo>
                  <a:lnTo>
                    <a:pt x="71886" y="93276"/>
                  </a:lnTo>
                  <a:lnTo>
                    <a:pt x="72751" y="92966"/>
                  </a:lnTo>
                  <a:lnTo>
                    <a:pt x="73595" y="92645"/>
                  </a:lnTo>
                  <a:lnTo>
                    <a:pt x="74433" y="92300"/>
                  </a:lnTo>
                  <a:lnTo>
                    <a:pt x="75250" y="91948"/>
                  </a:lnTo>
                  <a:lnTo>
                    <a:pt x="76046" y="91591"/>
                  </a:lnTo>
                  <a:lnTo>
                    <a:pt x="76822" y="91228"/>
                  </a:lnTo>
                  <a:lnTo>
                    <a:pt x="77576" y="90859"/>
                  </a:lnTo>
                  <a:lnTo>
                    <a:pt x="78310" y="90484"/>
                  </a:lnTo>
                  <a:lnTo>
                    <a:pt x="79023" y="90103"/>
                  </a:lnTo>
                  <a:lnTo>
                    <a:pt x="79715" y="89716"/>
                  </a:lnTo>
                  <a:lnTo>
                    <a:pt x="80386" y="89323"/>
                  </a:lnTo>
                  <a:lnTo>
                    <a:pt x="81036" y="88924"/>
                  </a:lnTo>
                  <a:lnTo>
                    <a:pt x="81666" y="88508"/>
                  </a:lnTo>
                  <a:lnTo>
                    <a:pt x="82275" y="88091"/>
                  </a:lnTo>
                  <a:lnTo>
                    <a:pt x="82863" y="87674"/>
                  </a:lnTo>
                  <a:lnTo>
                    <a:pt x="83430" y="87257"/>
                  </a:lnTo>
                  <a:lnTo>
                    <a:pt x="83976" y="86841"/>
                  </a:lnTo>
                  <a:lnTo>
                    <a:pt x="84501" y="86424"/>
                  </a:lnTo>
                  <a:lnTo>
                    <a:pt x="85006" y="86007"/>
                  </a:lnTo>
                  <a:lnTo>
                    <a:pt x="85489" y="85591"/>
                  </a:lnTo>
                  <a:lnTo>
                    <a:pt x="85952" y="85174"/>
                  </a:lnTo>
                  <a:lnTo>
                    <a:pt x="86394" y="84757"/>
                  </a:lnTo>
                  <a:lnTo>
                    <a:pt x="86394" y="65856"/>
                  </a:lnTo>
                  <a:lnTo>
                    <a:pt x="55066" y="65856"/>
                  </a:lnTo>
                  <a:lnTo>
                    <a:pt x="55066" y="53950"/>
                  </a:lnTo>
                  <a:lnTo>
                    <a:pt x="99491" y="53950"/>
                  </a:lnTo>
                  <a:lnTo>
                    <a:pt x="99491" y="90115"/>
                  </a:lnTo>
                  <a:lnTo>
                    <a:pt x="98779" y="90826"/>
                  </a:lnTo>
                  <a:lnTo>
                    <a:pt x="98042" y="91532"/>
                  </a:lnTo>
                  <a:lnTo>
                    <a:pt x="97279" y="92231"/>
                  </a:lnTo>
                  <a:lnTo>
                    <a:pt x="96491" y="92925"/>
                  </a:lnTo>
                  <a:lnTo>
                    <a:pt x="95677" y="93612"/>
                  </a:lnTo>
                  <a:lnTo>
                    <a:pt x="94839" y="94294"/>
                  </a:lnTo>
                  <a:lnTo>
                    <a:pt x="93975" y="94970"/>
                  </a:lnTo>
                  <a:lnTo>
                    <a:pt x="93086" y="95639"/>
                  </a:lnTo>
                  <a:lnTo>
                    <a:pt x="92171" y="96303"/>
                  </a:lnTo>
                  <a:lnTo>
                    <a:pt x="91231" y="96961"/>
                  </a:lnTo>
                  <a:lnTo>
                    <a:pt x="90282" y="97594"/>
                  </a:lnTo>
                  <a:lnTo>
                    <a:pt x="89308" y="98211"/>
                  </a:lnTo>
                  <a:lnTo>
                    <a:pt x="88311" y="98814"/>
                  </a:lnTo>
                  <a:lnTo>
                    <a:pt x="87290" y="99402"/>
                  </a:lnTo>
                  <a:lnTo>
                    <a:pt x="86245" y="99975"/>
                  </a:lnTo>
                  <a:lnTo>
                    <a:pt x="85177" y="100533"/>
                  </a:lnTo>
                  <a:lnTo>
                    <a:pt x="84084" y="101076"/>
                  </a:lnTo>
                  <a:lnTo>
                    <a:pt x="82968" y="101604"/>
                  </a:lnTo>
                  <a:lnTo>
                    <a:pt x="81828" y="102118"/>
                  </a:lnTo>
                  <a:lnTo>
                    <a:pt x="80664" y="102616"/>
                  </a:lnTo>
                  <a:lnTo>
                    <a:pt x="79477" y="103097"/>
                  </a:lnTo>
                  <a:lnTo>
                    <a:pt x="78268" y="103557"/>
                  </a:lnTo>
                  <a:lnTo>
                    <a:pt x="77037" y="103996"/>
                  </a:lnTo>
                  <a:lnTo>
                    <a:pt x="75783" y="104414"/>
                  </a:lnTo>
                  <a:lnTo>
                    <a:pt x="74507" y="104812"/>
                  </a:lnTo>
                  <a:lnTo>
                    <a:pt x="73208" y="105188"/>
                  </a:lnTo>
                  <a:lnTo>
                    <a:pt x="71887" y="105544"/>
                  </a:lnTo>
                  <a:lnTo>
                    <a:pt x="70544" y="105879"/>
                  </a:lnTo>
                  <a:lnTo>
                    <a:pt x="69179" y="106193"/>
                  </a:lnTo>
                  <a:lnTo>
                    <a:pt x="67791" y="106486"/>
                  </a:lnTo>
                  <a:lnTo>
                    <a:pt x="66382" y="106755"/>
                  </a:lnTo>
                  <a:lnTo>
                    <a:pt x="64954" y="106995"/>
                  </a:lnTo>
                  <a:lnTo>
                    <a:pt x="63507" y="107207"/>
                  </a:lnTo>
                  <a:lnTo>
                    <a:pt x="62040" y="107391"/>
                  </a:lnTo>
                  <a:lnTo>
                    <a:pt x="60554" y="107546"/>
                  </a:lnTo>
                  <a:lnTo>
                    <a:pt x="59049" y="107674"/>
                  </a:lnTo>
                  <a:lnTo>
                    <a:pt x="57524" y="107773"/>
                  </a:lnTo>
                  <a:lnTo>
                    <a:pt x="55980" y="107843"/>
                  </a:lnTo>
                  <a:lnTo>
                    <a:pt x="54416" y="107886"/>
                  </a:lnTo>
                  <a:lnTo>
                    <a:pt x="52833" y="107900"/>
                  </a:lnTo>
                  <a:lnTo>
                    <a:pt x="50218" y="107860"/>
                  </a:lnTo>
                  <a:lnTo>
                    <a:pt x="47669" y="107739"/>
                  </a:lnTo>
                  <a:lnTo>
                    <a:pt x="45187" y="107538"/>
                  </a:lnTo>
                  <a:lnTo>
                    <a:pt x="42773" y="107257"/>
                  </a:lnTo>
                  <a:lnTo>
                    <a:pt x="40425" y="106895"/>
                  </a:lnTo>
                  <a:lnTo>
                    <a:pt x="38144" y="106453"/>
                  </a:lnTo>
                  <a:lnTo>
                    <a:pt x="35930" y="105931"/>
                  </a:lnTo>
                  <a:lnTo>
                    <a:pt x="33783" y="105328"/>
                  </a:lnTo>
                  <a:lnTo>
                    <a:pt x="31704" y="104645"/>
                  </a:lnTo>
                  <a:lnTo>
                    <a:pt x="29691" y="103882"/>
                  </a:lnTo>
                  <a:lnTo>
                    <a:pt x="27744" y="103032"/>
                  </a:lnTo>
                  <a:lnTo>
                    <a:pt x="25863" y="102119"/>
                  </a:lnTo>
                  <a:lnTo>
                    <a:pt x="24047" y="101145"/>
                  </a:lnTo>
                  <a:lnTo>
                    <a:pt x="22297" y="100107"/>
                  </a:lnTo>
                  <a:lnTo>
                    <a:pt x="20612" y="99007"/>
                  </a:lnTo>
                  <a:lnTo>
                    <a:pt x="18993" y="97845"/>
                  </a:lnTo>
                  <a:lnTo>
                    <a:pt x="17439" y="96620"/>
                  </a:lnTo>
                  <a:lnTo>
                    <a:pt x="15951" y="95333"/>
                  </a:lnTo>
                  <a:lnTo>
                    <a:pt x="14528" y="93983"/>
                  </a:lnTo>
                  <a:lnTo>
                    <a:pt x="13171" y="92571"/>
                  </a:lnTo>
                  <a:lnTo>
                    <a:pt x="11893" y="91085"/>
                  </a:lnTo>
                  <a:lnTo>
                    <a:pt x="10679" y="89546"/>
                  </a:lnTo>
                  <a:lnTo>
                    <a:pt x="9530" y="87954"/>
                  </a:lnTo>
                  <a:lnTo>
                    <a:pt x="8444" y="86308"/>
                  </a:lnTo>
                  <a:lnTo>
                    <a:pt x="7422" y="84608"/>
                  </a:lnTo>
                  <a:lnTo>
                    <a:pt x="6465" y="82855"/>
                  </a:lnTo>
                  <a:lnTo>
                    <a:pt x="5571" y="81048"/>
                  </a:lnTo>
                  <a:lnTo>
                    <a:pt x="4741" y="79188"/>
                  </a:lnTo>
                  <a:lnTo>
                    <a:pt x="3975" y="77274"/>
                  </a:lnTo>
                  <a:lnTo>
                    <a:pt x="3274" y="75307"/>
                  </a:lnTo>
                  <a:lnTo>
                    <a:pt x="2652" y="73294"/>
                  </a:lnTo>
                  <a:lnTo>
                    <a:pt x="2095" y="71244"/>
                  </a:lnTo>
                  <a:lnTo>
                    <a:pt x="1604" y="69156"/>
                  </a:lnTo>
                  <a:lnTo>
                    <a:pt x="1178" y="67032"/>
                  </a:lnTo>
                  <a:lnTo>
                    <a:pt x="818" y="64870"/>
                  </a:lnTo>
                  <a:lnTo>
                    <a:pt x="523" y="62671"/>
                  </a:lnTo>
                  <a:lnTo>
                    <a:pt x="294" y="60435"/>
                  </a:lnTo>
                  <a:lnTo>
                    <a:pt x="130" y="58162"/>
                  </a:lnTo>
                  <a:lnTo>
                    <a:pt x="32" y="558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516078" y="2546046"/>
              <a:ext cx="64740" cy="82004"/>
            </a:xfrm>
            <a:custGeom>
              <a:avLst/>
              <a:pathLst>
                <a:path w="64740" h="82004">
                  <a:moveTo>
                    <a:pt x="13468" y="0"/>
                  </a:moveTo>
                  <a:lnTo>
                    <a:pt x="13468" y="51048"/>
                  </a:lnTo>
                  <a:lnTo>
                    <a:pt x="13477" y="52204"/>
                  </a:lnTo>
                  <a:lnTo>
                    <a:pt x="13501" y="53322"/>
                  </a:lnTo>
                  <a:lnTo>
                    <a:pt x="13542" y="54401"/>
                  </a:lnTo>
                  <a:lnTo>
                    <a:pt x="13599" y="55441"/>
                  </a:lnTo>
                  <a:lnTo>
                    <a:pt x="13673" y="56443"/>
                  </a:lnTo>
                  <a:lnTo>
                    <a:pt x="13763" y="57405"/>
                  </a:lnTo>
                  <a:lnTo>
                    <a:pt x="13870" y="58330"/>
                  </a:lnTo>
                  <a:lnTo>
                    <a:pt x="13992" y="59215"/>
                  </a:lnTo>
                  <a:lnTo>
                    <a:pt x="14131" y="60062"/>
                  </a:lnTo>
                  <a:lnTo>
                    <a:pt x="14287" y="60870"/>
                  </a:lnTo>
                  <a:lnTo>
                    <a:pt x="14476" y="61644"/>
                  </a:lnTo>
                  <a:lnTo>
                    <a:pt x="14686" y="62388"/>
                  </a:lnTo>
                  <a:lnTo>
                    <a:pt x="14917" y="63103"/>
                  </a:lnTo>
                  <a:lnTo>
                    <a:pt x="15168" y="63787"/>
                  </a:lnTo>
                  <a:lnTo>
                    <a:pt x="15440" y="64442"/>
                  </a:lnTo>
                  <a:lnTo>
                    <a:pt x="15734" y="65067"/>
                  </a:lnTo>
                  <a:lnTo>
                    <a:pt x="16048" y="65662"/>
                  </a:lnTo>
                  <a:lnTo>
                    <a:pt x="16383" y="66228"/>
                  </a:lnTo>
                  <a:lnTo>
                    <a:pt x="16738" y="66764"/>
                  </a:lnTo>
                  <a:lnTo>
                    <a:pt x="17115" y="67270"/>
                  </a:lnTo>
                  <a:lnTo>
                    <a:pt x="17514" y="67733"/>
                  </a:lnTo>
                  <a:lnTo>
                    <a:pt x="17936" y="68169"/>
                  </a:lnTo>
                  <a:lnTo>
                    <a:pt x="18383" y="68578"/>
                  </a:lnTo>
                  <a:lnTo>
                    <a:pt x="18853" y="68961"/>
                  </a:lnTo>
                  <a:lnTo>
                    <a:pt x="19347" y="69316"/>
                  </a:lnTo>
                  <a:lnTo>
                    <a:pt x="19865" y="69645"/>
                  </a:lnTo>
                  <a:lnTo>
                    <a:pt x="20407" y="69947"/>
                  </a:lnTo>
                  <a:lnTo>
                    <a:pt x="20972" y="70223"/>
                  </a:lnTo>
                  <a:lnTo>
                    <a:pt x="21562" y="70471"/>
                  </a:lnTo>
                  <a:lnTo>
                    <a:pt x="22175" y="70693"/>
                  </a:lnTo>
                  <a:lnTo>
                    <a:pt x="22830" y="70877"/>
                  </a:lnTo>
                  <a:lnTo>
                    <a:pt x="23514" y="71041"/>
                  </a:lnTo>
                  <a:lnTo>
                    <a:pt x="24229" y="71186"/>
                  </a:lnTo>
                  <a:lnTo>
                    <a:pt x="24973" y="71312"/>
                  </a:lnTo>
                  <a:lnTo>
                    <a:pt x="25747" y="71418"/>
                  </a:lnTo>
                  <a:lnTo>
                    <a:pt x="26550" y="71505"/>
                  </a:lnTo>
                  <a:lnTo>
                    <a:pt x="27384" y="71573"/>
                  </a:lnTo>
                  <a:lnTo>
                    <a:pt x="28247" y="71622"/>
                  </a:lnTo>
                  <a:lnTo>
                    <a:pt x="29140" y="71651"/>
                  </a:lnTo>
                  <a:lnTo>
                    <a:pt x="30063" y="71660"/>
                  </a:lnTo>
                  <a:lnTo>
                    <a:pt x="31006" y="71644"/>
                  </a:lnTo>
                  <a:lnTo>
                    <a:pt x="31929" y="71595"/>
                  </a:lnTo>
                  <a:lnTo>
                    <a:pt x="32833" y="71513"/>
                  </a:lnTo>
                  <a:lnTo>
                    <a:pt x="33718" y="71398"/>
                  </a:lnTo>
                  <a:lnTo>
                    <a:pt x="34583" y="71251"/>
                  </a:lnTo>
                  <a:lnTo>
                    <a:pt x="35430" y="71071"/>
                  </a:lnTo>
                  <a:lnTo>
                    <a:pt x="36256" y="70858"/>
                  </a:lnTo>
                  <a:lnTo>
                    <a:pt x="37064" y="70612"/>
                  </a:lnTo>
                  <a:lnTo>
                    <a:pt x="37852" y="70334"/>
                  </a:lnTo>
                  <a:lnTo>
                    <a:pt x="38620" y="70023"/>
                  </a:lnTo>
                  <a:lnTo>
                    <a:pt x="39382" y="69667"/>
                  </a:lnTo>
                  <a:lnTo>
                    <a:pt x="40121" y="69282"/>
                  </a:lnTo>
                  <a:lnTo>
                    <a:pt x="40835" y="68869"/>
                  </a:lnTo>
                  <a:lnTo>
                    <a:pt x="41526" y="68428"/>
                  </a:lnTo>
                  <a:lnTo>
                    <a:pt x="42192" y="67958"/>
                  </a:lnTo>
                  <a:lnTo>
                    <a:pt x="42835" y="67460"/>
                  </a:lnTo>
                  <a:lnTo>
                    <a:pt x="43454" y="66934"/>
                  </a:lnTo>
                  <a:lnTo>
                    <a:pt x="44050" y="66380"/>
                  </a:lnTo>
                  <a:lnTo>
                    <a:pt x="44621" y="65797"/>
                  </a:lnTo>
                  <a:lnTo>
                    <a:pt x="45169" y="65186"/>
                  </a:lnTo>
                  <a:lnTo>
                    <a:pt x="45707" y="64532"/>
                  </a:lnTo>
                  <a:lnTo>
                    <a:pt x="46220" y="63850"/>
                  </a:lnTo>
                  <a:lnTo>
                    <a:pt x="46707" y="63139"/>
                  </a:lnTo>
                  <a:lnTo>
                    <a:pt x="47169" y="62400"/>
                  </a:lnTo>
                  <a:lnTo>
                    <a:pt x="47606" y="61633"/>
                  </a:lnTo>
                  <a:lnTo>
                    <a:pt x="48017" y="60837"/>
                  </a:lnTo>
                  <a:lnTo>
                    <a:pt x="48404" y="60014"/>
                  </a:lnTo>
                  <a:lnTo>
                    <a:pt x="48765" y="59162"/>
                  </a:lnTo>
                  <a:lnTo>
                    <a:pt x="49100" y="58281"/>
                  </a:lnTo>
                  <a:lnTo>
                    <a:pt x="49410" y="57373"/>
                  </a:lnTo>
                  <a:lnTo>
                    <a:pt x="49693" y="56422"/>
                  </a:lnTo>
                  <a:lnTo>
                    <a:pt x="49946" y="55444"/>
                  </a:lnTo>
                  <a:lnTo>
                    <a:pt x="50169" y="54439"/>
                  </a:lnTo>
                  <a:lnTo>
                    <a:pt x="50363" y="53408"/>
                  </a:lnTo>
                  <a:lnTo>
                    <a:pt x="50527" y="52350"/>
                  </a:lnTo>
                  <a:lnTo>
                    <a:pt x="50661" y="51265"/>
                  </a:lnTo>
                  <a:lnTo>
                    <a:pt x="50765" y="50153"/>
                  </a:lnTo>
                  <a:lnTo>
                    <a:pt x="50839" y="49015"/>
                  </a:lnTo>
                  <a:lnTo>
                    <a:pt x="50884" y="47849"/>
                  </a:lnTo>
                  <a:lnTo>
                    <a:pt x="50899" y="46657"/>
                  </a:lnTo>
                  <a:lnTo>
                    <a:pt x="50899" y="0"/>
                  </a:lnTo>
                  <a:lnTo>
                    <a:pt x="64293" y="0"/>
                  </a:lnTo>
                  <a:lnTo>
                    <a:pt x="64293" y="63326"/>
                  </a:lnTo>
                  <a:lnTo>
                    <a:pt x="64293" y="63835"/>
                  </a:lnTo>
                  <a:lnTo>
                    <a:pt x="64293" y="64350"/>
                  </a:lnTo>
                  <a:lnTo>
                    <a:pt x="64293" y="64871"/>
                  </a:lnTo>
                  <a:lnTo>
                    <a:pt x="64293" y="65398"/>
                  </a:lnTo>
                  <a:lnTo>
                    <a:pt x="64293" y="65930"/>
                  </a:lnTo>
                  <a:lnTo>
                    <a:pt x="64293" y="66469"/>
                  </a:lnTo>
                  <a:lnTo>
                    <a:pt x="64293" y="67014"/>
                  </a:lnTo>
                  <a:lnTo>
                    <a:pt x="64293" y="67564"/>
                  </a:lnTo>
                  <a:lnTo>
                    <a:pt x="64293" y="68121"/>
                  </a:lnTo>
                  <a:lnTo>
                    <a:pt x="64293" y="68684"/>
                  </a:lnTo>
                  <a:lnTo>
                    <a:pt x="64308" y="69232"/>
                  </a:lnTo>
                  <a:lnTo>
                    <a:pt x="64323" y="69776"/>
                  </a:lnTo>
                  <a:lnTo>
                    <a:pt x="64338" y="70316"/>
                  </a:lnTo>
                  <a:lnTo>
                    <a:pt x="64353" y="70851"/>
                  </a:lnTo>
                  <a:lnTo>
                    <a:pt x="64368" y="71381"/>
                  </a:lnTo>
                  <a:lnTo>
                    <a:pt x="64383" y="71907"/>
                  </a:lnTo>
                  <a:lnTo>
                    <a:pt x="64397" y="72429"/>
                  </a:lnTo>
                  <a:lnTo>
                    <a:pt x="64412" y="72946"/>
                  </a:lnTo>
                  <a:lnTo>
                    <a:pt x="64427" y="73459"/>
                  </a:lnTo>
                  <a:lnTo>
                    <a:pt x="64442" y="73967"/>
                  </a:lnTo>
                  <a:lnTo>
                    <a:pt x="64457" y="74452"/>
                  </a:lnTo>
                  <a:lnTo>
                    <a:pt x="64472" y="74923"/>
                  </a:lnTo>
                  <a:lnTo>
                    <a:pt x="64487" y="75380"/>
                  </a:lnTo>
                  <a:lnTo>
                    <a:pt x="64502" y="75824"/>
                  </a:lnTo>
                  <a:lnTo>
                    <a:pt x="64516" y="76255"/>
                  </a:lnTo>
                  <a:lnTo>
                    <a:pt x="64531" y="76673"/>
                  </a:lnTo>
                  <a:lnTo>
                    <a:pt x="64546" y="77077"/>
                  </a:lnTo>
                  <a:lnTo>
                    <a:pt x="64561" y="77468"/>
                  </a:lnTo>
                  <a:lnTo>
                    <a:pt x="64576" y="77845"/>
                  </a:lnTo>
                  <a:lnTo>
                    <a:pt x="64591" y="78209"/>
                  </a:lnTo>
                  <a:lnTo>
                    <a:pt x="64606" y="78553"/>
                  </a:lnTo>
                  <a:lnTo>
                    <a:pt x="64621" y="78872"/>
                  </a:lnTo>
                  <a:lnTo>
                    <a:pt x="64636" y="79166"/>
                  </a:lnTo>
                  <a:lnTo>
                    <a:pt x="64650" y="79435"/>
                  </a:lnTo>
                  <a:lnTo>
                    <a:pt x="64665" y="79678"/>
                  </a:lnTo>
                  <a:lnTo>
                    <a:pt x="64680" y="79896"/>
                  </a:lnTo>
                  <a:lnTo>
                    <a:pt x="64695" y="80089"/>
                  </a:lnTo>
                  <a:lnTo>
                    <a:pt x="64710" y="80257"/>
                  </a:lnTo>
                  <a:lnTo>
                    <a:pt x="64740" y="80516"/>
                  </a:lnTo>
                  <a:lnTo>
                    <a:pt x="52060" y="80316"/>
                  </a:lnTo>
                  <a:lnTo>
                    <a:pt x="52045" y="80178"/>
                  </a:lnTo>
                  <a:lnTo>
                    <a:pt x="52030" y="80015"/>
                  </a:lnTo>
                  <a:lnTo>
                    <a:pt x="52015" y="79827"/>
                  </a:lnTo>
                  <a:lnTo>
                    <a:pt x="52000" y="79614"/>
                  </a:lnTo>
                  <a:lnTo>
                    <a:pt x="51985" y="79375"/>
                  </a:lnTo>
                  <a:lnTo>
                    <a:pt x="51970" y="79111"/>
                  </a:lnTo>
                  <a:lnTo>
                    <a:pt x="51955" y="78821"/>
                  </a:lnTo>
                  <a:lnTo>
                    <a:pt x="51941" y="78506"/>
                  </a:lnTo>
                  <a:lnTo>
                    <a:pt x="51925" y="78174"/>
                  </a:lnTo>
                  <a:lnTo>
                    <a:pt x="51908" y="77834"/>
                  </a:lnTo>
                  <a:lnTo>
                    <a:pt x="51889" y="77484"/>
                  </a:lnTo>
                  <a:lnTo>
                    <a:pt x="51869" y="77125"/>
                  </a:lnTo>
                  <a:lnTo>
                    <a:pt x="51847" y="76758"/>
                  </a:lnTo>
                  <a:lnTo>
                    <a:pt x="51824" y="76381"/>
                  </a:lnTo>
                  <a:lnTo>
                    <a:pt x="51800" y="75996"/>
                  </a:lnTo>
                  <a:lnTo>
                    <a:pt x="51774" y="75601"/>
                  </a:lnTo>
                  <a:lnTo>
                    <a:pt x="51746" y="75198"/>
                  </a:lnTo>
                  <a:lnTo>
                    <a:pt x="51717" y="74786"/>
                  </a:lnTo>
                  <a:lnTo>
                    <a:pt x="51702" y="74354"/>
                  </a:lnTo>
                  <a:lnTo>
                    <a:pt x="51688" y="73922"/>
                  </a:lnTo>
                  <a:lnTo>
                    <a:pt x="51673" y="73491"/>
                  </a:lnTo>
                  <a:lnTo>
                    <a:pt x="51658" y="73059"/>
                  </a:lnTo>
                  <a:lnTo>
                    <a:pt x="51643" y="72628"/>
                  </a:lnTo>
                  <a:lnTo>
                    <a:pt x="51628" y="72196"/>
                  </a:lnTo>
                  <a:lnTo>
                    <a:pt x="51613" y="71764"/>
                  </a:lnTo>
                  <a:lnTo>
                    <a:pt x="51598" y="71333"/>
                  </a:lnTo>
                  <a:lnTo>
                    <a:pt x="51583" y="70901"/>
                  </a:lnTo>
                  <a:lnTo>
                    <a:pt x="51568" y="70470"/>
                  </a:lnTo>
                  <a:lnTo>
                    <a:pt x="51554" y="70031"/>
                  </a:lnTo>
                  <a:lnTo>
                    <a:pt x="51542" y="69606"/>
                  </a:lnTo>
                  <a:lnTo>
                    <a:pt x="51530" y="69197"/>
                  </a:lnTo>
                  <a:lnTo>
                    <a:pt x="51521" y="68803"/>
                  </a:lnTo>
                  <a:lnTo>
                    <a:pt x="51513" y="68423"/>
                  </a:lnTo>
                  <a:lnTo>
                    <a:pt x="51506" y="68059"/>
                  </a:lnTo>
                  <a:lnTo>
                    <a:pt x="51501" y="67709"/>
                  </a:lnTo>
                  <a:lnTo>
                    <a:pt x="51497" y="67374"/>
                  </a:lnTo>
                  <a:lnTo>
                    <a:pt x="51495" y="67054"/>
                  </a:lnTo>
                  <a:lnTo>
                    <a:pt x="51494" y="66749"/>
                  </a:lnTo>
                  <a:lnTo>
                    <a:pt x="51271" y="66749"/>
                  </a:lnTo>
                  <a:lnTo>
                    <a:pt x="50880" y="67442"/>
                  </a:lnTo>
                  <a:lnTo>
                    <a:pt x="50482" y="68121"/>
                  </a:lnTo>
                  <a:lnTo>
                    <a:pt x="50076" y="68787"/>
                  </a:lnTo>
                  <a:lnTo>
                    <a:pt x="49663" y="69440"/>
                  </a:lnTo>
                  <a:lnTo>
                    <a:pt x="49243" y="70079"/>
                  </a:lnTo>
                  <a:lnTo>
                    <a:pt x="48815" y="70705"/>
                  </a:lnTo>
                  <a:lnTo>
                    <a:pt x="48380" y="71317"/>
                  </a:lnTo>
                  <a:lnTo>
                    <a:pt x="47937" y="71916"/>
                  </a:lnTo>
                  <a:lnTo>
                    <a:pt x="47487" y="72502"/>
                  </a:lnTo>
                  <a:lnTo>
                    <a:pt x="47029" y="73074"/>
                  </a:lnTo>
                  <a:lnTo>
                    <a:pt x="46560" y="73631"/>
                  </a:lnTo>
                  <a:lnTo>
                    <a:pt x="46077" y="74172"/>
                  </a:lnTo>
                  <a:lnTo>
                    <a:pt x="45578" y="74697"/>
                  </a:lnTo>
                  <a:lnTo>
                    <a:pt x="45065" y="75205"/>
                  </a:lnTo>
                  <a:lnTo>
                    <a:pt x="44536" y="75697"/>
                  </a:lnTo>
                  <a:lnTo>
                    <a:pt x="43993" y="76173"/>
                  </a:lnTo>
                  <a:lnTo>
                    <a:pt x="43435" y="76632"/>
                  </a:lnTo>
                  <a:lnTo>
                    <a:pt x="42862" y="77075"/>
                  </a:lnTo>
                  <a:lnTo>
                    <a:pt x="42274" y="77501"/>
                  </a:lnTo>
                  <a:lnTo>
                    <a:pt x="41671" y="77911"/>
                  </a:lnTo>
                  <a:lnTo>
                    <a:pt x="41052" y="78289"/>
                  </a:lnTo>
                  <a:lnTo>
                    <a:pt x="40415" y="78649"/>
                  </a:lnTo>
                  <a:lnTo>
                    <a:pt x="39760" y="78992"/>
                  </a:lnTo>
                  <a:lnTo>
                    <a:pt x="39088" y="79316"/>
                  </a:lnTo>
                  <a:lnTo>
                    <a:pt x="38397" y="79623"/>
                  </a:lnTo>
                  <a:lnTo>
                    <a:pt x="37689" y="79911"/>
                  </a:lnTo>
                  <a:lnTo>
                    <a:pt x="36962" y="80182"/>
                  </a:lnTo>
                  <a:lnTo>
                    <a:pt x="36218" y="80435"/>
                  </a:lnTo>
                  <a:lnTo>
                    <a:pt x="35456" y="80670"/>
                  </a:lnTo>
                  <a:lnTo>
                    <a:pt x="34676" y="80888"/>
                  </a:lnTo>
                  <a:lnTo>
                    <a:pt x="33875" y="81100"/>
                  </a:lnTo>
                  <a:lnTo>
                    <a:pt x="33048" y="81289"/>
                  </a:lnTo>
                  <a:lnTo>
                    <a:pt x="32196" y="81457"/>
                  </a:lnTo>
                  <a:lnTo>
                    <a:pt x="31319" y="81602"/>
                  </a:lnTo>
                  <a:lnTo>
                    <a:pt x="30416" y="81725"/>
                  </a:lnTo>
                  <a:lnTo>
                    <a:pt x="29488" y="81825"/>
                  </a:lnTo>
                  <a:lnTo>
                    <a:pt x="28535" y="81903"/>
                  </a:lnTo>
                  <a:lnTo>
                    <a:pt x="27557" y="81959"/>
                  </a:lnTo>
                  <a:lnTo>
                    <a:pt x="26553" y="81993"/>
                  </a:lnTo>
                  <a:lnTo>
                    <a:pt x="25524" y="82004"/>
                  </a:lnTo>
                  <a:lnTo>
                    <a:pt x="24203" y="81987"/>
                  </a:lnTo>
                  <a:lnTo>
                    <a:pt x="22919" y="81938"/>
                  </a:lnTo>
                  <a:lnTo>
                    <a:pt x="21673" y="81856"/>
                  </a:lnTo>
                  <a:lnTo>
                    <a:pt x="20463" y="81742"/>
                  </a:lnTo>
                  <a:lnTo>
                    <a:pt x="19291" y="81595"/>
                  </a:lnTo>
                  <a:lnTo>
                    <a:pt x="18157" y="81414"/>
                  </a:lnTo>
                  <a:lnTo>
                    <a:pt x="17059" y="81202"/>
                  </a:lnTo>
                  <a:lnTo>
                    <a:pt x="15999" y="80956"/>
                  </a:lnTo>
                  <a:lnTo>
                    <a:pt x="14975" y="80678"/>
                  </a:lnTo>
                  <a:lnTo>
                    <a:pt x="13989" y="80367"/>
                  </a:lnTo>
                  <a:lnTo>
                    <a:pt x="13039" y="80021"/>
                  </a:lnTo>
                  <a:lnTo>
                    <a:pt x="12123" y="79640"/>
                  </a:lnTo>
                  <a:lnTo>
                    <a:pt x="11241" y="79224"/>
                  </a:lnTo>
                  <a:lnTo>
                    <a:pt x="10394" y="78771"/>
                  </a:lnTo>
                  <a:lnTo>
                    <a:pt x="9580" y="78283"/>
                  </a:lnTo>
                  <a:lnTo>
                    <a:pt x="8801" y="77759"/>
                  </a:lnTo>
                  <a:lnTo>
                    <a:pt x="8056" y="77200"/>
                  </a:lnTo>
                  <a:lnTo>
                    <a:pt x="7346" y="76604"/>
                  </a:lnTo>
                  <a:lnTo>
                    <a:pt x="6669" y="75973"/>
                  </a:lnTo>
                  <a:lnTo>
                    <a:pt x="6027" y="75307"/>
                  </a:lnTo>
                  <a:lnTo>
                    <a:pt x="5418" y="74603"/>
                  </a:lnTo>
                  <a:lnTo>
                    <a:pt x="4842" y="73860"/>
                  </a:lnTo>
                  <a:lnTo>
                    <a:pt x="4299" y="73079"/>
                  </a:lnTo>
                  <a:lnTo>
                    <a:pt x="3789" y="72259"/>
                  </a:lnTo>
                  <a:lnTo>
                    <a:pt x="3311" y="71400"/>
                  </a:lnTo>
                  <a:lnTo>
                    <a:pt x="2866" y="70502"/>
                  </a:lnTo>
                  <a:lnTo>
                    <a:pt x="2454" y="69566"/>
                  </a:lnTo>
                  <a:lnTo>
                    <a:pt x="2074" y="68591"/>
                  </a:lnTo>
                  <a:lnTo>
                    <a:pt x="1727" y="67578"/>
                  </a:lnTo>
                  <a:lnTo>
                    <a:pt x="1413" y="66526"/>
                  </a:lnTo>
                  <a:lnTo>
                    <a:pt x="1145" y="65433"/>
                  </a:lnTo>
                  <a:lnTo>
                    <a:pt x="904" y="64296"/>
                  </a:lnTo>
                  <a:lnTo>
                    <a:pt x="692" y="63117"/>
                  </a:lnTo>
                  <a:lnTo>
                    <a:pt x="508" y="61894"/>
                  </a:lnTo>
                  <a:lnTo>
                    <a:pt x="353" y="60628"/>
                  </a:lnTo>
                  <a:lnTo>
                    <a:pt x="226" y="59319"/>
                  </a:lnTo>
                  <a:lnTo>
                    <a:pt x="127" y="57967"/>
                  </a:lnTo>
                  <a:lnTo>
                    <a:pt x="56" y="56572"/>
                  </a:lnTo>
                  <a:lnTo>
                    <a:pt x="14" y="55134"/>
                  </a:lnTo>
                  <a:lnTo>
                    <a:pt x="0" y="53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597413" y="2544558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611179" y="2586825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685816" y="2544558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766853" y="2544781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780694" y="2554753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51611" y="2516132"/>
              <a:ext cx="68535" cy="111918"/>
            </a:xfrm>
            <a:custGeom>
              <a:avLst/>
              <a:pathLst>
                <a:path w="68535" h="111918">
                  <a:moveTo>
                    <a:pt x="54694" y="97482"/>
                  </a:moveTo>
                  <a:lnTo>
                    <a:pt x="53925" y="98986"/>
                  </a:lnTo>
                  <a:lnTo>
                    <a:pt x="53107" y="100402"/>
                  </a:lnTo>
                  <a:lnTo>
                    <a:pt x="52240" y="101730"/>
                  </a:lnTo>
                  <a:lnTo>
                    <a:pt x="51324" y="102971"/>
                  </a:lnTo>
                  <a:lnTo>
                    <a:pt x="50359" y="104123"/>
                  </a:lnTo>
                  <a:lnTo>
                    <a:pt x="49345" y="105188"/>
                  </a:lnTo>
                  <a:lnTo>
                    <a:pt x="48282" y="106165"/>
                  </a:lnTo>
                  <a:lnTo>
                    <a:pt x="47169" y="107055"/>
                  </a:lnTo>
                  <a:lnTo>
                    <a:pt x="46007" y="107856"/>
                  </a:lnTo>
                  <a:lnTo>
                    <a:pt x="44797" y="108570"/>
                  </a:lnTo>
                  <a:lnTo>
                    <a:pt x="43547" y="109206"/>
                  </a:lnTo>
                  <a:lnTo>
                    <a:pt x="42237" y="109775"/>
                  </a:lnTo>
                  <a:lnTo>
                    <a:pt x="40868" y="110277"/>
                  </a:lnTo>
                  <a:lnTo>
                    <a:pt x="39439" y="110713"/>
                  </a:lnTo>
                  <a:lnTo>
                    <a:pt x="37951" y="111081"/>
                  </a:lnTo>
                  <a:lnTo>
                    <a:pt x="36403" y="111382"/>
                  </a:lnTo>
                  <a:lnTo>
                    <a:pt x="34796" y="111617"/>
                  </a:lnTo>
                  <a:lnTo>
                    <a:pt x="33129" y="111784"/>
                  </a:lnTo>
                  <a:lnTo>
                    <a:pt x="31402" y="111885"/>
                  </a:lnTo>
                  <a:lnTo>
                    <a:pt x="29616" y="111918"/>
                  </a:lnTo>
                  <a:lnTo>
                    <a:pt x="26646" y="111816"/>
                  </a:lnTo>
                  <a:lnTo>
                    <a:pt x="23836" y="111507"/>
                  </a:lnTo>
                  <a:lnTo>
                    <a:pt x="21187" y="110994"/>
                  </a:lnTo>
                  <a:lnTo>
                    <a:pt x="18698" y="110275"/>
                  </a:lnTo>
                  <a:lnTo>
                    <a:pt x="16371" y="109351"/>
                  </a:lnTo>
                  <a:lnTo>
                    <a:pt x="14204" y="108221"/>
                  </a:lnTo>
                  <a:lnTo>
                    <a:pt x="12197" y="106886"/>
                  </a:lnTo>
                  <a:lnTo>
                    <a:pt x="10352" y="105346"/>
                  </a:lnTo>
                  <a:lnTo>
                    <a:pt x="8667" y="103600"/>
                  </a:lnTo>
                  <a:lnTo>
                    <a:pt x="7143" y="101649"/>
                  </a:lnTo>
                  <a:lnTo>
                    <a:pt x="5786" y="99490"/>
                  </a:lnTo>
                  <a:lnTo>
                    <a:pt x="4572" y="97119"/>
                  </a:lnTo>
                  <a:lnTo>
                    <a:pt x="3500" y="94537"/>
                  </a:lnTo>
                  <a:lnTo>
                    <a:pt x="2571" y="91743"/>
                  </a:lnTo>
                  <a:lnTo>
                    <a:pt x="1785" y="88738"/>
                  </a:lnTo>
                  <a:lnTo>
                    <a:pt x="1143" y="85522"/>
                  </a:lnTo>
                  <a:lnTo>
                    <a:pt x="642" y="82095"/>
                  </a:lnTo>
                  <a:lnTo>
                    <a:pt x="285" y="78456"/>
                  </a:lnTo>
                  <a:lnTo>
                    <a:pt x="71" y="74606"/>
                  </a:lnTo>
                  <a:lnTo>
                    <a:pt x="0" y="70544"/>
                  </a:lnTo>
                  <a:lnTo>
                    <a:pt x="296" y="62542"/>
                  </a:lnTo>
                  <a:lnTo>
                    <a:pt x="1184" y="55381"/>
                  </a:lnTo>
                  <a:lnTo>
                    <a:pt x="2665" y="49064"/>
                  </a:lnTo>
                  <a:lnTo>
                    <a:pt x="4738" y="43588"/>
                  </a:lnTo>
                  <a:lnTo>
                    <a:pt x="7404" y="38955"/>
                  </a:lnTo>
                  <a:lnTo>
                    <a:pt x="10662" y="35165"/>
                  </a:lnTo>
                  <a:lnTo>
                    <a:pt x="14512" y="32216"/>
                  </a:lnTo>
                  <a:lnTo>
                    <a:pt x="18954" y="30110"/>
                  </a:lnTo>
                  <a:lnTo>
                    <a:pt x="23989" y="28847"/>
                  </a:lnTo>
                  <a:lnTo>
                    <a:pt x="29616" y="28426"/>
                  </a:lnTo>
                  <a:lnTo>
                    <a:pt x="31416" y="28459"/>
                  </a:lnTo>
                  <a:lnTo>
                    <a:pt x="33155" y="28560"/>
                  </a:lnTo>
                  <a:lnTo>
                    <a:pt x="34833" y="28727"/>
                  </a:lnTo>
                  <a:lnTo>
                    <a:pt x="36450" y="28961"/>
                  </a:lnTo>
                  <a:lnTo>
                    <a:pt x="38006" y="29263"/>
                  </a:lnTo>
                  <a:lnTo>
                    <a:pt x="39501" y="29631"/>
                  </a:lnTo>
                  <a:lnTo>
                    <a:pt x="40935" y="30067"/>
                  </a:lnTo>
                  <a:lnTo>
                    <a:pt x="42308" y="30569"/>
                  </a:lnTo>
                  <a:lnTo>
                    <a:pt x="43620" y="31138"/>
                  </a:lnTo>
                  <a:lnTo>
                    <a:pt x="44871" y="31774"/>
                  </a:lnTo>
                  <a:lnTo>
                    <a:pt x="46068" y="32483"/>
                  </a:lnTo>
                  <a:lnTo>
                    <a:pt x="47217" y="33272"/>
                  </a:lnTo>
                  <a:lnTo>
                    <a:pt x="48318" y="34138"/>
                  </a:lnTo>
                  <a:lnTo>
                    <a:pt x="49372" y="35084"/>
                  </a:lnTo>
                  <a:lnTo>
                    <a:pt x="50378" y="36109"/>
                  </a:lnTo>
                  <a:lnTo>
                    <a:pt x="51336" y="37212"/>
                  </a:lnTo>
                  <a:lnTo>
                    <a:pt x="52247" y="38395"/>
                  </a:lnTo>
                  <a:lnTo>
                    <a:pt x="53110" y="39656"/>
                  </a:lnTo>
                  <a:lnTo>
                    <a:pt x="53926" y="40996"/>
                  </a:lnTo>
                  <a:lnTo>
                    <a:pt x="54694" y="42416"/>
                  </a:lnTo>
                  <a:lnTo>
                    <a:pt x="54843" y="42416"/>
                  </a:lnTo>
                  <a:lnTo>
                    <a:pt x="54842" y="42259"/>
                  </a:lnTo>
                  <a:lnTo>
                    <a:pt x="54840" y="42085"/>
                  </a:lnTo>
                  <a:lnTo>
                    <a:pt x="54836" y="41895"/>
                  </a:lnTo>
                  <a:lnTo>
                    <a:pt x="54831" y="41689"/>
                  </a:lnTo>
                  <a:lnTo>
                    <a:pt x="54824" y="41467"/>
                  </a:lnTo>
                  <a:lnTo>
                    <a:pt x="54816" y="41228"/>
                  </a:lnTo>
                  <a:lnTo>
                    <a:pt x="54806" y="40973"/>
                  </a:lnTo>
                  <a:lnTo>
                    <a:pt x="54795" y="40701"/>
                  </a:lnTo>
                  <a:lnTo>
                    <a:pt x="54782" y="40413"/>
                  </a:lnTo>
                  <a:lnTo>
                    <a:pt x="54768" y="40109"/>
                  </a:lnTo>
                  <a:lnTo>
                    <a:pt x="54768" y="39781"/>
                  </a:lnTo>
                  <a:lnTo>
                    <a:pt x="54765" y="39451"/>
                  </a:lnTo>
                  <a:lnTo>
                    <a:pt x="54762" y="39120"/>
                  </a:lnTo>
                  <a:lnTo>
                    <a:pt x="54756" y="38787"/>
                  </a:lnTo>
                  <a:lnTo>
                    <a:pt x="54750" y="38453"/>
                  </a:lnTo>
                  <a:lnTo>
                    <a:pt x="54741" y="38117"/>
                  </a:lnTo>
                  <a:lnTo>
                    <a:pt x="54732" y="37780"/>
                  </a:lnTo>
                  <a:lnTo>
                    <a:pt x="54721" y="37442"/>
                  </a:lnTo>
                  <a:lnTo>
                    <a:pt x="54708" y="37102"/>
                  </a:lnTo>
                  <a:lnTo>
                    <a:pt x="54694" y="36760"/>
                  </a:lnTo>
                  <a:lnTo>
                    <a:pt x="54694" y="36405"/>
                  </a:lnTo>
                  <a:lnTo>
                    <a:pt x="54694" y="36055"/>
                  </a:lnTo>
                  <a:lnTo>
                    <a:pt x="54694" y="35709"/>
                  </a:lnTo>
                  <a:lnTo>
                    <a:pt x="54694" y="35367"/>
                  </a:lnTo>
                  <a:lnTo>
                    <a:pt x="54694" y="35030"/>
                  </a:lnTo>
                  <a:lnTo>
                    <a:pt x="54694" y="34697"/>
                  </a:lnTo>
                  <a:lnTo>
                    <a:pt x="54694" y="34369"/>
                  </a:lnTo>
                  <a:lnTo>
                    <a:pt x="54694" y="34045"/>
                  </a:lnTo>
                  <a:lnTo>
                    <a:pt x="54694" y="33726"/>
                  </a:lnTo>
                  <a:lnTo>
                    <a:pt x="54694" y="33411"/>
                  </a:lnTo>
                  <a:lnTo>
                    <a:pt x="54694" y="33108"/>
                  </a:lnTo>
                  <a:lnTo>
                    <a:pt x="54694" y="32822"/>
                  </a:lnTo>
                  <a:lnTo>
                    <a:pt x="54694" y="32554"/>
                  </a:lnTo>
                  <a:lnTo>
                    <a:pt x="54694" y="32304"/>
                  </a:lnTo>
                  <a:lnTo>
                    <a:pt x="54694" y="32072"/>
                  </a:lnTo>
                  <a:lnTo>
                    <a:pt x="54694" y="31858"/>
                  </a:lnTo>
                  <a:lnTo>
                    <a:pt x="54694" y="31661"/>
                  </a:lnTo>
                  <a:lnTo>
                    <a:pt x="54694" y="31483"/>
                  </a:lnTo>
                  <a:lnTo>
                    <a:pt x="54694" y="31322"/>
                  </a:lnTo>
                  <a:lnTo>
                    <a:pt x="54694" y="31179"/>
                  </a:lnTo>
                  <a:lnTo>
                    <a:pt x="54694" y="0"/>
                  </a:lnTo>
                  <a:lnTo>
                    <a:pt x="68088" y="0"/>
                  </a:lnTo>
                  <a:lnTo>
                    <a:pt x="68088" y="93836"/>
                  </a:lnTo>
                  <a:lnTo>
                    <a:pt x="68088" y="94414"/>
                  </a:lnTo>
                  <a:lnTo>
                    <a:pt x="68088" y="94988"/>
                  </a:lnTo>
                  <a:lnTo>
                    <a:pt x="68088" y="95557"/>
                  </a:lnTo>
                  <a:lnTo>
                    <a:pt x="68088" y="96122"/>
                  </a:lnTo>
                  <a:lnTo>
                    <a:pt x="68088" y="96682"/>
                  </a:lnTo>
                  <a:lnTo>
                    <a:pt x="68088" y="97238"/>
                  </a:lnTo>
                  <a:lnTo>
                    <a:pt x="68088" y="97789"/>
                  </a:lnTo>
                  <a:lnTo>
                    <a:pt x="68088" y="98336"/>
                  </a:lnTo>
                  <a:lnTo>
                    <a:pt x="68088" y="98879"/>
                  </a:lnTo>
                  <a:lnTo>
                    <a:pt x="68088" y="99417"/>
                  </a:lnTo>
                  <a:lnTo>
                    <a:pt x="68103" y="99948"/>
                  </a:lnTo>
                  <a:lnTo>
                    <a:pt x="68118" y="100470"/>
                  </a:lnTo>
                  <a:lnTo>
                    <a:pt x="68133" y="100984"/>
                  </a:lnTo>
                  <a:lnTo>
                    <a:pt x="68148" y="101488"/>
                  </a:lnTo>
                  <a:lnTo>
                    <a:pt x="68163" y="101984"/>
                  </a:lnTo>
                  <a:lnTo>
                    <a:pt x="68178" y="102471"/>
                  </a:lnTo>
                  <a:lnTo>
                    <a:pt x="68193" y="102948"/>
                  </a:lnTo>
                  <a:lnTo>
                    <a:pt x="68207" y="103417"/>
                  </a:lnTo>
                  <a:lnTo>
                    <a:pt x="68222" y="103877"/>
                  </a:lnTo>
                  <a:lnTo>
                    <a:pt x="68237" y="104328"/>
                  </a:lnTo>
                  <a:lnTo>
                    <a:pt x="68252" y="104769"/>
                  </a:lnTo>
                  <a:lnTo>
                    <a:pt x="68267" y="105197"/>
                  </a:lnTo>
                  <a:lnTo>
                    <a:pt x="68282" y="105614"/>
                  </a:lnTo>
                  <a:lnTo>
                    <a:pt x="68297" y="106019"/>
                  </a:lnTo>
                  <a:lnTo>
                    <a:pt x="68312" y="106412"/>
                  </a:lnTo>
                  <a:lnTo>
                    <a:pt x="68326" y="106793"/>
                  </a:lnTo>
                  <a:lnTo>
                    <a:pt x="68341" y="107162"/>
                  </a:lnTo>
                  <a:lnTo>
                    <a:pt x="68356" y="107519"/>
                  </a:lnTo>
                  <a:lnTo>
                    <a:pt x="68371" y="107864"/>
                  </a:lnTo>
                  <a:lnTo>
                    <a:pt x="68386" y="108198"/>
                  </a:lnTo>
                  <a:lnTo>
                    <a:pt x="68401" y="108501"/>
                  </a:lnTo>
                  <a:lnTo>
                    <a:pt x="68416" y="108787"/>
                  </a:lnTo>
                  <a:lnTo>
                    <a:pt x="68431" y="109055"/>
                  </a:lnTo>
                  <a:lnTo>
                    <a:pt x="68446" y="109305"/>
                  </a:lnTo>
                  <a:lnTo>
                    <a:pt x="68460" y="109537"/>
                  </a:lnTo>
                  <a:lnTo>
                    <a:pt x="68475" y="109751"/>
                  </a:lnTo>
                  <a:lnTo>
                    <a:pt x="68490" y="109948"/>
                  </a:lnTo>
                  <a:lnTo>
                    <a:pt x="68505" y="110126"/>
                  </a:lnTo>
                  <a:lnTo>
                    <a:pt x="68520" y="110287"/>
                  </a:lnTo>
                  <a:lnTo>
                    <a:pt x="68535" y="110430"/>
                  </a:lnTo>
                  <a:lnTo>
                    <a:pt x="55736" y="110430"/>
                  </a:lnTo>
                  <a:lnTo>
                    <a:pt x="55706" y="110275"/>
                  </a:lnTo>
                  <a:lnTo>
                    <a:pt x="55676" y="110109"/>
                  </a:lnTo>
                  <a:lnTo>
                    <a:pt x="55646" y="109930"/>
                  </a:lnTo>
                  <a:lnTo>
                    <a:pt x="55617" y="109739"/>
                  </a:lnTo>
                  <a:lnTo>
                    <a:pt x="55587" y="109537"/>
                  </a:lnTo>
                  <a:lnTo>
                    <a:pt x="55557" y="109323"/>
                  </a:lnTo>
                  <a:lnTo>
                    <a:pt x="55527" y="109096"/>
                  </a:lnTo>
                  <a:lnTo>
                    <a:pt x="55498" y="108858"/>
                  </a:lnTo>
                  <a:lnTo>
                    <a:pt x="55468" y="108608"/>
                  </a:lnTo>
                  <a:lnTo>
                    <a:pt x="55438" y="108346"/>
                  </a:lnTo>
                  <a:lnTo>
                    <a:pt x="55422" y="108060"/>
                  </a:lnTo>
                  <a:lnTo>
                    <a:pt x="55405" y="107766"/>
                  </a:lnTo>
                  <a:lnTo>
                    <a:pt x="55387" y="107465"/>
                  </a:lnTo>
                  <a:lnTo>
                    <a:pt x="55367" y="107156"/>
                  </a:lnTo>
                  <a:lnTo>
                    <a:pt x="55345" y="106839"/>
                  </a:lnTo>
                  <a:lnTo>
                    <a:pt x="55322" y="106516"/>
                  </a:lnTo>
                  <a:lnTo>
                    <a:pt x="55297" y="106185"/>
                  </a:lnTo>
                  <a:lnTo>
                    <a:pt x="55271" y="105846"/>
                  </a:lnTo>
                  <a:lnTo>
                    <a:pt x="55244" y="105500"/>
                  </a:lnTo>
                  <a:lnTo>
                    <a:pt x="55215" y="105147"/>
                  </a:lnTo>
                  <a:lnTo>
                    <a:pt x="55200" y="104788"/>
                  </a:lnTo>
                  <a:lnTo>
                    <a:pt x="55185" y="104426"/>
                  </a:lnTo>
                  <a:lnTo>
                    <a:pt x="55170" y="104062"/>
                  </a:lnTo>
                  <a:lnTo>
                    <a:pt x="55155" y="103694"/>
                  </a:lnTo>
                  <a:lnTo>
                    <a:pt x="55140" y="103323"/>
                  </a:lnTo>
                  <a:lnTo>
                    <a:pt x="55125" y="102950"/>
                  </a:lnTo>
                  <a:lnTo>
                    <a:pt x="55111" y="102573"/>
                  </a:lnTo>
                  <a:lnTo>
                    <a:pt x="55096" y="102194"/>
                  </a:lnTo>
                  <a:lnTo>
                    <a:pt x="55081" y="101811"/>
                  </a:lnTo>
                  <a:lnTo>
                    <a:pt x="55066" y="101426"/>
                  </a:lnTo>
                  <a:lnTo>
                    <a:pt x="55052" y="101025"/>
                  </a:lnTo>
                  <a:lnTo>
                    <a:pt x="55039" y="100625"/>
                  </a:lnTo>
                  <a:lnTo>
                    <a:pt x="55028" y="100227"/>
                  </a:lnTo>
                  <a:lnTo>
                    <a:pt x="55018" y="99830"/>
                  </a:lnTo>
                  <a:lnTo>
                    <a:pt x="55010" y="99435"/>
                  </a:lnTo>
                  <a:lnTo>
                    <a:pt x="55003" y="99042"/>
                  </a:lnTo>
                  <a:lnTo>
                    <a:pt x="54998" y="98649"/>
                  </a:lnTo>
                  <a:lnTo>
                    <a:pt x="54994" y="98259"/>
                  </a:lnTo>
                  <a:lnTo>
                    <a:pt x="54992" y="97870"/>
                  </a:lnTo>
                  <a:lnTo>
                    <a:pt x="54991" y="97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865675" y="2554455"/>
              <a:ext cx="40630" cy="63251"/>
            </a:xfrm>
            <a:custGeom>
              <a:avLst/>
              <a:pathLst>
                <a:path w="40630" h="63251">
                  <a:moveTo>
                    <a:pt x="0" y="31774"/>
                  </a:moveTo>
                  <a:lnTo>
                    <a:pt x="10" y="33417"/>
                  </a:lnTo>
                  <a:lnTo>
                    <a:pt x="41" y="35013"/>
                  </a:lnTo>
                  <a:lnTo>
                    <a:pt x="93" y="36561"/>
                  </a:lnTo>
                  <a:lnTo>
                    <a:pt x="166" y="38061"/>
                  </a:lnTo>
                  <a:lnTo>
                    <a:pt x="260" y="39513"/>
                  </a:lnTo>
                  <a:lnTo>
                    <a:pt x="375" y="40918"/>
                  </a:lnTo>
                  <a:lnTo>
                    <a:pt x="510" y="42276"/>
                  </a:lnTo>
                  <a:lnTo>
                    <a:pt x="666" y="43585"/>
                  </a:lnTo>
                  <a:lnTo>
                    <a:pt x="843" y="44847"/>
                  </a:lnTo>
                  <a:lnTo>
                    <a:pt x="1041" y="46062"/>
                  </a:lnTo>
                  <a:lnTo>
                    <a:pt x="1262" y="47232"/>
                  </a:lnTo>
                  <a:lnTo>
                    <a:pt x="1509" y="48360"/>
                  </a:lnTo>
                  <a:lnTo>
                    <a:pt x="1780" y="49446"/>
                  </a:lnTo>
                  <a:lnTo>
                    <a:pt x="2077" y="50491"/>
                  </a:lnTo>
                  <a:lnTo>
                    <a:pt x="2399" y="51494"/>
                  </a:lnTo>
                  <a:lnTo>
                    <a:pt x="2747" y="52455"/>
                  </a:lnTo>
                  <a:lnTo>
                    <a:pt x="3120" y="53375"/>
                  </a:lnTo>
                  <a:lnTo>
                    <a:pt x="3518" y="54253"/>
                  </a:lnTo>
                  <a:lnTo>
                    <a:pt x="3941" y="55090"/>
                  </a:lnTo>
                  <a:lnTo>
                    <a:pt x="4390" y="55884"/>
                  </a:lnTo>
                  <a:lnTo>
                    <a:pt x="4864" y="56623"/>
                  </a:lnTo>
                  <a:lnTo>
                    <a:pt x="5363" y="57322"/>
                  </a:lnTo>
                  <a:lnTo>
                    <a:pt x="5888" y="57981"/>
                  </a:lnTo>
                  <a:lnTo>
                    <a:pt x="6438" y="58599"/>
                  </a:lnTo>
                  <a:lnTo>
                    <a:pt x="7013" y="59177"/>
                  </a:lnTo>
                  <a:lnTo>
                    <a:pt x="7614" y="59715"/>
                  </a:lnTo>
                  <a:lnTo>
                    <a:pt x="8239" y="60213"/>
                  </a:lnTo>
                  <a:lnTo>
                    <a:pt x="8890" y="60671"/>
                  </a:lnTo>
                  <a:lnTo>
                    <a:pt x="9567" y="61088"/>
                  </a:lnTo>
                  <a:lnTo>
                    <a:pt x="10269" y="61466"/>
                  </a:lnTo>
                  <a:lnTo>
                    <a:pt x="10999" y="61805"/>
                  </a:lnTo>
                  <a:lnTo>
                    <a:pt x="11760" y="62108"/>
                  </a:lnTo>
                  <a:lnTo>
                    <a:pt x="12552" y="62376"/>
                  </a:lnTo>
                  <a:lnTo>
                    <a:pt x="13376" y="62609"/>
                  </a:lnTo>
                  <a:lnTo>
                    <a:pt x="14231" y="62805"/>
                  </a:lnTo>
                  <a:lnTo>
                    <a:pt x="15117" y="62966"/>
                  </a:lnTo>
                  <a:lnTo>
                    <a:pt x="16035" y="63091"/>
                  </a:lnTo>
                  <a:lnTo>
                    <a:pt x="16984" y="63180"/>
                  </a:lnTo>
                  <a:lnTo>
                    <a:pt x="17964" y="63234"/>
                  </a:lnTo>
                  <a:lnTo>
                    <a:pt x="18975" y="63251"/>
                  </a:lnTo>
                  <a:lnTo>
                    <a:pt x="20019" y="63234"/>
                  </a:lnTo>
                  <a:lnTo>
                    <a:pt x="21038" y="63183"/>
                  </a:lnTo>
                  <a:lnTo>
                    <a:pt x="22031" y="63097"/>
                  </a:lnTo>
                  <a:lnTo>
                    <a:pt x="22999" y="62978"/>
                  </a:lnTo>
                  <a:lnTo>
                    <a:pt x="23942" y="62824"/>
                  </a:lnTo>
                  <a:lnTo>
                    <a:pt x="24860" y="62635"/>
                  </a:lnTo>
                  <a:lnTo>
                    <a:pt x="25752" y="62413"/>
                  </a:lnTo>
                  <a:lnTo>
                    <a:pt x="26619" y="62156"/>
                  </a:lnTo>
                  <a:lnTo>
                    <a:pt x="27461" y="61865"/>
                  </a:lnTo>
                  <a:lnTo>
                    <a:pt x="28277" y="61540"/>
                  </a:lnTo>
                  <a:lnTo>
                    <a:pt x="29081" y="61177"/>
                  </a:lnTo>
                  <a:lnTo>
                    <a:pt x="29857" y="60772"/>
                  </a:lnTo>
                  <a:lnTo>
                    <a:pt x="30605" y="60325"/>
                  </a:lnTo>
                  <a:lnTo>
                    <a:pt x="31325" y="59837"/>
                  </a:lnTo>
                  <a:lnTo>
                    <a:pt x="32016" y="59308"/>
                  </a:lnTo>
                  <a:lnTo>
                    <a:pt x="32679" y="58736"/>
                  </a:lnTo>
                  <a:lnTo>
                    <a:pt x="33314" y="58123"/>
                  </a:lnTo>
                  <a:lnTo>
                    <a:pt x="33920" y="57468"/>
                  </a:lnTo>
                  <a:lnTo>
                    <a:pt x="34499" y="56771"/>
                  </a:lnTo>
                  <a:lnTo>
                    <a:pt x="35049" y="56033"/>
                  </a:lnTo>
                  <a:lnTo>
                    <a:pt x="35586" y="55236"/>
                  </a:lnTo>
                  <a:lnTo>
                    <a:pt x="36096" y="54393"/>
                  </a:lnTo>
                  <a:lnTo>
                    <a:pt x="36580" y="53504"/>
                  </a:lnTo>
                  <a:lnTo>
                    <a:pt x="37037" y="52569"/>
                  </a:lnTo>
                  <a:lnTo>
                    <a:pt x="37467" y="51587"/>
                  </a:lnTo>
                  <a:lnTo>
                    <a:pt x="37870" y="50559"/>
                  </a:lnTo>
                  <a:lnTo>
                    <a:pt x="38247" y="49486"/>
                  </a:lnTo>
                  <a:lnTo>
                    <a:pt x="38597" y="48366"/>
                  </a:lnTo>
                  <a:lnTo>
                    <a:pt x="38920" y="47200"/>
                  </a:lnTo>
                  <a:lnTo>
                    <a:pt x="39216" y="45987"/>
                  </a:lnTo>
                  <a:lnTo>
                    <a:pt x="39484" y="44725"/>
                  </a:lnTo>
                  <a:lnTo>
                    <a:pt x="39725" y="43407"/>
                  </a:lnTo>
                  <a:lnTo>
                    <a:pt x="39937" y="42034"/>
                  </a:lnTo>
                  <a:lnTo>
                    <a:pt x="40121" y="40606"/>
                  </a:lnTo>
                  <a:lnTo>
                    <a:pt x="40276" y="39123"/>
                  </a:lnTo>
                  <a:lnTo>
                    <a:pt x="40403" y="37585"/>
                  </a:lnTo>
                  <a:lnTo>
                    <a:pt x="40502" y="35991"/>
                  </a:lnTo>
                  <a:lnTo>
                    <a:pt x="40573" y="34343"/>
                  </a:lnTo>
                  <a:lnTo>
                    <a:pt x="40615" y="32640"/>
                  </a:lnTo>
                  <a:lnTo>
                    <a:pt x="40630" y="30881"/>
                  </a:lnTo>
                  <a:lnTo>
                    <a:pt x="40615" y="29197"/>
                  </a:lnTo>
                  <a:lnTo>
                    <a:pt x="40573" y="27565"/>
                  </a:lnTo>
                  <a:lnTo>
                    <a:pt x="40502" y="25988"/>
                  </a:lnTo>
                  <a:lnTo>
                    <a:pt x="40403" y="24464"/>
                  </a:lnTo>
                  <a:lnTo>
                    <a:pt x="40276" y="22993"/>
                  </a:lnTo>
                  <a:lnTo>
                    <a:pt x="40121" y="21577"/>
                  </a:lnTo>
                  <a:lnTo>
                    <a:pt x="39937" y="20213"/>
                  </a:lnTo>
                  <a:lnTo>
                    <a:pt x="39725" y="18904"/>
                  </a:lnTo>
                  <a:lnTo>
                    <a:pt x="39484" y="17648"/>
                  </a:lnTo>
                  <a:lnTo>
                    <a:pt x="39216" y="16445"/>
                  </a:lnTo>
                  <a:lnTo>
                    <a:pt x="38920" y="15277"/>
                  </a:lnTo>
                  <a:lnTo>
                    <a:pt x="38597" y="14156"/>
                  </a:lnTo>
                  <a:lnTo>
                    <a:pt x="38247" y="13081"/>
                  </a:lnTo>
                  <a:lnTo>
                    <a:pt x="37870" y="12052"/>
                  </a:lnTo>
                  <a:lnTo>
                    <a:pt x="37467" y="11069"/>
                  </a:lnTo>
                  <a:lnTo>
                    <a:pt x="37037" y="10132"/>
                  </a:lnTo>
                  <a:lnTo>
                    <a:pt x="36580" y="9241"/>
                  </a:lnTo>
                  <a:lnTo>
                    <a:pt x="36096" y="8396"/>
                  </a:lnTo>
                  <a:lnTo>
                    <a:pt x="35586" y="7598"/>
                  </a:lnTo>
                  <a:lnTo>
                    <a:pt x="35049" y="6846"/>
                  </a:lnTo>
                  <a:lnTo>
                    <a:pt x="34485" y="6137"/>
                  </a:lnTo>
                  <a:lnTo>
                    <a:pt x="33897" y="5470"/>
                  </a:lnTo>
                  <a:lnTo>
                    <a:pt x="33283" y="4845"/>
                  </a:lnTo>
                  <a:lnTo>
                    <a:pt x="32643" y="4262"/>
                  </a:lnTo>
                  <a:lnTo>
                    <a:pt x="31979" y="3720"/>
                  </a:lnTo>
                  <a:lnTo>
                    <a:pt x="31289" y="3220"/>
                  </a:lnTo>
                  <a:lnTo>
                    <a:pt x="30574" y="2762"/>
                  </a:lnTo>
                  <a:lnTo>
                    <a:pt x="29834" y="2345"/>
                  </a:lnTo>
                  <a:lnTo>
                    <a:pt x="29068" y="1970"/>
                  </a:lnTo>
                  <a:lnTo>
                    <a:pt x="28277" y="1637"/>
                  </a:lnTo>
                  <a:lnTo>
                    <a:pt x="27475" y="1326"/>
                  </a:lnTo>
                  <a:lnTo>
                    <a:pt x="26649" y="1047"/>
                  </a:lnTo>
                  <a:lnTo>
                    <a:pt x="25797" y="802"/>
                  </a:lnTo>
                  <a:lnTo>
                    <a:pt x="24919" y="589"/>
                  </a:lnTo>
                  <a:lnTo>
                    <a:pt x="24017" y="409"/>
                  </a:lnTo>
                  <a:lnTo>
                    <a:pt x="23089" y="261"/>
                  </a:lnTo>
                  <a:lnTo>
                    <a:pt x="22135" y="147"/>
                  </a:lnTo>
                  <a:lnTo>
                    <a:pt x="21157" y="65"/>
                  </a:lnTo>
                  <a:lnTo>
                    <a:pt x="20153" y="16"/>
                  </a:lnTo>
                  <a:lnTo>
                    <a:pt x="19124" y="0"/>
                  </a:lnTo>
                  <a:lnTo>
                    <a:pt x="18155" y="17"/>
                  </a:lnTo>
                  <a:lnTo>
                    <a:pt x="17213" y="68"/>
                  </a:lnTo>
                  <a:lnTo>
                    <a:pt x="16298" y="154"/>
                  </a:lnTo>
                  <a:lnTo>
                    <a:pt x="15409" y="273"/>
                  </a:lnTo>
                  <a:lnTo>
                    <a:pt x="14547" y="427"/>
                  </a:lnTo>
                  <a:lnTo>
                    <a:pt x="13713" y="616"/>
                  </a:lnTo>
                  <a:lnTo>
                    <a:pt x="12904" y="838"/>
                  </a:lnTo>
                  <a:lnTo>
                    <a:pt x="12123" y="1095"/>
                  </a:lnTo>
                  <a:lnTo>
                    <a:pt x="11368" y="1386"/>
                  </a:lnTo>
                  <a:lnTo>
                    <a:pt x="10641" y="1711"/>
                  </a:lnTo>
                  <a:lnTo>
                    <a:pt x="9938" y="2074"/>
                  </a:lnTo>
                  <a:lnTo>
                    <a:pt x="9260" y="2479"/>
                  </a:lnTo>
                  <a:lnTo>
                    <a:pt x="8605" y="2925"/>
                  </a:lnTo>
                  <a:lnTo>
                    <a:pt x="7974" y="3414"/>
                  </a:lnTo>
                  <a:lnTo>
                    <a:pt x="7366" y="3943"/>
                  </a:lnTo>
                  <a:lnTo>
                    <a:pt x="6783" y="4515"/>
                  </a:lnTo>
                  <a:lnTo>
                    <a:pt x="6223" y="5128"/>
                  </a:lnTo>
                  <a:lnTo>
                    <a:pt x="5688" y="5783"/>
                  </a:lnTo>
                  <a:lnTo>
                    <a:pt x="5176" y="6479"/>
                  </a:lnTo>
                  <a:lnTo>
                    <a:pt x="4688" y="7218"/>
                  </a:lnTo>
                  <a:lnTo>
                    <a:pt x="4223" y="8000"/>
                  </a:lnTo>
                  <a:lnTo>
                    <a:pt x="3783" y="8828"/>
                  </a:lnTo>
                  <a:lnTo>
                    <a:pt x="3366" y="9702"/>
                  </a:lnTo>
                  <a:lnTo>
                    <a:pt x="2973" y="10623"/>
                  </a:lnTo>
                  <a:lnTo>
                    <a:pt x="2604" y="11589"/>
                  </a:lnTo>
                  <a:lnTo>
                    <a:pt x="2259" y="12602"/>
                  </a:lnTo>
                  <a:lnTo>
                    <a:pt x="1937" y="13661"/>
                  </a:lnTo>
                  <a:lnTo>
                    <a:pt x="1640" y="14766"/>
                  </a:lnTo>
                  <a:lnTo>
                    <a:pt x="1366" y="15917"/>
                  </a:lnTo>
                  <a:lnTo>
                    <a:pt x="1116" y="17115"/>
                  </a:lnTo>
                  <a:lnTo>
                    <a:pt x="904" y="18346"/>
                  </a:lnTo>
                  <a:lnTo>
                    <a:pt x="714" y="19630"/>
                  </a:lnTo>
                  <a:lnTo>
                    <a:pt x="546" y="20966"/>
                  </a:lnTo>
                  <a:lnTo>
                    <a:pt x="401" y="22353"/>
                  </a:lnTo>
                  <a:lnTo>
                    <a:pt x="279" y="23793"/>
                  </a:lnTo>
                  <a:lnTo>
                    <a:pt x="178" y="25285"/>
                  </a:lnTo>
                  <a:lnTo>
                    <a:pt x="100" y="26829"/>
                  </a:lnTo>
                  <a:lnTo>
                    <a:pt x="44" y="28426"/>
                  </a:lnTo>
                  <a:lnTo>
                    <a:pt x="11" y="300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936369" y="2544558"/>
              <a:ext cx="71958" cy="83492"/>
            </a:xfrm>
            <a:custGeom>
              <a:avLst/>
              <a:pathLst>
                <a:path w="71958" h="83492">
                  <a:moveTo>
                    <a:pt x="71958" y="41671"/>
                  </a:moveTo>
                  <a:lnTo>
                    <a:pt x="71865" y="45790"/>
                  </a:lnTo>
                  <a:lnTo>
                    <a:pt x="71586" y="49693"/>
                  </a:lnTo>
                  <a:lnTo>
                    <a:pt x="71121" y="53380"/>
                  </a:lnTo>
                  <a:lnTo>
                    <a:pt x="70470" y="56852"/>
                  </a:lnTo>
                  <a:lnTo>
                    <a:pt x="69632" y="60107"/>
                  </a:lnTo>
                  <a:lnTo>
                    <a:pt x="68609" y="63147"/>
                  </a:lnTo>
                  <a:lnTo>
                    <a:pt x="67400" y="65971"/>
                  </a:lnTo>
                  <a:lnTo>
                    <a:pt x="66005" y="68580"/>
                  </a:lnTo>
                  <a:lnTo>
                    <a:pt x="64423" y="70972"/>
                  </a:lnTo>
                  <a:lnTo>
                    <a:pt x="62656" y="73149"/>
                  </a:lnTo>
                  <a:lnTo>
                    <a:pt x="60712" y="75114"/>
                  </a:lnTo>
                  <a:lnTo>
                    <a:pt x="58599" y="76872"/>
                  </a:lnTo>
                  <a:lnTo>
                    <a:pt x="56318" y="78424"/>
                  </a:lnTo>
                  <a:lnTo>
                    <a:pt x="53869" y="79768"/>
                  </a:lnTo>
                  <a:lnTo>
                    <a:pt x="51252" y="80906"/>
                  </a:lnTo>
                  <a:lnTo>
                    <a:pt x="48467" y="81837"/>
                  </a:lnTo>
                  <a:lnTo>
                    <a:pt x="45513" y="82561"/>
                  </a:lnTo>
                  <a:lnTo>
                    <a:pt x="42392" y="83078"/>
                  </a:lnTo>
                  <a:lnTo>
                    <a:pt x="39102" y="83389"/>
                  </a:lnTo>
                  <a:lnTo>
                    <a:pt x="35644" y="83492"/>
                  </a:lnTo>
                  <a:lnTo>
                    <a:pt x="33980" y="83467"/>
                  </a:lnTo>
                  <a:lnTo>
                    <a:pt x="32352" y="83391"/>
                  </a:lnTo>
                  <a:lnTo>
                    <a:pt x="30759" y="83264"/>
                  </a:lnTo>
                  <a:lnTo>
                    <a:pt x="29203" y="83087"/>
                  </a:lnTo>
                  <a:lnTo>
                    <a:pt x="27682" y="82860"/>
                  </a:lnTo>
                  <a:lnTo>
                    <a:pt x="26196" y="82581"/>
                  </a:lnTo>
                  <a:lnTo>
                    <a:pt x="24747" y="82252"/>
                  </a:lnTo>
                  <a:lnTo>
                    <a:pt x="23333" y="81873"/>
                  </a:lnTo>
                  <a:lnTo>
                    <a:pt x="21955" y="81443"/>
                  </a:lnTo>
                  <a:lnTo>
                    <a:pt x="20612" y="80962"/>
                  </a:lnTo>
                  <a:lnTo>
                    <a:pt x="19308" y="80429"/>
                  </a:lnTo>
                  <a:lnTo>
                    <a:pt x="18043" y="79843"/>
                  </a:lnTo>
                  <a:lnTo>
                    <a:pt x="16819" y="79203"/>
                  </a:lnTo>
                  <a:lnTo>
                    <a:pt x="15635" y="78509"/>
                  </a:lnTo>
                  <a:lnTo>
                    <a:pt x="14492" y="77762"/>
                  </a:lnTo>
                  <a:lnTo>
                    <a:pt x="13388" y="76962"/>
                  </a:lnTo>
                  <a:lnTo>
                    <a:pt x="12325" y="76107"/>
                  </a:lnTo>
                  <a:lnTo>
                    <a:pt x="11302" y="75199"/>
                  </a:lnTo>
                  <a:lnTo>
                    <a:pt x="10318" y="74238"/>
                  </a:lnTo>
                  <a:lnTo>
                    <a:pt x="9376" y="73223"/>
                  </a:lnTo>
                  <a:lnTo>
                    <a:pt x="8489" y="72155"/>
                  </a:lnTo>
                  <a:lnTo>
                    <a:pt x="7643" y="71035"/>
                  </a:lnTo>
                  <a:lnTo>
                    <a:pt x="6840" y="69863"/>
                  </a:lnTo>
                  <a:lnTo>
                    <a:pt x="6078" y="68639"/>
                  </a:lnTo>
                  <a:lnTo>
                    <a:pt x="5357" y="67363"/>
                  </a:lnTo>
                  <a:lnTo>
                    <a:pt x="4679" y="66035"/>
                  </a:lnTo>
                  <a:lnTo>
                    <a:pt x="4042" y="64654"/>
                  </a:lnTo>
                  <a:lnTo>
                    <a:pt x="3446" y="63222"/>
                  </a:lnTo>
                  <a:lnTo>
                    <a:pt x="2893" y="61737"/>
                  </a:lnTo>
                  <a:lnTo>
                    <a:pt x="2381" y="60200"/>
                  </a:lnTo>
                  <a:lnTo>
                    <a:pt x="1928" y="58595"/>
                  </a:lnTo>
                  <a:lnTo>
                    <a:pt x="1524" y="56935"/>
                  </a:lnTo>
                  <a:lnTo>
                    <a:pt x="1166" y="55220"/>
                  </a:lnTo>
                  <a:lnTo>
                    <a:pt x="857" y="53450"/>
                  </a:lnTo>
                  <a:lnTo>
                    <a:pt x="595" y="51624"/>
                  </a:lnTo>
                  <a:lnTo>
                    <a:pt x="381" y="49744"/>
                  </a:lnTo>
                  <a:lnTo>
                    <a:pt x="214" y="47808"/>
                  </a:lnTo>
                  <a:lnTo>
                    <a:pt x="95" y="45818"/>
                  </a:lnTo>
                  <a:lnTo>
                    <a:pt x="23" y="43772"/>
                  </a:lnTo>
                  <a:lnTo>
                    <a:pt x="0" y="41671"/>
                  </a:lnTo>
                  <a:lnTo>
                    <a:pt x="360" y="33754"/>
                  </a:lnTo>
                  <a:lnTo>
                    <a:pt x="1443" y="26670"/>
                  </a:lnTo>
                  <a:lnTo>
                    <a:pt x="3248" y="20419"/>
                  </a:lnTo>
                  <a:lnTo>
                    <a:pt x="5774" y="15001"/>
                  </a:lnTo>
                  <a:lnTo>
                    <a:pt x="9022" y="10417"/>
                  </a:lnTo>
                  <a:lnTo>
                    <a:pt x="12992" y="6667"/>
                  </a:lnTo>
                  <a:lnTo>
                    <a:pt x="17684" y="3750"/>
                  </a:lnTo>
                  <a:lnTo>
                    <a:pt x="23098" y="1666"/>
                  </a:lnTo>
                  <a:lnTo>
                    <a:pt x="29233" y="416"/>
                  </a:lnTo>
                  <a:lnTo>
                    <a:pt x="36090" y="0"/>
                  </a:lnTo>
                  <a:lnTo>
                    <a:pt x="37940" y="26"/>
                  </a:lnTo>
                  <a:lnTo>
                    <a:pt x="39737" y="104"/>
                  </a:lnTo>
                  <a:lnTo>
                    <a:pt x="41482" y="234"/>
                  </a:lnTo>
                  <a:lnTo>
                    <a:pt x="43175" y="416"/>
                  </a:lnTo>
                  <a:lnTo>
                    <a:pt x="44815" y="651"/>
                  </a:lnTo>
                  <a:lnTo>
                    <a:pt x="46404" y="937"/>
                  </a:lnTo>
                  <a:lnTo>
                    <a:pt x="47941" y="1276"/>
                  </a:lnTo>
                  <a:lnTo>
                    <a:pt x="49425" y="1666"/>
                  </a:lnTo>
                  <a:lnTo>
                    <a:pt x="50858" y="2109"/>
                  </a:lnTo>
                  <a:lnTo>
                    <a:pt x="52238" y="2604"/>
                  </a:lnTo>
                  <a:lnTo>
                    <a:pt x="53582" y="3151"/>
                  </a:lnTo>
                  <a:lnTo>
                    <a:pt x="54875" y="3750"/>
                  </a:lnTo>
                  <a:lnTo>
                    <a:pt x="56118" y="4401"/>
                  </a:lnTo>
                  <a:lnTo>
                    <a:pt x="57310" y="5104"/>
                  </a:lnTo>
                  <a:lnTo>
                    <a:pt x="58452" y="5860"/>
                  </a:lnTo>
                  <a:lnTo>
                    <a:pt x="59543" y="6667"/>
                  </a:lnTo>
                  <a:lnTo>
                    <a:pt x="60583" y="7526"/>
                  </a:lnTo>
                  <a:lnTo>
                    <a:pt x="61573" y="8438"/>
                  </a:lnTo>
                  <a:lnTo>
                    <a:pt x="62512" y="9402"/>
                  </a:lnTo>
                  <a:lnTo>
                    <a:pt x="63400" y="10417"/>
                  </a:lnTo>
                  <a:lnTo>
                    <a:pt x="64255" y="11485"/>
                  </a:lnTo>
                  <a:lnTo>
                    <a:pt x="65064" y="12605"/>
                  </a:lnTo>
                  <a:lnTo>
                    <a:pt x="65827" y="13777"/>
                  </a:lnTo>
                  <a:lnTo>
                    <a:pt x="66544" y="15001"/>
                  </a:lnTo>
                  <a:lnTo>
                    <a:pt x="67214" y="16278"/>
                  </a:lnTo>
                  <a:lnTo>
                    <a:pt x="67838" y="17606"/>
                  </a:lnTo>
                  <a:lnTo>
                    <a:pt x="68417" y="18986"/>
                  </a:lnTo>
                  <a:lnTo>
                    <a:pt x="68949" y="20419"/>
                  </a:lnTo>
                  <a:lnTo>
                    <a:pt x="69435" y="21903"/>
                  </a:lnTo>
                  <a:lnTo>
                    <a:pt x="69874" y="23440"/>
                  </a:lnTo>
                  <a:lnTo>
                    <a:pt x="70270" y="25029"/>
                  </a:lnTo>
                  <a:lnTo>
                    <a:pt x="70624" y="26670"/>
                  </a:lnTo>
                  <a:lnTo>
                    <a:pt x="70937" y="28362"/>
                  </a:lnTo>
                  <a:lnTo>
                    <a:pt x="71208" y="30107"/>
                  </a:lnTo>
                  <a:lnTo>
                    <a:pt x="71437" y="31905"/>
                  </a:lnTo>
                  <a:lnTo>
                    <a:pt x="71625" y="33754"/>
                  </a:lnTo>
                  <a:lnTo>
                    <a:pt x="71770" y="35655"/>
                  </a:lnTo>
                  <a:lnTo>
                    <a:pt x="71875" y="37608"/>
                  </a:lnTo>
                  <a:lnTo>
                    <a:pt x="71937" y="39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950433" y="2554455"/>
              <a:ext cx="43829" cy="63698"/>
            </a:xfrm>
            <a:custGeom>
              <a:avLst/>
              <a:pathLst>
                <a:path w="43829" h="63698">
                  <a:moveTo>
                    <a:pt x="43829" y="31774"/>
                  </a:moveTo>
                  <a:lnTo>
                    <a:pt x="43814" y="29932"/>
                  </a:lnTo>
                  <a:lnTo>
                    <a:pt x="43770" y="28155"/>
                  </a:lnTo>
                  <a:lnTo>
                    <a:pt x="43695" y="26443"/>
                  </a:lnTo>
                  <a:lnTo>
                    <a:pt x="43591" y="24797"/>
                  </a:lnTo>
                  <a:lnTo>
                    <a:pt x="43457" y="23217"/>
                  </a:lnTo>
                  <a:lnTo>
                    <a:pt x="43294" y="21702"/>
                  </a:lnTo>
                  <a:lnTo>
                    <a:pt x="43100" y="20252"/>
                  </a:lnTo>
                  <a:lnTo>
                    <a:pt x="42877" y="18868"/>
                  </a:lnTo>
                  <a:lnTo>
                    <a:pt x="42624" y="17549"/>
                  </a:lnTo>
                  <a:lnTo>
                    <a:pt x="42341" y="16296"/>
                  </a:lnTo>
                  <a:lnTo>
                    <a:pt x="42044" y="15100"/>
                  </a:lnTo>
                  <a:lnTo>
                    <a:pt x="41719" y="13954"/>
                  </a:lnTo>
                  <a:lnTo>
                    <a:pt x="41366" y="12856"/>
                  </a:lnTo>
                  <a:lnTo>
                    <a:pt x="40984" y="11808"/>
                  </a:lnTo>
                  <a:lnTo>
                    <a:pt x="40574" y="10808"/>
                  </a:lnTo>
                  <a:lnTo>
                    <a:pt x="40135" y="9858"/>
                  </a:lnTo>
                  <a:lnTo>
                    <a:pt x="39669" y="8957"/>
                  </a:lnTo>
                  <a:lnTo>
                    <a:pt x="39174" y="8105"/>
                  </a:lnTo>
                  <a:lnTo>
                    <a:pt x="38651" y="7302"/>
                  </a:lnTo>
                  <a:lnTo>
                    <a:pt x="38100" y="6548"/>
                  </a:lnTo>
                  <a:lnTo>
                    <a:pt x="37536" y="5841"/>
                  </a:lnTo>
                  <a:lnTo>
                    <a:pt x="36948" y="5179"/>
                  </a:lnTo>
                  <a:lnTo>
                    <a:pt x="36334" y="4561"/>
                  </a:lnTo>
                  <a:lnTo>
                    <a:pt x="35694" y="3988"/>
                  </a:lnTo>
                  <a:lnTo>
                    <a:pt x="35030" y="3460"/>
                  </a:lnTo>
                  <a:lnTo>
                    <a:pt x="34340" y="2976"/>
                  </a:lnTo>
                  <a:lnTo>
                    <a:pt x="33625" y="2537"/>
                  </a:lnTo>
                  <a:lnTo>
                    <a:pt x="32885" y="2143"/>
                  </a:lnTo>
                  <a:lnTo>
                    <a:pt x="32119" y="1793"/>
                  </a:lnTo>
                  <a:lnTo>
                    <a:pt x="31328" y="1488"/>
                  </a:lnTo>
                  <a:lnTo>
                    <a:pt x="30514" y="1205"/>
                  </a:lnTo>
                  <a:lnTo>
                    <a:pt x="29679" y="952"/>
                  </a:lnTo>
                  <a:lnTo>
                    <a:pt x="28823" y="729"/>
                  </a:lnTo>
                  <a:lnTo>
                    <a:pt x="27946" y="535"/>
                  </a:lnTo>
                  <a:lnTo>
                    <a:pt x="27049" y="372"/>
                  </a:lnTo>
                  <a:lnTo>
                    <a:pt x="26131" y="238"/>
                  </a:lnTo>
                  <a:lnTo>
                    <a:pt x="25192" y="133"/>
                  </a:lnTo>
                  <a:lnTo>
                    <a:pt x="24232" y="59"/>
                  </a:lnTo>
                  <a:lnTo>
                    <a:pt x="23251" y="14"/>
                  </a:lnTo>
                  <a:lnTo>
                    <a:pt x="22249" y="0"/>
                  </a:lnTo>
                  <a:lnTo>
                    <a:pt x="21232" y="15"/>
                  </a:lnTo>
                  <a:lnTo>
                    <a:pt x="20234" y="62"/>
                  </a:lnTo>
                  <a:lnTo>
                    <a:pt x="19256" y="140"/>
                  </a:lnTo>
                  <a:lnTo>
                    <a:pt x="18296" y="250"/>
                  </a:lnTo>
                  <a:lnTo>
                    <a:pt x="17357" y="390"/>
                  </a:lnTo>
                  <a:lnTo>
                    <a:pt x="16436" y="562"/>
                  </a:lnTo>
                  <a:lnTo>
                    <a:pt x="15535" y="765"/>
                  </a:lnTo>
                  <a:lnTo>
                    <a:pt x="14653" y="1000"/>
                  </a:lnTo>
                  <a:lnTo>
                    <a:pt x="13791" y="1265"/>
                  </a:lnTo>
                  <a:lnTo>
                    <a:pt x="12948" y="1562"/>
                  </a:lnTo>
                  <a:lnTo>
                    <a:pt x="12141" y="1882"/>
                  </a:lnTo>
                  <a:lnTo>
                    <a:pt x="11358" y="2247"/>
                  </a:lnTo>
                  <a:lnTo>
                    <a:pt x="10599" y="2656"/>
                  </a:lnTo>
                  <a:lnTo>
                    <a:pt x="9864" y="3110"/>
                  </a:lnTo>
                  <a:lnTo>
                    <a:pt x="9152" y="3609"/>
                  </a:lnTo>
                  <a:lnTo>
                    <a:pt x="8465" y="4152"/>
                  </a:lnTo>
                  <a:lnTo>
                    <a:pt x="7801" y="4740"/>
                  </a:lnTo>
                  <a:lnTo>
                    <a:pt x="7161" y="5372"/>
                  </a:lnTo>
                  <a:lnTo>
                    <a:pt x="6545" y="6049"/>
                  </a:lnTo>
                  <a:lnTo>
                    <a:pt x="5953" y="6771"/>
                  </a:lnTo>
                  <a:lnTo>
                    <a:pt x="5386" y="7525"/>
                  </a:lnTo>
                  <a:lnTo>
                    <a:pt x="4845" y="8328"/>
                  </a:lnTo>
                  <a:lnTo>
                    <a:pt x="4332" y="9180"/>
                  </a:lnTo>
                  <a:lnTo>
                    <a:pt x="3845" y="10081"/>
                  </a:lnTo>
                  <a:lnTo>
                    <a:pt x="3385" y="11031"/>
                  </a:lnTo>
                  <a:lnTo>
                    <a:pt x="2952" y="12031"/>
                  </a:lnTo>
                  <a:lnTo>
                    <a:pt x="2546" y="13079"/>
                  </a:lnTo>
                  <a:lnTo>
                    <a:pt x="2166" y="14177"/>
                  </a:lnTo>
                  <a:lnTo>
                    <a:pt x="1814" y="15324"/>
                  </a:lnTo>
                  <a:lnTo>
                    <a:pt x="1488" y="16519"/>
                  </a:lnTo>
                  <a:lnTo>
                    <a:pt x="1205" y="17770"/>
                  </a:lnTo>
                  <a:lnTo>
                    <a:pt x="952" y="19082"/>
                  </a:lnTo>
                  <a:lnTo>
                    <a:pt x="729" y="20455"/>
                  </a:lnTo>
                  <a:lnTo>
                    <a:pt x="535" y="21889"/>
                  </a:lnTo>
                  <a:lnTo>
                    <a:pt x="372" y="23384"/>
                  </a:lnTo>
                  <a:lnTo>
                    <a:pt x="238" y="24940"/>
                  </a:lnTo>
                  <a:lnTo>
                    <a:pt x="133" y="26557"/>
                  </a:lnTo>
                  <a:lnTo>
                    <a:pt x="59" y="28235"/>
                  </a:lnTo>
                  <a:lnTo>
                    <a:pt x="14" y="29974"/>
                  </a:lnTo>
                  <a:lnTo>
                    <a:pt x="0" y="31774"/>
                  </a:lnTo>
                  <a:lnTo>
                    <a:pt x="16" y="33618"/>
                  </a:lnTo>
                  <a:lnTo>
                    <a:pt x="65" y="35397"/>
                  </a:lnTo>
                  <a:lnTo>
                    <a:pt x="147" y="37112"/>
                  </a:lnTo>
                  <a:lnTo>
                    <a:pt x="261" y="38763"/>
                  </a:lnTo>
                  <a:lnTo>
                    <a:pt x="409" y="40351"/>
                  </a:lnTo>
                  <a:lnTo>
                    <a:pt x="589" y="41874"/>
                  </a:lnTo>
                  <a:lnTo>
                    <a:pt x="802" y="43333"/>
                  </a:lnTo>
                  <a:lnTo>
                    <a:pt x="1047" y="44728"/>
                  </a:lnTo>
                  <a:lnTo>
                    <a:pt x="1326" y="46060"/>
                  </a:lnTo>
                  <a:lnTo>
                    <a:pt x="1637" y="47327"/>
                  </a:lnTo>
                  <a:lnTo>
                    <a:pt x="1976" y="48523"/>
                  </a:lnTo>
                  <a:lnTo>
                    <a:pt x="2339" y="49669"/>
                  </a:lnTo>
                  <a:lnTo>
                    <a:pt x="2726" y="50767"/>
                  </a:lnTo>
                  <a:lnTo>
                    <a:pt x="3137" y="51816"/>
                  </a:lnTo>
                  <a:lnTo>
                    <a:pt x="3571" y="52815"/>
                  </a:lnTo>
                  <a:lnTo>
                    <a:pt x="4030" y="53765"/>
                  </a:lnTo>
                  <a:lnTo>
                    <a:pt x="4512" y="54666"/>
                  </a:lnTo>
                  <a:lnTo>
                    <a:pt x="5018" y="55518"/>
                  </a:lnTo>
                  <a:lnTo>
                    <a:pt x="5548" y="56321"/>
                  </a:lnTo>
                  <a:lnTo>
                    <a:pt x="6101" y="57075"/>
                  </a:lnTo>
                  <a:lnTo>
                    <a:pt x="6692" y="57783"/>
                  </a:lnTo>
                  <a:lnTo>
                    <a:pt x="7301" y="58447"/>
                  </a:lnTo>
                  <a:lnTo>
                    <a:pt x="7930" y="59069"/>
                  </a:lnTo>
                  <a:lnTo>
                    <a:pt x="8578" y="59647"/>
                  </a:lnTo>
                  <a:lnTo>
                    <a:pt x="9245" y="60182"/>
                  </a:lnTo>
                  <a:lnTo>
                    <a:pt x="9932" y="60674"/>
                  </a:lnTo>
                  <a:lnTo>
                    <a:pt x="10638" y="61122"/>
                  </a:lnTo>
                  <a:lnTo>
                    <a:pt x="11364" y="61528"/>
                  </a:lnTo>
                  <a:lnTo>
                    <a:pt x="12109" y="61890"/>
                  </a:lnTo>
                  <a:lnTo>
                    <a:pt x="12873" y="62210"/>
                  </a:lnTo>
                  <a:lnTo>
                    <a:pt x="13669" y="62492"/>
                  </a:lnTo>
                  <a:lnTo>
                    <a:pt x="14478" y="62745"/>
                  </a:lnTo>
                  <a:lnTo>
                    <a:pt x="15300" y="62969"/>
                  </a:lnTo>
                  <a:lnTo>
                    <a:pt x="16135" y="63162"/>
                  </a:lnTo>
                  <a:lnTo>
                    <a:pt x="16985" y="63326"/>
                  </a:lnTo>
                  <a:lnTo>
                    <a:pt x="17847" y="63460"/>
                  </a:lnTo>
                  <a:lnTo>
                    <a:pt x="18723" y="63564"/>
                  </a:lnTo>
                  <a:lnTo>
                    <a:pt x="19612" y="63638"/>
                  </a:lnTo>
                  <a:lnTo>
                    <a:pt x="20515" y="63683"/>
                  </a:lnTo>
                  <a:lnTo>
                    <a:pt x="21431" y="63698"/>
                  </a:lnTo>
                  <a:lnTo>
                    <a:pt x="22448" y="63684"/>
                  </a:lnTo>
                  <a:lnTo>
                    <a:pt x="23446" y="63641"/>
                  </a:lnTo>
                  <a:lnTo>
                    <a:pt x="24424" y="63571"/>
                  </a:lnTo>
                  <a:lnTo>
                    <a:pt x="25384" y="63472"/>
                  </a:lnTo>
                  <a:lnTo>
                    <a:pt x="26323" y="63344"/>
                  </a:lnTo>
                  <a:lnTo>
                    <a:pt x="27244" y="63189"/>
                  </a:lnTo>
                  <a:lnTo>
                    <a:pt x="28145" y="63005"/>
                  </a:lnTo>
                  <a:lnTo>
                    <a:pt x="29027" y="62793"/>
                  </a:lnTo>
                  <a:lnTo>
                    <a:pt x="29889" y="62553"/>
                  </a:lnTo>
                  <a:lnTo>
                    <a:pt x="30733" y="62284"/>
                  </a:lnTo>
                  <a:lnTo>
                    <a:pt x="31553" y="61965"/>
                  </a:lnTo>
                  <a:lnTo>
                    <a:pt x="32349" y="61602"/>
                  </a:lnTo>
                  <a:lnTo>
                    <a:pt x="33119" y="61197"/>
                  </a:lnTo>
                  <a:lnTo>
                    <a:pt x="33864" y="60748"/>
                  </a:lnTo>
                  <a:lnTo>
                    <a:pt x="34583" y="60256"/>
                  </a:lnTo>
                  <a:lnTo>
                    <a:pt x="35278" y="59721"/>
                  </a:lnTo>
                  <a:lnTo>
                    <a:pt x="35947" y="59143"/>
                  </a:lnTo>
                  <a:lnTo>
                    <a:pt x="36590" y="58522"/>
                  </a:lnTo>
                  <a:lnTo>
                    <a:pt x="37209" y="57857"/>
                  </a:lnTo>
                  <a:lnTo>
                    <a:pt x="37802" y="57150"/>
                  </a:lnTo>
                  <a:lnTo>
                    <a:pt x="38369" y="56395"/>
                  </a:lnTo>
                  <a:lnTo>
                    <a:pt x="38909" y="55590"/>
                  </a:lnTo>
                  <a:lnTo>
                    <a:pt x="39423" y="54734"/>
                  </a:lnTo>
                  <a:lnTo>
                    <a:pt x="39909" y="53828"/>
                  </a:lnTo>
                  <a:lnTo>
                    <a:pt x="40369" y="52871"/>
                  </a:lnTo>
                  <a:lnTo>
                    <a:pt x="40802" y="51863"/>
                  </a:lnTo>
                  <a:lnTo>
                    <a:pt x="41209" y="50805"/>
                  </a:lnTo>
                  <a:lnTo>
                    <a:pt x="41588" y="49696"/>
                  </a:lnTo>
                  <a:lnTo>
                    <a:pt x="41941" y="48537"/>
                  </a:lnTo>
                  <a:lnTo>
                    <a:pt x="42267" y="47327"/>
                  </a:lnTo>
                  <a:lnTo>
                    <a:pt x="42564" y="46060"/>
                  </a:lnTo>
                  <a:lnTo>
                    <a:pt x="42829" y="44728"/>
                  </a:lnTo>
                  <a:lnTo>
                    <a:pt x="43064" y="43333"/>
                  </a:lnTo>
                  <a:lnTo>
                    <a:pt x="43267" y="41874"/>
                  </a:lnTo>
                  <a:lnTo>
                    <a:pt x="43439" y="40351"/>
                  </a:lnTo>
                  <a:lnTo>
                    <a:pt x="43579" y="38763"/>
                  </a:lnTo>
                  <a:lnTo>
                    <a:pt x="43689" y="37112"/>
                  </a:lnTo>
                  <a:lnTo>
                    <a:pt x="43767" y="35397"/>
                  </a:lnTo>
                  <a:lnTo>
                    <a:pt x="43814" y="33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024847" y="2544558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105884" y="2544781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119725" y="2554753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856249" y="2737254"/>
              <a:ext cx="675712" cy="952730"/>
            </a:xfrm>
            <a:custGeom>
              <a:avLst/>
              <a:pathLst>
                <a:path w="675712" h="952730">
                  <a:moveTo>
                    <a:pt x="231446" y="0"/>
                  </a:moveTo>
                  <a:lnTo>
                    <a:pt x="196133" y="17277"/>
                  </a:lnTo>
                  <a:lnTo>
                    <a:pt x="161491" y="35864"/>
                  </a:lnTo>
                  <a:lnTo>
                    <a:pt x="127568" y="55732"/>
                  </a:lnTo>
                  <a:lnTo>
                    <a:pt x="94411" y="76855"/>
                  </a:lnTo>
                  <a:lnTo>
                    <a:pt x="62068" y="99203"/>
                  </a:lnTo>
                  <a:lnTo>
                    <a:pt x="30582" y="122745"/>
                  </a:lnTo>
                  <a:lnTo>
                    <a:pt x="0" y="147447"/>
                  </a:lnTo>
                  <a:lnTo>
                    <a:pt x="675712" y="952730"/>
                  </a:lnTo>
                  <a:close/>
                </a:path>
              </a:pathLst>
            </a:custGeom>
            <a:solidFill>
              <a:srgbClr val="FF6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938899" y="2759064"/>
              <a:ext cx="28241" cy="44329"/>
            </a:xfrm>
            <a:custGeom>
              <a:avLst/>
              <a:pathLst>
                <a:path w="28241" h="44329">
                  <a:moveTo>
                    <a:pt x="28241" y="443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084364" y="2649287"/>
              <a:ext cx="85129" cy="104849"/>
            </a:xfrm>
            <a:custGeom>
              <a:avLst/>
              <a:pathLst>
                <a:path w="85129" h="104849">
                  <a:moveTo>
                    <a:pt x="70916" y="104849"/>
                  </a:moveTo>
                  <a:lnTo>
                    <a:pt x="70916" y="56257"/>
                  </a:lnTo>
                  <a:lnTo>
                    <a:pt x="14213" y="56257"/>
                  </a:lnTo>
                  <a:lnTo>
                    <a:pt x="14213" y="104849"/>
                  </a:lnTo>
                  <a:lnTo>
                    <a:pt x="0" y="104849"/>
                  </a:lnTo>
                  <a:lnTo>
                    <a:pt x="0" y="0"/>
                  </a:lnTo>
                  <a:lnTo>
                    <a:pt x="14213" y="0"/>
                  </a:lnTo>
                  <a:lnTo>
                    <a:pt x="14213" y="44350"/>
                  </a:lnTo>
                  <a:lnTo>
                    <a:pt x="70916" y="44350"/>
                  </a:lnTo>
                  <a:lnTo>
                    <a:pt x="70916" y="0"/>
                  </a:lnTo>
                  <a:lnTo>
                    <a:pt x="85129" y="0"/>
                  </a:lnTo>
                  <a:lnTo>
                    <a:pt x="85129" y="104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188395" y="2672132"/>
              <a:ext cx="71511" cy="83492"/>
            </a:xfrm>
            <a:custGeom>
              <a:avLst/>
              <a:pathLst>
                <a:path w="71511" h="83492">
                  <a:moveTo>
                    <a:pt x="14064" y="44574"/>
                  </a:moveTo>
                  <a:lnTo>
                    <a:pt x="14076" y="45829"/>
                  </a:lnTo>
                  <a:lnTo>
                    <a:pt x="14114" y="47065"/>
                  </a:lnTo>
                  <a:lnTo>
                    <a:pt x="14178" y="48282"/>
                  </a:lnTo>
                  <a:lnTo>
                    <a:pt x="14266" y="49479"/>
                  </a:lnTo>
                  <a:lnTo>
                    <a:pt x="14380" y="50657"/>
                  </a:lnTo>
                  <a:lnTo>
                    <a:pt x="14519" y="51816"/>
                  </a:lnTo>
                  <a:lnTo>
                    <a:pt x="14684" y="52955"/>
                  </a:lnTo>
                  <a:lnTo>
                    <a:pt x="14873" y="54075"/>
                  </a:lnTo>
                  <a:lnTo>
                    <a:pt x="15088" y="55175"/>
                  </a:lnTo>
                  <a:lnTo>
                    <a:pt x="15329" y="56257"/>
                  </a:lnTo>
                  <a:lnTo>
                    <a:pt x="15610" y="57299"/>
                  </a:lnTo>
                  <a:lnTo>
                    <a:pt x="15918" y="58313"/>
                  </a:lnTo>
                  <a:lnTo>
                    <a:pt x="16253" y="59299"/>
                  </a:lnTo>
                  <a:lnTo>
                    <a:pt x="16615" y="60257"/>
                  </a:lnTo>
                  <a:lnTo>
                    <a:pt x="17003" y="61186"/>
                  </a:lnTo>
                  <a:lnTo>
                    <a:pt x="17418" y="62088"/>
                  </a:lnTo>
                  <a:lnTo>
                    <a:pt x="17860" y="62960"/>
                  </a:lnTo>
                  <a:lnTo>
                    <a:pt x="18329" y="63805"/>
                  </a:lnTo>
                  <a:lnTo>
                    <a:pt x="18825" y="64621"/>
                  </a:lnTo>
                  <a:lnTo>
                    <a:pt x="19347" y="65409"/>
                  </a:lnTo>
                  <a:lnTo>
                    <a:pt x="19913" y="66152"/>
                  </a:lnTo>
                  <a:lnTo>
                    <a:pt x="20508" y="66862"/>
                  </a:lnTo>
                  <a:lnTo>
                    <a:pt x="21133" y="67539"/>
                  </a:lnTo>
                  <a:lnTo>
                    <a:pt x="21788" y="68184"/>
                  </a:lnTo>
                  <a:lnTo>
                    <a:pt x="22473" y="68795"/>
                  </a:lnTo>
                  <a:lnTo>
                    <a:pt x="23187" y="69374"/>
                  </a:lnTo>
                  <a:lnTo>
                    <a:pt x="23931" y="69920"/>
                  </a:lnTo>
                  <a:lnTo>
                    <a:pt x="24705" y="70434"/>
                  </a:lnTo>
                  <a:lnTo>
                    <a:pt x="25509" y="70915"/>
                  </a:lnTo>
                  <a:lnTo>
                    <a:pt x="26342" y="71363"/>
                  </a:lnTo>
                  <a:lnTo>
                    <a:pt x="27208" y="71758"/>
                  </a:lnTo>
                  <a:lnTo>
                    <a:pt x="28107" y="72113"/>
                  </a:lnTo>
                  <a:lnTo>
                    <a:pt x="29041" y="72425"/>
                  </a:lnTo>
                  <a:lnTo>
                    <a:pt x="30009" y="72696"/>
                  </a:lnTo>
                  <a:lnTo>
                    <a:pt x="31012" y="72925"/>
                  </a:lnTo>
                  <a:lnTo>
                    <a:pt x="32048" y="73113"/>
                  </a:lnTo>
                  <a:lnTo>
                    <a:pt x="33119" y="73259"/>
                  </a:lnTo>
                  <a:lnTo>
                    <a:pt x="34224" y="73363"/>
                  </a:lnTo>
                  <a:lnTo>
                    <a:pt x="35363" y="73425"/>
                  </a:lnTo>
                  <a:lnTo>
                    <a:pt x="36537" y="73446"/>
                  </a:lnTo>
                  <a:lnTo>
                    <a:pt x="38243" y="73411"/>
                  </a:lnTo>
                  <a:lnTo>
                    <a:pt x="39879" y="73306"/>
                  </a:lnTo>
                  <a:lnTo>
                    <a:pt x="41446" y="73131"/>
                  </a:lnTo>
                  <a:lnTo>
                    <a:pt x="42942" y="72887"/>
                  </a:lnTo>
                  <a:lnTo>
                    <a:pt x="44369" y="72572"/>
                  </a:lnTo>
                  <a:lnTo>
                    <a:pt x="45725" y="72187"/>
                  </a:lnTo>
                  <a:lnTo>
                    <a:pt x="47012" y="71732"/>
                  </a:lnTo>
                  <a:lnTo>
                    <a:pt x="48229" y="71208"/>
                  </a:lnTo>
                  <a:lnTo>
                    <a:pt x="49375" y="70613"/>
                  </a:lnTo>
                  <a:lnTo>
                    <a:pt x="50452" y="69949"/>
                  </a:lnTo>
                  <a:lnTo>
                    <a:pt x="51475" y="69231"/>
                  </a:lnTo>
                  <a:lnTo>
                    <a:pt x="52429" y="68475"/>
                  </a:lnTo>
                  <a:lnTo>
                    <a:pt x="53314" y="67683"/>
                  </a:lnTo>
                  <a:lnTo>
                    <a:pt x="54131" y="66853"/>
                  </a:lnTo>
                  <a:lnTo>
                    <a:pt x="54880" y="65986"/>
                  </a:lnTo>
                  <a:lnTo>
                    <a:pt x="55560" y="65082"/>
                  </a:lnTo>
                  <a:lnTo>
                    <a:pt x="56172" y="64141"/>
                  </a:lnTo>
                  <a:lnTo>
                    <a:pt x="56715" y="63162"/>
                  </a:lnTo>
                  <a:lnTo>
                    <a:pt x="57190" y="62146"/>
                  </a:lnTo>
                  <a:lnTo>
                    <a:pt x="57596" y="61093"/>
                  </a:lnTo>
                  <a:lnTo>
                    <a:pt x="69353" y="64442"/>
                  </a:lnTo>
                  <a:lnTo>
                    <a:pt x="69090" y="65113"/>
                  </a:lnTo>
                  <a:lnTo>
                    <a:pt x="68806" y="65785"/>
                  </a:lnTo>
                  <a:lnTo>
                    <a:pt x="68501" y="66458"/>
                  </a:lnTo>
                  <a:lnTo>
                    <a:pt x="68175" y="67133"/>
                  </a:lnTo>
                  <a:lnTo>
                    <a:pt x="67828" y="67809"/>
                  </a:lnTo>
                  <a:lnTo>
                    <a:pt x="67460" y="68487"/>
                  </a:lnTo>
                  <a:lnTo>
                    <a:pt x="67072" y="69167"/>
                  </a:lnTo>
                  <a:lnTo>
                    <a:pt x="66663" y="69848"/>
                  </a:lnTo>
                  <a:lnTo>
                    <a:pt x="66232" y="70530"/>
                  </a:lnTo>
                  <a:lnTo>
                    <a:pt x="65782" y="71214"/>
                  </a:lnTo>
                  <a:lnTo>
                    <a:pt x="65319" y="71878"/>
                  </a:lnTo>
                  <a:lnTo>
                    <a:pt x="64826" y="72529"/>
                  </a:lnTo>
                  <a:lnTo>
                    <a:pt x="64301" y="73169"/>
                  </a:lnTo>
                  <a:lnTo>
                    <a:pt x="63746" y="73797"/>
                  </a:lnTo>
                  <a:lnTo>
                    <a:pt x="63158" y="74414"/>
                  </a:lnTo>
                  <a:lnTo>
                    <a:pt x="62540" y="75018"/>
                  </a:lnTo>
                  <a:lnTo>
                    <a:pt x="61890" y="75610"/>
                  </a:lnTo>
                  <a:lnTo>
                    <a:pt x="61210" y="76191"/>
                  </a:lnTo>
                  <a:lnTo>
                    <a:pt x="60497" y="76759"/>
                  </a:lnTo>
                  <a:lnTo>
                    <a:pt x="59754" y="77316"/>
                  </a:lnTo>
                  <a:lnTo>
                    <a:pt x="58976" y="77843"/>
                  </a:lnTo>
                  <a:lnTo>
                    <a:pt x="58159" y="78352"/>
                  </a:lnTo>
                  <a:lnTo>
                    <a:pt x="57303" y="78843"/>
                  </a:lnTo>
                  <a:lnTo>
                    <a:pt x="56408" y="79316"/>
                  </a:lnTo>
                  <a:lnTo>
                    <a:pt x="55475" y="79771"/>
                  </a:lnTo>
                  <a:lnTo>
                    <a:pt x="54503" y="80209"/>
                  </a:lnTo>
                  <a:lnTo>
                    <a:pt x="53493" y="80629"/>
                  </a:lnTo>
                  <a:lnTo>
                    <a:pt x="52444" y="81030"/>
                  </a:lnTo>
                  <a:lnTo>
                    <a:pt x="51356" y="81414"/>
                  </a:lnTo>
                  <a:lnTo>
                    <a:pt x="50229" y="81781"/>
                  </a:lnTo>
                  <a:lnTo>
                    <a:pt x="49074" y="82106"/>
                  </a:lnTo>
                  <a:lnTo>
                    <a:pt x="47872" y="82397"/>
                  </a:lnTo>
                  <a:lnTo>
                    <a:pt x="46621" y="82653"/>
                  </a:lnTo>
                  <a:lnTo>
                    <a:pt x="45324" y="82876"/>
                  </a:lnTo>
                  <a:lnTo>
                    <a:pt x="43978" y="83064"/>
                  </a:lnTo>
                  <a:lnTo>
                    <a:pt x="42585" y="83218"/>
                  </a:lnTo>
                  <a:lnTo>
                    <a:pt x="41145" y="83338"/>
                  </a:lnTo>
                  <a:lnTo>
                    <a:pt x="39656" y="83424"/>
                  </a:lnTo>
                  <a:lnTo>
                    <a:pt x="38120" y="83475"/>
                  </a:lnTo>
                  <a:lnTo>
                    <a:pt x="36537" y="83492"/>
                  </a:lnTo>
                  <a:lnTo>
                    <a:pt x="33050" y="83386"/>
                  </a:lnTo>
                  <a:lnTo>
                    <a:pt x="29732" y="83066"/>
                  </a:lnTo>
                  <a:lnTo>
                    <a:pt x="26585" y="82534"/>
                  </a:lnTo>
                  <a:lnTo>
                    <a:pt x="23607" y="81789"/>
                  </a:lnTo>
                  <a:lnTo>
                    <a:pt x="20798" y="80832"/>
                  </a:lnTo>
                  <a:lnTo>
                    <a:pt x="18160" y="79661"/>
                  </a:lnTo>
                  <a:lnTo>
                    <a:pt x="15690" y="78278"/>
                  </a:lnTo>
                  <a:lnTo>
                    <a:pt x="13391" y="76682"/>
                  </a:lnTo>
                  <a:lnTo>
                    <a:pt x="11261" y="74873"/>
                  </a:lnTo>
                  <a:lnTo>
                    <a:pt x="9301" y="72851"/>
                  </a:lnTo>
                  <a:lnTo>
                    <a:pt x="7534" y="70619"/>
                  </a:lnTo>
                  <a:lnTo>
                    <a:pt x="5953" y="68181"/>
                  </a:lnTo>
                  <a:lnTo>
                    <a:pt x="4557" y="65535"/>
                  </a:lnTo>
                  <a:lnTo>
                    <a:pt x="3348" y="62683"/>
                  </a:lnTo>
                  <a:lnTo>
                    <a:pt x="2325" y="59624"/>
                  </a:lnTo>
                  <a:lnTo>
                    <a:pt x="1488" y="56358"/>
                  </a:lnTo>
                  <a:lnTo>
                    <a:pt x="837" y="52885"/>
                  </a:lnTo>
                  <a:lnTo>
                    <a:pt x="372" y="49205"/>
                  </a:lnTo>
                  <a:lnTo>
                    <a:pt x="93" y="45318"/>
                  </a:lnTo>
                  <a:lnTo>
                    <a:pt x="0" y="41225"/>
                  </a:lnTo>
                  <a:lnTo>
                    <a:pt x="28" y="38998"/>
                  </a:lnTo>
                  <a:lnTo>
                    <a:pt x="113" y="36840"/>
                  </a:lnTo>
                  <a:lnTo>
                    <a:pt x="254" y="34753"/>
                  </a:lnTo>
                  <a:lnTo>
                    <a:pt x="452" y="32736"/>
                  </a:lnTo>
                  <a:lnTo>
                    <a:pt x="706" y="30788"/>
                  </a:lnTo>
                  <a:lnTo>
                    <a:pt x="1017" y="28911"/>
                  </a:lnTo>
                  <a:lnTo>
                    <a:pt x="1385" y="27103"/>
                  </a:lnTo>
                  <a:lnTo>
                    <a:pt x="1809" y="25366"/>
                  </a:lnTo>
                  <a:lnTo>
                    <a:pt x="2290" y="23698"/>
                  </a:lnTo>
                  <a:lnTo>
                    <a:pt x="2827" y="22100"/>
                  </a:lnTo>
                  <a:lnTo>
                    <a:pt x="3414" y="20553"/>
                  </a:lnTo>
                  <a:lnTo>
                    <a:pt x="4042" y="19064"/>
                  </a:lnTo>
                  <a:lnTo>
                    <a:pt x="4711" y="17636"/>
                  </a:lnTo>
                  <a:lnTo>
                    <a:pt x="5423" y="16266"/>
                  </a:lnTo>
                  <a:lnTo>
                    <a:pt x="6176" y="14957"/>
                  </a:lnTo>
                  <a:lnTo>
                    <a:pt x="6971" y="13707"/>
                  </a:lnTo>
                  <a:lnTo>
                    <a:pt x="7807" y="12516"/>
                  </a:lnTo>
                  <a:lnTo>
                    <a:pt x="8685" y="11385"/>
                  </a:lnTo>
                  <a:lnTo>
                    <a:pt x="9605" y="10313"/>
                  </a:lnTo>
                  <a:lnTo>
                    <a:pt x="10566" y="9301"/>
                  </a:lnTo>
                  <a:lnTo>
                    <a:pt x="11565" y="8347"/>
                  </a:lnTo>
                  <a:lnTo>
                    <a:pt x="12596" y="7447"/>
                  </a:lnTo>
                  <a:lnTo>
                    <a:pt x="13660" y="6602"/>
                  </a:lnTo>
                  <a:lnTo>
                    <a:pt x="14757" y="5813"/>
                  </a:lnTo>
                  <a:lnTo>
                    <a:pt x="15887" y="5078"/>
                  </a:lnTo>
                  <a:lnTo>
                    <a:pt x="17049" y="4399"/>
                  </a:lnTo>
                  <a:lnTo>
                    <a:pt x="18244" y="3775"/>
                  </a:lnTo>
                  <a:lnTo>
                    <a:pt x="19472" y="3205"/>
                  </a:lnTo>
                  <a:lnTo>
                    <a:pt x="20733" y="2691"/>
                  </a:lnTo>
                  <a:lnTo>
                    <a:pt x="22026" y="2232"/>
                  </a:lnTo>
                  <a:lnTo>
                    <a:pt x="23345" y="1808"/>
                  </a:lnTo>
                  <a:lnTo>
                    <a:pt x="24681" y="1428"/>
                  </a:lnTo>
                  <a:lnTo>
                    <a:pt x="26035" y="1093"/>
                  </a:lnTo>
                  <a:lnTo>
                    <a:pt x="27408" y="803"/>
                  </a:lnTo>
                  <a:lnTo>
                    <a:pt x="28798" y="558"/>
                  </a:lnTo>
                  <a:lnTo>
                    <a:pt x="30206" y="357"/>
                  </a:lnTo>
                  <a:lnTo>
                    <a:pt x="31631" y="200"/>
                  </a:lnTo>
                  <a:lnTo>
                    <a:pt x="33075" y="89"/>
                  </a:lnTo>
                  <a:lnTo>
                    <a:pt x="34537" y="22"/>
                  </a:lnTo>
                  <a:lnTo>
                    <a:pt x="36016" y="0"/>
                  </a:lnTo>
                  <a:lnTo>
                    <a:pt x="38006" y="32"/>
                  </a:lnTo>
                  <a:lnTo>
                    <a:pt x="39930" y="130"/>
                  </a:lnTo>
                  <a:lnTo>
                    <a:pt x="41787" y="294"/>
                  </a:lnTo>
                  <a:lnTo>
                    <a:pt x="43576" y="523"/>
                  </a:lnTo>
                  <a:lnTo>
                    <a:pt x="45299" y="818"/>
                  </a:lnTo>
                  <a:lnTo>
                    <a:pt x="46955" y="1178"/>
                  </a:lnTo>
                  <a:lnTo>
                    <a:pt x="48544" y="1604"/>
                  </a:lnTo>
                  <a:lnTo>
                    <a:pt x="50065" y="2095"/>
                  </a:lnTo>
                  <a:lnTo>
                    <a:pt x="51520" y="2652"/>
                  </a:lnTo>
                  <a:lnTo>
                    <a:pt x="52908" y="3274"/>
                  </a:lnTo>
                  <a:lnTo>
                    <a:pt x="54250" y="3954"/>
                  </a:lnTo>
                  <a:lnTo>
                    <a:pt x="55536" y="4685"/>
                  </a:lnTo>
                  <a:lnTo>
                    <a:pt x="56768" y="5466"/>
                  </a:lnTo>
                  <a:lnTo>
                    <a:pt x="57944" y="6298"/>
                  </a:lnTo>
                  <a:lnTo>
                    <a:pt x="59066" y="7180"/>
                  </a:lnTo>
                  <a:lnTo>
                    <a:pt x="60132" y="8114"/>
                  </a:lnTo>
                  <a:lnTo>
                    <a:pt x="61143" y="9097"/>
                  </a:lnTo>
                  <a:lnTo>
                    <a:pt x="62100" y="10132"/>
                  </a:lnTo>
                  <a:lnTo>
                    <a:pt x="63001" y="11217"/>
                  </a:lnTo>
                  <a:lnTo>
                    <a:pt x="63847" y="12352"/>
                  </a:lnTo>
                  <a:lnTo>
                    <a:pt x="64656" y="13519"/>
                  </a:lnTo>
                  <a:lnTo>
                    <a:pt x="65415" y="14728"/>
                  </a:lnTo>
                  <a:lnTo>
                    <a:pt x="66126" y="15978"/>
                  </a:lnTo>
                  <a:lnTo>
                    <a:pt x="66788" y="17270"/>
                  </a:lnTo>
                  <a:lnTo>
                    <a:pt x="67400" y="18603"/>
                  </a:lnTo>
                  <a:lnTo>
                    <a:pt x="67963" y="19978"/>
                  </a:lnTo>
                  <a:lnTo>
                    <a:pt x="68478" y="21395"/>
                  </a:lnTo>
                  <a:lnTo>
                    <a:pt x="68943" y="22854"/>
                  </a:lnTo>
                  <a:lnTo>
                    <a:pt x="69359" y="24354"/>
                  </a:lnTo>
                  <a:lnTo>
                    <a:pt x="69725" y="25896"/>
                  </a:lnTo>
                  <a:lnTo>
                    <a:pt x="70065" y="27471"/>
                  </a:lnTo>
                  <a:lnTo>
                    <a:pt x="70368" y="29072"/>
                  </a:lnTo>
                  <a:lnTo>
                    <a:pt x="70636" y="30698"/>
                  </a:lnTo>
                  <a:lnTo>
                    <a:pt x="70868" y="32349"/>
                  </a:lnTo>
                  <a:lnTo>
                    <a:pt x="71065" y="34025"/>
                  </a:lnTo>
                  <a:lnTo>
                    <a:pt x="71226" y="35727"/>
                  </a:lnTo>
                  <a:lnTo>
                    <a:pt x="71351" y="37454"/>
                  </a:lnTo>
                  <a:lnTo>
                    <a:pt x="71440" y="39207"/>
                  </a:lnTo>
                  <a:lnTo>
                    <a:pt x="71494" y="40985"/>
                  </a:lnTo>
                  <a:lnTo>
                    <a:pt x="71511" y="42788"/>
                  </a:lnTo>
                  <a:lnTo>
                    <a:pt x="71511" y="44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202608" y="2682029"/>
              <a:ext cx="43457" cy="24407"/>
            </a:xfrm>
            <a:custGeom>
              <a:avLst/>
              <a:pathLst>
                <a:path w="43457" h="24407">
                  <a:moveTo>
                    <a:pt x="43457" y="24407"/>
                  </a:moveTo>
                  <a:lnTo>
                    <a:pt x="43192" y="21932"/>
                  </a:lnTo>
                  <a:lnTo>
                    <a:pt x="42841" y="19594"/>
                  </a:lnTo>
                  <a:lnTo>
                    <a:pt x="42406" y="17395"/>
                  </a:lnTo>
                  <a:lnTo>
                    <a:pt x="41886" y="15335"/>
                  </a:lnTo>
                  <a:lnTo>
                    <a:pt x="41281" y="13413"/>
                  </a:lnTo>
                  <a:lnTo>
                    <a:pt x="40591" y="11629"/>
                  </a:lnTo>
                  <a:lnTo>
                    <a:pt x="39816" y="9984"/>
                  </a:lnTo>
                  <a:lnTo>
                    <a:pt x="38957" y="8477"/>
                  </a:lnTo>
                  <a:lnTo>
                    <a:pt x="38012" y="7108"/>
                  </a:lnTo>
                  <a:lnTo>
                    <a:pt x="36983" y="5878"/>
                  </a:lnTo>
                  <a:lnTo>
                    <a:pt x="35865" y="4761"/>
                  </a:lnTo>
                  <a:lnTo>
                    <a:pt x="34653" y="3762"/>
                  </a:lnTo>
                  <a:lnTo>
                    <a:pt x="33347" y="2880"/>
                  </a:lnTo>
                  <a:lnTo>
                    <a:pt x="31947" y="2116"/>
                  </a:lnTo>
                  <a:lnTo>
                    <a:pt x="30453" y="1469"/>
                  </a:lnTo>
                  <a:lnTo>
                    <a:pt x="28866" y="940"/>
                  </a:lnTo>
                  <a:lnTo>
                    <a:pt x="27185" y="529"/>
                  </a:lnTo>
                  <a:lnTo>
                    <a:pt x="25410" y="235"/>
                  </a:lnTo>
                  <a:lnTo>
                    <a:pt x="23542" y="58"/>
                  </a:lnTo>
                  <a:lnTo>
                    <a:pt x="21580" y="0"/>
                  </a:lnTo>
                  <a:lnTo>
                    <a:pt x="20906" y="11"/>
                  </a:lnTo>
                  <a:lnTo>
                    <a:pt x="20225" y="44"/>
                  </a:lnTo>
                  <a:lnTo>
                    <a:pt x="19537" y="100"/>
                  </a:lnTo>
                  <a:lnTo>
                    <a:pt x="18841" y="178"/>
                  </a:lnTo>
                  <a:lnTo>
                    <a:pt x="18138" y="279"/>
                  </a:lnTo>
                  <a:lnTo>
                    <a:pt x="17427" y="401"/>
                  </a:lnTo>
                  <a:lnTo>
                    <a:pt x="16709" y="546"/>
                  </a:lnTo>
                  <a:lnTo>
                    <a:pt x="15984" y="714"/>
                  </a:lnTo>
                  <a:lnTo>
                    <a:pt x="15251" y="904"/>
                  </a:lnTo>
                  <a:lnTo>
                    <a:pt x="14510" y="1116"/>
                  </a:lnTo>
                  <a:lnTo>
                    <a:pt x="13786" y="1341"/>
                  </a:lnTo>
                  <a:lnTo>
                    <a:pt x="13073" y="1601"/>
                  </a:lnTo>
                  <a:lnTo>
                    <a:pt x="12369" y="1895"/>
                  </a:lnTo>
                  <a:lnTo>
                    <a:pt x="11677" y="2223"/>
                  </a:lnTo>
                  <a:lnTo>
                    <a:pt x="10994" y="2585"/>
                  </a:lnTo>
                  <a:lnTo>
                    <a:pt x="10322" y="2982"/>
                  </a:lnTo>
                  <a:lnTo>
                    <a:pt x="9661" y="3413"/>
                  </a:lnTo>
                  <a:lnTo>
                    <a:pt x="9010" y="3878"/>
                  </a:lnTo>
                  <a:lnTo>
                    <a:pt x="8369" y="4377"/>
                  </a:lnTo>
                  <a:lnTo>
                    <a:pt x="7739" y="4911"/>
                  </a:lnTo>
                  <a:lnTo>
                    <a:pt x="7123" y="5482"/>
                  </a:lnTo>
                  <a:lnTo>
                    <a:pt x="6527" y="6093"/>
                  </a:lnTo>
                  <a:lnTo>
                    <a:pt x="5950" y="6744"/>
                  </a:lnTo>
                  <a:lnTo>
                    <a:pt x="5393" y="7435"/>
                  </a:lnTo>
                  <a:lnTo>
                    <a:pt x="4855" y="8166"/>
                  </a:lnTo>
                  <a:lnTo>
                    <a:pt x="4336" y="8938"/>
                  </a:lnTo>
                  <a:lnTo>
                    <a:pt x="3837" y="9750"/>
                  </a:lnTo>
                  <a:lnTo>
                    <a:pt x="3357" y="10602"/>
                  </a:lnTo>
                  <a:lnTo>
                    <a:pt x="2896" y="11494"/>
                  </a:lnTo>
                  <a:lnTo>
                    <a:pt x="2455" y="12427"/>
                  </a:lnTo>
                  <a:lnTo>
                    <a:pt x="2042" y="13390"/>
                  </a:lnTo>
                  <a:lnTo>
                    <a:pt x="1666" y="14406"/>
                  </a:lnTo>
                  <a:lnTo>
                    <a:pt x="1328" y="15474"/>
                  </a:lnTo>
                  <a:lnTo>
                    <a:pt x="1026" y="16594"/>
                  </a:lnTo>
                  <a:lnTo>
                    <a:pt x="762" y="17766"/>
                  </a:lnTo>
                  <a:lnTo>
                    <a:pt x="535" y="18990"/>
                  </a:lnTo>
                  <a:lnTo>
                    <a:pt x="346" y="20266"/>
                  </a:lnTo>
                  <a:lnTo>
                    <a:pt x="193" y="21594"/>
                  </a:lnTo>
                  <a:lnTo>
                    <a:pt x="78" y="22975"/>
                  </a:lnTo>
                  <a:lnTo>
                    <a:pt x="0" y="24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276874" y="2643706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276874" y="2673621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310806" y="2643706"/>
              <a:ext cx="13394" cy="110430"/>
            </a:xfrm>
            <a:custGeom>
              <a:avLst/>
              <a:pathLst>
                <a:path w="13394" h="110430">
                  <a:moveTo>
                    <a:pt x="0" y="110430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104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340795" y="2672132"/>
              <a:ext cx="71958" cy="83492"/>
            </a:xfrm>
            <a:custGeom>
              <a:avLst/>
              <a:pathLst>
                <a:path w="71958" h="83492">
                  <a:moveTo>
                    <a:pt x="71958" y="41671"/>
                  </a:moveTo>
                  <a:lnTo>
                    <a:pt x="71865" y="45790"/>
                  </a:lnTo>
                  <a:lnTo>
                    <a:pt x="71586" y="49693"/>
                  </a:lnTo>
                  <a:lnTo>
                    <a:pt x="71121" y="53380"/>
                  </a:lnTo>
                  <a:lnTo>
                    <a:pt x="70470" y="56852"/>
                  </a:lnTo>
                  <a:lnTo>
                    <a:pt x="69632" y="60107"/>
                  </a:lnTo>
                  <a:lnTo>
                    <a:pt x="68609" y="63147"/>
                  </a:lnTo>
                  <a:lnTo>
                    <a:pt x="67400" y="65971"/>
                  </a:lnTo>
                  <a:lnTo>
                    <a:pt x="66005" y="68580"/>
                  </a:lnTo>
                  <a:lnTo>
                    <a:pt x="64423" y="70972"/>
                  </a:lnTo>
                  <a:lnTo>
                    <a:pt x="62656" y="73149"/>
                  </a:lnTo>
                  <a:lnTo>
                    <a:pt x="60712" y="75114"/>
                  </a:lnTo>
                  <a:lnTo>
                    <a:pt x="58599" y="76872"/>
                  </a:lnTo>
                  <a:lnTo>
                    <a:pt x="56318" y="78424"/>
                  </a:lnTo>
                  <a:lnTo>
                    <a:pt x="53869" y="79768"/>
                  </a:lnTo>
                  <a:lnTo>
                    <a:pt x="51252" y="80906"/>
                  </a:lnTo>
                  <a:lnTo>
                    <a:pt x="48467" y="81837"/>
                  </a:lnTo>
                  <a:lnTo>
                    <a:pt x="45513" y="82561"/>
                  </a:lnTo>
                  <a:lnTo>
                    <a:pt x="42392" y="83078"/>
                  </a:lnTo>
                  <a:lnTo>
                    <a:pt x="39102" y="83389"/>
                  </a:lnTo>
                  <a:lnTo>
                    <a:pt x="35644" y="83492"/>
                  </a:lnTo>
                  <a:lnTo>
                    <a:pt x="33980" y="83467"/>
                  </a:lnTo>
                  <a:lnTo>
                    <a:pt x="32352" y="83391"/>
                  </a:lnTo>
                  <a:lnTo>
                    <a:pt x="30759" y="83264"/>
                  </a:lnTo>
                  <a:lnTo>
                    <a:pt x="29203" y="83087"/>
                  </a:lnTo>
                  <a:lnTo>
                    <a:pt x="27682" y="82860"/>
                  </a:lnTo>
                  <a:lnTo>
                    <a:pt x="26196" y="82581"/>
                  </a:lnTo>
                  <a:lnTo>
                    <a:pt x="24747" y="82252"/>
                  </a:lnTo>
                  <a:lnTo>
                    <a:pt x="23333" y="81873"/>
                  </a:lnTo>
                  <a:lnTo>
                    <a:pt x="21955" y="81443"/>
                  </a:lnTo>
                  <a:lnTo>
                    <a:pt x="20612" y="80962"/>
                  </a:lnTo>
                  <a:lnTo>
                    <a:pt x="19308" y="80429"/>
                  </a:lnTo>
                  <a:lnTo>
                    <a:pt x="18043" y="79843"/>
                  </a:lnTo>
                  <a:lnTo>
                    <a:pt x="16819" y="79203"/>
                  </a:lnTo>
                  <a:lnTo>
                    <a:pt x="15635" y="78509"/>
                  </a:lnTo>
                  <a:lnTo>
                    <a:pt x="14492" y="77762"/>
                  </a:lnTo>
                  <a:lnTo>
                    <a:pt x="13388" y="76962"/>
                  </a:lnTo>
                  <a:lnTo>
                    <a:pt x="12325" y="76107"/>
                  </a:lnTo>
                  <a:lnTo>
                    <a:pt x="11302" y="75199"/>
                  </a:lnTo>
                  <a:lnTo>
                    <a:pt x="10318" y="74238"/>
                  </a:lnTo>
                  <a:lnTo>
                    <a:pt x="9376" y="73223"/>
                  </a:lnTo>
                  <a:lnTo>
                    <a:pt x="8489" y="72155"/>
                  </a:lnTo>
                  <a:lnTo>
                    <a:pt x="7643" y="71035"/>
                  </a:lnTo>
                  <a:lnTo>
                    <a:pt x="6840" y="69863"/>
                  </a:lnTo>
                  <a:lnTo>
                    <a:pt x="6078" y="68639"/>
                  </a:lnTo>
                  <a:lnTo>
                    <a:pt x="5357" y="67363"/>
                  </a:lnTo>
                  <a:lnTo>
                    <a:pt x="4679" y="66035"/>
                  </a:lnTo>
                  <a:lnTo>
                    <a:pt x="4042" y="64654"/>
                  </a:lnTo>
                  <a:lnTo>
                    <a:pt x="3446" y="63222"/>
                  </a:lnTo>
                  <a:lnTo>
                    <a:pt x="2893" y="61737"/>
                  </a:lnTo>
                  <a:lnTo>
                    <a:pt x="2381" y="60200"/>
                  </a:lnTo>
                  <a:lnTo>
                    <a:pt x="1928" y="58595"/>
                  </a:lnTo>
                  <a:lnTo>
                    <a:pt x="1524" y="56935"/>
                  </a:lnTo>
                  <a:lnTo>
                    <a:pt x="1166" y="55220"/>
                  </a:lnTo>
                  <a:lnTo>
                    <a:pt x="857" y="53450"/>
                  </a:lnTo>
                  <a:lnTo>
                    <a:pt x="595" y="51624"/>
                  </a:lnTo>
                  <a:lnTo>
                    <a:pt x="381" y="49744"/>
                  </a:lnTo>
                  <a:lnTo>
                    <a:pt x="214" y="47808"/>
                  </a:lnTo>
                  <a:lnTo>
                    <a:pt x="95" y="45818"/>
                  </a:lnTo>
                  <a:lnTo>
                    <a:pt x="23" y="43772"/>
                  </a:lnTo>
                  <a:lnTo>
                    <a:pt x="0" y="41671"/>
                  </a:lnTo>
                  <a:lnTo>
                    <a:pt x="360" y="33754"/>
                  </a:lnTo>
                  <a:lnTo>
                    <a:pt x="1443" y="26670"/>
                  </a:lnTo>
                  <a:lnTo>
                    <a:pt x="3248" y="20419"/>
                  </a:lnTo>
                  <a:lnTo>
                    <a:pt x="5774" y="15001"/>
                  </a:lnTo>
                  <a:lnTo>
                    <a:pt x="9022" y="10417"/>
                  </a:lnTo>
                  <a:lnTo>
                    <a:pt x="12992" y="6667"/>
                  </a:lnTo>
                  <a:lnTo>
                    <a:pt x="17684" y="3750"/>
                  </a:lnTo>
                  <a:lnTo>
                    <a:pt x="23098" y="1666"/>
                  </a:lnTo>
                  <a:lnTo>
                    <a:pt x="29233" y="416"/>
                  </a:lnTo>
                  <a:lnTo>
                    <a:pt x="36090" y="0"/>
                  </a:lnTo>
                  <a:lnTo>
                    <a:pt x="37940" y="26"/>
                  </a:lnTo>
                  <a:lnTo>
                    <a:pt x="39737" y="104"/>
                  </a:lnTo>
                  <a:lnTo>
                    <a:pt x="41482" y="234"/>
                  </a:lnTo>
                  <a:lnTo>
                    <a:pt x="43175" y="416"/>
                  </a:lnTo>
                  <a:lnTo>
                    <a:pt x="44815" y="651"/>
                  </a:lnTo>
                  <a:lnTo>
                    <a:pt x="46404" y="937"/>
                  </a:lnTo>
                  <a:lnTo>
                    <a:pt x="47941" y="1276"/>
                  </a:lnTo>
                  <a:lnTo>
                    <a:pt x="49425" y="1666"/>
                  </a:lnTo>
                  <a:lnTo>
                    <a:pt x="50858" y="2109"/>
                  </a:lnTo>
                  <a:lnTo>
                    <a:pt x="52238" y="2604"/>
                  </a:lnTo>
                  <a:lnTo>
                    <a:pt x="53582" y="3151"/>
                  </a:lnTo>
                  <a:lnTo>
                    <a:pt x="54875" y="3750"/>
                  </a:lnTo>
                  <a:lnTo>
                    <a:pt x="56118" y="4401"/>
                  </a:lnTo>
                  <a:lnTo>
                    <a:pt x="57310" y="5104"/>
                  </a:lnTo>
                  <a:lnTo>
                    <a:pt x="58452" y="5860"/>
                  </a:lnTo>
                  <a:lnTo>
                    <a:pt x="59543" y="6667"/>
                  </a:lnTo>
                  <a:lnTo>
                    <a:pt x="60583" y="7526"/>
                  </a:lnTo>
                  <a:lnTo>
                    <a:pt x="61573" y="8438"/>
                  </a:lnTo>
                  <a:lnTo>
                    <a:pt x="62512" y="9402"/>
                  </a:lnTo>
                  <a:lnTo>
                    <a:pt x="63400" y="10417"/>
                  </a:lnTo>
                  <a:lnTo>
                    <a:pt x="64255" y="11485"/>
                  </a:lnTo>
                  <a:lnTo>
                    <a:pt x="65064" y="12605"/>
                  </a:lnTo>
                  <a:lnTo>
                    <a:pt x="65827" y="13777"/>
                  </a:lnTo>
                  <a:lnTo>
                    <a:pt x="66544" y="15001"/>
                  </a:lnTo>
                  <a:lnTo>
                    <a:pt x="67214" y="16278"/>
                  </a:lnTo>
                  <a:lnTo>
                    <a:pt x="67838" y="17606"/>
                  </a:lnTo>
                  <a:lnTo>
                    <a:pt x="68417" y="18986"/>
                  </a:lnTo>
                  <a:lnTo>
                    <a:pt x="68949" y="20419"/>
                  </a:lnTo>
                  <a:lnTo>
                    <a:pt x="69435" y="21903"/>
                  </a:lnTo>
                  <a:lnTo>
                    <a:pt x="69874" y="23440"/>
                  </a:lnTo>
                  <a:lnTo>
                    <a:pt x="70270" y="25029"/>
                  </a:lnTo>
                  <a:lnTo>
                    <a:pt x="70624" y="26670"/>
                  </a:lnTo>
                  <a:lnTo>
                    <a:pt x="70937" y="28362"/>
                  </a:lnTo>
                  <a:lnTo>
                    <a:pt x="71208" y="30107"/>
                  </a:lnTo>
                  <a:lnTo>
                    <a:pt x="71437" y="31905"/>
                  </a:lnTo>
                  <a:lnTo>
                    <a:pt x="71625" y="33754"/>
                  </a:lnTo>
                  <a:lnTo>
                    <a:pt x="71770" y="35655"/>
                  </a:lnTo>
                  <a:lnTo>
                    <a:pt x="71875" y="37608"/>
                  </a:lnTo>
                  <a:lnTo>
                    <a:pt x="71937" y="39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354859" y="2682029"/>
              <a:ext cx="43829" cy="63698"/>
            </a:xfrm>
            <a:custGeom>
              <a:avLst/>
              <a:pathLst>
                <a:path w="43829" h="63698">
                  <a:moveTo>
                    <a:pt x="43829" y="31774"/>
                  </a:moveTo>
                  <a:lnTo>
                    <a:pt x="43815" y="29932"/>
                  </a:lnTo>
                  <a:lnTo>
                    <a:pt x="43770" y="28155"/>
                  </a:lnTo>
                  <a:lnTo>
                    <a:pt x="43695" y="26443"/>
                  </a:lnTo>
                  <a:lnTo>
                    <a:pt x="43591" y="24797"/>
                  </a:lnTo>
                  <a:lnTo>
                    <a:pt x="43457" y="23217"/>
                  </a:lnTo>
                  <a:lnTo>
                    <a:pt x="43294" y="21702"/>
                  </a:lnTo>
                  <a:lnTo>
                    <a:pt x="43100" y="20252"/>
                  </a:lnTo>
                  <a:lnTo>
                    <a:pt x="42877" y="18868"/>
                  </a:lnTo>
                  <a:lnTo>
                    <a:pt x="42624" y="17549"/>
                  </a:lnTo>
                  <a:lnTo>
                    <a:pt x="42341" y="16296"/>
                  </a:lnTo>
                  <a:lnTo>
                    <a:pt x="42044" y="15100"/>
                  </a:lnTo>
                  <a:lnTo>
                    <a:pt x="41719" y="13954"/>
                  </a:lnTo>
                  <a:lnTo>
                    <a:pt x="41366" y="12856"/>
                  </a:lnTo>
                  <a:lnTo>
                    <a:pt x="40984" y="11808"/>
                  </a:lnTo>
                  <a:lnTo>
                    <a:pt x="40574" y="10808"/>
                  </a:lnTo>
                  <a:lnTo>
                    <a:pt x="40135" y="9858"/>
                  </a:lnTo>
                  <a:lnTo>
                    <a:pt x="39669" y="8957"/>
                  </a:lnTo>
                  <a:lnTo>
                    <a:pt x="39174" y="8105"/>
                  </a:lnTo>
                  <a:lnTo>
                    <a:pt x="38651" y="7302"/>
                  </a:lnTo>
                  <a:lnTo>
                    <a:pt x="38100" y="6548"/>
                  </a:lnTo>
                  <a:lnTo>
                    <a:pt x="37536" y="5841"/>
                  </a:lnTo>
                  <a:lnTo>
                    <a:pt x="36948" y="5179"/>
                  </a:lnTo>
                  <a:lnTo>
                    <a:pt x="36334" y="4561"/>
                  </a:lnTo>
                  <a:lnTo>
                    <a:pt x="35694" y="3988"/>
                  </a:lnTo>
                  <a:lnTo>
                    <a:pt x="35030" y="3460"/>
                  </a:lnTo>
                  <a:lnTo>
                    <a:pt x="34340" y="2976"/>
                  </a:lnTo>
                  <a:lnTo>
                    <a:pt x="33625" y="2537"/>
                  </a:lnTo>
                  <a:lnTo>
                    <a:pt x="32885" y="2143"/>
                  </a:lnTo>
                  <a:lnTo>
                    <a:pt x="32119" y="1793"/>
                  </a:lnTo>
                  <a:lnTo>
                    <a:pt x="31328" y="1488"/>
                  </a:lnTo>
                  <a:lnTo>
                    <a:pt x="30514" y="1205"/>
                  </a:lnTo>
                  <a:lnTo>
                    <a:pt x="29679" y="952"/>
                  </a:lnTo>
                  <a:lnTo>
                    <a:pt x="28823" y="729"/>
                  </a:lnTo>
                  <a:lnTo>
                    <a:pt x="27946" y="535"/>
                  </a:lnTo>
                  <a:lnTo>
                    <a:pt x="27049" y="372"/>
                  </a:lnTo>
                  <a:lnTo>
                    <a:pt x="26131" y="238"/>
                  </a:lnTo>
                  <a:lnTo>
                    <a:pt x="25192" y="133"/>
                  </a:lnTo>
                  <a:lnTo>
                    <a:pt x="24232" y="59"/>
                  </a:lnTo>
                  <a:lnTo>
                    <a:pt x="23251" y="14"/>
                  </a:lnTo>
                  <a:lnTo>
                    <a:pt x="22249" y="0"/>
                  </a:lnTo>
                  <a:lnTo>
                    <a:pt x="21232" y="15"/>
                  </a:lnTo>
                  <a:lnTo>
                    <a:pt x="20234" y="62"/>
                  </a:lnTo>
                  <a:lnTo>
                    <a:pt x="19256" y="140"/>
                  </a:lnTo>
                  <a:lnTo>
                    <a:pt x="18296" y="250"/>
                  </a:lnTo>
                  <a:lnTo>
                    <a:pt x="17357" y="390"/>
                  </a:lnTo>
                  <a:lnTo>
                    <a:pt x="16436" y="562"/>
                  </a:lnTo>
                  <a:lnTo>
                    <a:pt x="15535" y="765"/>
                  </a:lnTo>
                  <a:lnTo>
                    <a:pt x="14653" y="1000"/>
                  </a:lnTo>
                  <a:lnTo>
                    <a:pt x="13791" y="1265"/>
                  </a:lnTo>
                  <a:lnTo>
                    <a:pt x="12948" y="1562"/>
                  </a:lnTo>
                  <a:lnTo>
                    <a:pt x="12141" y="1882"/>
                  </a:lnTo>
                  <a:lnTo>
                    <a:pt x="11358" y="2247"/>
                  </a:lnTo>
                  <a:lnTo>
                    <a:pt x="10599" y="2656"/>
                  </a:lnTo>
                  <a:lnTo>
                    <a:pt x="9864" y="3110"/>
                  </a:lnTo>
                  <a:lnTo>
                    <a:pt x="9152" y="3609"/>
                  </a:lnTo>
                  <a:lnTo>
                    <a:pt x="8465" y="4152"/>
                  </a:lnTo>
                  <a:lnTo>
                    <a:pt x="7801" y="4740"/>
                  </a:lnTo>
                  <a:lnTo>
                    <a:pt x="7161" y="5372"/>
                  </a:lnTo>
                  <a:lnTo>
                    <a:pt x="6545" y="6049"/>
                  </a:lnTo>
                  <a:lnTo>
                    <a:pt x="5953" y="6771"/>
                  </a:lnTo>
                  <a:lnTo>
                    <a:pt x="5386" y="7525"/>
                  </a:lnTo>
                  <a:lnTo>
                    <a:pt x="4845" y="8328"/>
                  </a:lnTo>
                  <a:lnTo>
                    <a:pt x="4332" y="9180"/>
                  </a:lnTo>
                  <a:lnTo>
                    <a:pt x="3845" y="10081"/>
                  </a:lnTo>
                  <a:lnTo>
                    <a:pt x="3385" y="11031"/>
                  </a:lnTo>
                  <a:lnTo>
                    <a:pt x="2952" y="12031"/>
                  </a:lnTo>
                  <a:lnTo>
                    <a:pt x="2546" y="13079"/>
                  </a:lnTo>
                  <a:lnTo>
                    <a:pt x="2166" y="14177"/>
                  </a:lnTo>
                  <a:lnTo>
                    <a:pt x="1814" y="15324"/>
                  </a:lnTo>
                  <a:lnTo>
                    <a:pt x="1488" y="16519"/>
                  </a:lnTo>
                  <a:lnTo>
                    <a:pt x="1205" y="17770"/>
                  </a:lnTo>
                  <a:lnTo>
                    <a:pt x="952" y="19082"/>
                  </a:lnTo>
                  <a:lnTo>
                    <a:pt x="729" y="20455"/>
                  </a:lnTo>
                  <a:lnTo>
                    <a:pt x="535" y="21889"/>
                  </a:lnTo>
                  <a:lnTo>
                    <a:pt x="372" y="23384"/>
                  </a:lnTo>
                  <a:lnTo>
                    <a:pt x="238" y="24940"/>
                  </a:lnTo>
                  <a:lnTo>
                    <a:pt x="133" y="26557"/>
                  </a:lnTo>
                  <a:lnTo>
                    <a:pt x="59" y="28235"/>
                  </a:lnTo>
                  <a:lnTo>
                    <a:pt x="14" y="29974"/>
                  </a:lnTo>
                  <a:lnTo>
                    <a:pt x="0" y="31774"/>
                  </a:lnTo>
                  <a:lnTo>
                    <a:pt x="16" y="33618"/>
                  </a:lnTo>
                  <a:lnTo>
                    <a:pt x="65" y="35397"/>
                  </a:lnTo>
                  <a:lnTo>
                    <a:pt x="147" y="37112"/>
                  </a:lnTo>
                  <a:lnTo>
                    <a:pt x="261" y="38763"/>
                  </a:lnTo>
                  <a:lnTo>
                    <a:pt x="409" y="40351"/>
                  </a:lnTo>
                  <a:lnTo>
                    <a:pt x="589" y="41874"/>
                  </a:lnTo>
                  <a:lnTo>
                    <a:pt x="802" y="43333"/>
                  </a:lnTo>
                  <a:lnTo>
                    <a:pt x="1047" y="44728"/>
                  </a:lnTo>
                  <a:lnTo>
                    <a:pt x="1326" y="46060"/>
                  </a:lnTo>
                  <a:lnTo>
                    <a:pt x="1637" y="47327"/>
                  </a:lnTo>
                  <a:lnTo>
                    <a:pt x="1976" y="48523"/>
                  </a:lnTo>
                  <a:lnTo>
                    <a:pt x="2339" y="49669"/>
                  </a:lnTo>
                  <a:lnTo>
                    <a:pt x="2726" y="50767"/>
                  </a:lnTo>
                  <a:lnTo>
                    <a:pt x="3137" y="51816"/>
                  </a:lnTo>
                  <a:lnTo>
                    <a:pt x="3571" y="52815"/>
                  </a:lnTo>
                  <a:lnTo>
                    <a:pt x="4030" y="53765"/>
                  </a:lnTo>
                  <a:lnTo>
                    <a:pt x="4512" y="54666"/>
                  </a:lnTo>
                  <a:lnTo>
                    <a:pt x="5018" y="55518"/>
                  </a:lnTo>
                  <a:lnTo>
                    <a:pt x="5548" y="56321"/>
                  </a:lnTo>
                  <a:lnTo>
                    <a:pt x="6101" y="57075"/>
                  </a:lnTo>
                  <a:lnTo>
                    <a:pt x="6692" y="57783"/>
                  </a:lnTo>
                  <a:lnTo>
                    <a:pt x="7301" y="58447"/>
                  </a:lnTo>
                  <a:lnTo>
                    <a:pt x="7930" y="59069"/>
                  </a:lnTo>
                  <a:lnTo>
                    <a:pt x="8578" y="59647"/>
                  </a:lnTo>
                  <a:lnTo>
                    <a:pt x="9245" y="60182"/>
                  </a:lnTo>
                  <a:lnTo>
                    <a:pt x="9932" y="60674"/>
                  </a:lnTo>
                  <a:lnTo>
                    <a:pt x="10638" y="61122"/>
                  </a:lnTo>
                  <a:lnTo>
                    <a:pt x="11364" y="61528"/>
                  </a:lnTo>
                  <a:lnTo>
                    <a:pt x="12109" y="61890"/>
                  </a:lnTo>
                  <a:lnTo>
                    <a:pt x="12873" y="62210"/>
                  </a:lnTo>
                  <a:lnTo>
                    <a:pt x="13669" y="62492"/>
                  </a:lnTo>
                  <a:lnTo>
                    <a:pt x="14477" y="62745"/>
                  </a:lnTo>
                  <a:lnTo>
                    <a:pt x="15300" y="62969"/>
                  </a:lnTo>
                  <a:lnTo>
                    <a:pt x="16135" y="63162"/>
                  </a:lnTo>
                  <a:lnTo>
                    <a:pt x="16985" y="63326"/>
                  </a:lnTo>
                  <a:lnTo>
                    <a:pt x="17847" y="63460"/>
                  </a:lnTo>
                  <a:lnTo>
                    <a:pt x="18723" y="63564"/>
                  </a:lnTo>
                  <a:lnTo>
                    <a:pt x="19612" y="63638"/>
                  </a:lnTo>
                  <a:lnTo>
                    <a:pt x="20515" y="63683"/>
                  </a:lnTo>
                  <a:lnTo>
                    <a:pt x="21431" y="63698"/>
                  </a:lnTo>
                  <a:lnTo>
                    <a:pt x="22448" y="63684"/>
                  </a:lnTo>
                  <a:lnTo>
                    <a:pt x="23446" y="63641"/>
                  </a:lnTo>
                  <a:lnTo>
                    <a:pt x="24424" y="63571"/>
                  </a:lnTo>
                  <a:lnTo>
                    <a:pt x="25384" y="63472"/>
                  </a:lnTo>
                  <a:lnTo>
                    <a:pt x="26323" y="63344"/>
                  </a:lnTo>
                  <a:lnTo>
                    <a:pt x="27244" y="63189"/>
                  </a:lnTo>
                  <a:lnTo>
                    <a:pt x="28145" y="63005"/>
                  </a:lnTo>
                  <a:lnTo>
                    <a:pt x="29027" y="62793"/>
                  </a:lnTo>
                  <a:lnTo>
                    <a:pt x="29889" y="62553"/>
                  </a:lnTo>
                  <a:lnTo>
                    <a:pt x="30733" y="62284"/>
                  </a:lnTo>
                  <a:lnTo>
                    <a:pt x="31553" y="61965"/>
                  </a:lnTo>
                  <a:lnTo>
                    <a:pt x="32349" y="61602"/>
                  </a:lnTo>
                  <a:lnTo>
                    <a:pt x="33119" y="61197"/>
                  </a:lnTo>
                  <a:lnTo>
                    <a:pt x="33864" y="60748"/>
                  </a:lnTo>
                  <a:lnTo>
                    <a:pt x="34583" y="60256"/>
                  </a:lnTo>
                  <a:lnTo>
                    <a:pt x="35278" y="59721"/>
                  </a:lnTo>
                  <a:lnTo>
                    <a:pt x="35947" y="59143"/>
                  </a:lnTo>
                  <a:lnTo>
                    <a:pt x="36590" y="58522"/>
                  </a:lnTo>
                  <a:lnTo>
                    <a:pt x="37209" y="57857"/>
                  </a:lnTo>
                  <a:lnTo>
                    <a:pt x="37802" y="57150"/>
                  </a:lnTo>
                  <a:lnTo>
                    <a:pt x="38369" y="56395"/>
                  </a:lnTo>
                  <a:lnTo>
                    <a:pt x="38909" y="55590"/>
                  </a:lnTo>
                  <a:lnTo>
                    <a:pt x="39423" y="54734"/>
                  </a:lnTo>
                  <a:lnTo>
                    <a:pt x="39909" y="53828"/>
                  </a:lnTo>
                  <a:lnTo>
                    <a:pt x="40369" y="52871"/>
                  </a:lnTo>
                  <a:lnTo>
                    <a:pt x="40802" y="51863"/>
                  </a:lnTo>
                  <a:lnTo>
                    <a:pt x="41209" y="50805"/>
                  </a:lnTo>
                  <a:lnTo>
                    <a:pt x="41588" y="49696"/>
                  </a:lnTo>
                  <a:lnTo>
                    <a:pt x="41941" y="48537"/>
                  </a:lnTo>
                  <a:lnTo>
                    <a:pt x="42267" y="47327"/>
                  </a:lnTo>
                  <a:lnTo>
                    <a:pt x="42564" y="46060"/>
                  </a:lnTo>
                  <a:lnTo>
                    <a:pt x="42829" y="44728"/>
                  </a:lnTo>
                  <a:lnTo>
                    <a:pt x="43064" y="43333"/>
                  </a:lnTo>
                  <a:lnTo>
                    <a:pt x="43267" y="41874"/>
                  </a:lnTo>
                  <a:lnTo>
                    <a:pt x="43439" y="40351"/>
                  </a:lnTo>
                  <a:lnTo>
                    <a:pt x="43579" y="38763"/>
                  </a:lnTo>
                  <a:lnTo>
                    <a:pt x="43689" y="37112"/>
                  </a:lnTo>
                  <a:lnTo>
                    <a:pt x="43767" y="35397"/>
                  </a:lnTo>
                  <a:lnTo>
                    <a:pt x="43814" y="33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429274" y="2672132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510310" y="2672356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524151" y="2682327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598863" y="2643706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584948" y="2673621"/>
              <a:ext cx="27309" cy="112141"/>
            </a:xfrm>
            <a:custGeom>
              <a:avLst/>
              <a:pathLst>
                <a:path w="27309" h="112141">
                  <a:moveTo>
                    <a:pt x="27309" y="90487"/>
                  </a:moveTo>
                  <a:lnTo>
                    <a:pt x="27301" y="91403"/>
                  </a:lnTo>
                  <a:lnTo>
                    <a:pt x="27277" y="92306"/>
                  </a:lnTo>
                  <a:lnTo>
                    <a:pt x="27236" y="93195"/>
                  </a:lnTo>
                  <a:lnTo>
                    <a:pt x="27178" y="94071"/>
                  </a:lnTo>
                  <a:lnTo>
                    <a:pt x="27105" y="94933"/>
                  </a:lnTo>
                  <a:lnTo>
                    <a:pt x="27015" y="95782"/>
                  </a:lnTo>
                  <a:lnTo>
                    <a:pt x="26908" y="96618"/>
                  </a:lnTo>
                  <a:lnTo>
                    <a:pt x="26786" y="97440"/>
                  </a:lnTo>
                  <a:lnTo>
                    <a:pt x="26646" y="98249"/>
                  </a:lnTo>
                  <a:lnTo>
                    <a:pt x="26491" y="99045"/>
                  </a:lnTo>
                  <a:lnTo>
                    <a:pt x="26329" y="99823"/>
                  </a:lnTo>
                  <a:lnTo>
                    <a:pt x="26143" y="100581"/>
                  </a:lnTo>
                  <a:lnTo>
                    <a:pt x="25931" y="101317"/>
                  </a:lnTo>
                  <a:lnTo>
                    <a:pt x="25693" y="102033"/>
                  </a:lnTo>
                  <a:lnTo>
                    <a:pt x="25431" y="102728"/>
                  </a:lnTo>
                  <a:lnTo>
                    <a:pt x="25143" y="103402"/>
                  </a:lnTo>
                  <a:lnTo>
                    <a:pt x="24829" y="104056"/>
                  </a:lnTo>
                  <a:lnTo>
                    <a:pt x="24491" y="104688"/>
                  </a:lnTo>
                  <a:lnTo>
                    <a:pt x="24127" y="105300"/>
                  </a:lnTo>
                  <a:lnTo>
                    <a:pt x="23738" y="105891"/>
                  </a:lnTo>
                  <a:lnTo>
                    <a:pt x="23321" y="106458"/>
                  </a:lnTo>
                  <a:lnTo>
                    <a:pt x="22874" y="107001"/>
                  </a:lnTo>
                  <a:lnTo>
                    <a:pt x="22398" y="107518"/>
                  </a:lnTo>
                  <a:lnTo>
                    <a:pt x="21892" y="108010"/>
                  </a:lnTo>
                  <a:lnTo>
                    <a:pt x="21356" y="108477"/>
                  </a:lnTo>
                  <a:lnTo>
                    <a:pt x="20791" y="108918"/>
                  </a:lnTo>
                  <a:lnTo>
                    <a:pt x="20195" y="109334"/>
                  </a:lnTo>
                  <a:lnTo>
                    <a:pt x="19570" y="109725"/>
                  </a:lnTo>
                  <a:lnTo>
                    <a:pt x="18916" y="110090"/>
                  </a:lnTo>
                  <a:lnTo>
                    <a:pt x="18231" y="110430"/>
                  </a:lnTo>
                  <a:lnTo>
                    <a:pt x="17527" y="110755"/>
                  </a:lnTo>
                  <a:lnTo>
                    <a:pt x="16784" y="111046"/>
                  </a:lnTo>
                  <a:lnTo>
                    <a:pt x="16003" y="111303"/>
                  </a:lnTo>
                  <a:lnTo>
                    <a:pt x="15183" y="111525"/>
                  </a:lnTo>
                  <a:lnTo>
                    <a:pt x="14324" y="111714"/>
                  </a:lnTo>
                  <a:lnTo>
                    <a:pt x="13427" y="111868"/>
                  </a:lnTo>
                  <a:lnTo>
                    <a:pt x="12491" y="111987"/>
                  </a:lnTo>
                  <a:lnTo>
                    <a:pt x="11516" y="112073"/>
                  </a:lnTo>
                  <a:lnTo>
                    <a:pt x="10502" y="112124"/>
                  </a:lnTo>
                  <a:lnTo>
                    <a:pt x="9450" y="112141"/>
                  </a:lnTo>
                  <a:lnTo>
                    <a:pt x="8945" y="112140"/>
                  </a:lnTo>
                  <a:lnTo>
                    <a:pt x="8441" y="112136"/>
                  </a:lnTo>
                  <a:lnTo>
                    <a:pt x="7939" y="112128"/>
                  </a:lnTo>
                  <a:lnTo>
                    <a:pt x="7438" y="112118"/>
                  </a:lnTo>
                  <a:lnTo>
                    <a:pt x="6939" y="112104"/>
                  </a:lnTo>
                  <a:lnTo>
                    <a:pt x="6441" y="112088"/>
                  </a:lnTo>
                  <a:lnTo>
                    <a:pt x="5944" y="112069"/>
                  </a:lnTo>
                  <a:lnTo>
                    <a:pt x="5450" y="112046"/>
                  </a:lnTo>
                  <a:lnTo>
                    <a:pt x="4956" y="112021"/>
                  </a:lnTo>
                  <a:lnTo>
                    <a:pt x="4464" y="111993"/>
                  </a:lnTo>
                  <a:lnTo>
                    <a:pt x="3991" y="111961"/>
                  </a:lnTo>
                  <a:lnTo>
                    <a:pt x="3524" y="111924"/>
                  </a:lnTo>
                  <a:lnTo>
                    <a:pt x="3062" y="111883"/>
                  </a:lnTo>
                  <a:lnTo>
                    <a:pt x="2607" y="111838"/>
                  </a:lnTo>
                  <a:lnTo>
                    <a:pt x="2158" y="111788"/>
                  </a:lnTo>
                  <a:lnTo>
                    <a:pt x="1714" y="111734"/>
                  </a:lnTo>
                  <a:lnTo>
                    <a:pt x="1276" y="111675"/>
                  </a:lnTo>
                  <a:lnTo>
                    <a:pt x="845" y="111612"/>
                  </a:lnTo>
                  <a:lnTo>
                    <a:pt x="419" y="111544"/>
                  </a:lnTo>
                  <a:lnTo>
                    <a:pt x="0" y="111472"/>
                  </a:lnTo>
                  <a:lnTo>
                    <a:pt x="0" y="101128"/>
                  </a:lnTo>
                  <a:lnTo>
                    <a:pt x="197" y="101158"/>
                  </a:lnTo>
                  <a:lnTo>
                    <a:pt x="401" y="101188"/>
                  </a:lnTo>
                  <a:lnTo>
                    <a:pt x="613" y="101218"/>
                  </a:lnTo>
                  <a:lnTo>
                    <a:pt x="833" y="101247"/>
                  </a:lnTo>
                  <a:lnTo>
                    <a:pt x="1060" y="101277"/>
                  </a:lnTo>
                  <a:lnTo>
                    <a:pt x="1294" y="101307"/>
                  </a:lnTo>
                  <a:lnTo>
                    <a:pt x="1536" y="101337"/>
                  </a:lnTo>
                  <a:lnTo>
                    <a:pt x="1785" y="101366"/>
                  </a:lnTo>
                  <a:lnTo>
                    <a:pt x="2042" y="101396"/>
                  </a:lnTo>
                  <a:lnTo>
                    <a:pt x="2306" y="101426"/>
                  </a:lnTo>
                  <a:lnTo>
                    <a:pt x="2571" y="101454"/>
                  </a:lnTo>
                  <a:lnTo>
                    <a:pt x="2827" y="101479"/>
                  </a:lnTo>
                  <a:lnTo>
                    <a:pt x="3077" y="101502"/>
                  </a:lnTo>
                  <a:lnTo>
                    <a:pt x="3318" y="101521"/>
                  </a:lnTo>
                  <a:lnTo>
                    <a:pt x="3553" y="101537"/>
                  </a:lnTo>
                  <a:lnTo>
                    <a:pt x="3780" y="101551"/>
                  </a:lnTo>
                  <a:lnTo>
                    <a:pt x="3999" y="101561"/>
                  </a:lnTo>
                  <a:lnTo>
                    <a:pt x="4211" y="101569"/>
                  </a:lnTo>
                  <a:lnTo>
                    <a:pt x="4416" y="101573"/>
                  </a:lnTo>
                  <a:lnTo>
                    <a:pt x="4613" y="101575"/>
                  </a:lnTo>
                  <a:lnTo>
                    <a:pt x="5168" y="101567"/>
                  </a:lnTo>
                  <a:lnTo>
                    <a:pt x="5703" y="101545"/>
                  </a:lnTo>
                  <a:lnTo>
                    <a:pt x="6216" y="101508"/>
                  </a:lnTo>
                  <a:lnTo>
                    <a:pt x="6709" y="101456"/>
                  </a:lnTo>
                  <a:lnTo>
                    <a:pt x="7180" y="101389"/>
                  </a:lnTo>
                  <a:lnTo>
                    <a:pt x="7631" y="101307"/>
                  </a:lnTo>
                  <a:lnTo>
                    <a:pt x="8062" y="101210"/>
                  </a:lnTo>
                  <a:lnTo>
                    <a:pt x="8471" y="101098"/>
                  </a:lnTo>
                  <a:lnTo>
                    <a:pt x="8859" y="100972"/>
                  </a:lnTo>
                  <a:lnTo>
                    <a:pt x="9227" y="100831"/>
                  </a:lnTo>
                  <a:lnTo>
                    <a:pt x="9591" y="100673"/>
                  </a:lnTo>
                  <a:lnTo>
                    <a:pt x="9938" y="100497"/>
                  </a:lnTo>
                  <a:lnTo>
                    <a:pt x="10269" y="100304"/>
                  </a:lnTo>
                  <a:lnTo>
                    <a:pt x="10584" y="100092"/>
                  </a:lnTo>
                  <a:lnTo>
                    <a:pt x="10883" y="99863"/>
                  </a:lnTo>
                  <a:lnTo>
                    <a:pt x="11165" y="99616"/>
                  </a:lnTo>
                  <a:lnTo>
                    <a:pt x="11430" y="99351"/>
                  </a:lnTo>
                  <a:lnTo>
                    <a:pt x="11680" y="99068"/>
                  </a:lnTo>
                  <a:lnTo>
                    <a:pt x="11912" y="98768"/>
                  </a:lnTo>
                  <a:lnTo>
                    <a:pt x="12129" y="98449"/>
                  </a:lnTo>
                  <a:lnTo>
                    <a:pt x="12331" y="98127"/>
                  </a:lnTo>
                  <a:lnTo>
                    <a:pt x="12519" y="97786"/>
                  </a:lnTo>
                  <a:lnTo>
                    <a:pt x="12694" y="97425"/>
                  </a:lnTo>
                  <a:lnTo>
                    <a:pt x="12855" y="97044"/>
                  </a:lnTo>
                  <a:lnTo>
                    <a:pt x="13003" y="96645"/>
                  </a:lnTo>
                  <a:lnTo>
                    <a:pt x="13138" y="96226"/>
                  </a:lnTo>
                  <a:lnTo>
                    <a:pt x="13259" y="95788"/>
                  </a:lnTo>
                  <a:lnTo>
                    <a:pt x="13367" y="95330"/>
                  </a:lnTo>
                  <a:lnTo>
                    <a:pt x="13462" y="94853"/>
                  </a:lnTo>
                  <a:lnTo>
                    <a:pt x="13543" y="94357"/>
                  </a:lnTo>
                  <a:lnTo>
                    <a:pt x="13614" y="93856"/>
                  </a:lnTo>
                  <a:lnTo>
                    <a:pt x="13677" y="93336"/>
                  </a:lnTo>
                  <a:lnTo>
                    <a:pt x="13733" y="92796"/>
                  </a:lnTo>
                  <a:lnTo>
                    <a:pt x="13781" y="92237"/>
                  </a:lnTo>
                  <a:lnTo>
                    <a:pt x="13822" y="91659"/>
                  </a:lnTo>
                  <a:lnTo>
                    <a:pt x="13855" y="91061"/>
                  </a:lnTo>
                  <a:lnTo>
                    <a:pt x="13881" y="90445"/>
                  </a:lnTo>
                  <a:lnTo>
                    <a:pt x="13900" y="89808"/>
                  </a:lnTo>
                  <a:lnTo>
                    <a:pt x="13911" y="89153"/>
                  </a:lnTo>
                  <a:lnTo>
                    <a:pt x="13915" y="88478"/>
                  </a:lnTo>
                  <a:lnTo>
                    <a:pt x="13915" y="0"/>
                  </a:lnTo>
                  <a:lnTo>
                    <a:pt x="2730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632722" y="2643706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632722" y="2673621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662859" y="2672132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676626" y="2714399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751263" y="2672132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832300" y="2672356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846141" y="2682327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670851" y="2884702"/>
              <a:ext cx="861110" cy="805282"/>
            </a:xfrm>
            <a:custGeom>
              <a:avLst/>
              <a:pathLst>
                <a:path w="861110" h="805282">
                  <a:moveTo>
                    <a:pt x="185398" y="0"/>
                  </a:moveTo>
                  <a:lnTo>
                    <a:pt x="155760" y="25828"/>
                  </a:lnTo>
                  <a:lnTo>
                    <a:pt x="127108" y="52747"/>
                  </a:lnTo>
                  <a:lnTo>
                    <a:pt x="99483" y="80719"/>
                  </a:lnTo>
                  <a:lnTo>
                    <a:pt x="72924" y="109703"/>
                  </a:lnTo>
                  <a:lnTo>
                    <a:pt x="47466" y="139661"/>
                  </a:lnTo>
                  <a:lnTo>
                    <a:pt x="23147" y="170550"/>
                  </a:lnTo>
                  <a:lnTo>
                    <a:pt x="0" y="202326"/>
                  </a:lnTo>
                  <a:lnTo>
                    <a:pt x="861110" y="805282"/>
                  </a:lnTo>
                  <a:close/>
                </a:path>
              </a:pathLst>
            </a:custGeom>
            <a:solidFill>
              <a:srgbClr val="FFDB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718167" y="2944280"/>
              <a:ext cx="38752" cy="35509"/>
            </a:xfrm>
            <a:custGeom>
              <a:avLst/>
              <a:pathLst>
                <a:path w="38752" h="35509">
                  <a:moveTo>
                    <a:pt x="38752" y="355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929321" y="2840532"/>
              <a:ext cx="85129" cy="104849"/>
            </a:xfrm>
            <a:custGeom>
              <a:avLst/>
              <a:pathLst>
                <a:path w="85129" h="104849">
                  <a:moveTo>
                    <a:pt x="70916" y="104849"/>
                  </a:moveTo>
                  <a:lnTo>
                    <a:pt x="70916" y="56257"/>
                  </a:lnTo>
                  <a:lnTo>
                    <a:pt x="14213" y="56257"/>
                  </a:lnTo>
                  <a:lnTo>
                    <a:pt x="14213" y="104849"/>
                  </a:lnTo>
                  <a:lnTo>
                    <a:pt x="0" y="104849"/>
                  </a:lnTo>
                  <a:lnTo>
                    <a:pt x="0" y="0"/>
                  </a:lnTo>
                  <a:lnTo>
                    <a:pt x="14213" y="0"/>
                  </a:lnTo>
                  <a:lnTo>
                    <a:pt x="14213" y="44350"/>
                  </a:lnTo>
                  <a:lnTo>
                    <a:pt x="70916" y="44350"/>
                  </a:lnTo>
                  <a:lnTo>
                    <a:pt x="70916" y="0"/>
                  </a:lnTo>
                  <a:lnTo>
                    <a:pt x="85129" y="0"/>
                  </a:lnTo>
                  <a:lnTo>
                    <a:pt x="85129" y="104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033278" y="2863378"/>
              <a:ext cx="71958" cy="83492"/>
            </a:xfrm>
            <a:custGeom>
              <a:avLst/>
              <a:pathLst>
                <a:path w="71958" h="83492">
                  <a:moveTo>
                    <a:pt x="71958" y="41671"/>
                  </a:moveTo>
                  <a:lnTo>
                    <a:pt x="71865" y="45790"/>
                  </a:lnTo>
                  <a:lnTo>
                    <a:pt x="71586" y="49693"/>
                  </a:lnTo>
                  <a:lnTo>
                    <a:pt x="71121" y="53380"/>
                  </a:lnTo>
                  <a:lnTo>
                    <a:pt x="70470" y="56852"/>
                  </a:lnTo>
                  <a:lnTo>
                    <a:pt x="69632" y="60107"/>
                  </a:lnTo>
                  <a:lnTo>
                    <a:pt x="68609" y="63147"/>
                  </a:lnTo>
                  <a:lnTo>
                    <a:pt x="67400" y="65971"/>
                  </a:lnTo>
                  <a:lnTo>
                    <a:pt x="66005" y="68580"/>
                  </a:lnTo>
                  <a:lnTo>
                    <a:pt x="64423" y="70972"/>
                  </a:lnTo>
                  <a:lnTo>
                    <a:pt x="62656" y="73149"/>
                  </a:lnTo>
                  <a:lnTo>
                    <a:pt x="60712" y="75114"/>
                  </a:lnTo>
                  <a:lnTo>
                    <a:pt x="58599" y="76872"/>
                  </a:lnTo>
                  <a:lnTo>
                    <a:pt x="56318" y="78424"/>
                  </a:lnTo>
                  <a:lnTo>
                    <a:pt x="53869" y="79768"/>
                  </a:lnTo>
                  <a:lnTo>
                    <a:pt x="51252" y="80906"/>
                  </a:lnTo>
                  <a:lnTo>
                    <a:pt x="48467" y="81837"/>
                  </a:lnTo>
                  <a:lnTo>
                    <a:pt x="45513" y="82561"/>
                  </a:lnTo>
                  <a:lnTo>
                    <a:pt x="42392" y="83078"/>
                  </a:lnTo>
                  <a:lnTo>
                    <a:pt x="39102" y="83389"/>
                  </a:lnTo>
                  <a:lnTo>
                    <a:pt x="35644" y="83492"/>
                  </a:lnTo>
                  <a:lnTo>
                    <a:pt x="33980" y="83467"/>
                  </a:lnTo>
                  <a:lnTo>
                    <a:pt x="32352" y="83391"/>
                  </a:lnTo>
                  <a:lnTo>
                    <a:pt x="30759" y="83264"/>
                  </a:lnTo>
                  <a:lnTo>
                    <a:pt x="29203" y="83087"/>
                  </a:lnTo>
                  <a:lnTo>
                    <a:pt x="27682" y="82860"/>
                  </a:lnTo>
                  <a:lnTo>
                    <a:pt x="26196" y="82581"/>
                  </a:lnTo>
                  <a:lnTo>
                    <a:pt x="24747" y="82252"/>
                  </a:lnTo>
                  <a:lnTo>
                    <a:pt x="23333" y="81873"/>
                  </a:lnTo>
                  <a:lnTo>
                    <a:pt x="21955" y="81443"/>
                  </a:lnTo>
                  <a:lnTo>
                    <a:pt x="20612" y="80962"/>
                  </a:lnTo>
                  <a:lnTo>
                    <a:pt x="19308" y="80429"/>
                  </a:lnTo>
                  <a:lnTo>
                    <a:pt x="18043" y="79843"/>
                  </a:lnTo>
                  <a:lnTo>
                    <a:pt x="16819" y="79203"/>
                  </a:lnTo>
                  <a:lnTo>
                    <a:pt x="15635" y="78509"/>
                  </a:lnTo>
                  <a:lnTo>
                    <a:pt x="14492" y="77762"/>
                  </a:lnTo>
                  <a:lnTo>
                    <a:pt x="13388" y="76962"/>
                  </a:lnTo>
                  <a:lnTo>
                    <a:pt x="12325" y="76107"/>
                  </a:lnTo>
                  <a:lnTo>
                    <a:pt x="11302" y="75199"/>
                  </a:lnTo>
                  <a:lnTo>
                    <a:pt x="10318" y="74238"/>
                  </a:lnTo>
                  <a:lnTo>
                    <a:pt x="9376" y="73223"/>
                  </a:lnTo>
                  <a:lnTo>
                    <a:pt x="8489" y="72155"/>
                  </a:lnTo>
                  <a:lnTo>
                    <a:pt x="7643" y="71035"/>
                  </a:lnTo>
                  <a:lnTo>
                    <a:pt x="6840" y="69863"/>
                  </a:lnTo>
                  <a:lnTo>
                    <a:pt x="6078" y="68639"/>
                  </a:lnTo>
                  <a:lnTo>
                    <a:pt x="5357" y="67363"/>
                  </a:lnTo>
                  <a:lnTo>
                    <a:pt x="4679" y="66035"/>
                  </a:lnTo>
                  <a:lnTo>
                    <a:pt x="4042" y="64654"/>
                  </a:lnTo>
                  <a:lnTo>
                    <a:pt x="3446" y="63222"/>
                  </a:lnTo>
                  <a:lnTo>
                    <a:pt x="2893" y="61737"/>
                  </a:lnTo>
                  <a:lnTo>
                    <a:pt x="2381" y="60200"/>
                  </a:lnTo>
                  <a:lnTo>
                    <a:pt x="1928" y="58595"/>
                  </a:lnTo>
                  <a:lnTo>
                    <a:pt x="1524" y="56935"/>
                  </a:lnTo>
                  <a:lnTo>
                    <a:pt x="1166" y="55220"/>
                  </a:lnTo>
                  <a:lnTo>
                    <a:pt x="857" y="53450"/>
                  </a:lnTo>
                  <a:lnTo>
                    <a:pt x="595" y="51624"/>
                  </a:lnTo>
                  <a:lnTo>
                    <a:pt x="381" y="49744"/>
                  </a:lnTo>
                  <a:lnTo>
                    <a:pt x="214" y="47808"/>
                  </a:lnTo>
                  <a:lnTo>
                    <a:pt x="95" y="45818"/>
                  </a:lnTo>
                  <a:lnTo>
                    <a:pt x="23" y="43772"/>
                  </a:lnTo>
                  <a:lnTo>
                    <a:pt x="0" y="41671"/>
                  </a:lnTo>
                  <a:lnTo>
                    <a:pt x="360" y="33754"/>
                  </a:lnTo>
                  <a:lnTo>
                    <a:pt x="1443" y="26670"/>
                  </a:lnTo>
                  <a:lnTo>
                    <a:pt x="3248" y="20419"/>
                  </a:lnTo>
                  <a:lnTo>
                    <a:pt x="5774" y="15001"/>
                  </a:lnTo>
                  <a:lnTo>
                    <a:pt x="9022" y="10417"/>
                  </a:lnTo>
                  <a:lnTo>
                    <a:pt x="12992" y="6667"/>
                  </a:lnTo>
                  <a:lnTo>
                    <a:pt x="17684" y="3750"/>
                  </a:lnTo>
                  <a:lnTo>
                    <a:pt x="23098" y="1666"/>
                  </a:lnTo>
                  <a:lnTo>
                    <a:pt x="29233" y="416"/>
                  </a:lnTo>
                  <a:lnTo>
                    <a:pt x="36090" y="0"/>
                  </a:lnTo>
                  <a:lnTo>
                    <a:pt x="37940" y="26"/>
                  </a:lnTo>
                  <a:lnTo>
                    <a:pt x="39737" y="104"/>
                  </a:lnTo>
                  <a:lnTo>
                    <a:pt x="41482" y="234"/>
                  </a:lnTo>
                  <a:lnTo>
                    <a:pt x="43175" y="416"/>
                  </a:lnTo>
                  <a:lnTo>
                    <a:pt x="44815" y="651"/>
                  </a:lnTo>
                  <a:lnTo>
                    <a:pt x="46404" y="937"/>
                  </a:lnTo>
                  <a:lnTo>
                    <a:pt x="47941" y="1276"/>
                  </a:lnTo>
                  <a:lnTo>
                    <a:pt x="49425" y="1666"/>
                  </a:lnTo>
                  <a:lnTo>
                    <a:pt x="50858" y="2109"/>
                  </a:lnTo>
                  <a:lnTo>
                    <a:pt x="52238" y="2604"/>
                  </a:lnTo>
                  <a:lnTo>
                    <a:pt x="53582" y="3151"/>
                  </a:lnTo>
                  <a:lnTo>
                    <a:pt x="54875" y="3750"/>
                  </a:lnTo>
                  <a:lnTo>
                    <a:pt x="56118" y="4401"/>
                  </a:lnTo>
                  <a:lnTo>
                    <a:pt x="57310" y="5104"/>
                  </a:lnTo>
                  <a:lnTo>
                    <a:pt x="58452" y="5860"/>
                  </a:lnTo>
                  <a:lnTo>
                    <a:pt x="59543" y="6667"/>
                  </a:lnTo>
                  <a:lnTo>
                    <a:pt x="60583" y="7526"/>
                  </a:lnTo>
                  <a:lnTo>
                    <a:pt x="61573" y="8438"/>
                  </a:lnTo>
                  <a:lnTo>
                    <a:pt x="62512" y="9402"/>
                  </a:lnTo>
                  <a:lnTo>
                    <a:pt x="63400" y="10417"/>
                  </a:lnTo>
                  <a:lnTo>
                    <a:pt x="64255" y="11485"/>
                  </a:lnTo>
                  <a:lnTo>
                    <a:pt x="65064" y="12605"/>
                  </a:lnTo>
                  <a:lnTo>
                    <a:pt x="65827" y="13777"/>
                  </a:lnTo>
                  <a:lnTo>
                    <a:pt x="66544" y="15001"/>
                  </a:lnTo>
                  <a:lnTo>
                    <a:pt x="67214" y="16278"/>
                  </a:lnTo>
                  <a:lnTo>
                    <a:pt x="67838" y="17606"/>
                  </a:lnTo>
                  <a:lnTo>
                    <a:pt x="68417" y="18986"/>
                  </a:lnTo>
                  <a:lnTo>
                    <a:pt x="68949" y="20419"/>
                  </a:lnTo>
                  <a:lnTo>
                    <a:pt x="69435" y="21903"/>
                  </a:lnTo>
                  <a:lnTo>
                    <a:pt x="69874" y="23440"/>
                  </a:lnTo>
                  <a:lnTo>
                    <a:pt x="70270" y="25029"/>
                  </a:lnTo>
                  <a:lnTo>
                    <a:pt x="70624" y="26670"/>
                  </a:lnTo>
                  <a:lnTo>
                    <a:pt x="70937" y="28362"/>
                  </a:lnTo>
                  <a:lnTo>
                    <a:pt x="71208" y="30107"/>
                  </a:lnTo>
                  <a:lnTo>
                    <a:pt x="71437" y="31905"/>
                  </a:lnTo>
                  <a:lnTo>
                    <a:pt x="71625" y="33754"/>
                  </a:lnTo>
                  <a:lnTo>
                    <a:pt x="71770" y="35655"/>
                  </a:lnTo>
                  <a:lnTo>
                    <a:pt x="71875" y="37608"/>
                  </a:lnTo>
                  <a:lnTo>
                    <a:pt x="71937" y="39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047342" y="2873275"/>
              <a:ext cx="43829" cy="63698"/>
            </a:xfrm>
            <a:custGeom>
              <a:avLst/>
              <a:pathLst>
                <a:path w="43829" h="63698">
                  <a:moveTo>
                    <a:pt x="43829" y="31774"/>
                  </a:moveTo>
                  <a:lnTo>
                    <a:pt x="43814" y="29932"/>
                  </a:lnTo>
                  <a:lnTo>
                    <a:pt x="43770" y="28155"/>
                  </a:lnTo>
                  <a:lnTo>
                    <a:pt x="43695" y="26443"/>
                  </a:lnTo>
                  <a:lnTo>
                    <a:pt x="43591" y="24797"/>
                  </a:lnTo>
                  <a:lnTo>
                    <a:pt x="43457" y="23217"/>
                  </a:lnTo>
                  <a:lnTo>
                    <a:pt x="43294" y="21702"/>
                  </a:lnTo>
                  <a:lnTo>
                    <a:pt x="43100" y="20252"/>
                  </a:lnTo>
                  <a:lnTo>
                    <a:pt x="42877" y="18868"/>
                  </a:lnTo>
                  <a:lnTo>
                    <a:pt x="42624" y="17549"/>
                  </a:lnTo>
                  <a:lnTo>
                    <a:pt x="42341" y="16296"/>
                  </a:lnTo>
                  <a:lnTo>
                    <a:pt x="42044" y="15100"/>
                  </a:lnTo>
                  <a:lnTo>
                    <a:pt x="41719" y="13954"/>
                  </a:lnTo>
                  <a:lnTo>
                    <a:pt x="41366" y="12856"/>
                  </a:lnTo>
                  <a:lnTo>
                    <a:pt x="40984" y="11808"/>
                  </a:lnTo>
                  <a:lnTo>
                    <a:pt x="40574" y="10808"/>
                  </a:lnTo>
                  <a:lnTo>
                    <a:pt x="40135" y="9858"/>
                  </a:lnTo>
                  <a:lnTo>
                    <a:pt x="39669" y="8957"/>
                  </a:lnTo>
                  <a:lnTo>
                    <a:pt x="39174" y="8105"/>
                  </a:lnTo>
                  <a:lnTo>
                    <a:pt x="38651" y="7302"/>
                  </a:lnTo>
                  <a:lnTo>
                    <a:pt x="38100" y="6548"/>
                  </a:lnTo>
                  <a:lnTo>
                    <a:pt x="37536" y="5841"/>
                  </a:lnTo>
                  <a:lnTo>
                    <a:pt x="36948" y="5179"/>
                  </a:lnTo>
                  <a:lnTo>
                    <a:pt x="36334" y="4561"/>
                  </a:lnTo>
                  <a:lnTo>
                    <a:pt x="35694" y="3988"/>
                  </a:lnTo>
                  <a:lnTo>
                    <a:pt x="35030" y="3460"/>
                  </a:lnTo>
                  <a:lnTo>
                    <a:pt x="34340" y="2976"/>
                  </a:lnTo>
                  <a:lnTo>
                    <a:pt x="33625" y="2537"/>
                  </a:lnTo>
                  <a:lnTo>
                    <a:pt x="32885" y="2143"/>
                  </a:lnTo>
                  <a:lnTo>
                    <a:pt x="32119" y="1793"/>
                  </a:lnTo>
                  <a:lnTo>
                    <a:pt x="31328" y="1488"/>
                  </a:lnTo>
                  <a:lnTo>
                    <a:pt x="30514" y="1205"/>
                  </a:lnTo>
                  <a:lnTo>
                    <a:pt x="29679" y="952"/>
                  </a:lnTo>
                  <a:lnTo>
                    <a:pt x="28823" y="729"/>
                  </a:lnTo>
                  <a:lnTo>
                    <a:pt x="27946" y="535"/>
                  </a:lnTo>
                  <a:lnTo>
                    <a:pt x="27049" y="372"/>
                  </a:lnTo>
                  <a:lnTo>
                    <a:pt x="26131" y="238"/>
                  </a:lnTo>
                  <a:lnTo>
                    <a:pt x="25192" y="133"/>
                  </a:lnTo>
                  <a:lnTo>
                    <a:pt x="24232" y="59"/>
                  </a:lnTo>
                  <a:lnTo>
                    <a:pt x="23251" y="14"/>
                  </a:lnTo>
                  <a:lnTo>
                    <a:pt x="22249" y="0"/>
                  </a:lnTo>
                  <a:lnTo>
                    <a:pt x="21232" y="15"/>
                  </a:lnTo>
                  <a:lnTo>
                    <a:pt x="20234" y="62"/>
                  </a:lnTo>
                  <a:lnTo>
                    <a:pt x="19256" y="140"/>
                  </a:lnTo>
                  <a:lnTo>
                    <a:pt x="18296" y="250"/>
                  </a:lnTo>
                  <a:lnTo>
                    <a:pt x="17357" y="390"/>
                  </a:lnTo>
                  <a:lnTo>
                    <a:pt x="16436" y="562"/>
                  </a:lnTo>
                  <a:lnTo>
                    <a:pt x="15535" y="765"/>
                  </a:lnTo>
                  <a:lnTo>
                    <a:pt x="14653" y="1000"/>
                  </a:lnTo>
                  <a:lnTo>
                    <a:pt x="13791" y="1265"/>
                  </a:lnTo>
                  <a:lnTo>
                    <a:pt x="12948" y="1562"/>
                  </a:lnTo>
                  <a:lnTo>
                    <a:pt x="12141" y="1882"/>
                  </a:lnTo>
                  <a:lnTo>
                    <a:pt x="11358" y="2247"/>
                  </a:lnTo>
                  <a:lnTo>
                    <a:pt x="10599" y="2656"/>
                  </a:lnTo>
                  <a:lnTo>
                    <a:pt x="9864" y="3110"/>
                  </a:lnTo>
                  <a:lnTo>
                    <a:pt x="9152" y="3609"/>
                  </a:lnTo>
                  <a:lnTo>
                    <a:pt x="8465" y="4152"/>
                  </a:lnTo>
                  <a:lnTo>
                    <a:pt x="7801" y="4740"/>
                  </a:lnTo>
                  <a:lnTo>
                    <a:pt x="7161" y="5372"/>
                  </a:lnTo>
                  <a:lnTo>
                    <a:pt x="6545" y="6049"/>
                  </a:lnTo>
                  <a:lnTo>
                    <a:pt x="5953" y="6771"/>
                  </a:lnTo>
                  <a:lnTo>
                    <a:pt x="5386" y="7525"/>
                  </a:lnTo>
                  <a:lnTo>
                    <a:pt x="4845" y="8328"/>
                  </a:lnTo>
                  <a:lnTo>
                    <a:pt x="4332" y="9180"/>
                  </a:lnTo>
                  <a:lnTo>
                    <a:pt x="3845" y="10081"/>
                  </a:lnTo>
                  <a:lnTo>
                    <a:pt x="3385" y="11031"/>
                  </a:lnTo>
                  <a:lnTo>
                    <a:pt x="2952" y="12031"/>
                  </a:lnTo>
                  <a:lnTo>
                    <a:pt x="2546" y="13079"/>
                  </a:lnTo>
                  <a:lnTo>
                    <a:pt x="2166" y="14177"/>
                  </a:lnTo>
                  <a:lnTo>
                    <a:pt x="1814" y="15324"/>
                  </a:lnTo>
                  <a:lnTo>
                    <a:pt x="1488" y="16519"/>
                  </a:lnTo>
                  <a:lnTo>
                    <a:pt x="1205" y="17770"/>
                  </a:lnTo>
                  <a:lnTo>
                    <a:pt x="952" y="19082"/>
                  </a:lnTo>
                  <a:lnTo>
                    <a:pt x="729" y="20455"/>
                  </a:lnTo>
                  <a:lnTo>
                    <a:pt x="535" y="21889"/>
                  </a:lnTo>
                  <a:lnTo>
                    <a:pt x="372" y="23384"/>
                  </a:lnTo>
                  <a:lnTo>
                    <a:pt x="238" y="24940"/>
                  </a:lnTo>
                  <a:lnTo>
                    <a:pt x="133" y="26557"/>
                  </a:lnTo>
                  <a:lnTo>
                    <a:pt x="59" y="28235"/>
                  </a:lnTo>
                  <a:lnTo>
                    <a:pt x="14" y="29974"/>
                  </a:lnTo>
                  <a:lnTo>
                    <a:pt x="0" y="31774"/>
                  </a:lnTo>
                  <a:lnTo>
                    <a:pt x="16" y="33618"/>
                  </a:lnTo>
                  <a:lnTo>
                    <a:pt x="65" y="35397"/>
                  </a:lnTo>
                  <a:lnTo>
                    <a:pt x="147" y="37112"/>
                  </a:lnTo>
                  <a:lnTo>
                    <a:pt x="261" y="38763"/>
                  </a:lnTo>
                  <a:lnTo>
                    <a:pt x="409" y="40351"/>
                  </a:lnTo>
                  <a:lnTo>
                    <a:pt x="589" y="41874"/>
                  </a:lnTo>
                  <a:lnTo>
                    <a:pt x="802" y="43333"/>
                  </a:lnTo>
                  <a:lnTo>
                    <a:pt x="1047" y="44728"/>
                  </a:lnTo>
                  <a:lnTo>
                    <a:pt x="1326" y="46060"/>
                  </a:lnTo>
                  <a:lnTo>
                    <a:pt x="1637" y="47327"/>
                  </a:lnTo>
                  <a:lnTo>
                    <a:pt x="1976" y="48523"/>
                  </a:lnTo>
                  <a:lnTo>
                    <a:pt x="2339" y="49669"/>
                  </a:lnTo>
                  <a:lnTo>
                    <a:pt x="2726" y="50767"/>
                  </a:lnTo>
                  <a:lnTo>
                    <a:pt x="3137" y="51816"/>
                  </a:lnTo>
                  <a:lnTo>
                    <a:pt x="3571" y="52815"/>
                  </a:lnTo>
                  <a:lnTo>
                    <a:pt x="4030" y="53765"/>
                  </a:lnTo>
                  <a:lnTo>
                    <a:pt x="4512" y="54666"/>
                  </a:lnTo>
                  <a:lnTo>
                    <a:pt x="5018" y="55518"/>
                  </a:lnTo>
                  <a:lnTo>
                    <a:pt x="5548" y="56321"/>
                  </a:lnTo>
                  <a:lnTo>
                    <a:pt x="6101" y="57075"/>
                  </a:lnTo>
                  <a:lnTo>
                    <a:pt x="6692" y="57783"/>
                  </a:lnTo>
                  <a:lnTo>
                    <a:pt x="7301" y="58447"/>
                  </a:lnTo>
                  <a:lnTo>
                    <a:pt x="7930" y="59069"/>
                  </a:lnTo>
                  <a:lnTo>
                    <a:pt x="8578" y="59647"/>
                  </a:lnTo>
                  <a:lnTo>
                    <a:pt x="9245" y="60182"/>
                  </a:lnTo>
                  <a:lnTo>
                    <a:pt x="9932" y="60674"/>
                  </a:lnTo>
                  <a:lnTo>
                    <a:pt x="10638" y="61122"/>
                  </a:lnTo>
                  <a:lnTo>
                    <a:pt x="11364" y="61528"/>
                  </a:lnTo>
                  <a:lnTo>
                    <a:pt x="12109" y="61890"/>
                  </a:lnTo>
                  <a:lnTo>
                    <a:pt x="12873" y="62210"/>
                  </a:lnTo>
                  <a:lnTo>
                    <a:pt x="13669" y="62492"/>
                  </a:lnTo>
                  <a:lnTo>
                    <a:pt x="14478" y="62745"/>
                  </a:lnTo>
                  <a:lnTo>
                    <a:pt x="15300" y="62969"/>
                  </a:lnTo>
                  <a:lnTo>
                    <a:pt x="16135" y="63162"/>
                  </a:lnTo>
                  <a:lnTo>
                    <a:pt x="16985" y="63326"/>
                  </a:lnTo>
                  <a:lnTo>
                    <a:pt x="17847" y="63460"/>
                  </a:lnTo>
                  <a:lnTo>
                    <a:pt x="18723" y="63564"/>
                  </a:lnTo>
                  <a:lnTo>
                    <a:pt x="19612" y="63638"/>
                  </a:lnTo>
                  <a:lnTo>
                    <a:pt x="20515" y="63683"/>
                  </a:lnTo>
                  <a:lnTo>
                    <a:pt x="21431" y="63698"/>
                  </a:lnTo>
                  <a:lnTo>
                    <a:pt x="22448" y="63684"/>
                  </a:lnTo>
                  <a:lnTo>
                    <a:pt x="23446" y="63641"/>
                  </a:lnTo>
                  <a:lnTo>
                    <a:pt x="24424" y="63571"/>
                  </a:lnTo>
                  <a:lnTo>
                    <a:pt x="25384" y="63472"/>
                  </a:lnTo>
                  <a:lnTo>
                    <a:pt x="26323" y="63344"/>
                  </a:lnTo>
                  <a:lnTo>
                    <a:pt x="27244" y="63189"/>
                  </a:lnTo>
                  <a:lnTo>
                    <a:pt x="28145" y="63005"/>
                  </a:lnTo>
                  <a:lnTo>
                    <a:pt x="29027" y="62793"/>
                  </a:lnTo>
                  <a:lnTo>
                    <a:pt x="29889" y="62553"/>
                  </a:lnTo>
                  <a:lnTo>
                    <a:pt x="30733" y="62284"/>
                  </a:lnTo>
                  <a:lnTo>
                    <a:pt x="31553" y="61965"/>
                  </a:lnTo>
                  <a:lnTo>
                    <a:pt x="32349" y="61602"/>
                  </a:lnTo>
                  <a:lnTo>
                    <a:pt x="33119" y="61197"/>
                  </a:lnTo>
                  <a:lnTo>
                    <a:pt x="33864" y="60748"/>
                  </a:lnTo>
                  <a:lnTo>
                    <a:pt x="34583" y="60256"/>
                  </a:lnTo>
                  <a:lnTo>
                    <a:pt x="35278" y="59721"/>
                  </a:lnTo>
                  <a:lnTo>
                    <a:pt x="35947" y="59143"/>
                  </a:lnTo>
                  <a:lnTo>
                    <a:pt x="36590" y="58522"/>
                  </a:lnTo>
                  <a:lnTo>
                    <a:pt x="37209" y="57857"/>
                  </a:lnTo>
                  <a:lnTo>
                    <a:pt x="37802" y="57150"/>
                  </a:lnTo>
                  <a:lnTo>
                    <a:pt x="38369" y="56395"/>
                  </a:lnTo>
                  <a:lnTo>
                    <a:pt x="38909" y="55590"/>
                  </a:lnTo>
                  <a:lnTo>
                    <a:pt x="39423" y="54734"/>
                  </a:lnTo>
                  <a:lnTo>
                    <a:pt x="39909" y="53828"/>
                  </a:lnTo>
                  <a:lnTo>
                    <a:pt x="40369" y="52871"/>
                  </a:lnTo>
                  <a:lnTo>
                    <a:pt x="40802" y="51863"/>
                  </a:lnTo>
                  <a:lnTo>
                    <a:pt x="41209" y="50805"/>
                  </a:lnTo>
                  <a:lnTo>
                    <a:pt x="41588" y="49696"/>
                  </a:lnTo>
                  <a:lnTo>
                    <a:pt x="41941" y="48537"/>
                  </a:lnTo>
                  <a:lnTo>
                    <a:pt x="42267" y="47327"/>
                  </a:lnTo>
                  <a:lnTo>
                    <a:pt x="42564" y="46060"/>
                  </a:lnTo>
                  <a:lnTo>
                    <a:pt x="42829" y="44728"/>
                  </a:lnTo>
                  <a:lnTo>
                    <a:pt x="43064" y="43333"/>
                  </a:lnTo>
                  <a:lnTo>
                    <a:pt x="43267" y="41874"/>
                  </a:lnTo>
                  <a:lnTo>
                    <a:pt x="43439" y="40351"/>
                  </a:lnTo>
                  <a:lnTo>
                    <a:pt x="43579" y="38763"/>
                  </a:lnTo>
                  <a:lnTo>
                    <a:pt x="43689" y="37112"/>
                  </a:lnTo>
                  <a:lnTo>
                    <a:pt x="43767" y="35397"/>
                  </a:lnTo>
                  <a:lnTo>
                    <a:pt x="43814" y="33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121756" y="2863378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4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0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202793" y="2863601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216634" y="2873572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335994" y="2840532"/>
              <a:ext cx="87436" cy="104849"/>
            </a:xfrm>
            <a:custGeom>
              <a:avLst/>
              <a:pathLst>
                <a:path w="87436" h="104849">
                  <a:moveTo>
                    <a:pt x="69800" y="104849"/>
                  </a:moveTo>
                  <a:lnTo>
                    <a:pt x="27905" y="54247"/>
                  </a:lnTo>
                  <a:lnTo>
                    <a:pt x="14213" y="64665"/>
                  </a:lnTo>
                  <a:lnTo>
                    <a:pt x="14213" y="104849"/>
                  </a:lnTo>
                  <a:lnTo>
                    <a:pt x="0" y="104849"/>
                  </a:lnTo>
                  <a:lnTo>
                    <a:pt x="0" y="0"/>
                  </a:lnTo>
                  <a:lnTo>
                    <a:pt x="14213" y="0"/>
                  </a:lnTo>
                  <a:lnTo>
                    <a:pt x="14213" y="52536"/>
                  </a:lnTo>
                  <a:lnTo>
                    <a:pt x="64740" y="0"/>
                  </a:lnTo>
                  <a:lnTo>
                    <a:pt x="81483" y="0"/>
                  </a:lnTo>
                  <a:lnTo>
                    <a:pt x="36834" y="45541"/>
                  </a:lnTo>
                  <a:lnTo>
                    <a:pt x="87436" y="104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431542" y="2863378"/>
              <a:ext cx="71958" cy="83492"/>
            </a:xfrm>
            <a:custGeom>
              <a:avLst/>
              <a:pathLst>
                <a:path w="71958" h="83492">
                  <a:moveTo>
                    <a:pt x="71958" y="41671"/>
                  </a:moveTo>
                  <a:lnTo>
                    <a:pt x="71865" y="45790"/>
                  </a:lnTo>
                  <a:lnTo>
                    <a:pt x="71586" y="49693"/>
                  </a:lnTo>
                  <a:lnTo>
                    <a:pt x="71121" y="53380"/>
                  </a:lnTo>
                  <a:lnTo>
                    <a:pt x="70470" y="56852"/>
                  </a:lnTo>
                  <a:lnTo>
                    <a:pt x="69632" y="60107"/>
                  </a:lnTo>
                  <a:lnTo>
                    <a:pt x="68609" y="63147"/>
                  </a:lnTo>
                  <a:lnTo>
                    <a:pt x="67400" y="65971"/>
                  </a:lnTo>
                  <a:lnTo>
                    <a:pt x="66005" y="68580"/>
                  </a:lnTo>
                  <a:lnTo>
                    <a:pt x="64423" y="70972"/>
                  </a:lnTo>
                  <a:lnTo>
                    <a:pt x="62656" y="73149"/>
                  </a:lnTo>
                  <a:lnTo>
                    <a:pt x="60712" y="75114"/>
                  </a:lnTo>
                  <a:lnTo>
                    <a:pt x="58599" y="76872"/>
                  </a:lnTo>
                  <a:lnTo>
                    <a:pt x="56318" y="78424"/>
                  </a:lnTo>
                  <a:lnTo>
                    <a:pt x="53869" y="79768"/>
                  </a:lnTo>
                  <a:lnTo>
                    <a:pt x="51252" y="80906"/>
                  </a:lnTo>
                  <a:lnTo>
                    <a:pt x="48467" y="81837"/>
                  </a:lnTo>
                  <a:lnTo>
                    <a:pt x="45513" y="82561"/>
                  </a:lnTo>
                  <a:lnTo>
                    <a:pt x="42392" y="83078"/>
                  </a:lnTo>
                  <a:lnTo>
                    <a:pt x="39102" y="83389"/>
                  </a:lnTo>
                  <a:lnTo>
                    <a:pt x="35644" y="83492"/>
                  </a:lnTo>
                  <a:lnTo>
                    <a:pt x="33980" y="83467"/>
                  </a:lnTo>
                  <a:lnTo>
                    <a:pt x="32352" y="83391"/>
                  </a:lnTo>
                  <a:lnTo>
                    <a:pt x="30759" y="83264"/>
                  </a:lnTo>
                  <a:lnTo>
                    <a:pt x="29203" y="83087"/>
                  </a:lnTo>
                  <a:lnTo>
                    <a:pt x="27682" y="82860"/>
                  </a:lnTo>
                  <a:lnTo>
                    <a:pt x="26196" y="82581"/>
                  </a:lnTo>
                  <a:lnTo>
                    <a:pt x="24747" y="82252"/>
                  </a:lnTo>
                  <a:lnTo>
                    <a:pt x="23333" y="81873"/>
                  </a:lnTo>
                  <a:lnTo>
                    <a:pt x="21955" y="81443"/>
                  </a:lnTo>
                  <a:lnTo>
                    <a:pt x="20612" y="80962"/>
                  </a:lnTo>
                  <a:lnTo>
                    <a:pt x="19308" y="80429"/>
                  </a:lnTo>
                  <a:lnTo>
                    <a:pt x="18043" y="79843"/>
                  </a:lnTo>
                  <a:lnTo>
                    <a:pt x="16819" y="79203"/>
                  </a:lnTo>
                  <a:lnTo>
                    <a:pt x="15635" y="78509"/>
                  </a:lnTo>
                  <a:lnTo>
                    <a:pt x="14492" y="77762"/>
                  </a:lnTo>
                  <a:lnTo>
                    <a:pt x="13388" y="76962"/>
                  </a:lnTo>
                  <a:lnTo>
                    <a:pt x="12325" y="76107"/>
                  </a:lnTo>
                  <a:lnTo>
                    <a:pt x="11302" y="75199"/>
                  </a:lnTo>
                  <a:lnTo>
                    <a:pt x="10318" y="74238"/>
                  </a:lnTo>
                  <a:lnTo>
                    <a:pt x="9376" y="73223"/>
                  </a:lnTo>
                  <a:lnTo>
                    <a:pt x="8489" y="72155"/>
                  </a:lnTo>
                  <a:lnTo>
                    <a:pt x="7643" y="71035"/>
                  </a:lnTo>
                  <a:lnTo>
                    <a:pt x="6840" y="69863"/>
                  </a:lnTo>
                  <a:lnTo>
                    <a:pt x="6078" y="68639"/>
                  </a:lnTo>
                  <a:lnTo>
                    <a:pt x="5357" y="67363"/>
                  </a:lnTo>
                  <a:lnTo>
                    <a:pt x="4679" y="66035"/>
                  </a:lnTo>
                  <a:lnTo>
                    <a:pt x="4042" y="64654"/>
                  </a:lnTo>
                  <a:lnTo>
                    <a:pt x="3446" y="63222"/>
                  </a:lnTo>
                  <a:lnTo>
                    <a:pt x="2893" y="61737"/>
                  </a:lnTo>
                  <a:lnTo>
                    <a:pt x="2381" y="60200"/>
                  </a:lnTo>
                  <a:lnTo>
                    <a:pt x="1928" y="58595"/>
                  </a:lnTo>
                  <a:lnTo>
                    <a:pt x="1524" y="56935"/>
                  </a:lnTo>
                  <a:lnTo>
                    <a:pt x="1166" y="55220"/>
                  </a:lnTo>
                  <a:lnTo>
                    <a:pt x="857" y="53450"/>
                  </a:lnTo>
                  <a:lnTo>
                    <a:pt x="595" y="51624"/>
                  </a:lnTo>
                  <a:lnTo>
                    <a:pt x="381" y="49744"/>
                  </a:lnTo>
                  <a:lnTo>
                    <a:pt x="214" y="47808"/>
                  </a:lnTo>
                  <a:lnTo>
                    <a:pt x="95" y="45818"/>
                  </a:lnTo>
                  <a:lnTo>
                    <a:pt x="23" y="43772"/>
                  </a:lnTo>
                  <a:lnTo>
                    <a:pt x="0" y="41671"/>
                  </a:lnTo>
                  <a:lnTo>
                    <a:pt x="360" y="33754"/>
                  </a:lnTo>
                  <a:lnTo>
                    <a:pt x="1443" y="26670"/>
                  </a:lnTo>
                  <a:lnTo>
                    <a:pt x="3248" y="20419"/>
                  </a:lnTo>
                  <a:lnTo>
                    <a:pt x="5774" y="15001"/>
                  </a:lnTo>
                  <a:lnTo>
                    <a:pt x="9022" y="10417"/>
                  </a:lnTo>
                  <a:lnTo>
                    <a:pt x="12992" y="6667"/>
                  </a:lnTo>
                  <a:lnTo>
                    <a:pt x="17684" y="3750"/>
                  </a:lnTo>
                  <a:lnTo>
                    <a:pt x="23098" y="1666"/>
                  </a:lnTo>
                  <a:lnTo>
                    <a:pt x="29233" y="416"/>
                  </a:lnTo>
                  <a:lnTo>
                    <a:pt x="36090" y="0"/>
                  </a:lnTo>
                  <a:lnTo>
                    <a:pt x="37940" y="26"/>
                  </a:lnTo>
                  <a:lnTo>
                    <a:pt x="39737" y="104"/>
                  </a:lnTo>
                  <a:lnTo>
                    <a:pt x="41482" y="234"/>
                  </a:lnTo>
                  <a:lnTo>
                    <a:pt x="43175" y="416"/>
                  </a:lnTo>
                  <a:lnTo>
                    <a:pt x="44815" y="651"/>
                  </a:lnTo>
                  <a:lnTo>
                    <a:pt x="46404" y="937"/>
                  </a:lnTo>
                  <a:lnTo>
                    <a:pt x="47941" y="1276"/>
                  </a:lnTo>
                  <a:lnTo>
                    <a:pt x="49425" y="1666"/>
                  </a:lnTo>
                  <a:lnTo>
                    <a:pt x="50858" y="2109"/>
                  </a:lnTo>
                  <a:lnTo>
                    <a:pt x="52238" y="2604"/>
                  </a:lnTo>
                  <a:lnTo>
                    <a:pt x="53582" y="3151"/>
                  </a:lnTo>
                  <a:lnTo>
                    <a:pt x="54875" y="3750"/>
                  </a:lnTo>
                  <a:lnTo>
                    <a:pt x="56118" y="4401"/>
                  </a:lnTo>
                  <a:lnTo>
                    <a:pt x="57310" y="5104"/>
                  </a:lnTo>
                  <a:lnTo>
                    <a:pt x="58452" y="5860"/>
                  </a:lnTo>
                  <a:lnTo>
                    <a:pt x="59543" y="6667"/>
                  </a:lnTo>
                  <a:lnTo>
                    <a:pt x="60583" y="7526"/>
                  </a:lnTo>
                  <a:lnTo>
                    <a:pt x="61573" y="8438"/>
                  </a:lnTo>
                  <a:lnTo>
                    <a:pt x="62512" y="9402"/>
                  </a:lnTo>
                  <a:lnTo>
                    <a:pt x="63400" y="10417"/>
                  </a:lnTo>
                  <a:lnTo>
                    <a:pt x="64255" y="11485"/>
                  </a:lnTo>
                  <a:lnTo>
                    <a:pt x="65064" y="12605"/>
                  </a:lnTo>
                  <a:lnTo>
                    <a:pt x="65827" y="13777"/>
                  </a:lnTo>
                  <a:lnTo>
                    <a:pt x="66544" y="15001"/>
                  </a:lnTo>
                  <a:lnTo>
                    <a:pt x="67214" y="16278"/>
                  </a:lnTo>
                  <a:lnTo>
                    <a:pt x="67838" y="17606"/>
                  </a:lnTo>
                  <a:lnTo>
                    <a:pt x="68417" y="18986"/>
                  </a:lnTo>
                  <a:lnTo>
                    <a:pt x="68949" y="20419"/>
                  </a:lnTo>
                  <a:lnTo>
                    <a:pt x="69435" y="21903"/>
                  </a:lnTo>
                  <a:lnTo>
                    <a:pt x="69874" y="23440"/>
                  </a:lnTo>
                  <a:lnTo>
                    <a:pt x="70270" y="25029"/>
                  </a:lnTo>
                  <a:lnTo>
                    <a:pt x="70624" y="26670"/>
                  </a:lnTo>
                  <a:lnTo>
                    <a:pt x="70937" y="28362"/>
                  </a:lnTo>
                  <a:lnTo>
                    <a:pt x="71208" y="30107"/>
                  </a:lnTo>
                  <a:lnTo>
                    <a:pt x="71437" y="31905"/>
                  </a:lnTo>
                  <a:lnTo>
                    <a:pt x="71625" y="33754"/>
                  </a:lnTo>
                  <a:lnTo>
                    <a:pt x="71770" y="35655"/>
                  </a:lnTo>
                  <a:lnTo>
                    <a:pt x="71875" y="37608"/>
                  </a:lnTo>
                  <a:lnTo>
                    <a:pt x="71937" y="39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445606" y="2873275"/>
              <a:ext cx="43829" cy="63698"/>
            </a:xfrm>
            <a:custGeom>
              <a:avLst/>
              <a:pathLst>
                <a:path w="43829" h="63698">
                  <a:moveTo>
                    <a:pt x="43829" y="31774"/>
                  </a:moveTo>
                  <a:lnTo>
                    <a:pt x="43814" y="29932"/>
                  </a:lnTo>
                  <a:lnTo>
                    <a:pt x="43770" y="28155"/>
                  </a:lnTo>
                  <a:lnTo>
                    <a:pt x="43695" y="26443"/>
                  </a:lnTo>
                  <a:lnTo>
                    <a:pt x="43591" y="24797"/>
                  </a:lnTo>
                  <a:lnTo>
                    <a:pt x="43457" y="23217"/>
                  </a:lnTo>
                  <a:lnTo>
                    <a:pt x="43294" y="21702"/>
                  </a:lnTo>
                  <a:lnTo>
                    <a:pt x="43100" y="20252"/>
                  </a:lnTo>
                  <a:lnTo>
                    <a:pt x="42877" y="18868"/>
                  </a:lnTo>
                  <a:lnTo>
                    <a:pt x="42624" y="17549"/>
                  </a:lnTo>
                  <a:lnTo>
                    <a:pt x="42341" y="16296"/>
                  </a:lnTo>
                  <a:lnTo>
                    <a:pt x="42044" y="15100"/>
                  </a:lnTo>
                  <a:lnTo>
                    <a:pt x="41719" y="13954"/>
                  </a:lnTo>
                  <a:lnTo>
                    <a:pt x="41366" y="12856"/>
                  </a:lnTo>
                  <a:lnTo>
                    <a:pt x="40984" y="11808"/>
                  </a:lnTo>
                  <a:lnTo>
                    <a:pt x="40574" y="10808"/>
                  </a:lnTo>
                  <a:lnTo>
                    <a:pt x="40135" y="9858"/>
                  </a:lnTo>
                  <a:lnTo>
                    <a:pt x="39669" y="8957"/>
                  </a:lnTo>
                  <a:lnTo>
                    <a:pt x="39174" y="8105"/>
                  </a:lnTo>
                  <a:lnTo>
                    <a:pt x="38651" y="7302"/>
                  </a:lnTo>
                  <a:lnTo>
                    <a:pt x="38100" y="6548"/>
                  </a:lnTo>
                  <a:lnTo>
                    <a:pt x="37536" y="5841"/>
                  </a:lnTo>
                  <a:lnTo>
                    <a:pt x="36948" y="5179"/>
                  </a:lnTo>
                  <a:lnTo>
                    <a:pt x="36334" y="4561"/>
                  </a:lnTo>
                  <a:lnTo>
                    <a:pt x="35694" y="3988"/>
                  </a:lnTo>
                  <a:lnTo>
                    <a:pt x="35030" y="3460"/>
                  </a:lnTo>
                  <a:lnTo>
                    <a:pt x="34340" y="2976"/>
                  </a:lnTo>
                  <a:lnTo>
                    <a:pt x="33625" y="2537"/>
                  </a:lnTo>
                  <a:lnTo>
                    <a:pt x="32885" y="2143"/>
                  </a:lnTo>
                  <a:lnTo>
                    <a:pt x="32119" y="1793"/>
                  </a:lnTo>
                  <a:lnTo>
                    <a:pt x="31328" y="1488"/>
                  </a:lnTo>
                  <a:lnTo>
                    <a:pt x="30514" y="1205"/>
                  </a:lnTo>
                  <a:lnTo>
                    <a:pt x="29679" y="952"/>
                  </a:lnTo>
                  <a:lnTo>
                    <a:pt x="28823" y="729"/>
                  </a:lnTo>
                  <a:lnTo>
                    <a:pt x="27946" y="535"/>
                  </a:lnTo>
                  <a:lnTo>
                    <a:pt x="27049" y="372"/>
                  </a:lnTo>
                  <a:lnTo>
                    <a:pt x="26131" y="238"/>
                  </a:lnTo>
                  <a:lnTo>
                    <a:pt x="25192" y="133"/>
                  </a:lnTo>
                  <a:lnTo>
                    <a:pt x="24232" y="59"/>
                  </a:lnTo>
                  <a:lnTo>
                    <a:pt x="23251" y="14"/>
                  </a:lnTo>
                  <a:lnTo>
                    <a:pt x="22249" y="0"/>
                  </a:lnTo>
                  <a:lnTo>
                    <a:pt x="21232" y="15"/>
                  </a:lnTo>
                  <a:lnTo>
                    <a:pt x="20234" y="62"/>
                  </a:lnTo>
                  <a:lnTo>
                    <a:pt x="19256" y="140"/>
                  </a:lnTo>
                  <a:lnTo>
                    <a:pt x="18296" y="250"/>
                  </a:lnTo>
                  <a:lnTo>
                    <a:pt x="17357" y="390"/>
                  </a:lnTo>
                  <a:lnTo>
                    <a:pt x="16436" y="562"/>
                  </a:lnTo>
                  <a:lnTo>
                    <a:pt x="15535" y="765"/>
                  </a:lnTo>
                  <a:lnTo>
                    <a:pt x="14653" y="1000"/>
                  </a:lnTo>
                  <a:lnTo>
                    <a:pt x="13791" y="1265"/>
                  </a:lnTo>
                  <a:lnTo>
                    <a:pt x="12948" y="1562"/>
                  </a:lnTo>
                  <a:lnTo>
                    <a:pt x="12141" y="1882"/>
                  </a:lnTo>
                  <a:lnTo>
                    <a:pt x="11358" y="2247"/>
                  </a:lnTo>
                  <a:lnTo>
                    <a:pt x="10599" y="2656"/>
                  </a:lnTo>
                  <a:lnTo>
                    <a:pt x="9864" y="3110"/>
                  </a:lnTo>
                  <a:lnTo>
                    <a:pt x="9152" y="3609"/>
                  </a:lnTo>
                  <a:lnTo>
                    <a:pt x="8465" y="4152"/>
                  </a:lnTo>
                  <a:lnTo>
                    <a:pt x="7801" y="4740"/>
                  </a:lnTo>
                  <a:lnTo>
                    <a:pt x="7161" y="5372"/>
                  </a:lnTo>
                  <a:lnTo>
                    <a:pt x="6545" y="6049"/>
                  </a:lnTo>
                  <a:lnTo>
                    <a:pt x="5953" y="6771"/>
                  </a:lnTo>
                  <a:lnTo>
                    <a:pt x="5386" y="7525"/>
                  </a:lnTo>
                  <a:lnTo>
                    <a:pt x="4845" y="8328"/>
                  </a:lnTo>
                  <a:lnTo>
                    <a:pt x="4332" y="9180"/>
                  </a:lnTo>
                  <a:lnTo>
                    <a:pt x="3845" y="10081"/>
                  </a:lnTo>
                  <a:lnTo>
                    <a:pt x="3385" y="11031"/>
                  </a:lnTo>
                  <a:lnTo>
                    <a:pt x="2952" y="12031"/>
                  </a:lnTo>
                  <a:lnTo>
                    <a:pt x="2546" y="13079"/>
                  </a:lnTo>
                  <a:lnTo>
                    <a:pt x="2166" y="14177"/>
                  </a:lnTo>
                  <a:lnTo>
                    <a:pt x="1814" y="15324"/>
                  </a:lnTo>
                  <a:lnTo>
                    <a:pt x="1488" y="16519"/>
                  </a:lnTo>
                  <a:lnTo>
                    <a:pt x="1205" y="17770"/>
                  </a:lnTo>
                  <a:lnTo>
                    <a:pt x="952" y="19082"/>
                  </a:lnTo>
                  <a:lnTo>
                    <a:pt x="729" y="20455"/>
                  </a:lnTo>
                  <a:lnTo>
                    <a:pt x="535" y="21889"/>
                  </a:lnTo>
                  <a:lnTo>
                    <a:pt x="372" y="23384"/>
                  </a:lnTo>
                  <a:lnTo>
                    <a:pt x="238" y="24940"/>
                  </a:lnTo>
                  <a:lnTo>
                    <a:pt x="133" y="26557"/>
                  </a:lnTo>
                  <a:lnTo>
                    <a:pt x="59" y="28235"/>
                  </a:lnTo>
                  <a:lnTo>
                    <a:pt x="14" y="29974"/>
                  </a:lnTo>
                  <a:lnTo>
                    <a:pt x="0" y="31774"/>
                  </a:lnTo>
                  <a:lnTo>
                    <a:pt x="16" y="33618"/>
                  </a:lnTo>
                  <a:lnTo>
                    <a:pt x="65" y="35397"/>
                  </a:lnTo>
                  <a:lnTo>
                    <a:pt x="147" y="37112"/>
                  </a:lnTo>
                  <a:lnTo>
                    <a:pt x="261" y="38763"/>
                  </a:lnTo>
                  <a:lnTo>
                    <a:pt x="409" y="40351"/>
                  </a:lnTo>
                  <a:lnTo>
                    <a:pt x="589" y="41874"/>
                  </a:lnTo>
                  <a:lnTo>
                    <a:pt x="802" y="43333"/>
                  </a:lnTo>
                  <a:lnTo>
                    <a:pt x="1047" y="44728"/>
                  </a:lnTo>
                  <a:lnTo>
                    <a:pt x="1326" y="46060"/>
                  </a:lnTo>
                  <a:lnTo>
                    <a:pt x="1637" y="47327"/>
                  </a:lnTo>
                  <a:lnTo>
                    <a:pt x="1976" y="48523"/>
                  </a:lnTo>
                  <a:lnTo>
                    <a:pt x="2339" y="49669"/>
                  </a:lnTo>
                  <a:lnTo>
                    <a:pt x="2726" y="50767"/>
                  </a:lnTo>
                  <a:lnTo>
                    <a:pt x="3137" y="51816"/>
                  </a:lnTo>
                  <a:lnTo>
                    <a:pt x="3571" y="52815"/>
                  </a:lnTo>
                  <a:lnTo>
                    <a:pt x="4030" y="53765"/>
                  </a:lnTo>
                  <a:lnTo>
                    <a:pt x="4512" y="54666"/>
                  </a:lnTo>
                  <a:lnTo>
                    <a:pt x="5018" y="55518"/>
                  </a:lnTo>
                  <a:lnTo>
                    <a:pt x="5548" y="56321"/>
                  </a:lnTo>
                  <a:lnTo>
                    <a:pt x="6101" y="57075"/>
                  </a:lnTo>
                  <a:lnTo>
                    <a:pt x="6692" y="57783"/>
                  </a:lnTo>
                  <a:lnTo>
                    <a:pt x="7301" y="58447"/>
                  </a:lnTo>
                  <a:lnTo>
                    <a:pt x="7930" y="59069"/>
                  </a:lnTo>
                  <a:lnTo>
                    <a:pt x="8578" y="59647"/>
                  </a:lnTo>
                  <a:lnTo>
                    <a:pt x="9245" y="60182"/>
                  </a:lnTo>
                  <a:lnTo>
                    <a:pt x="9932" y="60674"/>
                  </a:lnTo>
                  <a:lnTo>
                    <a:pt x="10638" y="61122"/>
                  </a:lnTo>
                  <a:lnTo>
                    <a:pt x="11364" y="61528"/>
                  </a:lnTo>
                  <a:lnTo>
                    <a:pt x="12109" y="61890"/>
                  </a:lnTo>
                  <a:lnTo>
                    <a:pt x="12873" y="62210"/>
                  </a:lnTo>
                  <a:lnTo>
                    <a:pt x="13669" y="62492"/>
                  </a:lnTo>
                  <a:lnTo>
                    <a:pt x="14478" y="62745"/>
                  </a:lnTo>
                  <a:lnTo>
                    <a:pt x="15300" y="62969"/>
                  </a:lnTo>
                  <a:lnTo>
                    <a:pt x="16135" y="63162"/>
                  </a:lnTo>
                  <a:lnTo>
                    <a:pt x="16985" y="63326"/>
                  </a:lnTo>
                  <a:lnTo>
                    <a:pt x="17847" y="63460"/>
                  </a:lnTo>
                  <a:lnTo>
                    <a:pt x="18723" y="63564"/>
                  </a:lnTo>
                  <a:lnTo>
                    <a:pt x="19612" y="63638"/>
                  </a:lnTo>
                  <a:lnTo>
                    <a:pt x="20515" y="63683"/>
                  </a:lnTo>
                  <a:lnTo>
                    <a:pt x="21431" y="63698"/>
                  </a:lnTo>
                  <a:lnTo>
                    <a:pt x="22448" y="63684"/>
                  </a:lnTo>
                  <a:lnTo>
                    <a:pt x="23446" y="63641"/>
                  </a:lnTo>
                  <a:lnTo>
                    <a:pt x="24424" y="63571"/>
                  </a:lnTo>
                  <a:lnTo>
                    <a:pt x="25384" y="63472"/>
                  </a:lnTo>
                  <a:lnTo>
                    <a:pt x="26323" y="63344"/>
                  </a:lnTo>
                  <a:lnTo>
                    <a:pt x="27244" y="63189"/>
                  </a:lnTo>
                  <a:lnTo>
                    <a:pt x="28145" y="63005"/>
                  </a:lnTo>
                  <a:lnTo>
                    <a:pt x="29027" y="62793"/>
                  </a:lnTo>
                  <a:lnTo>
                    <a:pt x="29889" y="62553"/>
                  </a:lnTo>
                  <a:lnTo>
                    <a:pt x="30733" y="62284"/>
                  </a:lnTo>
                  <a:lnTo>
                    <a:pt x="31553" y="61965"/>
                  </a:lnTo>
                  <a:lnTo>
                    <a:pt x="32349" y="61602"/>
                  </a:lnTo>
                  <a:lnTo>
                    <a:pt x="33119" y="61197"/>
                  </a:lnTo>
                  <a:lnTo>
                    <a:pt x="33864" y="60748"/>
                  </a:lnTo>
                  <a:lnTo>
                    <a:pt x="34583" y="60256"/>
                  </a:lnTo>
                  <a:lnTo>
                    <a:pt x="35278" y="59721"/>
                  </a:lnTo>
                  <a:lnTo>
                    <a:pt x="35947" y="59143"/>
                  </a:lnTo>
                  <a:lnTo>
                    <a:pt x="36590" y="58522"/>
                  </a:lnTo>
                  <a:lnTo>
                    <a:pt x="37209" y="57857"/>
                  </a:lnTo>
                  <a:lnTo>
                    <a:pt x="37802" y="57150"/>
                  </a:lnTo>
                  <a:lnTo>
                    <a:pt x="38369" y="56395"/>
                  </a:lnTo>
                  <a:lnTo>
                    <a:pt x="38909" y="55590"/>
                  </a:lnTo>
                  <a:lnTo>
                    <a:pt x="39423" y="54734"/>
                  </a:lnTo>
                  <a:lnTo>
                    <a:pt x="39909" y="53828"/>
                  </a:lnTo>
                  <a:lnTo>
                    <a:pt x="40369" y="52871"/>
                  </a:lnTo>
                  <a:lnTo>
                    <a:pt x="40802" y="51863"/>
                  </a:lnTo>
                  <a:lnTo>
                    <a:pt x="41209" y="50805"/>
                  </a:lnTo>
                  <a:lnTo>
                    <a:pt x="41588" y="49696"/>
                  </a:lnTo>
                  <a:lnTo>
                    <a:pt x="41941" y="48537"/>
                  </a:lnTo>
                  <a:lnTo>
                    <a:pt x="42267" y="47327"/>
                  </a:lnTo>
                  <a:lnTo>
                    <a:pt x="42564" y="46060"/>
                  </a:lnTo>
                  <a:lnTo>
                    <a:pt x="42829" y="44728"/>
                  </a:lnTo>
                  <a:lnTo>
                    <a:pt x="43064" y="43333"/>
                  </a:lnTo>
                  <a:lnTo>
                    <a:pt x="43267" y="41874"/>
                  </a:lnTo>
                  <a:lnTo>
                    <a:pt x="43439" y="40351"/>
                  </a:lnTo>
                  <a:lnTo>
                    <a:pt x="43579" y="38763"/>
                  </a:lnTo>
                  <a:lnTo>
                    <a:pt x="43689" y="37112"/>
                  </a:lnTo>
                  <a:lnTo>
                    <a:pt x="43767" y="35397"/>
                  </a:lnTo>
                  <a:lnTo>
                    <a:pt x="43814" y="33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520020" y="2863378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601057" y="2863601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614898" y="2873572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544136" y="3087029"/>
              <a:ext cx="987824" cy="602955"/>
            </a:xfrm>
            <a:custGeom>
              <a:avLst/>
              <a:pathLst>
                <a:path w="987824" h="602955">
                  <a:moveTo>
                    <a:pt x="126714" y="0"/>
                  </a:moveTo>
                  <a:lnTo>
                    <a:pt x="104771" y="32619"/>
                  </a:lnTo>
                  <a:lnTo>
                    <a:pt x="84063" y="66036"/>
                  </a:lnTo>
                  <a:lnTo>
                    <a:pt x="64619" y="100205"/>
                  </a:lnTo>
                  <a:lnTo>
                    <a:pt x="46466" y="135076"/>
                  </a:lnTo>
                  <a:lnTo>
                    <a:pt x="29630" y="170602"/>
                  </a:lnTo>
                  <a:lnTo>
                    <a:pt x="14134" y="206732"/>
                  </a:lnTo>
                  <a:lnTo>
                    <a:pt x="0" y="243416"/>
                  </a:lnTo>
                  <a:lnTo>
                    <a:pt x="987824" y="602955"/>
                  </a:lnTo>
                  <a:close/>
                </a:path>
              </a:pathLst>
            </a:custGeom>
            <a:solidFill>
              <a:srgbClr val="B6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552894" y="3180315"/>
              <a:ext cx="46622" cy="24269"/>
            </a:xfrm>
            <a:custGeom>
              <a:avLst/>
              <a:pathLst>
                <a:path w="46622" h="24269">
                  <a:moveTo>
                    <a:pt x="46622" y="242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120584" y="3105666"/>
              <a:ext cx="85129" cy="104849"/>
            </a:xfrm>
            <a:custGeom>
              <a:avLst/>
              <a:pathLst>
                <a:path w="85129" h="104849">
                  <a:moveTo>
                    <a:pt x="70916" y="104849"/>
                  </a:moveTo>
                  <a:lnTo>
                    <a:pt x="70916" y="56257"/>
                  </a:lnTo>
                  <a:lnTo>
                    <a:pt x="14213" y="56257"/>
                  </a:lnTo>
                  <a:lnTo>
                    <a:pt x="14213" y="104849"/>
                  </a:lnTo>
                  <a:lnTo>
                    <a:pt x="0" y="104849"/>
                  </a:lnTo>
                  <a:lnTo>
                    <a:pt x="0" y="0"/>
                  </a:lnTo>
                  <a:lnTo>
                    <a:pt x="14213" y="0"/>
                  </a:lnTo>
                  <a:lnTo>
                    <a:pt x="14213" y="44350"/>
                  </a:lnTo>
                  <a:lnTo>
                    <a:pt x="70916" y="44350"/>
                  </a:lnTo>
                  <a:lnTo>
                    <a:pt x="70916" y="0"/>
                  </a:lnTo>
                  <a:lnTo>
                    <a:pt x="85129" y="0"/>
                  </a:lnTo>
                  <a:lnTo>
                    <a:pt x="85129" y="104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228038" y="3130000"/>
              <a:ext cx="64740" cy="82004"/>
            </a:xfrm>
            <a:custGeom>
              <a:avLst/>
              <a:pathLst>
                <a:path w="64740" h="82004">
                  <a:moveTo>
                    <a:pt x="13468" y="0"/>
                  </a:moveTo>
                  <a:lnTo>
                    <a:pt x="13468" y="51048"/>
                  </a:lnTo>
                  <a:lnTo>
                    <a:pt x="13477" y="52204"/>
                  </a:lnTo>
                  <a:lnTo>
                    <a:pt x="13501" y="53322"/>
                  </a:lnTo>
                  <a:lnTo>
                    <a:pt x="13542" y="54401"/>
                  </a:lnTo>
                  <a:lnTo>
                    <a:pt x="13599" y="55441"/>
                  </a:lnTo>
                  <a:lnTo>
                    <a:pt x="13673" y="56443"/>
                  </a:lnTo>
                  <a:lnTo>
                    <a:pt x="13763" y="57405"/>
                  </a:lnTo>
                  <a:lnTo>
                    <a:pt x="13870" y="58330"/>
                  </a:lnTo>
                  <a:lnTo>
                    <a:pt x="13992" y="59215"/>
                  </a:lnTo>
                  <a:lnTo>
                    <a:pt x="14131" y="60062"/>
                  </a:lnTo>
                  <a:lnTo>
                    <a:pt x="14287" y="60870"/>
                  </a:lnTo>
                  <a:lnTo>
                    <a:pt x="14476" y="61644"/>
                  </a:lnTo>
                  <a:lnTo>
                    <a:pt x="14686" y="62388"/>
                  </a:lnTo>
                  <a:lnTo>
                    <a:pt x="14917" y="63103"/>
                  </a:lnTo>
                  <a:lnTo>
                    <a:pt x="15168" y="63787"/>
                  </a:lnTo>
                  <a:lnTo>
                    <a:pt x="15440" y="64442"/>
                  </a:lnTo>
                  <a:lnTo>
                    <a:pt x="15734" y="65067"/>
                  </a:lnTo>
                  <a:lnTo>
                    <a:pt x="16048" y="65662"/>
                  </a:lnTo>
                  <a:lnTo>
                    <a:pt x="16383" y="66228"/>
                  </a:lnTo>
                  <a:lnTo>
                    <a:pt x="16738" y="66764"/>
                  </a:lnTo>
                  <a:lnTo>
                    <a:pt x="17115" y="67270"/>
                  </a:lnTo>
                  <a:lnTo>
                    <a:pt x="17514" y="67733"/>
                  </a:lnTo>
                  <a:lnTo>
                    <a:pt x="17936" y="68169"/>
                  </a:lnTo>
                  <a:lnTo>
                    <a:pt x="18383" y="68578"/>
                  </a:lnTo>
                  <a:lnTo>
                    <a:pt x="18853" y="68961"/>
                  </a:lnTo>
                  <a:lnTo>
                    <a:pt x="19347" y="69316"/>
                  </a:lnTo>
                  <a:lnTo>
                    <a:pt x="19865" y="69645"/>
                  </a:lnTo>
                  <a:lnTo>
                    <a:pt x="20407" y="69947"/>
                  </a:lnTo>
                  <a:lnTo>
                    <a:pt x="20972" y="70223"/>
                  </a:lnTo>
                  <a:lnTo>
                    <a:pt x="21562" y="70471"/>
                  </a:lnTo>
                  <a:lnTo>
                    <a:pt x="22175" y="70693"/>
                  </a:lnTo>
                  <a:lnTo>
                    <a:pt x="22830" y="70877"/>
                  </a:lnTo>
                  <a:lnTo>
                    <a:pt x="23514" y="71041"/>
                  </a:lnTo>
                  <a:lnTo>
                    <a:pt x="24229" y="71186"/>
                  </a:lnTo>
                  <a:lnTo>
                    <a:pt x="24973" y="71312"/>
                  </a:lnTo>
                  <a:lnTo>
                    <a:pt x="25747" y="71418"/>
                  </a:lnTo>
                  <a:lnTo>
                    <a:pt x="26550" y="71505"/>
                  </a:lnTo>
                  <a:lnTo>
                    <a:pt x="27384" y="71573"/>
                  </a:lnTo>
                  <a:lnTo>
                    <a:pt x="28247" y="71622"/>
                  </a:lnTo>
                  <a:lnTo>
                    <a:pt x="29140" y="71651"/>
                  </a:lnTo>
                  <a:lnTo>
                    <a:pt x="30063" y="71660"/>
                  </a:lnTo>
                  <a:lnTo>
                    <a:pt x="31006" y="71644"/>
                  </a:lnTo>
                  <a:lnTo>
                    <a:pt x="31929" y="71595"/>
                  </a:lnTo>
                  <a:lnTo>
                    <a:pt x="32833" y="71513"/>
                  </a:lnTo>
                  <a:lnTo>
                    <a:pt x="33718" y="71398"/>
                  </a:lnTo>
                  <a:lnTo>
                    <a:pt x="34583" y="71251"/>
                  </a:lnTo>
                  <a:lnTo>
                    <a:pt x="35430" y="71071"/>
                  </a:lnTo>
                  <a:lnTo>
                    <a:pt x="36256" y="70858"/>
                  </a:lnTo>
                  <a:lnTo>
                    <a:pt x="37064" y="70612"/>
                  </a:lnTo>
                  <a:lnTo>
                    <a:pt x="37852" y="70334"/>
                  </a:lnTo>
                  <a:lnTo>
                    <a:pt x="38620" y="70023"/>
                  </a:lnTo>
                  <a:lnTo>
                    <a:pt x="39382" y="69667"/>
                  </a:lnTo>
                  <a:lnTo>
                    <a:pt x="40121" y="69282"/>
                  </a:lnTo>
                  <a:lnTo>
                    <a:pt x="40835" y="68869"/>
                  </a:lnTo>
                  <a:lnTo>
                    <a:pt x="41526" y="68428"/>
                  </a:lnTo>
                  <a:lnTo>
                    <a:pt x="42192" y="67958"/>
                  </a:lnTo>
                  <a:lnTo>
                    <a:pt x="42835" y="67460"/>
                  </a:lnTo>
                  <a:lnTo>
                    <a:pt x="43454" y="66934"/>
                  </a:lnTo>
                  <a:lnTo>
                    <a:pt x="44050" y="66380"/>
                  </a:lnTo>
                  <a:lnTo>
                    <a:pt x="44621" y="65797"/>
                  </a:lnTo>
                  <a:lnTo>
                    <a:pt x="45169" y="65186"/>
                  </a:lnTo>
                  <a:lnTo>
                    <a:pt x="45707" y="64532"/>
                  </a:lnTo>
                  <a:lnTo>
                    <a:pt x="46220" y="63850"/>
                  </a:lnTo>
                  <a:lnTo>
                    <a:pt x="46707" y="63139"/>
                  </a:lnTo>
                  <a:lnTo>
                    <a:pt x="47169" y="62400"/>
                  </a:lnTo>
                  <a:lnTo>
                    <a:pt x="47606" y="61633"/>
                  </a:lnTo>
                  <a:lnTo>
                    <a:pt x="48017" y="60837"/>
                  </a:lnTo>
                  <a:lnTo>
                    <a:pt x="48404" y="60014"/>
                  </a:lnTo>
                  <a:lnTo>
                    <a:pt x="48765" y="59162"/>
                  </a:lnTo>
                  <a:lnTo>
                    <a:pt x="49100" y="58281"/>
                  </a:lnTo>
                  <a:lnTo>
                    <a:pt x="49410" y="57373"/>
                  </a:lnTo>
                  <a:lnTo>
                    <a:pt x="49693" y="56422"/>
                  </a:lnTo>
                  <a:lnTo>
                    <a:pt x="49946" y="55444"/>
                  </a:lnTo>
                  <a:lnTo>
                    <a:pt x="50169" y="54439"/>
                  </a:lnTo>
                  <a:lnTo>
                    <a:pt x="50363" y="53408"/>
                  </a:lnTo>
                  <a:lnTo>
                    <a:pt x="50527" y="52350"/>
                  </a:lnTo>
                  <a:lnTo>
                    <a:pt x="50661" y="51265"/>
                  </a:lnTo>
                  <a:lnTo>
                    <a:pt x="50765" y="50153"/>
                  </a:lnTo>
                  <a:lnTo>
                    <a:pt x="50839" y="49015"/>
                  </a:lnTo>
                  <a:lnTo>
                    <a:pt x="50884" y="47849"/>
                  </a:lnTo>
                  <a:lnTo>
                    <a:pt x="50899" y="46657"/>
                  </a:lnTo>
                  <a:lnTo>
                    <a:pt x="50899" y="0"/>
                  </a:lnTo>
                  <a:lnTo>
                    <a:pt x="64293" y="0"/>
                  </a:lnTo>
                  <a:lnTo>
                    <a:pt x="64293" y="63326"/>
                  </a:lnTo>
                  <a:lnTo>
                    <a:pt x="64293" y="63835"/>
                  </a:lnTo>
                  <a:lnTo>
                    <a:pt x="64293" y="64350"/>
                  </a:lnTo>
                  <a:lnTo>
                    <a:pt x="64293" y="64871"/>
                  </a:lnTo>
                  <a:lnTo>
                    <a:pt x="64293" y="65398"/>
                  </a:lnTo>
                  <a:lnTo>
                    <a:pt x="64293" y="65930"/>
                  </a:lnTo>
                  <a:lnTo>
                    <a:pt x="64293" y="66469"/>
                  </a:lnTo>
                  <a:lnTo>
                    <a:pt x="64293" y="67014"/>
                  </a:lnTo>
                  <a:lnTo>
                    <a:pt x="64293" y="67564"/>
                  </a:lnTo>
                  <a:lnTo>
                    <a:pt x="64293" y="68121"/>
                  </a:lnTo>
                  <a:lnTo>
                    <a:pt x="64293" y="68684"/>
                  </a:lnTo>
                  <a:lnTo>
                    <a:pt x="64308" y="69232"/>
                  </a:lnTo>
                  <a:lnTo>
                    <a:pt x="64323" y="69776"/>
                  </a:lnTo>
                  <a:lnTo>
                    <a:pt x="64338" y="70316"/>
                  </a:lnTo>
                  <a:lnTo>
                    <a:pt x="64353" y="70851"/>
                  </a:lnTo>
                  <a:lnTo>
                    <a:pt x="64368" y="71381"/>
                  </a:lnTo>
                  <a:lnTo>
                    <a:pt x="64383" y="71907"/>
                  </a:lnTo>
                  <a:lnTo>
                    <a:pt x="64397" y="72429"/>
                  </a:lnTo>
                  <a:lnTo>
                    <a:pt x="64412" y="72946"/>
                  </a:lnTo>
                  <a:lnTo>
                    <a:pt x="64427" y="73459"/>
                  </a:lnTo>
                  <a:lnTo>
                    <a:pt x="64442" y="73967"/>
                  </a:lnTo>
                  <a:lnTo>
                    <a:pt x="64457" y="74452"/>
                  </a:lnTo>
                  <a:lnTo>
                    <a:pt x="64472" y="74923"/>
                  </a:lnTo>
                  <a:lnTo>
                    <a:pt x="64487" y="75380"/>
                  </a:lnTo>
                  <a:lnTo>
                    <a:pt x="64502" y="75824"/>
                  </a:lnTo>
                  <a:lnTo>
                    <a:pt x="64516" y="76255"/>
                  </a:lnTo>
                  <a:lnTo>
                    <a:pt x="64531" y="76673"/>
                  </a:lnTo>
                  <a:lnTo>
                    <a:pt x="64546" y="77077"/>
                  </a:lnTo>
                  <a:lnTo>
                    <a:pt x="64561" y="77468"/>
                  </a:lnTo>
                  <a:lnTo>
                    <a:pt x="64576" y="77845"/>
                  </a:lnTo>
                  <a:lnTo>
                    <a:pt x="64591" y="78209"/>
                  </a:lnTo>
                  <a:lnTo>
                    <a:pt x="64606" y="78553"/>
                  </a:lnTo>
                  <a:lnTo>
                    <a:pt x="64621" y="78872"/>
                  </a:lnTo>
                  <a:lnTo>
                    <a:pt x="64636" y="79166"/>
                  </a:lnTo>
                  <a:lnTo>
                    <a:pt x="64650" y="79435"/>
                  </a:lnTo>
                  <a:lnTo>
                    <a:pt x="64665" y="79678"/>
                  </a:lnTo>
                  <a:lnTo>
                    <a:pt x="64680" y="79896"/>
                  </a:lnTo>
                  <a:lnTo>
                    <a:pt x="64695" y="80089"/>
                  </a:lnTo>
                  <a:lnTo>
                    <a:pt x="64710" y="80257"/>
                  </a:lnTo>
                  <a:lnTo>
                    <a:pt x="64740" y="80516"/>
                  </a:lnTo>
                  <a:lnTo>
                    <a:pt x="52060" y="80316"/>
                  </a:lnTo>
                  <a:lnTo>
                    <a:pt x="52045" y="80178"/>
                  </a:lnTo>
                  <a:lnTo>
                    <a:pt x="52030" y="80015"/>
                  </a:lnTo>
                  <a:lnTo>
                    <a:pt x="52015" y="79827"/>
                  </a:lnTo>
                  <a:lnTo>
                    <a:pt x="52000" y="79614"/>
                  </a:lnTo>
                  <a:lnTo>
                    <a:pt x="51985" y="79375"/>
                  </a:lnTo>
                  <a:lnTo>
                    <a:pt x="51970" y="79111"/>
                  </a:lnTo>
                  <a:lnTo>
                    <a:pt x="51955" y="78821"/>
                  </a:lnTo>
                  <a:lnTo>
                    <a:pt x="51941" y="78506"/>
                  </a:lnTo>
                  <a:lnTo>
                    <a:pt x="51925" y="78174"/>
                  </a:lnTo>
                  <a:lnTo>
                    <a:pt x="51908" y="77834"/>
                  </a:lnTo>
                  <a:lnTo>
                    <a:pt x="51889" y="77484"/>
                  </a:lnTo>
                  <a:lnTo>
                    <a:pt x="51869" y="77125"/>
                  </a:lnTo>
                  <a:lnTo>
                    <a:pt x="51847" y="76758"/>
                  </a:lnTo>
                  <a:lnTo>
                    <a:pt x="51824" y="76381"/>
                  </a:lnTo>
                  <a:lnTo>
                    <a:pt x="51800" y="75996"/>
                  </a:lnTo>
                  <a:lnTo>
                    <a:pt x="51774" y="75601"/>
                  </a:lnTo>
                  <a:lnTo>
                    <a:pt x="51746" y="75198"/>
                  </a:lnTo>
                  <a:lnTo>
                    <a:pt x="51717" y="74786"/>
                  </a:lnTo>
                  <a:lnTo>
                    <a:pt x="51702" y="74354"/>
                  </a:lnTo>
                  <a:lnTo>
                    <a:pt x="51688" y="73922"/>
                  </a:lnTo>
                  <a:lnTo>
                    <a:pt x="51673" y="73491"/>
                  </a:lnTo>
                  <a:lnTo>
                    <a:pt x="51658" y="73059"/>
                  </a:lnTo>
                  <a:lnTo>
                    <a:pt x="51643" y="72628"/>
                  </a:lnTo>
                  <a:lnTo>
                    <a:pt x="51628" y="72196"/>
                  </a:lnTo>
                  <a:lnTo>
                    <a:pt x="51613" y="71764"/>
                  </a:lnTo>
                  <a:lnTo>
                    <a:pt x="51598" y="71333"/>
                  </a:lnTo>
                  <a:lnTo>
                    <a:pt x="51583" y="70901"/>
                  </a:lnTo>
                  <a:lnTo>
                    <a:pt x="51568" y="70470"/>
                  </a:lnTo>
                  <a:lnTo>
                    <a:pt x="51554" y="70031"/>
                  </a:lnTo>
                  <a:lnTo>
                    <a:pt x="51542" y="69606"/>
                  </a:lnTo>
                  <a:lnTo>
                    <a:pt x="51530" y="69197"/>
                  </a:lnTo>
                  <a:lnTo>
                    <a:pt x="51521" y="68803"/>
                  </a:lnTo>
                  <a:lnTo>
                    <a:pt x="51513" y="68423"/>
                  </a:lnTo>
                  <a:lnTo>
                    <a:pt x="51506" y="68059"/>
                  </a:lnTo>
                  <a:lnTo>
                    <a:pt x="51501" y="67709"/>
                  </a:lnTo>
                  <a:lnTo>
                    <a:pt x="51497" y="67374"/>
                  </a:lnTo>
                  <a:lnTo>
                    <a:pt x="51495" y="67054"/>
                  </a:lnTo>
                  <a:lnTo>
                    <a:pt x="51494" y="66749"/>
                  </a:lnTo>
                  <a:lnTo>
                    <a:pt x="51271" y="66749"/>
                  </a:lnTo>
                  <a:lnTo>
                    <a:pt x="50880" y="67442"/>
                  </a:lnTo>
                  <a:lnTo>
                    <a:pt x="50482" y="68121"/>
                  </a:lnTo>
                  <a:lnTo>
                    <a:pt x="50076" y="68787"/>
                  </a:lnTo>
                  <a:lnTo>
                    <a:pt x="49663" y="69440"/>
                  </a:lnTo>
                  <a:lnTo>
                    <a:pt x="49243" y="70079"/>
                  </a:lnTo>
                  <a:lnTo>
                    <a:pt x="48815" y="70705"/>
                  </a:lnTo>
                  <a:lnTo>
                    <a:pt x="48380" y="71317"/>
                  </a:lnTo>
                  <a:lnTo>
                    <a:pt x="47937" y="71916"/>
                  </a:lnTo>
                  <a:lnTo>
                    <a:pt x="47487" y="72502"/>
                  </a:lnTo>
                  <a:lnTo>
                    <a:pt x="47029" y="73074"/>
                  </a:lnTo>
                  <a:lnTo>
                    <a:pt x="46560" y="73631"/>
                  </a:lnTo>
                  <a:lnTo>
                    <a:pt x="46077" y="74172"/>
                  </a:lnTo>
                  <a:lnTo>
                    <a:pt x="45578" y="74697"/>
                  </a:lnTo>
                  <a:lnTo>
                    <a:pt x="45065" y="75205"/>
                  </a:lnTo>
                  <a:lnTo>
                    <a:pt x="44536" y="75697"/>
                  </a:lnTo>
                  <a:lnTo>
                    <a:pt x="43993" y="76173"/>
                  </a:lnTo>
                  <a:lnTo>
                    <a:pt x="43435" y="76632"/>
                  </a:lnTo>
                  <a:lnTo>
                    <a:pt x="42862" y="77075"/>
                  </a:lnTo>
                  <a:lnTo>
                    <a:pt x="42274" y="77501"/>
                  </a:lnTo>
                  <a:lnTo>
                    <a:pt x="41671" y="77911"/>
                  </a:lnTo>
                  <a:lnTo>
                    <a:pt x="41052" y="78289"/>
                  </a:lnTo>
                  <a:lnTo>
                    <a:pt x="40415" y="78649"/>
                  </a:lnTo>
                  <a:lnTo>
                    <a:pt x="39760" y="78992"/>
                  </a:lnTo>
                  <a:lnTo>
                    <a:pt x="39088" y="79316"/>
                  </a:lnTo>
                  <a:lnTo>
                    <a:pt x="38397" y="79623"/>
                  </a:lnTo>
                  <a:lnTo>
                    <a:pt x="37689" y="79911"/>
                  </a:lnTo>
                  <a:lnTo>
                    <a:pt x="36962" y="80182"/>
                  </a:lnTo>
                  <a:lnTo>
                    <a:pt x="36218" y="80435"/>
                  </a:lnTo>
                  <a:lnTo>
                    <a:pt x="35456" y="80670"/>
                  </a:lnTo>
                  <a:lnTo>
                    <a:pt x="34676" y="80888"/>
                  </a:lnTo>
                  <a:lnTo>
                    <a:pt x="33875" y="81100"/>
                  </a:lnTo>
                  <a:lnTo>
                    <a:pt x="33048" y="81289"/>
                  </a:lnTo>
                  <a:lnTo>
                    <a:pt x="32196" y="81457"/>
                  </a:lnTo>
                  <a:lnTo>
                    <a:pt x="31319" y="81602"/>
                  </a:lnTo>
                  <a:lnTo>
                    <a:pt x="30416" y="81725"/>
                  </a:lnTo>
                  <a:lnTo>
                    <a:pt x="29488" y="81825"/>
                  </a:lnTo>
                  <a:lnTo>
                    <a:pt x="28535" y="81903"/>
                  </a:lnTo>
                  <a:lnTo>
                    <a:pt x="27557" y="81959"/>
                  </a:lnTo>
                  <a:lnTo>
                    <a:pt x="26553" y="81993"/>
                  </a:lnTo>
                  <a:lnTo>
                    <a:pt x="25524" y="82004"/>
                  </a:lnTo>
                  <a:lnTo>
                    <a:pt x="24203" y="81987"/>
                  </a:lnTo>
                  <a:lnTo>
                    <a:pt x="22919" y="81938"/>
                  </a:lnTo>
                  <a:lnTo>
                    <a:pt x="21673" y="81856"/>
                  </a:lnTo>
                  <a:lnTo>
                    <a:pt x="20463" y="81742"/>
                  </a:lnTo>
                  <a:lnTo>
                    <a:pt x="19291" y="81595"/>
                  </a:lnTo>
                  <a:lnTo>
                    <a:pt x="18157" y="81414"/>
                  </a:lnTo>
                  <a:lnTo>
                    <a:pt x="17059" y="81202"/>
                  </a:lnTo>
                  <a:lnTo>
                    <a:pt x="15999" y="80956"/>
                  </a:lnTo>
                  <a:lnTo>
                    <a:pt x="14975" y="80678"/>
                  </a:lnTo>
                  <a:lnTo>
                    <a:pt x="13989" y="80367"/>
                  </a:lnTo>
                  <a:lnTo>
                    <a:pt x="13039" y="80021"/>
                  </a:lnTo>
                  <a:lnTo>
                    <a:pt x="12123" y="79640"/>
                  </a:lnTo>
                  <a:lnTo>
                    <a:pt x="11241" y="79224"/>
                  </a:lnTo>
                  <a:lnTo>
                    <a:pt x="10394" y="78771"/>
                  </a:lnTo>
                  <a:lnTo>
                    <a:pt x="9580" y="78283"/>
                  </a:lnTo>
                  <a:lnTo>
                    <a:pt x="8801" y="77759"/>
                  </a:lnTo>
                  <a:lnTo>
                    <a:pt x="8056" y="77200"/>
                  </a:lnTo>
                  <a:lnTo>
                    <a:pt x="7346" y="76604"/>
                  </a:lnTo>
                  <a:lnTo>
                    <a:pt x="6669" y="75973"/>
                  </a:lnTo>
                  <a:lnTo>
                    <a:pt x="6027" y="75307"/>
                  </a:lnTo>
                  <a:lnTo>
                    <a:pt x="5418" y="74603"/>
                  </a:lnTo>
                  <a:lnTo>
                    <a:pt x="4842" y="73860"/>
                  </a:lnTo>
                  <a:lnTo>
                    <a:pt x="4299" y="73079"/>
                  </a:lnTo>
                  <a:lnTo>
                    <a:pt x="3789" y="72259"/>
                  </a:lnTo>
                  <a:lnTo>
                    <a:pt x="3311" y="71400"/>
                  </a:lnTo>
                  <a:lnTo>
                    <a:pt x="2866" y="70502"/>
                  </a:lnTo>
                  <a:lnTo>
                    <a:pt x="2454" y="69566"/>
                  </a:lnTo>
                  <a:lnTo>
                    <a:pt x="2074" y="68591"/>
                  </a:lnTo>
                  <a:lnTo>
                    <a:pt x="1727" y="67578"/>
                  </a:lnTo>
                  <a:lnTo>
                    <a:pt x="1413" y="66526"/>
                  </a:lnTo>
                  <a:lnTo>
                    <a:pt x="1145" y="65433"/>
                  </a:lnTo>
                  <a:lnTo>
                    <a:pt x="904" y="64296"/>
                  </a:lnTo>
                  <a:lnTo>
                    <a:pt x="692" y="63117"/>
                  </a:lnTo>
                  <a:lnTo>
                    <a:pt x="508" y="61894"/>
                  </a:lnTo>
                  <a:lnTo>
                    <a:pt x="353" y="60628"/>
                  </a:lnTo>
                  <a:lnTo>
                    <a:pt x="226" y="59319"/>
                  </a:lnTo>
                  <a:lnTo>
                    <a:pt x="127" y="57967"/>
                  </a:lnTo>
                  <a:lnTo>
                    <a:pt x="56" y="56572"/>
                  </a:lnTo>
                  <a:lnTo>
                    <a:pt x="14" y="55134"/>
                  </a:lnTo>
                  <a:lnTo>
                    <a:pt x="0" y="53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312721" y="3100085"/>
              <a:ext cx="68535" cy="111918"/>
            </a:xfrm>
            <a:custGeom>
              <a:avLst/>
              <a:pathLst>
                <a:path w="68535" h="111918">
                  <a:moveTo>
                    <a:pt x="68535" y="69800"/>
                  </a:moveTo>
                  <a:lnTo>
                    <a:pt x="68239" y="77802"/>
                  </a:lnTo>
                  <a:lnTo>
                    <a:pt x="67350" y="84963"/>
                  </a:lnTo>
                  <a:lnTo>
                    <a:pt x="65869" y="91280"/>
                  </a:lnTo>
                  <a:lnTo>
                    <a:pt x="63796" y="96756"/>
                  </a:lnTo>
                  <a:lnTo>
                    <a:pt x="61131" y="101389"/>
                  </a:lnTo>
                  <a:lnTo>
                    <a:pt x="57873" y="105179"/>
                  </a:lnTo>
                  <a:lnTo>
                    <a:pt x="54023" y="108128"/>
                  </a:lnTo>
                  <a:lnTo>
                    <a:pt x="49580" y="110234"/>
                  </a:lnTo>
                  <a:lnTo>
                    <a:pt x="44545" y="111497"/>
                  </a:lnTo>
                  <a:lnTo>
                    <a:pt x="38918" y="111918"/>
                  </a:lnTo>
                  <a:lnTo>
                    <a:pt x="37118" y="111886"/>
                  </a:lnTo>
                  <a:lnTo>
                    <a:pt x="35379" y="111787"/>
                  </a:lnTo>
                  <a:lnTo>
                    <a:pt x="33701" y="111624"/>
                  </a:lnTo>
                  <a:lnTo>
                    <a:pt x="32084" y="111394"/>
                  </a:lnTo>
                  <a:lnTo>
                    <a:pt x="30528" y="111100"/>
                  </a:lnTo>
                  <a:lnTo>
                    <a:pt x="29033" y="110740"/>
                  </a:lnTo>
                  <a:lnTo>
                    <a:pt x="27599" y="110314"/>
                  </a:lnTo>
                  <a:lnTo>
                    <a:pt x="26226" y="109823"/>
                  </a:lnTo>
                  <a:lnTo>
                    <a:pt x="24914" y="109266"/>
                  </a:lnTo>
                  <a:lnTo>
                    <a:pt x="23663" y="108644"/>
                  </a:lnTo>
                  <a:lnTo>
                    <a:pt x="22480" y="107934"/>
                  </a:lnTo>
                  <a:lnTo>
                    <a:pt x="21341" y="107144"/>
                  </a:lnTo>
                  <a:lnTo>
                    <a:pt x="20248" y="106273"/>
                  </a:lnTo>
                  <a:lnTo>
                    <a:pt x="19198" y="105322"/>
                  </a:lnTo>
                  <a:lnTo>
                    <a:pt x="18194" y="104291"/>
                  </a:lnTo>
                  <a:lnTo>
                    <a:pt x="17234" y="103179"/>
                  </a:lnTo>
                  <a:lnTo>
                    <a:pt x="16319" y="101987"/>
                  </a:lnTo>
                  <a:lnTo>
                    <a:pt x="15448" y="100714"/>
                  </a:lnTo>
                  <a:lnTo>
                    <a:pt x="14622" y="99362"/>
                  </a:lnTo>
                  <a:lnTo>
                    <a:pt x="13841" y="97928"/>
                  </a:lnTo>
                  <a:lnTo>
                    <a:pt x="13692" y="97928"/>
                  </a:lnTo>
                  <a:lnTo>
                    <a:pt x="13690" y="98317"/>
                  </a:lnTo>
                  <a:lnTo>
                    <a:pt x="13686" y="98708"/>
                  </a:lnTo>
                  <a:lnTo>
                    <a:pt x="13678" y="99103"/>
                  </a:lnTo>
                  <a:lnTo>
                    <a:pt x="13668" y="99500"/>
                  </a:lnTo>
                  <a:lnTo>
                    <a:pt x="13654" y="99900"/>
                  </a:lnTo>
                  <a:lnTo>
                    <a:pt x="13638" y="100304"/>
                  </a:lnTo>
                  <a:lnTo>
                    <a:pt x="13619" y="100710"/>
                  </a:lnTo>
                  <a:lnTo>
                    <a:pt x="13596" y="101119"/>
                  </a:lnTo>
                  <a:lnTo>
                    <a:pt x="13571" y="101532"/>
                  </a:lnTo>
                  <a:lnTo>
                    <a:pt x="13543" y="101947"/>
                  </a:lnTo>
                  <a:lnTo>
                    <a:pt x="13527" y="102361"/>
                  </a:lnTo>
                  <a:lnTo>
                    <a:pt x="13510" y="102768"/>
                  </a:lnTo>
                  <a:lnTo>
                    <a:pt x="13492" y="103170"/>
                  </a:lnTo>
                  <a:lnTo>
                    <a:pt x="13471" y="103566"/>
                  </a:lnTo>
                  <a:lnTo>
                    <a:pt x="13450" y="103956"/>
                  </a:lnTo>
                  <a:lnTo>
                    <a:pt x="13427" y="104340"/>
                  </a:lnTo>
                  <a:lnTo>
                    <a:pt x="13402" y="104718"/>
                  </a:lnTo>
                  <a:lnTo>
                    <a:pt x="13376" y="105090"/>
                  </a:lnTo>
                  <a:lnTo>
                    <a:pt x="13349" y="105456"/>
                  </a:lnTo>
                  <a:lnTo>
                    <a:pt x="13320" y="105816"/>
                  </a:lnTo>
                  <a:lnTo>
                    <a:pt x="13304" y="106168"/>
                  </a:lnTo>
                  <a:lnTo>
                    <a:pt x="13287" y="106510"/>
                  </a:lnTo>
                  <a:lnTo>
                    <a:pt x="13268" y="106841"/>
                  </a:lnTo>
                  <a:lnTo>
                    <a:pt x="13248" y="107162"/>
                  </a:lnTo>
                  <a:lnTo>
                    <a:pt x="13227" y="107472"/>
                  </a:lnTo>
                  <a:lnTo>
                    <a:pt x="13204" y="107772"/>
                  </a:lnTo>
                  <a:lnTo>
                    <a:pt x="13179" y="108061"/>
                  </a:lnTo>
                  <a:lnTo>
                    <a:pt x="13153" y="108340"/>
                  </a:lnTo>
                  <a:lnTo>
                    <a:pt x="13125" y="108609"/>
                  </a:lnTo>
                  <a:lnTo>
                    <a:pt x="13096" y="108867"/>
                  </a:lnTo>
                  <a:lnTo>
                    <a:pt x="13081" y="109111"/>
                  </a:lnTo>
                  <a:lnTo>
                    <a:pt x="13067" y="109335"/>
                  </a:lnTo>
                  <a:lnTo>
                    <a:pt x="13052" y="109539"/>
                  </a:lnTo>
                  <a:lnTo>
                    <a:pt x="13037" y="109725"/>
                  </a:lnTo>
                  <a:lnTo>
                    <a:pt x="13022" y="109890"/>
                  </a:lnTo>
                  <a:lnTo>
                    <a:pt x="13007" y="110037"/>
                  </a:lnTo>
                  <a:lnTo>
                    <a:pt x="12948" y="110430"/>
                  </a:lnTo>
                  <a:lnTo>
                    <a:pt x="0" y="110430"/>
                  </a:lnTo>
                  <a:lnTo>
                    <a:pt x="14" y="110287"/>
                  </a:lnTo>
                  <a:lnTo>
                    <a:pt x="29" y="110126"/>
                  </a:lnTo>
                  <a:lnTo>
                    <a:pt x="44" y="109948"/>
                  </a:lnTo>
                  <a:lnTo>
                    <a:pt x="59" y="109751"/>
                  </a:lnTo>
                  <a:lnTo>
                    <a:pt x="74" y="109537"/>
                  </a:lnTo>
                  <a:lnTo>
                    <a:pt x="89" y="109305"/>
                  </a:lnTo>
                  <a:lnTo>
                    <a:pt x="104" y="109055"/>
                  </a:lnTo>
                  <a:lnTo>
                    <a:pt x="119" y="108787"/>
                  </a:lnTo>
                  <a:lnTo>
                    <a:pt x="133" y="108501"/>
                  </a:lnTo>
                  <a:lnTo>
                    <a:pt x="148" y="108198"/>
                  </a:lnTo>
                  <a:lnTo>
                    <a:pt x="163" y="107864"/>
                  </a:lnTo>
                  <a:lnTo>
                    <a:pt x="178" y="107519"/>
                  </a:lnTo>
                  <a:lnTo>
                    <a:pt x="193" y="107162"/>
                  </a:lnTo>
                  <a:lnTo>
                    <a:pt x="208" y="106793"/>
                  </a:lnTo>
                  <a:lnTo>
                    <a:pt x="223" y="106412"/>
                  </a:lnTo>
                  <a:lnTo>
                    <a:pt x="238" y="106019"/>
                  </a:lnTo>
                  <a:lnTo>
                    <a:pt x="253" y="105614"/>
                  </a:lnTo>
                  <a:lnTo>
                    <a:pt x="267" y="105197"/>
                  </a:lnTo>
                  <a:lnTo>
                    <a:pt x="282" y="104769"/>
                  </a:lnTo>
                  <a:lnTo>
                    <a:pt x="297" y="104328"/>
                  </a:lnTo>
                  <a:lnTo>
                    <a:pt x="311" y="103877"/>
                  </a:lnTo>
                  <a:lnTo>
                    <a:pt x="324" y="103417"/>
                  </a:lnTo>
                  <a:lnTo>
                    <a:pt x="335" y="102948"/>
                  </a:lnTo>
                  <a:lnTo>
                    <a:pt x="345" y="102471"/>
                  </a:lnTo>
                  <a:lnTo>
                    <a:pt x="353" y="101984"/>
                  </a:lnTo>
                  <a:lnTo>
                    <a:pt x="360" y="101488"/>
                  </a:lnTo>
                  <a:lnTo>
                    <a:pt x="365" y="100984"/>
                  </a:lnTo>
                  <a:lnTo>
                    <a:pt x="369" y="100470"/>
                  </a:lnTo>
                  <a:lnTo>
                    <a:pt x="371" y="99948"/>
                  </a:lnTo>
                  <a:lnTo>
                    <a:pt x="372" y="99417"/>
                  </a:lnTo>
                  <a:lnTo>
                    <a:pt x="386" y="98879"/>
                  </a:lnTo>
                  <a:lnTo>
                    <a:pt x="398" y="98336"/>
                  </a:lnTo>
                  <a:lnTo>
                    <a:pt x="410" y="97789"/>
                  </a:lnTo>
                  <a:lnTo>
                    <a:pt x="419" y="97238"/>
                  </a:lnTo>
                  <a:lnTo>
                    <a:pt x="427" y="96682"/>
                  </a:lnTo>
                  <a:lnTo>
                    <a:pt x="434" y="96122"/>
                  </a:lnTo>
                  <a:lnTo>
                    <a:pt x="439" y="95557"/>
                  </a:lnTo>
                  <a:lnTo>
                    <a:pt x="443" y="94988"/>
                  </a:lnTo>
                  <a:lnTo>
                    <a:pt x="445" y="94414"/>
                  </a:lnTo>
                  <a:lnTo>
                    <a:pt x="446" y="93836"/>
                  </a:lnTo>
                  <a:lnTo>
                    <a:pt x="446" y="0"/>
                  </a:lnTo>
                  <a:lnTo>
                    <a:pt x="13841" y="0"/>
                  </a:lnTo>
                  <a:lnTo>
                    <a:pt x="13841" y="31477"/>
                  </a:lnTo>
                  <a:lnTo>
                    <a:pt x="13840" y="31922"/>
                  </a:lnTo>
                  <a:lnTo>
                    <a:pt x="13838" y="32364"/>
                  </a:lnTo>
                  <a:lnTo>
                    <a:pt x="13834" y="32803"/>
                  </a:lnTo>
                  <a:lnTo>
                    <a:pt x="13829" y="33239"/>
                  </a:lnTo>
                  <a:lnTo>
                    <a:pt x="13822" y="33672"/>
                  </a:lnTo>
                  <a:lnTo>
                    <a:pt x="13814" y="34102"/>
                  </a:lnTo>
                  <a:lnTo>
                    <a:pt x="13804" y="34529"/>
                  </a:lnTo>
                  <a:lnTo>
                    <a:pt x="13793" y="34953"/>
                  </a:lnTo>
                  <a:lnTo>
                    <a:pt x="13780" y="35374"/>
                  </a:lnTo>
                  <a:lnTo>
                    <a:pt x="13766" y="35793"/>
                  </a:lnTo>
                  <a:lnTo>
                    <a:pt x="13765" y="36190"/>
                  </a:lnTo>
                  <a:lnTo>
                    <a:pt x="13763" y="36578"/>
                  </a:lnTo>
                  <a:lnTo>
                    <a:pt x="13759" y="36958"/>
                  </a:lnTo>
                  <a:lnTo>
                    <a:pt x="13754" y="37329"/>
                  </a:lnTo>
                  <a:lnTo>
                    <a:pt x="13747" y="37690"/>
                  </a:lnTo>
                  <a:lnTo>
                    <a:pt x="13739" y="38043"/>
                  </a:lnTo>
                  <a:lnTo>
                    <a:pt x="13730" y="38387"/>
                  </a:lnTo>
                  <a:lnTo>
                    <a:pt x="13718" y="38722"/>
                  </a:lnTo>
                  <a:lnTo>
                    <a:pt x="13706" y="39048"/>
                  </a:lnTo>
                  <a:lnTo>
                    <a:pt x="13692" y="39365"/>
                  </a:lnTo>
                  <a:lnTo>
                    <a:pt x="13677" y="39734"/>
                  </a:lnTo>
                  <a:lnTo>
                    <a:pt x="13662" y="40100"/>
                  </a:lnTo>
                  <a:lnTo>
                    <a:pt x="13647" y="40461"/>
                  </a:lnTo>
                  <a:lnTo>
                    <a:pt x="13632" y="40817"/>
                  </a:lnTo>
                  <a:lnTo>
                    <a:pt x="13617" y="41169"/>
                  </a:lnTo>
                  <a:lnTo>
                    <a:pt x="13602" y="41517"/>
                  </a:lnTo>
                  <a:lnTo>
                    <a:pt x="13588" y="41860"/>
                  </a:lnTo>
                  <a:lnTo>
                    <a:pt x="13573" y="42198"/>
                  </a:lnTo>
                  <a:lnTo>
                    <a:pt x="13558" y="42532"/>
                  </a:lnTo>
                  <a:lnTo>
                    <a:pt x="13543" y="42862"/>
                  </a:lnTo>
                  <a:lnTo>
                    <a:pt x="13841" y="42862"/>
                  </a:lnTo>
                  <a:lnTo>
                    <a:pt x="14608" y="41358"/>
                  </a:lnTo>
                  <a:lnTo>
                    <a:pt x="15424" y="39942"/>
                  </a:lnTo>
                  <a:lnTo>
                    <a:pt x="16287" y="38614"/>
                  </a:lnTo>
                  <a:lnTo>
                    <a:pt x="17198" y="37373"/>
                  </a:lnTo>
                  <a:lnTo>
                    <a:pt x="18157" y="36221"/>
                  </a:lnTo>
                  <a:lnTo>
                    <a:pt x="19163" y="35156"/>
                  </a:lnTo>
                  <a:lnTo>
                    <a:pt x="20216" y="34179"/>
                  </a:lnTo>
                  <a:lnTo>
                    <a:pt x="21318" y="33289"/>
                  </a:lnTo>
                  <a:lnTo>
                    <a:pt x="22467" y="32488"/>
                  </a:lnTo>
                  <a:lnTo>
                    <a:pt x="23663" y="31774"/>
                  </a:lnTo>
                  <a:lnTo>
                    <a:pt x="24927" y="31138"/>
                  </a:lnTo>
                  <a:lnTo>
                    <a:pt x="26250" y="30569"/>
                  </a:lnTo>
                  <a:lnTo>
                    <a:pt x="27630" y="30067"/>
                  </a:lnTo>
                  <a:lnTo>
                    <a:pt x="29069" y="29631"/>
                  </a:lnTo>
                  <a:lnTo>
                    <a:pt x="30565" y="29263"/>
                  </a:lnTo>
                  <a:lnTo>
                    <a:pt x="32120" y="28961"/>
                  </a:lnTo>
                  <a:lnTo>
                    <a:pt x="33732" y="28727"/>
                  </a:lnTo>
                  <a:lnTo>
                    <a:pt x="35403" y="28560"/>
                  </a:lnTo>
                  <a:lnTo>
                    <a:pt x="37131" y="28459"/>
                  </a:lnTo>
                  <a:lnTo>
                    <a:pt x="38918" y="28426"/>
                  </a:lnTo>
                  <a:lnTo>
                    <a:pt x="41888" y="28528"/>
                  </a:lnTo>
                  <a:lnTo>
                    <a:pt x="44696" y="28836"/>
                  </a:lnTo>
                  <a:lnTo>
                    <a:pt x="47341" y="29350"/>
                  </a:lnTo>
                  <a:lnTo>
                    <a:pt x="49824" y="30069"/>
                  </a:lnTo>
                  <a:lnTo>
                    <a:pt x="52145" y="30993"/>
                  </a:lnTo>
                  <a:lnTo>
                    <a:pt x="54304" y="32123"/>
                  </a:lnTo>
                  <a:lnTo>
                    <a:pt x="56300" y="33458"/>
                  </a:lnTo>
                  <a:lnTo>
                    <a:pt x="58135" y="34998"/>
                  </a:lnTo>
                  <a:lnTo>
                    <a:pt x="59807" y="36744"/>
                  </a:lnTo>
                  <a:lnTo>
                    <a:pt x="61317" y="38695"/>
                  </a:lnTo>
                  <a:lnTo>
                    <a:pt x="62688" y="40854"/>
                  </a:lnTo>
                  <a:lnTo>
                    <a:pt x="63915" y="43225"/>
                  </a:lnTo>
                  <a:lnTo>
                    <a:pt x="64998" y="45807"/>
                  </a:lnTo>
                  <a:lnTo>
                    <a:pt x="65936" y="48601"/>
                  </a:lnTo>
                  <a:lnTo>
                    <a:pt x="66730" y="51606"/>
                  </a:lnTo>
                  <a:lnTo>
                    <a:pt x="67380" y="54822"/>
                  </a:lnTo>
                  <a:lnTo>
                    <a:pt x="67885" y="58249"/>
                  </a:lnTo>
                  <a:lnTo>
                    <a:pt x="68246" y="61888"/>
                  </a:lnTo>
                  <a:lnTo>
                    <a:pt x="68463" y="657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326562" y="3138855"/>
              <a:ext cx="40630" cy="63251"/>
            </a:xfrm>
            <a:custGeom>
              <a:avLst/>
              <a:pathLst>
                <a:path w="40630" h="63251">
                  <a:moveTo>
                    <a:pt x="40630" y="31477"/>
                  </a:moveTo>
                  <a:lnTo>
                    <a:pt x="40619" y="29834"/>
                  </a:lnTo>
                  <a:lnTo>
                    <a:pt x="40588" y="28238"/>
                  </a:lnTo>
                  <a:lnTo>
                    <a:pt x="40536" y="26690"/>
                  </a:lnTo>
                  <a:lnTo>
                    <a:pt x="40463" y="25190"/>
                  </a:lnTo>
                  <a:lnTo>
                    <a:pt x="40369" y="23738"/>
                  </a:lnTo>
                  <a:lnTo>
                    <a:pt x="40255" y="22333"/>
                  </a:lnTo>
                  <a:lnTo>
                    <a:pt x="40119" y="20975"/>
                  </a:lnTo>
                  <a:lnTo>
                    <a:pt x="39963" y="19666"/>
                  </a:lnTo>
                  <a:lnTo>
                    <a:pt x="39786" y="18404"/>
                  </a:lnTo>
                  <a:lnTo>
                    <a:pt x="39588" y="17189"/>
                  </a:lnTo>
                  <a:lnTo>
                    <a:pt x="39367" y="16020"/>
                  </a:lnTo>
                  <a:lnTo>
                    <a:pt x="39120" y="14894"/>
                  </a:lnTo>
                  <a:lnTo>
                    <a:pt x="38849" y="13811"/>
                  </a:lnTo>
                  <a:lnTo>
                    <a:pt x="38552" y="12772"/>
                  </a:lnTo>
                  <a:lnTo>
                    <a:pt x="38230" y="11776"/>
                  </a:lnTo>
                  <a:lnTo>
                    <a:pt x="37882" y="10822"/>
                  </a:lnTo>
                  <a:lnTo>
                    <a:pt x="37509" y="9912"/>
                  </a:lnTo>
                  <a:lnTo>
                    <a:pt x="37111" y="9045"/>
                  </a:lnTo>
                  <a:lnTo>
                    <a:pt x="36688" y="8222"/>
                  </a:lnTo>
                  <a:lnTo>
                    <a:pt x="36239" y="7441"/>
                  </a:lnTo>
                  <a:lnTo>
                    <a:pt x="35765" y="6688"/>
                  </a:lnTo>
                  <a:lnTo>
                    <a:pt x="35266" y="5976"/>
                  </a:lnTo>
                  <a:lnTo>
                    <a:pt x="34741" y="5307"/>
                  </a:lnTo>
                  <a:lnTo>
                    <a:pt x="34191" y="4679"/>
                  </a:lnTo>
                  <a:lnTo>
                    <a:pt x="33616" y="4092"/>
                  </a:lnTo>
                  <a:lnTo>
                    <a:pt x="33016" y="3548"/>
                  </a:lnTo>
                  <a:lnTo>
                    <a:pt x="32390" y="3045"/>
                  </a:lnTo>
                  <a:lnTo>
                    <a:pt x="31739" y="2583"/>
                  </a:lnTo>
                  <a:lnTo>
                    <a:pt x="31062" y="2163"/>
                  </a:lnTo>
                  <a:lnTo>
                    <a:pt x="30360" y="1785"/>
                  </a:lnTo>
                  <a:lnTo>
                    <a:pt x="29630" y="1446"/>
                  </a:lnTo>
                  <a:lnTo>
                    <a:pt x="28869" y="1143"/>
                  </a:lnTo>
                  <a:lnTo>
                    <a:pt x="28077" y="875"/>
                  </a:lnTo>
                  <a:lnTo>
                    <a:pt x="27253" y="642"/>
                  </a:lnTo>
                  <a:lnTo>
                    <a:pt x="26398" y="446"/>
                  </a:lnTo>
                  <a:lnTo>
                    <a:pt x="25512" y="285"/>
                  </a:lnTo>
                  <a:lnTo>
                    <a:pt x="24594" y="160"/>
                  </a:lnTo>
                  <a:lnTo>
                    <a:pt x="23645" y="71"/>
                  </a:lnTo>
                  <a:lnTo>
                    <a:pt x="22665" y="17"/>
                  </a:lnTo>
                  <a:lnTo>
                    <a:pt x="21654" y="0"/>
                  </a:lnTo>
                  <a:lnTo>
                    <a:pt x="20609" y="17"/>
                  </a:lnTo>
                  <a:lnTo>
                    <a:pt x="19588" y="68"/>
                  </a:lnTo>
                  <a:lnTo>
                    <a:pt x="18591" y="154"/>
                  </a:lnTo>
                  <a:lnTo>
                    <a:pt x="17618" y="273"/>
                  </a:lnTo>
                  <a:lnTo>
                    <a:pt x="16668" y="427"/>
                  </a:lnTo>
                  <a:lnTo>
                    <a:pt x="15743" y="616"/>
                  </a:lnTo>
                  <a:lnTo>
                    <a:pt x="14841" y="838"/>
                  </a:lnTo>
                  <a:lnTo>
                    <a:pt x="13963" y="1095"/>
                  </a:lnTo>
                  <a:lnTo>
                    <a:pt x="13108" y="1386"/>
                  </a:lnTo>
                  <a:lnTo>
                    <a:pt x="12278" y="1711"/>
                  </a:lnTo>
                  <a:lnTo>
                    <a:pt x="11487" y="2074"/>
                  </a:lnTo>
                  <a:lnTo>
                    <a:pt x="10721" y="2479"/>
                  </a:lnTo>
                  <a:lnTo>
                    <a:pt x="9981" y="2925"/>
                  </a:lnTo>
                  <a:lnTo>
                    <a:pt x="9266" y="3414"/>
                  </a:lnTo>
                  <a:lnTo>
                    <a:pt x="8576" y="3943"/>
                  </a:lnTo>
                  <a:lnTo>
                    <a:pt x="7911" y="4515"/>
                  </a:lnTo>
                  <a:lnTo>
                    <a:pt x="7272" y="5128"/>
                  </a:lnTo>
                  <a:lnTo>
                    <a:pt x="6658" y="5783"/>
                  </a:lnTo>
                  <a:lnTo>
                    <a:pt x="6069" y="6479"/>
                  </a:lnTo>
                  <a:lnTo>
                    <a:pt x="5506" y="7218"/>
                  </a:lnTo>
                  <a:lnTo>
                    <a:pt x="4983" y="8001"/>
                  </a:lnTo>
                  <a:lnTo>
                    <a:pt x="4485" y="8831"/>
                  </a:lnTo>
                  <a:lnTo>
                    <a:pt x="4013" y="9709"/>
                  </a:lnTo>
                  <a:lnTo>
                    <a:pt x="3565" y="10635"/>
                  </a:lnTo>
                  <a:lnTo>
                    <a:pt x="3143" y="11608"/>
                  </a:lnTo>
                  <a:lnTo>
                    <a:pt x="2747" y="12629"/>
                  </a:lnTo>
                  <a:lnTo>
                    <a:pt x="2376" y="13698"/>
                  </a:lnTo>
                  <a:lnTo>
                    <a:pt x="2030" y="14814"/>
                  </a:lnTo>
                  <a:lnTo>
                    <a:pt x="1709" y="15978"/>
                  </a:lnTo>
                  <a:lnTo>
                    <a:pt x="1413" y="17189"/>
                  </a:lnTo>
                  <a:lnTo>
                    <a:pt x="1145" y="18452"/>
                  </a:lnTo>
                  <a:lnTo>
                    <a:pt x="904" y="19770"/>
                  </a:lnTo>
                  <a:lnTo>
                    <a:pt x="692" y="21143"/>
                  </a:lnTo>
                  <a:lnTo>
                    <a:pt x="508" y="22571"/>
                  </a:lnTo>
                  <a:lnTo>
                    <a:pt x="353" y="24054"/>
                  </a:lnTo>
                  <a:lnTo>
                    <a:pt x="226" y="25592"/>
                  </a:lnTo>
                  <a:lnTo>
                    <a:pt x="127" y="27185"/>
                  </a:lnTo>
                  <a:lnTo>
                    <a:pt x="56" y="28833"/>
                  </a:lnTo>
                  <a:lnTo>
                    <a:pt x="14" y="30537"/>
                  </a:lnTo>
                  <a:lnTo>
                    <a:pt x="0" y="32295"/>
                  </a:lnTo>
                  <a:lnTo>
                    <a:pt x="14" y="33994"/>
                  </a:lnTo>
                  <a:lnTo>
                    <a:pt x="56" y="35638"/>
                  </a:lnTo>
                  <a:lnTo>
                    <a:pt x="127" y="37227"/>
                  </a:lnTo>
                  <a:lnTo>
                    <a:pt x="226" y="38760"/>
                  </a:lnTo>
                  <a:lnTo>
                    <a:pt x="353" y="40239"/>
                  </a:lnTo>
                  <a:lnTo>
                    <a:pt x="508" y="41662"/>
                  </a:lnTo>
                  <a:lnTo>
                    <a:pt x="692" y="43031"/>
                  </a:lnTo>
                  <a:lnTo>
                    <a:pt x="904" y="44344"/>
                  </a:lnTo>
                  <a:lnTo>
                    <a:pt x="1145" y="45603"/>
                  </a:lnTo>
                  <a:lnTo>
                    <a:pt x="1413" y="46806"/>
                  </a:lnTo>
                  <a:lnTo>
                    <a:pt x="1709" y="47960"/>
                  </a:lnTo>
                  <a:lnTo>
                    <a:pt x="2030" y="49071"/>
                  </a:lnTo>
                  <a:lnTo>
                    <a:pt x="2376" y="50139"/>
                  </a:lnTo>
                  <a:lnTo>
                    <a:pt x="2747" y="51164"/>
                  </a:lnTo>
                  <a:lnTo>
                    <a:pt x="3143" y="52145"/>
                  </a:lnTo>
                  <a:lnTo>
                    <a:pt x="3565" y="53084"/>
                  </a:lnTo>
                  <a:lnTo>
                    <a:pt x="4013" y="53979"/>
                  </a:lnTo>
                  <a:lnTo>
                    <a:pt x="4485" y="54831"/>
                  </a:lnTo>
                  <a:lnTo>
                    <a:pt x="4983" y="55640"/>
                  </a:lnTo>
                  <a:lnTo>
                    <a:pt x="5506" y="56405"/>
                  </a:lnTo>
                  <a:lnTo>
                    <a:pt x="6069" y="57115"/>
                  </a:lnTo>
                  <a:lnTo>
                    <a:pt x="6658" y="57784"/>
                  </a:lnTo>
                  <a:lnTo>
                    <a:pt x="7272" y="58412"/>
                  </a:lnTo>
                  <a:lnTo>
                    <a:pt x="7911" y="59001"/>
                  </a:lnTo>
                  <a:lnTo>
                    <a:pt x="8576" y="59549"/>
                  </a:lnTo>
                  <a:lnTo>
                    <a:pt x="9266" y="60058"/>
                  </a:lnTo>
                  <a:lnTo>
                    <a:pt x="9981" y="60526"/>
                  </a:lnTo>
                  <a:lnTo>
                    <a:pt x="10721" y="60954"/>
                  </a:lnTo>
                  <a:lnTo>
                    <a:pt x="11487" y="61341"/>
                  </a:lnTo>
                  <a:lnTo>
                    <a:pt x="12278" y="61689"/>
                  </a:lnTo>
                  <a:lnTo>
                    <a:pt x="13093" y="61986"/>
                  </a:lnTo>
                  <a:lnTo>
                    <a:pt x="13933" y="62251"/>
                  </a:lnTo>
                  <a:lnTo>
                    <a:pt x="14796" y="62486"/>
                  </a:lnTo>
                  <a:lnTo>
                    <a:pt x="15683" y="62689"/>
                  </a:lnTo>
                  <a:lnTo>
                    <a:pt x="16594" y="62861"/>
                  </a:lnTo>
                  <a:lnTo>
                    <a:pt x="17528" y="63001"/>
                  </a:lnTo>
                  <a:lnTo>
                    <a:pt x="18487" y="63111"/>
                  </a:lnTo>
                  <a:lnTo>
                    <a:pt x="19469" y="63189"/>
                  </a:lnTo>
                  <a:lnTo>
                    <a:pt x="20475" y="63236"/>
                  </a:lnTo>
                  <a:lnTo>
                    <a:pt x="21505" y="63251"/>
                  </a:lnTo>
                  <a:lnTo>
                    <a:pt x="22474" y="63234"/>
                  </a:lnTo>
                  <a:lnTo>
                    <a:pt x="23416" y="63183"/>
                  </a:lnTo>
                  <a:lnTo>
                    <a:pt x="24331" y="63097"/>
                  </a:lnTo>
                  <a:lnTo>
                    <a:pt x="25220" y="62978"/>
                  </a:lnTo>
                  <a:lnTo>
                    <a:pt x="26082" y="62824"/>
                  </a:lnTo>
                  <a:lnTo>
                    <a:pt x="26917" y="62635"/>
                  </a:lnTo>
                  <a:lnTo>
                    <a:pt x="27725" y="62413"/>
                  </a:lnTo>
                  <a:lnTo>
                    <a:pt x="28506" y="62156"/>
                  </a:lnTo>
                  <a:lnTo>
                    <a:pt x="29261" y="61865"/>
                  </a:lnTo>
                  <a:lnTo>
                    <a:pt x="29988" y="61540"/>
                  </a:lnTo>
                  <a:lnTo>
                    <a:pt x="30691" y="61177"/>
                  </a:lnTo>
                  <a:lnTo>
                    <a:pt x="31369" y="60772"/>
                  </a:lnTo>
                  <a:lnTo>
                    <a:pt x="32024" y="60325"/>
                  </a:lnTo>
                  <a:lnTo>
                    <a:pt x="32655" y="59837"/>
                  </a:lnTo>
                  <a:lnTo>
                    <a:pt x="33263" y="59308"/>
                  </a:lnTo>
                  <a:lnTo>
                    <a:pt x="33846" y="58736"/>
                  </a:lnTo>
                  <a:lnTo>
                    <a:pt x="34406" y="58123"/>
                  </a:lnTo>
                  <a:lnTo>
                    <a:pt x="34941" y="57468"/>
                  </a:lnTo>
                  <a:lnTo>
                    <a:pt x="35453" y="56771"/>
                  </a:lnTo>
                  <a:lnTo>
                    <a:pt x="35941" y="56033"/>
                  </a:lnTo>
                  <a:lnTo>
                    <a:pt x="36405" y="55252"/>
                  </a:lnTo>
                  <a:lnTo>
                    <a:pt x="36843" y="54426"/>
                  </a:lnTo>
                  <a:lnTo>
                    <a:pt x="37256" y="53555"/>
                  </a:lnTo>
                  <a:lnTo>
                    <a:pt x="37644" y="52640"/>
                  </a:lnTo>
                  <a:lnTo>
                    <a:pt x="38006" y="51680"/>
                  </a:lnTo>
                  <a:lnTo>
                    <a:pt x="38344" y="50675"/>
                  </a:lnTo>
                  <a:lnTo>
                    <a:pt x="38655" y="49626"/>
                  </a:lnTo>
                  <a:lnTo>
                    <a:pt x="38942" y="48532"/>
                  </a:lnTo>
                  <a:lnTo>
                    <a:pt x="39203" y="47394"/>
                  </a:lnTo>
                  <a:lnTo>
                    <a:pt x="39439" y="46211"/>
                  </a:lnTo>
                  <a:lnTo>
                    <a:pt x="39665" y="44965"/>
                  </a:lnTo>
                  <a:lnTo>
                    <a:pt x="39868" y="43669"/>
                  </a:lnTo>
                  <a:lnTo>
                    <a:pt x="40046" y="42322"/>
                  </a:lnTo>
                  <a:lnTo>
                    <a:pt x="40201" y="40924"/>
                  </a:lnTo>
                  <a:lnTo>
                    <a:pt x="40332" y="39476"/>
                  </a:lnTo>
                  <a:lnTo>
                    <a:pt x="40439" y="37977"/>
                  </a:lnTo>
                  <a:lnTo>
                    <a:pt x="40522" y="36428"/>
                  </a:lnTo>
                  <a:lnTo>
                    <a:pt x="40582" y="34828"/>
                  </a:lnTo>
                  <a:lnTo>
                    <a:pt x="40618" y="331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394130" y="3128511"/>
              <a:ext cx="71511" cy="83492"/>
            </a:xfrm>
            <a:custGeom>
              <a:avLst/>
              <a:pathLst>
                <a:path w="71511" h="83492">
                  <a:moveTo>
                    <a:pt x="14064" y="44574"/>
                  </a:moveTo>
                  <a:lnTo>
                    <a:pt x="14076" y="45829"/>
                  </a:lnTo>
                  <a:lnTo>
                    <a:pt x="14114" y="47065"/>
                  </a:lnTo>
                  <a:lnTo>
                    <a:pt x="14178" y="48282"/>
                  </a:lnTo>
                  <a:lnTo>
                    <a:pt x="14266" y="49479"/>
                  </a:lnTo>
                  <a:lnTo>
                    <a:pt x="14380" y="50657"/>
                  </a:lnTo>
                  <a:lnTo>
                    <a:pt x="14519" y="51816"/>
                  </a:lnTo>
                  <a:lnTo>
                    <a:pt x="14684" y="52955"/>
                  </a:lnTo>
                  <a:lnTo>
                    <a:pt x="14873" y="54075"/>
                  </a:lnTo>
                  <a:lnTo>
                    <a:pt x="15088" y="55175"/>
                  </a:lnTo>
                  <a:lnTo>
                    <a:pt x="15329" y="56257"/>
                  </a:lnTo>
                  <a:lnTo>
                    <a:pt x="15610" y="57299"/>
                  </a:lnTo>
                  <a:lnTo>
                    <a:pt x="15918" y="58313"/>
                  </a:lnTo>
                  <a:lnTo>
                    <a:pt x="16253" y="59299"/>
                  </a:lnTo>
                  <a:lnTo>
                    <a:pt x="16615" y="60257"/>
                  </a:lnTo>
                  <a:lnTo>
                    <a:pt x="17003" y="61186"/>
                  </a:lnTo>
                  <a:lnTo>
                    <a:pt x="17418" y="62088"/>
                  </a:lnTo>
                  <a:lnTo>
                    <a:pt x="17860" y="62960"/>
                  </a:lnTo>
                  <a:lnTo>
                    <a:pt x="18329" y="63805"/>
                  </a:lnTo>
                  <a:lnTo>
                    <a:pt x="18825" y="64621"/>
                  </a:lnTo>
                  <a:lnTo>
                    <a:pt x="19347" y="65409"/>
                  </a:lnTo>
                  <a:lnTo>
                    <a:pt x="19913" y="66152"/>
                  </a:lnTo>
                  <a:lnTo>
                    <a:pt x="20508" y="66862"/>
                  </a:lnTo>
                  <a:lnTo>
                    <a:pt x="21133" y="67539"/>
                  </a:lnTo>
                  <a:lnTo>
                    <a:pt x="21788" y="68184"/>
                  </a:lnTo>
                  <a:lnTo>
                    <a:pt x="22473" y="68795"/>
                  </a:lnTo>
                  <a:lnTo>
                    <a:pt x="23187" y="69374"/>
                  </a:lnTo>
                  <a:lnTo>
                    <a:pt x="23931" y="69920"/>
                  </a:lnTo>
                  <a:lnTo>
                    <a:pt x="24705" y="70434"/>
                  </a:lnTo>
                  <a:lnTo>
                    <a:pt x="25509" y="70915"/>
                  </a:lnTo>
                  <a:lnTo>
                    <a:pt x="26342" y="71363"/>
                  </a:lnTo>
                  <a:lnTo>
                    <a:pt x="27208" y="71758"/>
                  </a:lnTo>
                  <a:lnTo>
                    <a:pt x="28107" y="72113"/>
                  </a:lnTo>
                  <a:lnTo>
                    <a:pt x="29041" y="72425"/>
                  </a:lnTo>
                  <a:lnTo>
                    <a:pt x="30009" y="72696"/>
                  </a:lnTo>
                  <a:lnTo>
                    <a:pt x="31012" y="72925"/>
                  </a:lnTo>
                  <a:lnTo>
                    <a:pt x="32048" y="73113"/>
                  </a:lnTo>
                  <a:lnTo>
                    <a:pt x="33119" y="73259"/>
                  </a:lnTo>
                  <a:lnTo>
                    <a:pt x="34224" y="73363"/>
                  </a:lnTo>
                  <a:lnTo>
                    <a:pt x="35363" y="73425"/>
                  </a:lnTo>
                  <a:lnTo>
                    <a:pt x="36537" y="73446"/>
                  </a:lnTo>
                  <a:lnTo>
                    <a:pt x="38243" y="73411"/>
                  </a:lnTo>
                  <a:lnTo>
                    <a:pt x="39879" y="73306"/>
                  </a:lnTo>
                  <a:lnTo>
                    <a:pt x="41446" y="73131"/>
                  </a:lnTo>
                  <a:lnTo>
                    <a:pt x="42942" y="72887"/>
                  </a:lnTo>
                  <a:lnTo>
                    <a:pt x="44369" y="72572"/>
                  </a:lnTo>
                  <a:lnTo>
                    <a:pt x="45725" y="72187"/>
                  </a:lnTo>
                  <a:lnTo>
                    <a:pt x="47012" y="71732"/>
                  </a:lnTo>
                  <a:lnTo>
                    <a:pt x="48229" y="71208"/>
                  </a:lnTo>
                  <a:lnTo>
                    <a:pt x="49375" y="70613"/>
                  </a:lnTo>
                  <a:lnTo>
                    <a:pt x="50452" y="69949"/>
                  </a:lnTo>
                  <a:lnTo>
                    <a:pt x="51475" y="69231"/>
                  </a:lnTo>
                  <a:lnTo>
                    <a:pt x="52429" y="68475"/>
                  </a:lnTo>
                  <a:lnTo>
                    <a:pt x="53314" y="67683"/>
                  </a:lnTo>
                  <a:lnTo>
                    <a:pt x="54131" y="66853"/>
                  </a:lnTo>
                  <a:lnTo>
                    <a:pt x="54880" y="65986"/>
                  </a:lnTo>
                  <a:lnTo>
                    <a:pt x="55560" y="65082"/>
                  </a:lnTo>
                  <a:lnTo>
                    <a:pt x="56172" y="64141"/>
                  </a:lnTo>
                  <a:lnTo>
                    <a:pt x="56715" y="63162"/>
                  </a:lnTo>
                  <a:lnTo>
                    <a:pt x="57190" y="62146"/>
                  </a:lnTo>
                  <a:lnTo>
                    <a:pt x="57596" y="61093"/>
                  </a:lnTo>
                  <a:lnTo>
                    <a:pt x="69353" y="64442"/>
                  </a:lnTo>
                  <a:lnTo>
                    <a:pt x="69090" y="65113"/>
                  </a:lnTo>
                  <a:lnTo>
                    <a:pt x="68806" y="65785"/>
                  </a:lnTo>
                  <a:lnTo>
                    <a:pt x="68501" y="66458"/>
                  </a:lnTo>
                  <a:lnTo>
                    <a:pt x="68175" y="67133"/>
                  </a:lnTo>
                  <a:lnTo>
                    <a:pt x="67828" y="67809"/>
                  </a:lnTo>
                  <a:lnTo>
                    <a:pt x="67460" y="68487"/>
                  </a:lnTo>
                  <a:lnTo>
                    <a:pt x="67072" y="69167"/>
                  </a:lnTo>
                  <a:lnTo>
                    <a:pt x="66663" y="69848"/>
                  </a:lnTo>
                  <a:lnTo>
                    <a:pt x="66232" y="70530"/>
                  </a:lnTo>
                  <a:lnTo>
                    <a:pt x="65782" y="71214"/>
                  </a:lnTo>
                  <a:lnTo>
                    <a:pt x="65319" y="71878"/>
                  </a:lnTo>
                  <a:lnTo>
                    <a:pt x="64826" y="72529"/>
                  </a:lnTo>
                  <a:lnTo>
                    <a:pt x="64301" y="73169"/>
                  </a:lnTo>
                  <a:lnTo>
                    <a:pt x="63746" y="73797"/>
                  </a:lnTo>
                  <a:lnTo>
                    <a:pt x="63158" y="74414"/>
                  </a:lnTo>
                  <a:lnTo>
                    <a:pt x="62540" y="75018"/>
                  </a:lnTo>
                  <a:lnTo>
                    <a:pt x="61890" y="75610"/>
                  </a:lnTo>
                  <a:lnTo>
                    <a:pt x="61210" y="76191"/>
                  </a:lnTo>
                  <a:lnTo>
                    <a:pt x="60497" y="76759"/>
                  </a:lnTo>
                  <a:lnTo>
                    <a:pt x="59754" y="77316"/>
                  </a:lnTo>
                  <a:lnTo>
                    <a:pt x="58976" y="77843"/>
                  </a:lnTo>
                  <a:lnTo>
                    <a:pt x="58159" y="78352"/>
                  </a:lnTo>
                  <a:lnTo>
                    <a:pt x="57303" y="78843"/>
                  </a:lnTo>
                  <a:lnTo>
                    <a:pt x="56408" y="79316"/>
                  </a:lnTo>
                  <a:lnTo>
                    <a:pt x="55475" y="79771"/>
                  </a:lnTo>
                  <a:lnTo>
                    <a:pt x="54503" y="80209"/>
                  </a:lnTo>
                  <a:lnTo>
                    <a:pt x="53493" y="80629"/>
                  </a:lnTo>
                  <a:lnTo>
                    <a:pt x="52444" y="81030"/>
                  </a:lnTo>
                  <a:lnTo>
                    <a:pt x="51356" y="81414"/>
                  </a:lnTo>
                  <a:lnTo>
                    <a:pt x="50229" y="81781"/>
                  </a:lnTo>
                  <a:lnTo>
                    <a:pt x="49074" y="82106"/>
                  </a:lnTo>
                  <a:lnTo>
                    <a:pt x="47872" y="82397"/>
                  </a:lnTo>
                  <a:lnTo>
                    <a:pt x="46621" y="82653"/>
                  </a:lnTo>
                  <a:lnTo>
                    <a:pt x="45324" y="82876"/>
                  </a:lnTo>
                  <a:lnTo>
                    <a:pt x="43978" y="83064"/>
                  </a:lnTo>
                  <a:lnTo>
                    <a:pt x="42585" y="83218"/>
                  </a:lnTo>
                  <a:lnTo>
                    <a:pt x="41145" y="83338"/>
                  </a:lnTo>
                  <a:lnTo>
                    <a:pt x="39656" y="83424"/>
                  </a:lnTo>
                  <a:lnTo>
                    <a:pt x="38120" y="83475"/>
                  </a:lnTo>
                  <a:lnTo>
                    <a:pt x="36537" y="83492"/>
                  </a:lnTo>
                  <a:lnTo>
                    <a:pt x="33050" y="83386"/>
                  </a:lnTo>
                  <a:lnTo>
                    <a:pt x="29732" y="83066"/>
                  </a:lnTo>
                  <a:lnTo>
                    <a:pt x="26585" y="82534"/>
                  </a:lnTo>
                  <a:lnTo>
                    <a:pt x="23607" y="81789"/>
                  </a:lnTo>
                  <a:lnTo>
                    <a:pt x="20798" y="80832"/>
                  </a:lnTo>
                  <a:lnTo>
                    <a:pt x="18160" y="79661"/>
                  </a:lnTo>
                  <a:lnTo>
                    <a:pt x="15690" y="78278"/>
                  </a:lnTo>
                  <a:lnTo>
                    <a:pt x="13391" y="76682"/>
                  </a:lnTo>
                  <a:lnTo>
                    <a:pt x="11261" y="74873"/>
                  </a:lnTo>
                  <a:lnTo>
                    <a:pt x="9301" y="72851"/>
                  </a:lnTo>
                  <a:lnTo>
                    <a:pt x="7534" y="70619"/>
                  </a:lnTo>
                  <a:lnTo>
                    <a:pt x="5953" y="68181"/>
                  </a:lnTo>
                  <a:lnTo>
                    <a:pt x="4557" y="65535"/>
                  </a:lnTo>
                  <a:lnTo>
                    <a:pt x="3348" y="62683"/>
                  </a:lnTo>
                  <a:lnTo>
                    <a:pt x="2325" y="59624"/>
                  </a:lnTo>
                  <a:lnTo>
                    <a:pt x="1488" y="56358"/>
                  </a:lnTo>
                  <a:lnTo>
                    <a:pt x="837" y="52885"/>
                  </a:lnTo>
                  <a:lnTo>
                    <a:pt x="372" y="49205"/>
                  </a:lnTo>
                  <a:lnTo>
                    <a:pt x="93" y="45318"/>
                  </a:lnTo>
                  <a:lnTo>
                    <a:pt x="0" y="41225"/>
                  </a:lnTo>
                  <a:lnTo>
                    <a:pt x="28" y="38998"/>
                  </a:lnTo>
                  <a:lnTo>
                    <a:pt x="113" y="36840"/>
                  </a:lnTo>
                  <a:lnTo>
                    <a:pt x="254" y="34753"/>
                  </a:lnTo>
                  <a:lnTo>
                    <a:pt x="452" y="32736"/>
                  </a:lnTo>
                  <a:lnTo>
                    <a:pt x="706" y="30788"/>
                  </a:lnTo>
                  <a:lnTo>
                    <a:pt x="1017" y="28911"/>
                  </a:lnTo>
                  <a:lnTo>
                    <a:pt x="1385" y="27103"/>
                  </a:lnTo>
                  <a:lnTo>
                    <a:pt x="1809" y="25366"/>
                  </a:lnTo>
                  <a:lnTo>
                    <a:pt x="2290" y="23698"/>
                  </a:lnTo>
                  <a:lnTo>
                    <a:pt x="2827" y="22100"/>
                  </a:lnTo>
                  <a:lnTo>
                    <a:pt x="3414" y="20553"/>
                  </a:lnTo>
                  <a:lnTo>
                    <a:pt x="4042" y="19064"/>
                  </a:lnTo>
                  <a:lnTo>
                    <a:pt x="4711" y="17636"/>
                  </a:lnTo>
                  <a:lnTo>
                    <a:pt x="5423" y="16266"/>
                  </a:lnTo>
                  <a:lnTo>
                    <a:pt x="6176" y="14957"/>
                  </a:lnTo>
                  <a:lnTo>
                    <a:pt x="6971" y="13707"/>
                  </a:lnTo>
                  <a:lnTo>
                    <a:pt x="7807" y="12516"/>
                  </a:lnTo>
                  <a:lnTo>
                    <a:pt x="8685" y="11385"/>
                  </a:lnTo>
                  <a:lnTo>
                    <a:pt x="9605" y="10313"/>
                  </a:lnTo>
                  <a:lnTo>
                    <a:pt x="10566" y="9301"/>
                  </a:lnTo>
                  <a:lnTo>
                    <a:pt x="11565" y="8347"/>
                  </a:lnTo>
                  <a:lnTo>
                    <a:pt x="12596" y="7447"/>
                  </a:lnTo>
                  <a:lnTo>
                    <a:pt x="13660" y="6602"/>
                  </a:lnTo>
                  <a:lnTo>
                    <a:pt x="14757" y="5813"/>
                  </a:lnTo>
                  <a:lnTo>
                    <a:pt x="15887" y="5078"/>
                  </a:lnTo>
                  <a:lnTo>
                    <a:pt x="17049" y="4399"/>
                  </a:lnTo>
                  <a:lnTo>
                    <a:pt x="18244" y="3775"/>
                  </a:lnTo>
                  <a:lnTo>
                    <a:pt x="19472" y="3205"/>
                  </a:lnTo>
                  <a:lnTo>
                    <a:pt x="20733" y="2691"/>
                  </a:lnTo>
                  <a:lnTo>
                    <a:pt x="22026" y="2232"/>
                  </a:lnTo>
                  <a:lnTo>
                    <a:pt x="23345" y="1808"/>
                  </a:lnTo>
                  <a:lnTo>
                    <a:pt x="24681" y="1428"/>
                  </a:lnTo>
                  <a:lnTo>
                    <a:pt x="26035" y="1093"/>
                  </a:lnTo>
                  <a:lnTo>
                    <a:pt x="27408" y="803"/>
                  </a:lnTo>
                  <a:lnTo>
                    <a:pt x="28798" y="558"/>
                  </a:lnTo>
                  <a:lnTo>
                    <a:pt x="30206" y="357"/>
                  </a:lnTo>
                  <a:lnTo>
                    <a:pt x="31631" y="200"/>
                  </a:lnTo>
                  <a:lnTo>
                    <a:pt x="33075" y="89"/>
                  </a:lnTo>
                  <a:lnTo>
                    <a:pt x="34537" y="22"/>
                  </a:lnTo>
                  <a:lnTo>
                    <a:pt x="36016" y="0"/>
                  </a:lnTo>
                  <a:lnTo>
                    <a:pt x="38006" y="32"/>
                  </a:lnTo>
                  <a:lnTo>
                    <a:pt x="39930" y="130"/>
                  </a:lnTo>
                  <a:lnTo>
                    <a:pt x="41787" y="294"/>
                  </a:lnTo>
                  <a:lnTo>
                    <a:pt x="43576" y="523"/>
                  </a:lnTo>
                  <a:lnTo>
                    <a:pt x="45299" y="818"/>
                  </a:lnTo>
                  <a:lnTo>
                    <a:pt x="46955" y="1178"/>
                  </a:lnTo>
                  <a:lnTo>
                    <a:pt x="48544" y="1604"/>
                  </a:lnTo>
                  <a:lnTo>
                    <a:pt x="50065" y="2095"/>
                  </a:lnTo>
                  <a:lnTo>
                    <a:pt x="51520" y="2652"/>
                  </a:lnTo>
                  <a:lnTo>
                    <a:pt x="52908" y="3274"/>
                  </a:lnTo>
                  <a:lnTo>
                    <a:pt x="54250" y="3954"/>
                  </a:lnTo>
                  <a:lnTo>
                    <a:pt x="55536" y="4685"/>
                  </a:lnTo>
                  <a:lnTo>
                    <a:pt x="56768" y="5466"/>
                  </a:lnTo>
                  <a:lnTo>
                    <a:pt x="57944" y="6298"/>
                  </a:lnTo>
                  <a:lnTo>
                    <a:pt x="59066" y="7180"/>
                  </a:lnTo>
                  <a:lnTo>
                    <a:pt x="60132" y="8114"/>
                  </a:lnTo>
                  <a:lnTo>
                    <a:pt x="61143" y="9097"/>
                  </a:lnTo>
                  <a:lnTo>
                    <a:pt x="62100" y="10132"/>
                  </a:lnTo>
                  <a:lnTo>
                    <a:pt x="63001" y="11217"/>
                  </a:lnTo>
                  <a:lnTo>
                    <a:pt x="63847" y="12352"/>
                  </a:lnTo>
                  <a:lnTo>
                    <a:pt x="64656" y="13519"/>
                  </a:lnTo>
                  <a:lnTo>
                    <a:pt x="65415" y="14728"/>
                  </a:lnTo>
                  <a:lnTo>
                    <a:pt x="66126" y="15978"/>
                  </a:lnTo>
                  <a:lnTo>
                    <a:pt x="66788" y="17270"/>
                  </a:lnTo>
                  <a:lnTo>
                    <a:pt x="67400" y="18603"/>
                  </a:lnTo>
                  <a:lnTo>
                    <a:pt x="67963" y="19978"/>
                  </a:lnTo>
                  <a:lnTo>
                    <a:pt x="68478" y="21395"/>
                  </a:lnTo>
                  <a:lnTo>
                    <a:pt x="68943" y="22854"/>
                  </a:lnTo>
                  <a:lnTo>
                    <a:pt x="69359" y="24354"/>
                  </a:lnTo>
                  <a:lnTo>
                    <a:pt x="69725" y="25896"/>
                  </a:lnTo>
                  <a:lnTo>
                    <a:pt x="70065" y="27471"/>
                  </a:lnTo>
                  <a:lnTo>
                    <a:pt x="70368" y="29072"/>
                  </a:lnTo>
                  <a:lnTo>
                    <a:pt x="70636" y="30698"/>
                  </a:lnTo>
                  <a:lnTo>
                    <a:pt x="70868" y="32349"/>
                  </a:lnTo>
                  <a:lnTo>
                    <a:pt x="71065" y="34025"/>
                  </a:lnTo>
                  <a:lnTo>
                    <a:pt x="71226" y="35727"/>
                  </a:lnTo>
                  <a:lnTo>
                    <a:pt x="71351" y="37454"/>
                  </a:lnTo>
                  <a:lnTo>
                    <a:pt x="71440" y="39207"/>
                  </a:lnTo>
                  <a:lnTo>
                    <a:pt x="71494" y="40985"/>
                  </a:lnTo>
                  <a:lnTo>
                    <a:pt x="71511" y="42788"/>
                  </a:lnTo>
                  <a:lnTo>
                    <a:pt x="71511" y="44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408343" y="3138408"/>
              <a:ext cx="43457" cy="24407"/>
            </a:xfrm>
            <a:custGeom>
              <a:avLst/>
              <a:pathLst>
                <a:path w="43457" h="24407">
                  <a:moveTo>
                    <a:pt x="43457" y="24407"/>
                  </a:moveTo>
                  <a:lnTo>
                    <a:pt x="43192" y="21932"/>
                  </a:lnTo>
                  <a:lnTo>
                    <a:pt x="42841" y="19594"/>
                  </a:lnTo>
                  <a:lnTo>
                    <a:pt x="42406" y="17395"/>
                  </a:lnTo>
                  <a:lnTo>
                    <a:pt x="41886" y="15335"/>
                  </a:lnTo>
                  <a:lnTo>
                    <a:pt x="41281" y="13413"/>
                  </a:lnTo>
                  <a:lnTo>
                    <a:pt x="40591" y="11629"/>
                  </a:lnTo>
                  <a:lnTo>
                    <a:pt x="39816" y="9984"/>
                  </a:lnTo>
                  <a:lnTo>
                    <a:pt x="38957" y="8477"/>
                  </a:lnTo>
                  <a:lnTo>
                    <a:pt x="38012" y="7108"/>
                  </a:lnTo>
                  <a:lnTo>
                    <a:pt x="36983" y="5878"/>
                  </a:lnTo>
                  <a:lnTo>
                    <a:pt x="35865" y="4761"/>
                  </a:lnTo>
                  <a:lnTo>
                    <a:pt x="34653" y="3762"/>
                  </a:lnTo>
                  <a:lnTo>
                    <a:pt x="33347" y="2880"/>
                  </a:lnTo>
                  <a:lnTo>
                    <a:pt x="31947" y="2116"/>
                  </a:lnTo>
                  <a:lnTo>
                    <a:pt x="30453" y="1469"/>
                  </a:lnTo>
                  <a:lnTo>
                    <a:pt x="28866" y="940"/>
                  </a:lnTo>
                  <a:lnTo>
                    <a:pt x="27185" y="529"/>
                  </a:lnTo>
                  <a:lnTo>
                    <a:pt x="25410" y="235"/>
                  </a:lnTo>
                  <a:lnTo>
                    <a:pt x="23542" y="58"/>
                  </a:lnTo>
                  <a:lnTo>
                    <a:pt x="21580" y="0"/>
                  </a:lnTo>
                  <a:lnTo>
                    <a:pt x="20906" y="11"/>
                  </a:lnTo>
                  <a:lnTo>
                    <a:pt x="20225" y="44"/>
                  </a:lnTo>
                  <a:lnTo>
                    <a:pt x="19537" y="100"/>
                  </a:lnTo>
                  <a:lnTo>
                    <a:pt x="18841" y="178"/>
                  </a:lnTo>
                  <a:lnTo>
                    <a:pt x="18138" y="279"/>
                  </a:lnTo>
                  <a:lnTo>
                    <a:pt x="17427" y="401"/>
                  </a:lnTo>
                  <a:lnTo>
                    <a:pt x="16709" y="546"/>
                  </a:lnTo>
                  <a:lnTo>
                    <a:pt x="15984" y="714"/>
                  </a:lnTo>
                  <a:lnTo>
                    <a:pt x="15251" y="904"/>
                  </a:lnTo>
                  <a:lnTo>
                    <a:pt x="14510" y="1116"/>
                  </a:lnTo>
                  <a:lnTo>
                    <a:pt x="13786" y="1341"/>
                  </a:lnTo>
                  <a:lnTo>
                    <a:pt x="13073" y="1601"/>
                  </a:lnTo>
                  <a:lnTo>
                    <a:pt x="12369" y="1895"/>
                  </a:lnTo>
                  <a:lnTo>
                    <a:pt x="11677" y="2223"/>
                  </a:lnTo>
                  <a:lnTo>
                    <a:pt x="10994" y="2585"/>
                  </a:lnTo>
                  <a:lnTo>
                    <a:pt x="10322" y="2982"/>
                  </a:lnTo>
                  <a:lnTo>
                    <a:pt x="9661" y="3413"/>
                  </a:lnTo>
                  <a:lnTo>
                    <a:pt x="9010" y="3878"/>
                  </a:lnTo>
                  <a:lnTo>
                    <a:pt x="8369" y="4377"/>
                  </a:lnTo>
                  <a:lnTo>
                    <a:pt x="7739" y="4911"/>
                  </a:lnTo>
                  <a:lnTo>
                    <a:pt x="7123" y="5482"/>
                  </a:lnTo>
                  <a:lnTo>
                    <a:pt x="6527" y="6093"/>
                  </a:lnTo>
                  <a:lnTo>
                    <a:pt x="5950" y="6744"/>
                  </a:lnTo>
                  <a:lnTo>
                    <a:pt x="5393" y="7435"/>
                  </a:lnTo>
                  <a:lnTo>
                    <a:pt x="4855" y="8166"/>
                  </a:lnTo>
                  <a:lnTo>
                    <a:pt x="4336" y="8938"/>
                  </a:lnTo>
                  <a:lnTo>
                    <a:pt x="3837" y="9750"/>
                  </a:lnTo>
                  <a:lnTo>
                    <a:pt x="3357" y="10602"/>
                  </a:lnTo>
                  <a:lnTo>
                    <a:pt x="2896" y="11494"/>
                  </a:lnTo>
                  <a:lnTo>
                    <a:pt x="2455" y="12427"/>
                  </a:lnTo>
                  <a:lnTo>
                    <a:pt x="2042" y="13390"/>
                  </a:lnTo>
                  <a:lnTo>
                    <a:pt x="1666" y="14406"/>
                  </a:lnTo>
                  <a:lnTo>
                    <a:pt x="1328" y="15474"/>
                  </a:lnTo>
                  <a:lnTo>
                    <a:pt x="1026" y="16594"/>
                  </a:lnTo>
                  <a:lnTo>
                    <a:pt x="762" y="17766"/>
                  </a:lnTo>
                  <a:lnTo>
                    <a:pt x="535" y="18990"/>
                  </a:lnTo>
                  <a:lnTo>
                    <a:pt x="346" y="20266"/>
                  </a:lnTo>
                  <a:lnTo>
                    <a:pt x="193" y="21594"/>
                  </a:lnTo>
                  <a:lnTo>
                    <a:pt x="78" y="22975"/>
                  </a:lnTo>
                  <a:lnTo>
                    <a:pt x="0" y="24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482608" y="3100085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482608" y="3130000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484740" y="3330446"/>
              <a:ext cx="1047221" cy="359538"/>
            </a:xfrm>
            <a:custGeom>
              <a:avLst/>
              <a:pathLst>
                <a:path w="1047221" h="359538">
                  <a:moveTo>
                    <a:pt x="59396" y="0"/>
                  </a:moveTo>
                  <a:lnTo>
                    <a:pt x="46643" y="37187"/>
                  </a:lnTo>
                  <a:lnTo>
                    <a:pt x="35289" y="74825"/>
                  </a:lnTo>
                  <a:lnTo>
                    <a:pt x="25351" y="112862"/>
                  </a:lnTo>
                  <a:lnTo>
                    <a:pt x="16842" y="151243"/>
                  </a:lnTo>
                  <a:lnTo>
                    <a:pt x="9775" y="189916"/>
                  </a:lnTo>
                  <a:lnTo>
                    <a:pt x="4158" y="228826"/>
                  </a:lnTo>
                  <a:lnTo>
                    <a:pt x="0" y="267918"/>
                  </a:lnTo>
                  <a:lnTo>
                    <a:pt x="1047221" y="359538"/>
                  </a:lnTo>
                  <a:close/>
                </a:path>
              </a:pathLst>
            </a:custGeom>
            <a:solidFill>
              <a:srgbClr val="49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454343" y="3451082"/>
              <a:ext cx="51315" cy="11376"/>
            </a:xfrm>
            <a:custGeom>
              <a:avLst/>
              <a:pathLst>
                <a:path w="51315" h="11376">
                  <a:moveTo>
                    <a:pt x="51315" y="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142876" y="3389328"/>
              <a:ext cx="62507" cy="106337"/>
            </a:xfrm>
            <a:custGeom>
              <a:avLst/>
              <a:pathLst>
                <a:path w="62507" h="106337">
                  <a:moveTo>
                    <a:pt x="31625" y="106337"/>
                  </a:moveTo>
                  <a:lnTo>
                    <a:pt x="29126" y="106271"/>
                  </a:lnTo>
                  <a:lnTo>
                    <a:pt x="26717" y="106072"/>
                  </a:lnTo>
                  <a:lnTo>
                    <a:pt x="24399" y="105741"/>
                  </a:lnTo>
                  <a:lnTo>
                    <a:pt x="22172" y="105278"/>
                  </a:lnTo>
                  <a:lnTo>
                    <a:pt x="20035" y="104681"/>
                  </a:lnTo>
                  <a:lnTo>
                    <a:pt x="17990" y="103953"/>
                  </a:lnTo>
                  <a:lnTo>
                    <a:pt x="16035" y="103092"/>
                  </a:lnTo>
                  <a:lnTo>
                    <a:pt x="14171" y="102099"/>
                  </a:lnTo>
                  <a:lnTo>
                    <a:pt x="12398" y="100973"/>
                  </a:lnTo>
                  <a:lnTo>
                    <a:pt x="10715" y="99714"/>
                  </a:lnTo>
                  <a:lnTo>
                    <a:pt x="9148" y="98313"/>
                  </a:lnTo>
                  <a:lnTo>
                    <a:pt x="7691" y="96759"/>
                  </a:lnTo>
                  <a:lnTo>
                    <a:pt x="6344" y="95051"/>
                  </a:lnTo>
                  <a:lnTo>
                    <a:pt x="5107" y="93190"/>
                  </a:lnTo>
                  <a:lnTo>
                    <a:pt x="3981" y="91175"/>
                  </a:lnTo>
                  <a:lnTo>
                    <a:pt x="2964" y="89008"/>
                  </a:lnTo>
                  <a:lnTo>
                    <a:pt x="2058" y="86687"/>
                  </a:lnTo>
                  <a:lnTo>
                    <a:pt x="1262" y="84212"/>
                  </a:lnTo>
                  <a:lnTo>
                    <a:pt x="575" y="81585"/>
                  </a:lnTo>
                  <a:lnTo>
                    <a:pt x="0" y="78804"/>
                  </a:lnTo>
                  <a:lnTo>
                    <a:pt x="13915" y="76497"/>
                  </a:lnTo>
                  <a:lnTo>
                    <a:pt x="14073" y="77451"/>
                  </a:lnTo>
                  <a:lnTo>
                    <a:pt x="14251" y="78378"/>
                  </a:lnTo>
                  <a:lnTo>
                    <a:pt x="14448" y="79279"/>
                  </a:lnTo>
                  <a:lnTo>
                    <a:pt x="14665" y="80152"/>
                  </a:lnTo>
                  <a:lnTo>
                    <a:pt x="14901" y="80999"/>
                  </a:lnTo>
                  <a:lnTo>
                    <a:pt x="15156" y="81819"/>
                  </a:lnTo>
                  <a:lnTo>
                    <a:pt x="15431" y="82613"/>
                  </a:lnTo>
                  <a:lnTo>
                    <a:pt x="15725" y="83379"/>
                  </a:lnTo>
                  <a:lnTo>
                    <a:pt x="16038" y="84119"/>
                  </a:lnTo>
                  <a:lnTo>
                    <a:pt x="16371" y="84832"/>
                  </a:lnTo>
                  <a:lnTo>
                    <a:pt x="16720" y="85504"/>
                  </a:lnTo>
                  <a:lnTo>
                    <a:pt x="17082" y="86153"/>
                  </a:lnTo>
                  <a:lnTo>
                    <a:pt x="17458" y="86778"/>
                  </a:lnTo>
                  <a:lnTo>
                    <a:pt x="17847" y="87379"/>
                  </a:lnTo>
                  <a:lnTo>
                    <a:pt x="18250" y="87957"/>
                  </a:lnTo>
                  <a:lnTo>
                    <a:pt x="18666" y="88511"/>
                  </a:lnTo>
                  <a:lnTo>
                    <a:pt x="19095" y="89040"/>
                  </a:lnTo>
                  <a:lnTo>
                    <a:pt x="19538" y="89546"/>
                  </a:lnTo>
                  <a:lnTo>
                    <a:pt x="19994" y="90029"/>
                  </a:lnTo>
                  <a:lnTo>
                    <a:pt x="20463" y="90487"/>
                  </a:lnTo>
                  <a:lnTo>
                    <a:pt x="20945" y="90922"/>
                  </a:lnTo>
                  <a:lnTo>
                    <a:pt x="21437" y="91332"/>
                  </a:lnTo>
                  <a:lnTo>
                    <a:pt x="21939" y="91719"/>
                  </a:lnTo>
                  <a:lnTo>
                    <a:pt x="22452" y="92082"/>
                  </a:lnTo>
                  <a:lnTo>
                    <a:pt x="22975" y="92422"/>
                  </a:lnTo>
                  <a:lnTo>
                    <a:pt x="23508" y="92737"/>
                  </a:lnTo>
                  <a:lnTo>
                    <a:pt x="24052" y="93029"/>
                  </a:lnTo>
                  <a:lnTo>
                    <a:pt x="24607" y="93297"/>
                  </a:lnTo>
                  <a:lnTo>
                    <a:pt x="25172" y="93541"/>
                  </a:lnTo>
                  <a:lnTo>
                    <a:pt x="25747" y="93761"/>
                  </a:lnTo>
                  <a:lnTo>
                    <a:pt x="26329" y="93959"/>
                  </a:lnTo>
                  <a:lnTo>
                    <a:pt x="26914" y="94136"/>
                  </a:lnTo>
                  <a:lnTo>
                    <a:pt x="27501" y="94293"/>
                  </a:lnTo>
                  <a:lnTo>
                    <a:pt x="28092" y="94428"/>
                  </a:lnTo>
                  <a:lnTo>
                    <a:pt x="28686" y="94543"/>
                  </a:lnTo>
                  <a:lnTo>
                    <a:pt x="29283" y="94636"/>
                  </a:lnTo>
                  <a:lnTo>
                    <a:pt x="29883" y="94709"/>
                  </a:lnTo>
                  <a:lnTo>
                    <a:pt x="30485" y="94761"/>
                  </a:lnTo>
                  <a:lnTo>
                    <a:pt x="31091" y="94793"/>
                  </a:lnTo>
                  <a:lnTo>
                    <a:pt x="31700" y="94803"/>
                  </a:lnTo>
                  <a:lnTo>
                    <a:pt x="33215" y="94750"/>
                  </a:lnTo>
                  <a:lnTo>
                    <a:pt x="34665" y="94592"/>
                  </a:lnTo>
                  <a:lnTo>
                    <a:pt x="36049" y="94328"/>
                  </a:lnTo>
                  <a:lnTo>
                    <a:pt x="37367" y="93958"/>
                  </a:lnTo>
                  <a:lnTo>
                    <a:pt x="38620" y="93482"/>
                  </a:lnTo>
                  <a:lnTo>
                    <a:pt x="39808" y="92901"/>
                  </a:lnTo>
                  <a:lnTo>
                    <a:pt x="40930" y="92214"/>
                  </a:lnTo>
                  <a:lnTo>
                    <a:pt x="41987" y="91422"/>
                  </a:lnTo>
                  <a:lnTo>
                    <a:pt x="42978" y="90523"/>
                  </a:lnTo>
                  <a:lnTo>
                    <a:pt x="43904" y="89520"/>
                  </a:lnTo>
                  <a:lnTo>
                    <a:pt x="44752" y="88399"/>
                  </a:lnTo>
                  <a:lnTo>
                    <a:pt x="45511" y="87180"/>
                  </a:lnTo>
                  <a:lnTo>
                    <a:pt x="46181" y="85863"/>
                  </a:lnTo>
                  <a:lnTo>
                    <a:pt x="46761" y="84448"/>
                  </a:lnTo>
                  <a:lnTo>
                    <a:pt x="47252" y="82934"/>
                  </a:lnTo>
                  <a:lnTo>
                    <a:pt x="47654" y="81322"/>
                  </a:lnTo>
                  <a:lnTo>
                    <a:pt x="47967" y="79612"/>
                  </a:lnTo>
                  <a:lnTo>
                    <a:pt x="48190" y="77804"/>
                  </a:lnTo>
                  <a:lnTo>
                    <a:pt x="48324" y="75897"/>
                  </a:lnTo>
                  <a:lnTo>
                    <a:pt x="48369" y="73893"/>
                  </a:lnTo>
                  <a:lnTo>
                    <a:pt x="48369" y="11608"/>
                  </a:lnTo>
                  <a:lnTo>
                    <a:pt x="28202" y="11608"/>
                  </a:lnTo>
                  <a:lnTo>
                    <a:pt x="28202" y="0"/>
                  </a:lnTo>
                  <a:lnTo>
                    <a:pt x="62507" y="0"/>
                  </a:lnTo>
                  <a:lnTo>
                    <a:pt x="62507" y="73595"/>
                  </a:lnTo>
                  <a:lnTo>
                    <a:pt x="62486" y="75083"/>
                  </a:lnTo>
                  <a:lnTo>
                    <a:pt x="62424" y="76542"/>
                  </a:lnTo>
                  <a:lnTo>
                    <a:pt x="62320" y="77971"/>
                  </a:lnTo>
                  <a:lnTo>
                    <a:pt x="62174" y="79370"/>
                  </a:lnTo>
                  <a:lnTo>
                    <a:pt x="61986" y="80739"/>
                  </a:lnTo>
                  <a:lnTo>
                    <a:pt x="61757" y="82078"/>
                  </a:lnTo>
                  <a:lnTo>
                    <a:pt x="61486" y="83388"/>
                  </a:lnTo>
                  <a:lnTo>
                    <a:pt x="61174" y="84668"/>
                  </a:lnTo>
                  <a:lnTo>
                    <a:pt x="60820" y="85918"/>
                  </a:lnTo>
                  <a:lnTo>
                    <a:pt x="60424" y="87138"/>
                  </a:lnTo>
                  <a:lnTo>
                    <a:pt x="59988" y="88327"/>
                  </a:lnTo>
                  <a:lnTo>
                    <a:pt x="59513" y="89481"/>
                  </a:lnTo>
                  <a:lnTo>
                    <a:pt x="58999" y="90601"/>
                  </a:lnTo>
                  <a:lnTo>
                    <a:pt x="58447" y="91687"/>
                  </a:lnTo>
                  <a:lnTo>
                    <a:pt x="57856" y="92738"/>
                  </a:lnTo>
                  <a:lnTo>
                    <a:pt x="57227" y="93755"/>
                  </a:lnTo>
                  <a:lnTo>
                    <a:pt x="56559" y="94738"/>
                  </a:lnTo>
                  <a:lnTo>
                    <a:pt x="55852" y="95687"/>
                  </a:lnTo>
                  <a:lnTo>
                    <a:pt x="55106" y="96602"/>
                  </a:lnTo>
                  <a:lnTo>
                    <a:pt x="54322" y="97482"/>
                  </a:lnTo>
                  <a:lnTo>
                    <a:pt x="53515" y="98311"/>
                  </a:lnTo>
                  <a:lnTo>
                    <a:pt x="52673" y="99101"/>
                  </a:lnTo>
                  <a:lnTo>
                    <a:pt x="51795" y="99853"/>
                  </a:lnTo>
                  <a:lnTo>
                    <a:pt x="50881" y="100566"/>
                  </a:lnTo>
                  <a:lnTo>
                    <a:pt x="49931" y="101240"/>
                  </a:lnTo>
                  <a:lnTo>
                    <a:pt x="48946" y="101875"/>
                  </a:lnTo>
                  <a:lnTo>
                    <a:pt x="47925" y="102472"/>
                  </a:lnTo>
                  <a:lnTo>
                    <a:pt x="46868" y="103030"/>
                  </a:lnTo>
                  <a:lnTo>
                    <a:pt x="45776" y="103550"/>
                  </a:lnTo>
                  <a:lnTo>
                    <a:pt x="44648" y="104030"/>
                  </a:lnTo>
                  <a:lnTo>
                    <a:pt x="43486" y="104469"/>
                  </a:lnTo>
                  <a:lnTo>
                    <a:pt x="42293" y="104861"/>
                  </a:lnTo>
                  <a:lnTo>
                    <a:pt x="41069" y="105207"/>
                  </a:lnTo>
                  <a:lnTo>
                    <a:pt x="39814" y="105507"/>
                  </a:lnTo>
                  <a:lnTo>
                    <a:pt x="38527" y="105760"/>
                  </a:lnTo>
                  <a:lnTo>
                    <a:pt x="37210" y="105968"/>
                  </a:lnTo>
                  <a:lnTo>
                    <a:pt x="35860" y="106130"/>
                  </a:lnTo>
                  <a:lnTo>
                    <a:pt x="34480" y="106245"/>
                  </a:lnTo>
                  <a:lnTo>
                    <a:pt x="33068" y="1063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226889" y="3383747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226889" y="3413661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260822" y="3383747"/>
              <a:ext cx="13394" cy="110430"/>
            </a:xfrm>
            <a:custGeom>
              <a:avLst/>
              <a:pathLst>
                <a:path w="13394" h="110430">
                  <a:moveTo>
                    <a:pt x="0" y="110430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104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294606" y="3383747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294606" y="3413661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328390" y="3412173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0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480821" y="3598365"/>
              <a:ext cx="1051139" cy="274162"/>
            </a:xfrm>
            <a:custGeom>
              <a:avLst/>
              <a:pathLst>
                <a:path w="1051139" h="274162">
                  <a:moveTo>
                    <a:pt x="3918" y="0"/>
                  </a:moveTo>
                  <a:lnTo>
                    <a:pt x="1225" y="39220"/>
                  </a:lnTo>
                  <a:lnTo>
                    <a:pt x="0" y="78515"/>
                  </a:lnTo>
                  <a:lnTo>
                    <a:pt x="245" y="117827"/>
                  </a:lnTo>
                  <a:lnTo>
                    <a:pt x="1959" y="157103"/>
                  </a:lnTo>
                  <a:lnTo>
                    <a:pt x="5142" y="196287"/>
                  </a:lnTo>
                  <a:lnTo>
                    <a:pt x="9787" y="235325"/>
                  </a:lnTo>
                  <a:lnTo>
                    <a:pt x="15888" y="274162"/>
                  </a:lnTo>
                  <a:lnTo>
                    <a:pt x="1051139" y="91619"/>
                  </a:lnTo>
                  <a:close/>
                </a:path>
              </a:pathLst>
            </a:custGeom>
            <a:solidFill>
              <a:srgbClr val="00FF24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429229" y="3735838"/>
              <a:ext cx="52511" cy="2292"/>
            </a:xfrm>
            <a:custGeom>
              <a:avLst/>
              <a:pathLst>
                <a:path w="52511" h="2292">
                  <a:moveTo>
                    <a:pt x="52511" y="0"/>
                  </a:moveTo>
                  <a:lnTo>
                    <a:pt x="0" y="22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609807" y="3674976"/>
              <a:ext cx="85129" cy="104849"/>
            </a:xfrm>
            <a:custGeom>
              <a:avLst/>
              <a:pathLst>
                <a:path w="85129" h="104849">
                  <a:moveTo>
                    <a:pt x="68014" y="104849"/>
                  </a:moveTo>
                  <a:lnTo>
                    <a:pt x="11906" y="15552"/>
                  </a:lnTo>
                  <a:lnTo>
                    <a:pt x="11936" y="16281"/>
                  </a:lnTo>
                  <a:lnTo>
                    <a:pt x="11968" y="17008"/>
                  </a:lnTo>
                  <a:lnTo>
                    <a:pt x="12002" y="17733"/>
                  </a:lnTo>
                  <a:lnTo>
                    <a:pt x="12037" y="18457"/>
                  </a:lnTo>
                  <a:lnTo>
                    <a:pt x="12073" y="19180"/>
                  </a:lnTo>
                  <a:lnTo>
                    <a:pt x="12111" y="19901"/>
                  </a:lnTo>
                  <a:lnTo>
                    <a:pt x="12151" y="20620"/>
                  </a:lnTo>
                  <a:lnTo>
                    <a:pt x="12192" y="21338"/>
                  </a:lnTo>
                  <a:lnTo>
                    <a:pt x="12234" y="22055"/>
                  </a:lnTo>
                  <a:lnTo>
                    <a:pt x="12278" y="22770"/>
                  </a:lnTo>
                  <a:lnTo>
                    <a:pt x="12307" y="23384"/>
                  </a:lnTo>
                  <a:lnTo>
                    <a:pt x="12334" y="24005"/>
                  </a:lnTo>
                  <a:lnTo>
                    <a:pt x="12360" y="24634"/>
                  </a:lnTo>
                  <a:lnTo>
                    <a:pt x="12385" y="25271"/>
                  </a:lnTo>
                  <a:lnTo>
                    <a:pt x="12408" y="25914"/>
                  </a:lnTo>
                  <a:lnTo>
                    <a:pt x="12430" y="26565"/>
                  </a:lnTo>
                  <a:lnTo>
                    <a:pt x="12450" y="27224"/>
                  </a:lnTo>
                  <a:lnTo>
                    <a:pt x="12468" y="27890"/>
                  </a:lnTo>
                  <a:lnTo>
                    <a:pt x="12485" y="28563"/>
                  </a:lnTo>
                  <a:lnTo>
                    <a:pt x="12501" y="29244"/>
                  </a:lnTo>
                  <a:lnTo>
                    <a:pt x="12529" y="29907"/>
                  </a:lnTo>
                  <a:lnTo>
                    <a:pt x="12555" y="30554"/>
                  </a:lnTo>
                  <a:lnTo>
                    <a:pt x="12577" y="31186"/>
                  </a:lnTo>
                  <a:lnTo>
                    <a:pt x="12596" y="31804"/>
                  </a:lnTo>
                  <a:lnTo>
                    <a:pt x="12613" y="32407"/>
                  </a:lnTo>
                  <a:lnTo>
                    <a:pt x="12626" y="32995"/>
                  </a:lnTo>
                  <a:lnTo>
                    <a:pt x="12636" y="33568"/>
                  </a:lnTo>
                  <a:lnTo>
                    <a:pt x="12644" y="34126"/>
                  </a:lnTo>
                  <a:lnTo>
                    <a:pt x="12648" y="34669"/>
                  </a:lnTo>
                  <a:lnTo>
                    <a:pt x="12650" y="35197"/>
                  </a:lnTo>
                  <a:lnTo>
                    <a:pt x="12650" y="104849"/>
                  </a:lnTo>
                  <a:lnTo>
                    <a:pt x="0" y="104849"/>
                  </a:lnTo>
                  <a:lnTo>
                    <a:pt x="0" y="0"/>
                  </a:lnTo>
                  <a:lnTo>
                    <a:pt x="16519" y="0"/>
                  </a:lnTo>
                  <a:lnTo>
                    <a:pt x="73223" y="89892"/>
                  </a:lnTo>
                  <a:lnTo>
                    <a:pt x="73178" y="89162"/>
                  </a:lnTo>
                  <a:lnTo>
                    <a:pt x="73134" y="88433"/>
                  </a:lnTo>
                  <a:lnTo>
                    <a:pt x="73089" y="87704"/>
                  </a:lnTo>
                  <a:lnTo>
                    <a:pt x="73044" y="86975"/>
                  </a:lnTo>
                  <a:lnTo>
                    <a:pt x="73000" y="86245"/>
                  </a:lnTo>
                  <a:lnTo>
                    <a:pt x="72955" y="85516"/>
                  </a:lnTo>
                  <a:lnTo>
                    <a:pt x="72910" y="84787"/>
                  </a:lnTo>
                  <a:lnTo>
                    <a:pt x="72866" y="84058"/>
                  </a:lnTo>
                  <a:lnTo>
                    <a:pt x="72821" y="83328"/>
                  </a:lnTo>
                  <a:lnTo>
                    <a:pt x="72776" y="82599"/>
                  </a:lnTo>
                  <a:lnTo>
                    <a:pt x="72747" y="81969"/>
                  </a:lnTo>
                  <a:lnTo>
                    <a:pt x="72717" y="81328"/>
                  </a:lnTo>
                  <a:lnTo>
                    <a:pt x="72687" y="80677"/>
                  </a:lnTo>
                  <a:lnTo>
                    <a:pt x="72657" y="80015"/>
                  </a:lnTo>
                  <a:lnTo>
                    <a:pt x="72628" y="79343"/>
                  </a:lnTo>
                  <a:lnTo>
                    <a:pt x="72598" y="78661"/>
                  </a:lnTo>
                  <a:lnTo>
                    <a:pt x="72568" y="77968"/>
                  </a:lnTo>
                  <a:lnTo>
                    <a:pt x="72538" y="77265"/>
                  </a:lnTo>
                  <a:lnTo>
                    <a:pt x="72509" y="76551"/>
                  </a:lnTo>
                  <a:lnTo>
                    <a:pt x="72479" y="75827"/>
                  </a:lnTo>
                  <a:lnTo>
                    <a:pt x="72451" y="75087"/>
                  </a:lnTo>
                  <a:lnTo>
                    <a:pt x="72425" y="74354"/>
                  </a:lnTo>
                  <a:lnTo>
                    <a:pt x="72403" y="73628"/>
                  </a:lnTo>
                  <a:lnTo>
                    <a:pt x="72384" y="72910"/>
                  </a:lnTo>
                  <a:lnTo>
                    <a:pt x="72367" y="72200"/>
                  </a:lnTo>
                  <a:lnTo>
                    <a:pt x="72354" y="71497"/>
                  </a:lnTo>
                  <a:lnTo>
                    <a:pt x="72343" y="70801"/>
                  </a:lnTo>
                  <a:lnTo>
                    <a:pt x="72336" y="70112"/>
                  </a:lnTo>
                  <a:lnTo>
                    <a:pt x="72331" y="69432"/>
                  </a:lnTo>
                  <a:lnTo>
                    <a:pt x="72330" y="68758"/>
                  </a:lnTo>
                  <a:lnTo>
                    <a:pt x="72330" y="0"/>
                  </a:lnTo>
                  <a:lnTo>
                    <a:pt x="85129" y="0"/>
                  </a:lnTo>
                  <a:lnTo>
                    <a:pt x="85129" y="104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713838" y="3697821"/>
              <a:ext cx="71511" cy="83492"/>
            </a:xfrm>
            <a:custGeom>
              <a:avLst/>
              <a:pathLst>
                <a:path w="71511" h="83492">
                  <a:moveTo>
                    <a:pt x="14064" y="44574"/>
                  </a:moveTo>
                  <a:lnTo>
                    <a:pt x="14076" y="45829"/>
                  </a:lnTo>
                  <a:lnTo>
                    <a:pt x="14114" y="47065"/>
                  </a:lnTo>
                  <a:lnTo>
                    <a:pt x="14178" y="48282"/>
                  </a:lnTo>
                  <a:lnTo>
                    <a:pt x="14266" y="49479"/>
                  </a:lnTo>
                  <a:lnTo>
                    <a:pt x="14380" y="50657"/>
                  </a:lnTo>
                  <a:lnTo>
                    <a:pt x="14519" y="51816"/>
                  </a:lnTo>
                  <a:lnTo>
                    <a:pt x="14684" y="52955"/>
                  </a:lnTo>
                  <a:lnTo>
                    <a:pt x="14873" y="54075"/>
                  </a:lnTo>
                  <a:lnTo>
                    <a:pt x="15088" y="55175"/>
                  </a:lnTo>
                  <a:lnTo>
                    <a:pt x="15329" y="56257"/>
                  </a:lnTo>
                  <a:lnTo>
                    <a:pt x="15610" y="57299"/>
                  </a:lnTo>
                  <a:lnTo>
                    <a:pt x="15918" y="58313"/>
                  </a:lnTo>
                  <a:lnTo>
                    <a:pt x="16253" y="59299"/>
                  </a:lnTo>
                  <a:lnTo>
                    <a:pt x="16615" y="60257"/>
                  </a:lnTo>
                  <a:lnTo>
                    <a:pt x="17003" y="61186"/>
                  </a:lnTo>
                  <a:lnTo>
                    <a:pt x="17418" y="62088"/>
                  </a:lnTo>
                  <a:lnTo>
                    <a:pt x="17860" y="62960"/>
                  </a:lnTo>
                  <a:lnTo>
                    <a:pt x="18329" y="63805"/>
                  </a:lnTo>
                  <a:lnTo>
                    <a:pt x="18825" y="64621"/>
                  </a:lnTo>
                  <a:lnTo>
                    <a:pt x="19347" y="65409"/>
                  </a:lnTo>
                  <a:lnTo>
                    <a:pt x="19913" y="66152"/>
                  </a:lnTo>
                  <a:lnTo>
                    <a:pt x="20508" y="66862"/>
                  </a:lnTo>
                  <a:lnTo>
                    <a:pt x="21133" y="67539"/>
                  </a:lnTo>
                  <a:lnTo>
                    <a:pt x="21788" y="68184"/>
                  </a:lnTo>
                  <a:lnTo>
                    <a:pt x="22473" y="68795"/>
                  </a:lnTo>
                  <a:lnTo>
                    <a:pt x="23187" y="69374"/>
                  </a:lnTo>
                  <a:lnTo>
                    <a:pt x="23931" y="69920"/>
                  </a:lnTo>
                  <a:lnTo>
                    <a:pt x="24705" y="70434"/>
                  </a:lnTo>
                  <a:lnTo>
                    <a:pt x="25509" y="70915"/>
                  </a:lnTo>
                  <a:lnTo>
                    <a:pt x="26342" y="71363"/>
                  </a:lnTo>
                  <a:lnTo>
                    <a:pt x="27208" y="71758"/>
                  </a:lnTo>
                  <a:lnTo>
                    <a:pt x="28107" y="72113"/>
                  </a:lnTo>
                  <a:lnTo>
                    <a:pt x="29041" y="72425"/>
                  </a:lnTo>
                  <a:lnTo>
                    <a:pt x="30009" y="72696"/>
                  </a:lnTo>
                  <a:lnTo>
                    <a:pt x="31012" y="72925"/>
                  </a:lnTo>
                  <a:lnTo>
                    <a:pt x="32048" y="73113"/>
                  </a:lnTo>
                  <a:lnTo>
                    <a:pt x="33119" y="73259"/>
                  </a:lnTo>
                  <a:lnTo>
                    <a:pt x="34224" y="73363"/>
                  </a:lnTo>
                  <a:lnTo>
                    <a:pt x="35363" y="73425"/>
                  </a:lnTo>
                  <a:lnTo>
                    <a:pt x="36537" y="73446"/>
                  </a:lnTo>
                  <a:lnTo>
                    <a:pt x="38243" y="73411"/>
                  </a:lnTo>
                  <a:lnTo>
                    <a:pt x="39879" y="73306"/>
                  </a:lnTo>
                  <a:lnTo>
                    <a:pt x="41446" y="73131"/>
                  </a:lnTo>
                  <a:lnTo>
                    <a:pt x="42942" y="72887"/>
                  </a:lnTo>
                  <a:lnTo>
                    <a:pt x="44369" y="72572"/>
                  </a:lnTo>
                  <a:lnTo>
                    <a:pt x="45725" y="72187"/>
                  </a:lnTo>
                  <a:lnTo>
                    <a:pt x="47012" y="71732"/>
                  </a:lnTo>
                  <a:lnTo>
                    <a:pt x="48229" y="71208"/>
                  </a:lnTo>
                  <a:lnTo>
                    <a:pt x="49375" y="70613"/>
                  </a:lnTo>
                  <a:lnTo>
                    <a:pt x="50452" y="69949"/>
                  </a:lnTo>
                  <a:lnTo>
                    <a:pt x="51475" y="69231"/>
                  </a:lnTo>
                  <a:lnTo>
                    <a:pt x="52429" y="68475"/>
                  </a:lnTo>
                  <a:lnTo>
                    <a:pt x="53314" y="67683"/>
                  </a:lnTo>
                  <a:lnTo>
                    <a:pt x="54131" y="66853"/>
                  </a:lnTo>
                  <a:lnTo>
                    <a:pt x="54880" y="65986"/>
                  </a:lnTo>
                  <a:lnTo>
                    <a:pt x="55560" y="65082"/>
                  </a:lnTo>
                  <a:lnTo>
                    <a:pt x="56172" y="64141"/>
                  </a:lnTo>
                  <a:lnTo>
                    <a:pt x="56715" y="63162"/>
                  </a:lnTo>
                  <a:lnTo>
                    <a:pt x="57190" y="62146"/>
                  </a:lnTo>
                  <a:lnTo>
                    <a:pt x="57596" y="61093"/>
                  </a:lnTo>
                  <a:lnTo>
                    <a:pt x="69353" y="64442"/>
                  </a:lnTo>
                  <a:lnTo>
                    <a:pt x="69090" y="65113"/>
                  </a:lnTo>
                  <a:lnTo>
                    <a:pt x="68806" y="65785"/>
                  </a:lnTo>
                  <a:lnTo>
                    <a:pt x="68501" y="66458"/>
                  </a:lnTo>
                  <a:lnTo>
                    <a:pt x="68175" y="67133"/>
                  </a:lnTo>
                  <a:lnTo>
                    <a:pt x="67828" y="67809"/>
                  </a:lnTo>
                  <a:lnTo>
                    <a:pt x="67460" y="68487"/>
                  </a:lnTo>
                  <a:lnTo>
                    <a:pt x="67072" y="69167"/>
                  </a:lnTo>
                  <a:lnTo>
                    <a:pt x="66663" y="69848"/>
                  </a:lnTo>
                  <a:lnTo>
                    <a:pt x="66232" y="70530"/>
                  </a:lnTo>
                  <a:lnTo>
                    <a:pt x="65782" y="71214"/>
                  </a:lnTo>
                  <a:lnTo>
                    <a:pt x="65319" y="71878"/>
                  </a:lnTo>
                  <a:lnTo>
                    <a:pt x="64826" y="72529"/>
                  </a:lnTo>
                  <a:lnTo>
                    <a:pt x="64301" y="73169"/>
                  </a:lnTo>
                  <a:lnTo>
                    <a:pt x="63746" y="73797"/>
                  </a:lnTo>
                  <a:lnTo>
                    <a:pt x="63158" y="74414"/>
                  </a:lnTo>
                  <a:lnTo>
                    <a:pt x="62540" y="75018"/>
                  </a:lnTo>
                  <a:lnTo>
                    <a:pt x="61890" y="75610"/>
                  </a:lnTo>
                  <a:lnTo>
                    <a:pt x="61210" y="76191"/>
                  </a:lnTo>
                  <a:lnTo>
                    <a:pt x="60497" y="76759"/>
                  </a:lnTo>
                  <a:lnTo>
                    <a:pt x="59754" y="77316"/>
                  </a:lnTo>
                  <a:lnTo>
                    <a:pt x="58976" y="77843"/>
                  </a:lnTo>
                  <a:lnTo>
                    <a:pt x="58159" y="78352"/>
                  </a:lnTo>
                  <a:lnTo>
                    <a:pt x="57303" y="78843"/>
                  </a:lnTo>
                  <a:lnTo>
                    <a:pt x="56408" y="79316"/>
                  </a:lnTo>
                  <a:lnTo>
                    <a:pt x="55475" y="79771"/>
                  </a:lnTo>
                  <a:lnTo>
                    <a:pt x="54503" y="80209"/>
                  </a:lnTo>
                  <a:lnTo>
                    <a:pt x="53493" y="80629"/>
                  </a:lnTo>
                  <a:lnTo>
                    <a:pt x="52444" y="81030"/>
                  </a:lnTo>
                  <a:lnTo>
                    <a:pt x="51356" y="81414"/>
                  </a:lnTo>
                  <a:lnTo>
                    <a:pt x="50229" y="81781"/>
                  </a:lnTo>
                  <a:lnTo>
                    <a:pt x="49074" y="82106"/>
                  </a:lnTo>
                  <a:lnTo>
                    <a:pt x="47872" y="82397"/>
                  </a:lnTo>
                  <a:lnTo>
                    <a:pt x="46621" y="82653"/>
                  </a:lnTo>
                  <a:lnTo>
                    <a:pt x="45324" y="82876"/>
                  </a:lnTo>
                  <a:lnTo>
                    <a:pt x="43978" y="83064"/>
                  </a:lnTo>
                  <a:lnTo>
                    <a:pt x="42585" y="83218"/>
                  </a:lnTo>
                  <a:lnTo>
                    <a:pt x="41145" y="83338"/>
                  </a:lnTo>
                  <a:lnTo>
                    <a:pt x="39656" y="83424"/>
                  </a:lnTo>
                  <a:lnTo>
                    <a:pt x="38120" y="83475"/>
                  </a:lnTo>
                  <a:lnTo>
                    <a:pt x="36537" y="83492"/>
                  </a:lnTo>
                  <a:lnTo>
                    <a:pt x="33050" y="83386"/>
                  </a:lnTo>
                  <a:lnTo>
                    <a:pt x="29732" y="83066"/>
                  </a:lnTo>
                  <a:lnTo>
                    <a:pt x="26585" y="82534"/>
                  </a:lnTo>
                  <a:lnTo>
                    <a:pt x="23607" y="81789"/>
                  </a:lnTo>
                  <a:lnTo>
                    <a:pt x="20798" y="80832"/>
                  </a:lnTo>
                  <a:lnTo>
                    <a:pt x="18160" y="79661"/>
                  </a:lnTo>
                  <a:lnTo>
                    <a:pt x="15690" y="78278"/>
                  </a:lnTo>
                  <a:lnTo>
                    <a:pt x="13391" y="76682"/>
                  </a:lnTo>
                  <a:lnTo>
                    <a:pt x="11261" y="74873"/>
                  </a:lnTo>
                  <a:lnTo>
                    <a:pt x="9301" y="72851"/>
                  </a:lnTo>
                  <a:lnTo>
                    <a:pt x="7534" y="70619"/>
                  </a:lnTo>
                  <a:lnTo>
                    <a:pt x="5953" y="68181"/>
                  </a:lnTo>
                  <a:lnTo>
                    <a:pt x="4557" y="65535"/>
                  </a:lnTo>
                  <a:lnTo>
                    <a:pt x="3348" y="62683"/>
                  </a:lnTo>
                  <a:lnTo>
                    <a:pt x="2325" y="59624"/>
                  </a:lnTo>
                  <a:lnTo>
                    <a:pt x="1488" y="56358"/>
                  </a:lnTo>
                  <a:lnTo>
                    <a:pt x="837" y="52885"/>
                  </a:lnTo>
                  <a:lnTo>
                    <a:pt x="372" y="49205"/>
                  </a:lnTo>
                  <a:lnTo>
                    <a:pt x="93" y="45318"/>
                  </a:lnTo>
                  <a:lnTo>
                    <a:pt x="0" y="41225"/>
                  </a:lnTo>
                  <a:lnTo>
                    <a:pt x="28" y="38998"/>
                  </a:lnTo>
                  <a:lnTo>
                    <a:pt x="113" y="36840"/>
                  </a:lnTo>
                  <a:lnTo>
                    <a:pt x="254" y="34753"/>
                  </a:lnTo>
                  <a:lnTo>
                    <a:pt x="452" y="32736"/>
                  </a:lnTo>
                  <a:lnTo>
                    <a:pt x="706" y="30788"/>
                  </a:lnTo>
                  <a:lnTo>
                    <a:pt x="1017" y="28911"/>
                  </a:lnTo>
                  <a:lnTo>
                    <a:pt x="1385" y="27103"/>
                  </a:lnTo>
                  <a:lnTo>
                    <a:pt x="1809" y="25366"/>
                  </a:lnTo>
                  <a:lnTo>
                    <a:pt x="2290" y="23698"/>
                  </a:lnTo>
                  <a:lnTo>
                    <a:pt x="2827" y="22100"/>
                  </a:lnTo>
                  <a:lnTo>
                    <a:pt x="3414" y="20553"/>
                  </a:lnTo>
                  <a:lnTo>
                    <a:pt x="4042" y="19064"/>
                  </a:lnTo>
                  <a:lnTo>
                    <a:pt x="4711" y="17636"/>
                  </a:lnTo>
                  <a:lnTo>
                    <a:pt x="5423" y="16266"/>
                  </a:lnTo>
                  <a:lnTo>
                    <a:pt x="6176" y="14957"/>
                  </a:lnTo>
                  <a:lnTo>
                    <a:pt x="6971" y="13707"/>
                  </a:lnTo>
                  <a:lnTo>
                    <a:pt x="7807" y="12516"/>
                  </a:lnTo>
                  <a:lnTo>
                    <a:pt x="8685" y="11385"/>
                  </a:lnTo>
                  <a:lnTo>
                    <a:pt x="9605" y="10313"/>
                  </a:lnTo>
                  <a:lnTo>
                    <a:pt x="10566" y="9301"/>
                  </a:lnTo>
                  <a:lnTo>
                    <a:pt x="11565" y="8347"/>
                  </a:lnTo>
                  <a:lnTo>
                    <a:pt x="12596" y="7447"/>
                  </a:lnTo>
                  <a:lnTo>
                    <a:pt x="13660" y="6602"/>
                  </a:lnTo>
                  <a:lnTo>
                    <a:pt x="14757" y="5813"/>
                  </a:lnTo>
                  <a:lnTo>
                    <a:pt x="15887" y="5078"/>
                  </a:lnTo>
                  <a:lnTo>
                    <a:pt x="17049" y="4399"/>
                  </a:lnTo>
                  <a:lnTo>
                    <a:pt x="18244" y="3775"/>
                  </a:lnTo>
                  <a:lnTo>
                    <a:pt x="19472" y="3205"/>
                  </a:lnTo>
                  <a:lnTo>
                    <a:pt x="20733" y="2691"/>
                  </a:lnTo>
                  <a:lnTo>
                    <a:pt x="22026" y="2232"/>
                  </a:lnTo>
                  <a:lnTo>
                    <a:pt x="23345" y="1808"/>
                  </a:lnTo>
                  <a:lnTo>
                    <a:pt x="24681" y="1428"/>
                  </a:lnTo>
                  <a:lnTo>
                    <a:pt x="26035" y="1093"/>
                  </a:lnTo>
                  <a:lnTo>
                    <a:pt x="27408" y="803"/>
                  </a:lnTo>
                  <a:lnTo>
                    <a:pt x="28798" y="558"/>
                  </a:lnTo>
                  <a:lnTo>
                    <a:pt x="30206" y="357"/>
                  </a:lnTo>
                  <a:lnTo>
                    <a:pt x="31631" y="200"/>
                  </a:lnTo>
                  <a:lnTo>
                    <a:pt x="33075" y="89"/>
                  </a:lnTo>
                  <a:lnTo>
                    <a:pt x="34537" y="22"/>
                  </a:lnTo>
                  <a:lnTo>
                    <a:pt x="36016" y="0"/>
                  </a:lnTo>
                  <a:lnTo>
                    <a:pt x="38006" y="32"/>
                  </a:lnTo>
                  <a:lnTo>
                    <a:pt x="39930" y="130"/>
                  </a:lnTo>
                  <a:lnTo>
                    <a:pt x="41787" y="294"/>
                  </a:lnTo>
                  <a:lnTo>
                    <a:pt x="43576" y="523"/>
                  </a:lnTo>
                  <a:lnTo>
                    <a:pt x="45299" y="818"/>
                  </a:lnTo>
                  <a:lnTo>
                    <a:pt x="46955" y="1178"/>
                  </a:lnTo>
                  <a:lnTo>
                    <a:pt x="48544" y="1604"/>
                  </a:lnTo>
                  <a:lnTo>
                    <a:pt x="50065" y="2095"/>
                  </a:lnTo>
                  <a:lnTo>
                    <a:pt x="51520" y="2652"/>
                  </a:lnTo>
                  <a:lnTo>
                    <a:pt x="52908" y="3274"/>
                  </a:lnTo>
                  <a:lnTo>
                    <a:pt x="54250" y="3954"/>
                  </a:lnTo>
                  <a:lnTo>
                    <a:pt x="55536" y="4685"/>
                  </a:lnTo>
                  <a:lnTo>
                    <a:pt x="56768" y="5466"/>
                  </a:lnTo>
                  <a:lnTo>
                    <a:pt x="57944" y="6298"/>
                  </a:lnTo>
                  <a:lnTo>
                    <a:pt x="59066" y="7180"/>
                  </a:lnTo>
                  <a:lnTo>
                    <a:pt x="60132" y="8114"/>
                  </a:lnTo>
                  <a:lnTo>
                    <a:pt x="61143" y="9097"/>
                  </a:lnTo>
                  <a:lnTo>
                    <a:pt x="62100" y="10132"/>
                  </a:lnTo>
                  <a:lnTo>
                    <a:pt x="63001" y="11217"/>
                  </a:lnTo>
                  <a:lnTo>
                    <a:pt x="63847" y="12352"/>
                  </a:lnTo>
                  <a:lnTo>
                    <a:pt x="64656" y="13519"/>
                  </a:lnTo>
                  <a:lnTo>
                    <a:pt x="65415" y="14728"/>
                  </a:lnTo>
                  <a:lnTo>
                    <a:pt x="66126" y="15978"/>
                  </a:lnTo>
                  <a:lnTo>
                    <a:pt x="66788" y="17270"/>
                  </a:lnTo>
                  <a:lnTo>
                    <a:pt x="67400" y="18603"/>
                  </a:lnTo>
                  <a:lnTo>
                    <a:pt x="67963" y="19978"/>
                  </a:lnTo>
                  <a:lnTo>
                    <a:pt x="68478" y="21395"/>
                  </a:lnTo>
                  <a:lnTo>
                    <a:pt x="68943" y="22854"/>
                  </a:lnTo>
                  <a:lnTo>
                    <a:pt x="69359" y="24354"/>
                  </a:lnTo>
                  <a:lnTo>
                    <a:pt x="69725" y="25896"/>
                  </a:lnTo>
                  <a:lnTo>
                    <a:pt x="70065" y="27471"/>
                  </a:lnTo>
                  <a:lnTo>
                    <a:pt x="70368" y="29072"/>
                  </a:lnTo>
                  <a:lnTo>
                    <a:pt x="70636" y="30698"/>
                  </a:lnTo>
                  <a:lnTo>
                    <a:pt x="70868" y="32349"/>
                  </a:lnTo>
                  <a:lnTo>
                    <a:pt x="71065" y="34025"/>
                  </a:lnTo>
                  <a:lnTo>
                    <a:pt x="71226" y="35727"/>
                  </a:lnTo>
                  <a:lnTo>
                    <a:pt x="71351" y="37454"/>
                  </a:lnTo>
                  <a:lnTo>
                    <a:pt x="71440" y="39207"/>
                  </a:lnTo>
                  <a:lnTo>
                    <a:pt x="71494" y="40985"/>
                  </a:lnTo>
                  <a:lnTo>
                    <a:pt x="71511" y="42788"/>
                  </a:lnTo>
                  <a:lnTo>
                    <a:pt x="71511" y="44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728051" y="3707719"/>
              <a:ext cx="43457" cy="24407"/>
            </a:xfrm>
            <a:custGeom>
              <a:avLst/>
              <a:pathLst>
                <a:path w="43457" h="24407">
                  <a:moveTo>
                    <a:pt x="43457" y="24407"/>
                  </a:moveTo>
                  <a:lnTo>
                    <a:pt x="43192" y="21932"/>
                  </a:lnTo>
                  <a:lnTo>
                    <a:pt x="42841" y="19594"/>
                  </a:lnTo>
                  <a:lnTo>
                    <a:pt x="42406" y="17395"/>
                  </a:lnTo>
                  <a:lnTo>
                    <a:pt x="41886" y="15335"/>
                  </a:lnTo>
                  <a:lnTo>
                    <a:pt x="41281" y="13413"/>
                  </a:lnTo>
                  <a:lnTo>
                    <a:pt x="40591" y="11629"/>
                  </a:lnTo>
                  <a:lnTo>
                    <a:pt x="39816" y="9984"/>
                  </a:lnTo>
                  <a:lnTo>
                    <a:pt x="38957" y="8477"/>
                  </a:lnTo>
                  <a:lnTo>
                    <a:pt x="38012" y="7108"/>
                  </a:lnTo>
                  <a:lnTo>
                    <a:pt x="36983" y="5878"/>
                  </a:lnTo>
                  <a:lnTo>
                    <a:pt x="35865" y="4761"/>
                  </a:lnTo>
                  <a:lnTo>
                    <a:pt x="34653" y="3762"/>
                  </a:lnTo>
                  <a:lnTo>
                    <a:pt x="33347" y="2880"/>
                  </a:lnTo>
                  <a:lnTo>
                    <a:pt x="31947" y="2116"/>
                  </a:lnTo>
                  <a:lnTo>
                    <a:pt x="30453" y="1469"/>
                  </a:lnTo>
                  <a:lnTo>
                    <a:pt x="28866" y="940"/>
                  </a:lnTo>
                  <a:lnTo>
                    <a:pt x="27185" y="529"/>
                  </a:lnTo>
                  <a:lnTo>
                    <a:pt x="25410" y="235"/>
                  </a:lnTo>
                  <a:lnTo>
                    <a:pt x="23542" y="58"/>
                  </a:lnTo>
                  <a:lnTo>
                    <a:pt x="21580" y="0"/>
                  </a:lnTo>
                  <a:lnTo>
                    <a:pt x="20906" y="11"/>
                  </a:lnTo>
                  <a:lnTo>
                    <a:pt x="20225" y="44"/>
                  </a:lnTo>
                  <a:lnTo>
                    <a:pt x="19537" y="100"/>
                  </a:lnTo>
                  <a:lnTo>
                    <a:pt x="18841" y="178"/>
                  </a:lnTo>
                  <a:lnTo>
                    <a:pt x="18138" y="279"/>
                  </a:lnTo>
                  <a:lnTo>
                    <a:pt x="17427" y="401"/>
                  </a:lnTo>
                  <a:lnTo>
                    <a:pt x="16709" y="546"/>
                  </a:lnTo>
                  <a:lnTo>
                    <a:pt x="15984" y="714"/>
                  </a:lnTo>
                  <a:lnTo>
                    <a:pt x="15251" y="904"/>
                  </a:lnTo>
                  <a:lnTo>
                    <a:pt x="14510" y="1116"/>
                  </a:lnTo>
                  <a:lnTo>
                    <a:pt x="13786" y="1341"/>
                  </a:lnTo>
                  <a:lnTo>
                    <a:pt x="13073" y="1601"/>
                  </a:lnTo>
                  <a:lnTo>
                    <a:pt x="12369" y="1895"/>
                  </a:lnTo>
                  <a:lnTo>
                    <a:pt x="11677" y="2223"/>
                  </a:lnTo>
                  <a:lnTo>
                    <a:pt x="10994" y="2585"/>
                  </a:lnTo>
                  <a:lnTo>
                    <a:pt x="10322" y="2982"/>
                  </a:lnTo>
                  <a:lnTo>
                    <a:pt x="9661" y="3413"/>
                  </a:lnTo>
                  <a:lnTo>
                    <a:pt x="9010" y="3878"/>
                  </a:lnTo>
                  <a:lnTo>
                    <a:pt x="8369" y="4377"/>
                  </a:lnTo>
                  <a:lnTo>
                    <a:pt x="7739" y="4911"/>
                  </a:lnTo>
                  <a:lnTo>
                    <a:pt x="7123" y="5482"/>
                  </a:lnTo>
                  <a:lnTo>
                    <a:pt x="6527" y="6093"/>
                  </a:lnTo>
                  <a:lnTo>
                    <a:pt x="5950" y="6744"/>
                  </a:lnTo>
                  <a:lnTo>
                    <a:pt x="5393" y="7435"/>
                  </a:lnTo>
                  <a:lnTo>
                    <a:pt x="4855" y="8166"/>
                  </a:lnTo>
                  <a:lnTo>
                    <a:pt x="4336" y="8938"/>
                  </a:lnTo>
                  <a:lnTo>
                    <a:pt x="3837" y="9750"/>
                  </a:lnTo>
                  <a:lnTo>
                    <a:pt x="3357" y="10602"/>
                  </a:lnTo>
                  <a:lnTo>
                    <a:pt x="2896" y="11494"/>
                  </a:lnTo>
                  <a:lnTo>
                    <a:pt x="2455" y="12427"/>
                  </a:lnTo>
                  <a:lnTo>
                    <a:pt x="2042" y="13390"/>
                  </a:lnTo>
                  <a:lnTo>
                    <a:pt x="1666" y="14406"/>
                  </a:lnTo>
                  <a:lnTo>
                    <a:pt x="1328" y="15474"/>
                  </a:lnTo>
                  <a:lnTo>
                    <a:pt x="1026" y="16594"/>
                  </a:lnTo>
                  <a:lnTo>
                    <a:pt x="762" y="17766"/>
                  </a:lnTo>
                  <a:lnTo>
                    <a:pt x="535" y="18990"/>
                  </a:lnTo>
                  <a:lnTo>
                    <a:pt x="346" y="20266"/>
                  </a:lnTo>
                  <a:lnTo>
                    <a:pt x="193" y="21594"/>
                  </a:lnTo>
                  <a:lnTo>
                    <a:pt x="78" y="22975"/>
                  </a:lnTo>
                  <a:lnTo>
                    <a:pt x="0" y="24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802316" y="3669395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802316" y="3699310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836100" y="3697821"/>
              <a:ext cx="106784" cy="82004"/>
            </a:xfrm>
            <a:custGeom>
              <a:avLst/>
              <a:pathLst>
                <a:path w="106784" h="82004">
                  <a:moveTo>
                    <a:pt x="47029" y="82004"/>
                  </a:moveTo>
                  <a:lnTo>
                    <a:pt x="47029" y="30956"/>
                  </a:lnTo>
                  <a:lnTo>
                    <a:pt x="47022" y="29799"/>
                  </a:lnTo>
                  <a:lnTo>
                    <a:pt x="46999" y="28682"/>
                  </a:lnTo>
                  <a:lnTo>
                    <a:pt x="46962" y="27603"/>
                  </a:lnTo>
                  <a:lnTo>
                    <a:pt x="46910" y="26562"/>
                  </a:lnTo>
                  <a:lnTo>
                    <a:pt x="46843" y="25561"/>
                  </a:lnTo>
                  <a:lnTo>
                    <a:pt x="46761" y="24598"/>
                  </a:lnTo>
                  <a:lnTo>
                    <a:pt x="46665" y="23674"/>
                  </a:lnTo>
                  <a:lnTo>
                    <a:pt x="46553" y="22788"/>
                  </a:lnTo>
                  <a:lnTo>
                    <a:pt x="46426" y="21941"/>
                  </a:lnTo>
                  <a:lnTo>
                    <a:pt x="46285" y="21133"/>
                  </a:lnTo>
                  <a:lnTo>
                    <a:pt x="46126" y="20360"/>
                  </a:lnTo>
                  <a:lnTo>
                    <a:pt x="45946" y="19618"/>
                  </a:lnTo>
                  <a:lnTo>
                    <a:pt x="45745" y="18907"/>
                  </a:lnTo>
                  <a:lnTo>
                    <a:pt x="45523" y="18228"/>
                  </a:lnTo>
                  <a:lnTo>
                    <a:pt x="45280" y="17580"/>
                  </a:lnTo>
                  <a:lnTo>
                    <a:pt x="45017" y="16963"/>
                  </a:lnTo>
                  <a:lnTo>
                    <a:pt x="44733" y="16377"/>
                  </a:lnTo>
                  <a:lnTo>
                    <a:pt x="44428" y="15823"/>
                  </a:lnTo>
                  <a:lnTo>
                    <a:pt x="44102" y="15300"/>
                  </a:lnTo>
                  <a:lnTo>
                    <a:pt x="43755" y="14808"/>
                  </a:lnTo>
                  <a:lnTo>
                    <a:pt x="43402" y="14332"/>
                  </a:lnTo>
                  <a:lnTo>
                    <a:pt x="43026" y="13885"/>
                  </a:lnTo>
                  <a:lnTo>
                    <a:pt x="42628" y="13468"/>
                  </a:lnTo>
                  <a:lnTo>
                    <a:pt x="42207" y="13081"/>
                  </a:lnTo>
                  <a:lnTo>
                    <a:pt x="41764" y="12724"/>
                  </a:lnTo>
                  <a:lnTo>
                    <a:pt x="41299" y="12397"/>
                  </a:lnTo>
                  <a:lnTo>
                    <a:pt x="40812" y="12099"/>
                  </a:lnTo>
                  <a:lnTo>
                    <a:pt x="40302" y="11831"/>
                  </a:lnTo>
                  <a:lnTo>
                    <a:pt x="39770" y="11593"/>
                  </a:lnTo>
                  <a:lnTo>
                    <a:pt x="39216" y="11385"/>
                  </a:lnTo>
                  <a:lnTo>
                    <a:pt x="38638" y="11187"/>
                  </a:lnTo>
                  <a:lnTo>
                    <a:pt x="38034" y="11010"/>
                  </a:lnTo>
                  <a:lnTo>
                    <a:pt x="37405" y="10854"/>
                  </a:lnTo>
                  <a:lnTo>
                    <a:pt x="36751" y="10718"/>
                  </a:lnTo>
                  <a:lnTo>
                    <a:pt x="36072" y="10604"/>
                  </a:lnTo>
                  <a:lnTo>
                    <a:pt x="35367" y="10510"/>
                  </a:lnTo>
                  <a:lnTo>
                    <a:pt x="34637" y="10437"/>
                  </a:lnTo>
                  <a:lnTo>
                    <a:pt x="33882" y="10385"/>
                  </a:lnTo>
                  <a:lnTo>
                    <a:pt x="33101" y="10353"/>
                  </a:lnTo>
                  <a:lnTo>
                    <a:pt x="32295" y="10343"/>
                  </a:lnTo>
                  <a:lnTo>
                    <a:pt x="31455" y="10360"/>
                  </a:lnTo>
                  <a:lnTo>
                    <a:pt x="30631" y="10412"/>
                  </a:lnTo>
                  <a:lnTo>
                    <a:pt x="29824" y="10497"/>
                  </a:lnTo>
                  <a:lnTo>
                    <a:pt x="29033" y="10617"/>
                  </a:lnTo>
                  <a:lnTo>
                    <a:pt x="28258" y="10771"/>
                  </a:lnTo>
                  <a:lnTo>
                    <a:pt x="27500" y="10959"/>
                  </a:lnTo>
                  <a:lnTo>
                    <a:pt x="26758" y="11182"/>
                  </a:lnTo>
                  <a:lnTo>
                    <a:pt x="26033" y="11438"/>
                  </a:lnTo>
                  <a:lnTo>
                    <a:pt x="25323" y="11729"/>
                  </a:lnTo>
                  <a:lnTo>
                    <a:pt x="24631" y="12055"/>
                  </a:lnTo>
                  <a:lnTo>
                    <a:pt x="23956" y="12398"/>
                  </a:lnTo>
                  <a:lnTo>
                    <a:pt x="23300" y="12772"/>
                  </a:lnTo>
                  <a:lnTo>
                    <a:pt x="22664" y="13177"/>
                  </a:lnTo>
                  <a:lnTo>
                    <a:pt x="22047" y="13614"/>
                  </a:lnTo>
                  <a:lnTo>
                    <a:pt x="21449" y="14082"/>
                  </a:lnTo>
                  <a:lnTo>
                    <a:pt x="20871" y="14582"/>
                  </a:lnTo>
                  <a:lnTo>
                    <a:pt x="20312" y="15112"/>
                  </a:lnTo>
                  <a:lnTo>
                    <a:pt x="19773" y="15674"/>
                  </a:lnTo>
                  <a:lnTo>
                    <a:pt x="19253" y="16267"/>
                  </a:lnTo>
                  <a:lnTo>
                    <a:pt x="18752" y="16891"/>
                  </a:lnTo>
                  <a:lnTo>
                    <a:pt x="18286" y="17532"/>
                  </a:lnTo>
                  <a:lnTo>
                    <a:pt x="17841" y="18204"/>
                  </a:lnTo>
                  <a:lnTo>
                    <a:pt x="17417" y="18907"/>
                  </a:lnTo>
                  <a:lnTo>
                    <a:pt x="17014" y="19642"/>
                  </a:lnTo>
                  <a:lnTo>
                    <a:pt x="16631" y="20408"/>
                  </a:lnTo>
                  <a:lnTo>
                    <a:pt x="16269" y="21205"/>
                  </a:lnTo>
                  <a:lnTo>
                    <a:pt x="15929" y="22033"/>
                  </a:lnTo>
                  <a:lnTo>
                    <a:pt x="15609" y="22892"/>
                  </a:lnTo>
                  <a:lnTo>
                    <a:pt x="15309" y="23783"/>
                  </a:lnTo>
                  <a:lnTo>
                    <a:pt x="15031" y="24705"/>
                  </a:lnTo>
                  <a:lnTo>
                    <a:pt x="14791" y="25642"/>
                  </a:lnTo>
                  <a:lnTo>
                    <a:pt x="14576" y="26607"/>
                  </a:lnTo>
                  <a:lnTo>
                    <a:pt x="14386" y="27600"/>
                  </a:lnTo>
                  <a:lnTo>
                    <a:pt x="14222" y="28622"/>
                  </a:lnTo>
                  <a:lnTo>
                    <a:pt x="14082" y="29672"/>
                  </a:lnTo>
                  <a:lnTo>
                    <a:pt x="13969" y="30750"/>
                  </a:lnTo>
                  <a:lnTo>
                    <a:pt x="13880" y="31857"/>
                  </a:lnTo>
                  <a:lnTo>
                    <a:pt x="13817" y="32992"/>
                  </a:lnTo>
                  <a:lnTo>
                    <a:pt x="13779" y="34155"/>
                  </a:lnTo>
                  <a:lnTo>
                    <a:pt x="13766" y="35346"/>
                  </a:lnTo>
                  <a:lnTo>
                    <a:pt x="13766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29" y="14562"/>
                  </a:lnTo>
                  <a:lnTo>
                    <a:pt x="14195" y="13882"/>
                  </a:lnTo>
                  <a:lnTo>
                    <a:pt x="14567" y="13216"/>
                  </a:lnTo>
                  <a:lnTo>
                    <a:pt x="14945" y="12564"/>
                  </a:lnTo>
                  <a:lnTo>
                    <a:pt x="15329" y="11924"/>
                  </a:lnTo>
                  <a:lnTo>
                    <a:pt x="15719" y="11299"/>
                  </a:lnTo>
                  <a:lnTo>
                    <a:pt x="16115" y="10686"/>
                  </a:lnTo>
                  <a:lnTo>
                    <a:pt x="16516" y="10087"/>
                  </a:lnTo>
                  <a:lnTo>
                    <a:pt x="16924" y="9501"/>
                  </a:lnTo>
                  <a:lnTo>
                    <a:pt x="17338" y="8929"/>
                  </a:lnTo>
                  <a:lnTo>
                    <a:pt x="17761" y="8373"/>
                  </a:lnTo>
                  <a:lnTo>
                    <a:pt x="18198" y="7834"/>
                  </a:lnTo>
                  <a:lnTo>
                    <a:pt x="18648" y="7313"/>
                  </a:lnTo>
                  <a:lnTo>
                    <a:pt x="19112" y="6810"/>
                  </a:lnTo>
                  <a:lnTo>
                    <a:pt x="19589" y="6325"/>
                  </a:lnTo>
                  <a:lnTo>
                    <a:pt x="20079" y="5857"/>
                  </a:lnTo>
                  <a:lnTo>
                    <a:pt x="20583" y="5408"/>
                  </a:lnTo>
                  <a:lnTo>
                    <a:pt x="21100" y="4976"/>
                  </a:lnTo>
                  <a:lnTo>
                    <a:pt x="21631" y="4563"/>
                  </a:lnTo>
                  <a:lnTo>
                    <a:pt x="22175" y="4167"/>
                  </a:lnTo>
                  <a:lnTo>
                    <a:pt x="22748" y="3775"/>
                  </a:lnTo>
                  <a:lnTo>
                    <a:pt x="23336" y="3402"/>
                  </a:lnTo>
                  <a:lnTo>
                    <a:pt x="23939" y="3048"/>
                  </a:lnTo>
                  <a:lnTo>
                    <a:pt x="24556" y="2714"/>
                  </a:lnTo>
                  <a:lnTo>
                    <a:pt x="25189" y="2399"/>
                  </a:lnTo>
                  <a:lnTo>
                    <a:pt x="25836" y="2104"/>
                  </a:lnTo>
                  <a:lnTo>
                    <a:pt x="26498" y="1828"/>
                  </a:lnTo>
                  <a:lnTo>
                    <a:pt x="27176" y="1571"/>
                  </a:lnTo>
                  <a:lnTo>
                    <a:pt x="27868" y="1334"/>
                  </a:lnTo>
                  <a:lnTo>
                    <a:pt x="28575" y="1116"/>
                  </a:lnTo>
                  <a:lnTo>
                    <a:pt x="29315" y="904"/>
                  </a:lnTo>
                  <a:lnTo>
                    <a:pt x="30078" y="714"/>
                  </a:lnTo>
                  <a:lnTo>
                    <a:pt x="30863" y="546"/>
                  </a:lnTo>
                  <a:lnTo>
                    <a:pt x="31670" y="401"/>
                  </a:lnTo>
                  <a:lnTo>
                    <a:pt x="32500" y="279"/>
                  </a:lnTo>
                  <a:lnTo>
                    <a:pt x="33352" y="178"/>
                  </a:lnTo>
                  <a:lnTo>
                    <a:pt x="34226" y="100"/>
                  </a:lnTo>
                  <a:lnTo>
                    <a:pt x="35123" y="44"/>
                  </a:lnTo>
                  <a:lnTo>
                    <a:pt x="36042" y="11"/>
                  </a:lnTo>
                  <a:lnTo>
                    <a:pt x="36983" y="0"/>
                  </a:lnTo>
                  <a:lnTo>
                    <a:pt x="38775" y="36"/>
                  </a:lnTo>
                  <a:lnTo>
                    <a:pt x="40490" y="145"/>
                  </a:lnTo>
                  <a:lnTo>
                    <a:pt x="42127" y="328"/>
                  </a:lnTo>
                  <a:lnTo>
                    <a:pt x="43687" y="583"/>
                  </a:lnTo>
                  <a:lnTo>
                    <a:pt x="45169" y="911"/>
                  </a:lnTo>
                  <a:lnTo>
                    <a:pt x="46574" y="1312"/>
                  </a:lnTo>
                  <a:lnTo>
                    <a:pt x="47901" y="1786"/>
                  </a:lnTo>
                  <a:lnTo>
                    <a:pt x="49151" y="2333"/>
                  </a:lnTo>
                  <a:lnTo>
                    <a:pt x="50324" y="2953"/>
                  </a:lnTo>
                  <a:lnTo>
                    <a:pt x="51420" y="3646"/>
                  </a:lnTo>
                  <a:lnTo>
                    <a:pt x="52458" y="4418"/>
                  </a:lnTo>
                  <a:lnTo>
                    <a:pt x="53432" y="5277"/>
                  </a:lnTo>
                  <a:lnTo>
                    <a:pt x="54340" y="6222"/>
                  </a:lnTo>
                  <a:lnTo>
                    <a:pt x="55182" y="7253"/>
                  </a:lnTo>
                  <a:lnTo>
                    <a:pt x="55959" y="8371"/>
                  </a:lnTo>
                  <a:lnTo>
                    <a:pt x="56670" y="9575"/>
                  </a:lnTo>
                  <a:lnTo>
                    <a:pt x="57316" y="10865"/>
                  </a:lnTo>
                  <a:lnTo>
                    <a:pt x="57897" y="12242"/>
                  </a:lnTo>
                  <a:lnTo>
                    <a:pt x="58412" y="13705"/>
                  </a:lnTo>
                  <a:lnTo>
                    <a:pt x="58861" y="15254"/>
                  </a:lnTo>
                  <a:lnTo>
                    <a:pt x="59084" y="15254"/>
                  </a:lnTo>
                  <a:lnTo>
                    <a:pt x="59446" y="14562"/>
                  </a:lnTo>
                  <a:lnTo>
                    <a:pt x="59817" y="13882"/>
                  </a:lnTo>
                  <a:lnTo>
                    <a:pt x="60196" y="13216"/>
                  </a:lnTo>
                  <a:lnTo>
                    <a:pt x="60584" y="12564"/>
                  </a:lnTo>
                  <a:lnTo>
                    <a:pt x="60982" y="11924"/>
                  </a:lnTo>
                  <a:lnTo>
                    <a:pt x="61388" y="11299"/>
                  </a:lnTo>
                  <a:lnTo>
                    <a:pt x="61803" y="10686"/>
                  </a:lnTo>
                  <a:lnTo>
                    <a:pt x="62228" y="10087"/>
                  </a:lnTo>
                  <a:lnTo>
                    <a:pt x="62661" y="9501"/>
                  </a:lnTo>
                  <a:lnTo>
                    <a:pt x="63103" y="8929"/>
                  </a:lnTo>
                  <a:lnTo>
                    <a:pt x="63557" y="8373"/>
                  </a:lnTo>
                  <a:lnTo>
                    <a:pt x="64025" y="7834"/>
                  </a:lnTo>
                  <a:lnTo>
                    <a:pt x="64509" y="7313"/>
                  </a:lnTo>
                  <a:lnTo>
                    <a:pt x="65008" y="6810"/>
                  </a:lnTo>
                  <a:lnTo>
                    <a:pt x="65521" y="6325"/>
                  </a:lnTo>
                  <a:lnTo>
                    <a:pt x="66049" y="5857"/>
                  </a:lnTo>
                  <a:lnTo>
                    <a:pt x="66593" y="5408"/>
                  </a:lnTo>
                  <a:lnTo>
                    <a:pt x="67151" y="4976"/>
                  </a:lnTo>
                  <a:lnTo>
                    <a:pt x="67724" y="4563"/>
                  </a:lnTo>
                  <a:lnTo>
                    <a:pt x="68312" y="4167"/>
                  </a:lnTo>
                  <a:lnTo>
                    <a:pt x="68914" y="3775"/>
                  </a:lnTo>
                  <a:lnTo>
                    <a:pt x="69532" y="3402"/>
                  </a:lnTo>
                  <a:lnTo>
                    <a:pt x="70165" y="3048"/>
                  </a:lnTo>
                  <a:lnTo>
                    <a:pt x="70812" y="2714"/>
                  </a:lnTo>
                  <a:lnTo>
                    <a:pt x="71474" y="2399"/>
                  </a:lnTo>
                  <a:lnTo>
                    <a:pt x="72151" y="2104"/>
                  </a:lnTo>
                  <a:lnTo>
                    <a:pt x="72843" y="1828"/>
                  </a:lnTo>
                  <a:lnTo>
                    <a:pt x="73550" y="1571"/>
                  </a:lnTo>
                  <a:lnTo>
                    <a:pt x="74272" y="1334"/>
                  </a:lnTo>
                  <a:lnTo>
                    <a:pt x="75009" y="1116"/>
                  </a:lnTo>
                  <a:lnTo>
                    <a:pt x="75763" y="904"/>
                  </a:lnTo>
                  <a:lnTo>
                    <a:pt x="76539" y="714"/>
                  </a:lnTo>
                  <a:lnTo>
                    <a:pt x="77335" y="546"/>
                  </a:lnTo>
                  <a:lnTo>
                    <a:pt x="78152" y="401"/>
                  </a:lnTo>
                  <a:lnTo>
                    <a:pt x="78990" y="279"/>
                  </a:lnTo>
                  <a:lnTo>
                    <a:pt x="79849" y="178"/>
                  </a:lnTo>
                  <a:lnTo>
                    <a:pt x="80728" y="100"/>
                  </a:lnTo>
                  <a:lnTo>
                    <a:pt x="81629" y="44"/>
                  </a:lnTo>
                  <a:lnTo>
                    <a:pt x="82550" y="11"/>
                  </a:lnTo>
                  <a:lnTo>
                    <a:pt x="83492" y="0"/>
                  </a:lnTo>
                  <a:lnTo>
                    <a:pt x="84695" y="16"/>
                  </a:lnTo>
                  <a:lnTo>
                    <a:pt x="85864" y="65"/>
                  </a:lnTo>
                  <a:lnTo>
                    <a:pt x="86999" y="147"/>
                  </a:lnTo>
                  <a:lnTo>
                    <a:pt x="88100" y="261"/>
                  </a:lnTo>
                  <a:lnTo>
                    <a:pt x="89166" y="409"/>
                  </a:lnTo>
                  <a:lnTo>
                    <a:pt x="90198" y="589"/>
                  </a:lnTo>
                  <a:lnTo>
                    <a:pt x="91196" y="802"/>
                  </a:lnTo>
                  <a:lnTo>
                    <a:pt x="92160" y="1047"/>
                  </a:lnTo>
                  <a:lnTo>
                    <a:pt x="93089" y="1326"/>
                  </a:lnTo>
                  <a:lnTo>
                    <a:pt x="93984" y="1637"/>
                  </a:lnTo>
                  <a:lnTo>
                    <a:pt x="94861" y="1982"/>
                  </a:lnTo>
                  <a:lnTo>
                    <a:pt x="95705" y="2363"/>
                  </a:lnTo>
                  <a:lnTo>
                    <a:pt x="96516" y="2780"/>
                  </a:lnTo>
                  <a:lnTo>
                    <a:pt x="97294" y="3232"/>
                  </a:lnTo>
                  <a:lnTo>
                    <a:pt x="98040" y="3720"/>
                  </a:lnTo>
                  <a:lnTo>
                    <a:pt x="98753" y="4244"/>
                  </a:lnTo>
                  <a:lnTo>
                    <a:pt x="99433" y="4804"/>
                  </a:lnTo>
                  <a:lnTo>
                    <a:pt x="100080" y="5399"/>
                  </a:lnTo>
                  <a:lnTo>
                    <a:pt x="100695" y="6030"/>
                  </a:lnTo>
                  <a:lnTo>
                    <a:pt x="101277" y="6697"/>
                  </a:lnTo>
                  <a:lnTo>
                    <a:pt x="101828" y="7401"/>
                  </a:lnTo>
                  <a:lnTo>
                    <a:pt x="102349" y="8146"/>
                  </a:lnTo>
                  <a:lnTo>
                    <a:pt x="102840" y="8931"/>
                  </a:lnTo>
                  <a:lnTo>
                    <a:pt x="103301" y="9757"/>
                  </a:lnTo>
                  <a:lnTo>
                    <a:pt x="103733" y="10622"/>
                  </a:lnTo>
                  <a:lnTo>
                    <a:pt x="104135" y="11528"/>
                  </a:lnTo>
                  <a:lnTo>
                    <a:pt x="104507" y="12474"/>
                  </a:lnTo>
                  <a:lnTo>
                    <a:pt x="104849" y="13460"/>
                  </a:lnTo>
                  <a:lnTo>
                    <a:pt x="105161" y="14486"/>
                  </a:lnTo>
                  <a:lnTo>
                    <a:pt x="105444" y="15552"/>
                  </a:lnTo>
                  <a:lnTo>
                    <a:pt x="105699" y="16644"/>
                  </a:lnTo>
                  <a:lnTo>
                    <a:pt x="105926" y="17779"/>
                  </a:lnTo>
                  <a:lnTo>
                    <a:pt x="106127" y="18954"/>
                  </a:lnTo>
                  <a:lnTo>
                    <a:pt x="106301" y="20172"/>
                  </a:lnTo>
                  <a:lnTo>
                    <a:pt x="106449" y="21431"/>
                  </a:lnTo>
                  <a:lnTo>
                    <a:pt x="106569" y="22732"/>
                  </a:lnTo>
                  <a:lnTo>
                    <a:pt x="106663" y="24074"/>
                  </a:lnTo>
                  <a:lnTo>
                    <a:pt x="106730" y="25458"/>
                  </a:lnTo>
                  <a:lnTo>
                    <a:pt x="106770" y="26884"/>
                  </a:lnTo>
                  <a:lnTo>
                    <a:pt x="106784" y="28351"/>
                  </a:lnTo>
                  <a:lnTo>
                    <a:pt x="106784" y="82004"/>
                  </a:lnTo>
                  <a:lnTo>
                    <a:pt x="93538" y="82004"/>
                  </a:lnTo>
                  <a:lnTo>
                    <a:pt x="93538" y="30956"/>
                  </a:lnTo>
                  <a:lnTo>
                    <a:pt x="93531" y="29799"/>
                  </a:lnTo>
                  <a:lnTo>
                    <a:pt x="93508" y="28682"/>
                  </a:lnTo>
                  <a:lnTo>
                    <a:pt x="93471" y="27603"/>
                  </a:lnTo>
                  <a:lnTo>
                    <a:pt x="93419" y="26562"/>
                  </a:lnTo>
                  <a:lnTo>
                    <a:pt x="93352" y="25561"/>
                  </a:lnTo>
                  <a:lnTo>
                    <a:pt x="93270" y="24598"/>
                  </a:lnTo>
                  <a:lnTo>
                    <a:pt x="93173" y="23674"/>
                  </a:lnTo>
                  <a:lnTo>
                    <a:pt x="93062" y="22788"/>
                  </a:lnTo>
                  <a:lnTo>
                    <a:pt x="92935" y="21941"/>
                  </a:lnTo>
                  <a:lnTo>
                    <a:pt x="92794" y="21133"/>
                  </a:lnTo>
                  <a:lnTo>
                    <a:pt x="92635" y="20360"/>
                  </a:lnTo>
                  <a:lnTo>
                    <a:pt x="92455" y="19618"/>
                  </a:lnTo>
                  <a:lnTo>
                    <a:pt x="92254" y="18907"/>
                  </a:lnTo>
                  <a:lnTo>
                    <a:pt x="92032" y="18228"/>
                  </a:lnTo>
                  <a:lnTo>
                    <a:pt x="91789" y="17580"/>
                  </a:lnTo>
                  <a:lnTo>
                    <a:pt x="91526" y="16963"/>
                  </a:lnTo>
                  <a:lnTo>
                    <a:pt x="91242" y="16377"/>
                  </a:lnTo>
                  <a:lnTo>
                    <a:pt x="90936" y="15823"/>
                  </a:lnTo>
                  <a:lnTo>
                    <a:pt x="90611" y="15300"/>
                  </a:lnTo>
                  <a:lnTo>
                    <a:pt x="90264" y="14808"/>
                  </a:lnTo>
                  <a:lnTo>
                    <a:pt x="89910" y="14332"/>
                  </a:lnTo>
                  <a:lnTo>
                    <a:pt x="89535" y="13885"/>
                  </a:lnTo>
                  <a:lnTo>
                    <a:pt x="89136" y="13468"/>
                  </a:lnTo>
                  <a:lnTo>
                    <a:pt x="88716" y="13081"/>
                  </a:lnTo>
                  <a:lnTo>
                    <a:pt x="88273" y="12724"/>
                  </a:lnTo>
                  <a:lnTo>
                    <a:pt x="87808" y="12397"/>
                  </a:lnTo>
                  <a:lnTo>
                    <a:pt x="87321" y="12099"/>
                  </a:lnTo>
                  <a:lnTo>
                    <a:pt x="86811" y="11831"/>
                  </a:lnTo>
                  <a:lnTo>
                    <a:pt x="86279" y="11593"/>
                  </a:lnTo>
                  <a:lnTo>
                    <a:pt x="85725" y="11385"/>
                  </a:lnTo>
                  <a:lnTo>
                    <a:pt x="85146" y="11187"/>
                  </a:lnTo>
                  <a:lnTo>
                    <a:pt x="84543" y="11010"/>
                  </a:lnTo>
                  <a:lnTo>
                    <a:pt x="83914" y="10854"/>
                  </a:lnTo>
                  <a:lnTo>
                    <a:pt x="83260" y="10718"/>
                  </a:lnTo>
                  <a:lnTo>
                    <a:pt x="82581" y="10604"/>
                  </a:lnTo>
                  <a:lnTo>
                    <a:pt x="81876" y="10510"/>
                  </a:lnTo>
                  <a:lnTo>
                    <a:pt x="81146" y="10437"/>
                  </a:lnTo>
                  <a:lnTo>
                    <a:pt x="80391" y="10385"/>
                  </a:lnTo>
                  <a:lnTo>
                    <a:pt x="79610" y="10353"/>
                  </a:lnTo>
                  <a:lnTo>
                    <a:pt x="78804" y="10343"/>
                  </a:lnTo>
                  <a:lnTo>
                    <a:pt x="77964" y="10359"/>
                  </a:lnTo>
                  <a:lnTo>
                    <a:pt x="77140" y="10409"/>
                  </a:lnTo>
                  <a:lnTo>
                    <a:pt x="76333" y="10490"/>
                  </a:lnTo>
                  <a:lnTo>
                    <a:pt x="75542" y="10605"/>
                  </a:lnTo>
                  <a:lnTo>
                    <a:pt x="74767" y="10752"/>
                  </a:lnTo>
                  <a:lnTo>
                    <a:pt x="74009" y="10932"/>
                  </a:lnTo>
                  <a:lnTo>
                    <a:pt x="73267" y="11145"/>
                  </a:lnTo>
                  <a:lnTo>
                    <a:pt x="72541" y="11391"/>
                  </a:lnTo>
                  <a:lnTo>
                    <a:pt x="71832" y="11669"/>
                  </a:lnTo>
                  <a:lnTo>
                    <a:pt x="71139" y="11980"/>
                  </a:lnTo>
                  <a:lnTo>
                    <a:pt x="70464" y="12308"/>
                  </a:lnTo>
                  <a:lnTo>
                    <a:pt x="69809" y="12668"/>
                  </a:lnTo>
                  <a:lnTo>
                    <a:pt x="69173" y="13058"/>
                  </a:lnTo>
                  <a:lnTo>
                    <a:pt x="68556" y="13480"/>
                  </a:lnTo>
                  <a:lnTo>
                    <a:pt x="67958" y="13934"/>
                  </a:lnTo>
                  <a:lnTo>
                    <a:pt x="67380" y="14418"/>
                  </a:lnTo>
                  <a:lnTo>
                    <a:pt x="66821" y="14934"/>
                  </a:lnTo>
                  <a:lnTo>
                    <a:pt x="66282" y="15481"/>
                  </a:lnTo>
                  <a:lnTo>
                    <a:pt x="65761" y="16059"/>
                  </a:lnTo>
                  <a:lnTo>
                    <a:pt x="65261" y="16668"/>
                  </a:lnTo>
                  <a:lnTo>
                    <a:pt x="64795" y="17309"/>
                  </a:lnTo>
                  <a:lnTo>
                    <a:pt x="64350" y="17981"/>
                  </a:lnTo>
                  <a:lnTo>
                    <a:pt x="63926" y="18684"/>
                  </a:lnTo>
                  <a:lnTo>
                    <a:pt x="63522" y="19419"/>
                  </a:lnTo>
                  <a:lnTo>
                    <a:pt x="63140" y="20184"/>
                  </a:lnTo>
                  <a:lnTo>
                    <a:pt x="62778" y="20981"/>
                  </a:lnTo>
                  <a:lnTo>
                    <a:pt x="62437" y="21810"/>
                  </a:lnTo>
                  <a:lnTo>
                    <a:pt x="62117" y="22669"/>
                  </a:lnTo>
                  <a:lnTo>
                    <a:pt x="61818" y="23560"/>
                  </a:lnTo>
                  <a:lnTo>
                    <a:pt x="61540" y="24482"/>
                  </a:lnTo>
                  <a:lnTo>
                    <a:pt x="61300" y="25434"/>
                  </a:lnTo>
                  <a:lnTo>
                    <a:pt x="61085" y="26416"/>
                  </a:lnTo>
                  <a:lnTo>
                    <a:pt x="60895" y="27429"/>
                  </a:lnTo>
                  <a:lnTo>
                    <a:pt x="60730" y="28470"/>
                  </a:lnTo>
                  <a:lnTo>
                    <a:pt x="60591" y="29542"/>
                  </a:lnTo>
                  <a:lnTo>
                    <a:pt x="60477" y="30643"/>
                  </a:lnTo>
                  <a:lnTo>
                    <a:pt x="60389" y="31774"/>
                  </a:lnTo>
                  <a:lnTo>
                    <a:pt x="60325" y="32935"/>
                  </a:lnTo>
                  <a:lnTo>
                    <a:pt x="60288" y="34126"/>
                  </a:lnTo>
                  <a:lnTo>
                    <a:pt x="60275" y="35346"/>
                  </a:lnTo>
                  <a:lnTo>
                    <a:pt x="60275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959404" y="3697821"/>
              <a:ext cx="71511" cy="83492"/>
            </a:xfrm>
            <a:custGeom>
              <a:avLst/>
              <a:pathLst>
                <a:path w="71511" h="83492">
                  <a:moveTo>
                    <a:pt x="14064" y="44574"/>
                  </a:moveTo>
                  <a:lnTo>
                    <a:pt x="14076" y="45829"/>
                  </a:lnTo>
                  <a:lnTo>
                    <a:pt x="14114" y="47065"/>
                  </a:lnTo>
                  <a:lnTo>
                    <a:pt x="14178" y="48282"/>
                  </a:lnTo>
                  <a:lnTo>
                    <a:pt x="14266" y="49479"/>
                  </a:lnTo>
                  <a:lnTo>
                    <a:pt x="14380" y="50657"/>
                  </a:lnTo>
                  <a:lnTo>
                    <a:pt x="14519" y="51816"/>
                  </a:lnTo>
                  <a:lnTo>
                    <a:pt x="14684" y="52955"/>
                  </a:lnTo>
                  <a:lnTo>
                    <a:pt x="14873" y="54075"/>
                  </a:lnTo>
                  <a:lnTo>
                    <a:pt x="15088" y="55175"/>
                  </a:lnTo>
                  <a:lnTo>
                    <a:pt x="15329" y="56257"/>
                  </a:lnTo>
                  <a:lnTo>
                    <a:pt x="15610" y="57299"/>
                  </a:lnTo>
                  <a:lnTo>
                    <a:pt x="15918" y="58313"/>
                  </a:lnTo>
                  <a:lnTo>
                    <a:pt x="16253" y="59299"/>
                  </a:lnTo>
                  <a:lnTo>
                    <a:pt x="16615" y="60257"/>
                  </a:lnTo>
                  <a:lnTo>
                    <a:pt x="17003" y="61186"/>
                  </a:lnTo>
                  <a:lnTo>
                    <a:pt x="17418" y="62088"/>
                  </a:lnTo>
                  <a:lnTo>
                    <a:pt x="17860" y="62960"/>
                  </a:lnTo>
                  <a:lnTo>
                    <a:pt x="18329" y="63805"/>
                  </a:lnTo>
                  <a:lnTo>
                    <a:pt x="18825" y="64621"/>
                  </a:lnTo>
                  <a:lnTo>
                    <a:pt x="19347" y="65409"/>
                  </a:lnTo>
                  <a:lnTo>
                    <a:pt x="19913" y="66152"/>
                  </a:lnTo>
                  <a:lnTo>
                    <a:pt x="20508" y="66862"/>
                  </a:lnTo>
                  <a:lnTo>
                    <a:pt x="21133" y="67539"/>
                  </a:lnTo>
                  <a:lnTo>
                    <a:pt x="21788" y="68184"/>
                  </a:lnTo>
                  <a:lnTo>
                    <a:pt x="22473" y="68795"/>
                  </a:lnTo>
                  <a:lnTo>
                    <a:pt x="23187" y="69374"/>
                  </a:lnTo>
                  <a:lnTo>
                    <a:pt x="23931" y="69920"/>
                  </a:lnTo>
                  <a:lnTo>
                    <a:pt x="24705" y="70434"/>
                  </a:lnTo>
                  <a:lnTo>
                    <a:pt x="25509" y="70915"/>
                  </a:lnTo>
                  <a:lnTo>
                    <a:pt x="26342" y="71363"/>
                  </a:lnTo>
                  <a:lnTo>
                    <a:pt x="27208" y="71758"/>
                  </a:lnTo>
                  <a:lnTo>
                    <a:pt x="28107" y="72113"/>
                  </a:lnTo>
                  <a:lnTo>
                    <a:pt x="29041" y="72425"/>
                  </a:lnTo>
                  <a:lnTo>
                    <a:pt x="30009" y="72696"/>
                  </a:lnTo>
                  <a:lnTo>
                    <a:pt x="31012" y="72925"/>
                  </a:lnTo>
                  <a:lnTo>
                    <a:pt x="32048" y="73113"/>
                  </a:lnTo>
                  <a:lnTo>
                    <a:pt x="33119" y="73259"/>
                  </a:lnTo>
                  <a:lnTo>
                    <a:pt x="34224" y="73363"/>
                  </a:lnTo>
                  <a:lnTo>
                    <a:pt x="35363" y="73425"/>
                  </a:lnTo>
                  <a:lnTo>
                    <a:pt x="36537" y="73446"/>
                  </a:lnTo>
                  <a:lnTo>
                    <a:pt x="38243" y="73411"/>
                  </a:lnTo>
                  <a:lnTo>
                    <a:pt x="39879" y="73306"/>
                  </a:lnTo>
                  <a:lnTo>
                    <a:pt x="41446" y="73131"/>
                  </a:lnTo>
                  <a:lnTo>
                    <a:pt x="42942" y="72887"/>
                  </a:lnTo>
                  <a:lnTo>
                    <a:pt x="44369" y="72572"/>
                  </a:lnTo>
                  <a:lnTo>
                    <a:pt x="45725" y="72187"/>
                  </a:lnTo>
                  <a:lnTo>
                    <a:pt x="47012" y="71732"/>
                  </a:lnTo>
                  <a:lnTo>
                    <a:pt x="48229" y="71208"/>
                  </a:lnTo>
                  <a:lnTo>
                    <a:pt x="49375" y="70613"/>
                  </a:lnTo>
                  <a:lnTo>
                    <a:pt x="50452" y="69949"/>
                  </a:lnTo>
                  <a:lnTo>
                    <a:pt x="51475" y="69231"/>
                  </a:lnTo>
                  <a:lnTo>
                    <a:pt x="52429" y="68475"/>
                  </a:lnTo>
                  <a:lnTo>
                    <a:pt x="53314" y="67683"/>
                  </a:lnTo>
                  <a:lnTo>
                    <a:pt x="54131" y="66853"/>
                  </a:lnTo>
                  <a:lnTo>
                    <a:pt x="54880" y="65986"/>
                  </a:lnTo>
                  <a:lnTo>
                    <a:pt x="55560" y="65082"/>
                  </a:lnTo>
                  <a:lnTo>
                    <a:pt x="56172" y="64141"/>
                  </a:lnTo>
                  <a:lnTo>
                    <a:pt x="56715" y="63162"/>
                  </a:lnTo>
                  <a:lnTo>
                    <a:pt x="57190" y="62146"/>
                  </a:lnTo>
                  <a:lnTo>
                    <a:pt x="57596" y="61093"/>
                  </a:lnTo>
                  <a:lnTo>
                    <a:pt x="69353" y="64442"/>
                  </a:lnTo>
                  <a:lnTo>
                    <a:pt x="69090" y="65113"/>
                  </a:lnTo>
                  <a:lnTo>
                    <a:pt x="68806" y="65785"/>
                  </a:lnTo>
                  <a:lnTo>
                    <a:pt x="68501" y="66458"/>
                  </a:lnTo>
                  <a:lnTo>
                    <a:pt x="68175" y="67133"/>
                  </a:lnTo>
                  <a:lnTo>
                    <a:pt x="67828" y="67809"/>
                  </a:lnTo>
                  <a:lnTo>
                    <a:pt x="67460" y="68487"/>
                  </a:lnTo>
                  <a:lnTo>
                    <a:pt x="67072" y="69167"/>
                  </a:lnTo>
                  <a:lnTo>
                    <a:pt x="66663" y="69848"/>
                  </a:lnTo>
                  <a:lnTo>
                    <a:pt x="66232" y="70530"/>
                  </a:lnTo>
                  <a:lnTo>
                    <a:pt x="65782" y="71214"/>
                  </a:lnTo>
                  <a:lnTo>
                    <a:pt x="65319" y="71878"/>
                  </a:lnTo>
                  <a:lnTo>
                    <a:pt x="64826" y="72529"/>
                  </a:lnTo>
                  <a:lnTo>
                    <a:pt x="64301" y="73169"/>
                  </a:lnTo>
                  <a:lnTo>
                    <a:pt x="63746" y="73797"/>
                  </a:lnTo>
                  <a:lnTo>
                    <a:pt x="63158" y="74414"/>
                  </a:lnTo>
                  <a:lnTo>
                    <a:pt x="62540" y="75018"/>
                  </a:lnTo>
                  <a:lnTo>
                    <a:pt x="61890" y="75610"/>
                  </a:lnTo>
                  <a:lnTo>
                    <a:pt x="61210" y="76191"/>
                  </a:lnTo>
                  <a:lnTo>
                    <a:pt x="60497" y="76759"/>
                  </a:lnTo>
                  <a:lnTo>
                    <a:pt x="59754" y="77316"/>
                  </a:lnTo>
                  <a:lnTo>
                    <a:pt x="58976" y="77843"/>
                  </a:lnTo>
                  <a:lnTo>
                    <a:pt x="58159" y="78352"/>
                  </a:lnTo>
                  <a:lnTo>
                    <a:pt x="57303" y="78843"/>
                  </a:lnTo>
                  <a:lnTo>
                    <a:pt x="56408" y="79316"/>
                  </a:lnTo>
                  <a:lnTo>
                    <a:pt x="55475" y="79771"/>
                  </a:lnTo>
                  <a:lnTo>
                    <a:pt x="54503" y="80209"/>
                  </a:lnTo>
                  <a:lnTo>
                    <a:pt x="53493" y="80629"/>
                  </a:lnTo>
                  <a:lnTo>
                    <a:pt x="52444" y="81030"/>
                  </a:lnTo>
                  <a:lnTo>
                    <a:pt x="51356" y="81414"/>
                  </a:lnTo>
                  <a:lnTo>
                    <a:pt x="50229" y="81781"/>
                  </a:lnTo>
                  <a:lnTo>
                    <a:pt x="49074" y="82106"/>
                  </a:lnTo>
                  <a:lnTo>
                    <a:pt x="47872" y="82397"/>
                  </a:lnTo>
                  <a:lnTo>
                    <a:pt x="46621" y="82653"/>
                  </a:lnTo>
                  <a:lnTo>
                    <a:pt x="45324" y="82876"/>
                  </a:lnTo>
                  <a:lnTo>
                    <a:pt x="43978" y="83064"/>
                  </a:lnTo>
                  <a:lnTo>
                    <a:pt x="42585" y="83218"/>
                  </a:lnTo>
                  <a:lnTo>
                    <a:pt x="41145" y="83338"/>
                  </a:lnTo>
                  <a:lnTo>
                    <a:pt x="39656" y="83424"/>
                  </a:lnTo>
                  <a:lnTo>
                    <a:pt x="38120" y="83475"/>
                  </a:lnTo>
                  <a:lnTo>
                    <a:pt x="36537" y="83492"/>
                  </a:lnTo>
                  <a:lnTo>
                    <a:pt x="33050" y="83386"/>
                  </a:lnTo>
                  <a:lnTo>
                    <a:pt x="29732" y="83066"/>
                  </a:lnTo>
                  <a:lnTo>
                    <a:pt x="26585" y="82534"/>
                  </a:lnTo>
                  <a:lnTo>
                    <a:pt x="23607" y="81789"/>
                  </a:lnTo>
                  <a:lnTo>
                    <a:pt x="20798" y="80832"/>
                  </a:lnTo>
                  <a:lnTo>
                    <a:pt x="18160" y="79661"/>
                  </a:lnTo>
                  <a:lnTo>
                    <a:pt x="15690" y="78278"/>
                  </a:lnTo>
                  <a:lnTo>
                    <a:pt x="13391" y="76682"/>
                  </a:lnTo>
                  <a:lnTo>
                    <a:pt x="11261" y="74873"/>
                  </a:lnTo>
                  <a:lnTo>
                    <a:pt x="9301" y="72851"/>
                  </a:lnTo>
                  <a:lnTo>
                    <a:pt x="7534" y="70619"/>
                  </a:lnTo>
                  <a:lnTo>
                    <a:pt x="5953" y="68181"/>
                  </a:lnTo>
                  <a:lnTo>
                    <a:pt x="4557" y="65535"/>
                  </a:lnTo>
                  <a:lnTo>
                    <a:pt x="3348" y="62683"/>
                  </a:lnTo>
                  <a:lnTo>
                    <a:pt x="2325" y="59624"/>
                  </a:lnTo>
                  <a:lnTo>
                    <a:pt x="1488" y="56358"/>
                  </a:lnTo>
                  <a:lnTo>
                    <a:pt x="837" y="52885"/>
                  </a:lnTo>
                  <a:lnTo>
                    <a:pt x="372" y="49205"/>
                  </a:lnTo>
                  <a:lnTo>
                    <a:pt x="93" y="45318"/>
                  </a:lnTo>
                  <a:lnTo>
                    <a:pt x="0" y="41225"/>
                  </a:lnTo>
                  <a:lnTo>
                    <a:pt x="28" y="38998"/>
                  </a:lnTo>
                  <a:lnTo>
                    <a:pt x="113" y="36840"/>
                  </a:lnTo>
                  <a:lnTo>
                    <a:pt x="254" y="34753"/>
                  </a:lnTo>
                  <a:lnTo>
                    <a:pt x="452" y="32736"/>
                  </a:lnTo>
                  <a:lnTo>
                    <a:pt x="706" y="30788"/>
                  </a:lnTo>
                  <a:lnTo>
                    <a:pt x="1017" y="28911"/>
                  </a:lnTo>
                  <a:lnTo>
                    <a:pt x="1385" y="27103"/>
                  </a:lnTo>
                  <a:lnTo>
                    <a:pt x="1809" y="25366"/>
                  </a:lnTo>
                  <a:lnTo>
                    <a:pt x="2290" y="23698"/>
                  </a:lnTo>
                  <a:lnTo>
                    <a:pt x="2827" y="22100"/>
                  </a:lnTo>
                  <a:lnTo>
                    <a:pt x="3414" y="20553"/>
                  </a:lnTo>
                  <a:lnTo>
                    <a:pt x="4042" y="19064"/>
                  </a:lnTo>
                  <a:lnTo>
                    <a:pt x="4711" y="17636"/>
                  </a:lnTo>
                  <a:lnTo>
                    <a:pt x="5423" y="16266"/>
                  </a:lnTo>
                  <a:lnTo>
                    <a:pt x="6176" y="14957"/>
                  </a:lnTo>
                  <a:lnTo>
                    <a:pt x="6971" y="13707"/>
                  </a:lnTo>
                  <a:lnTo>
                    <a:pt x="7807" y="12516"/>
                  </a:lnTo>
                  <a:lnTo>
                    <a:pt x="8685" y="11385"/>
                  </a:lnTo>
                  <a:lnTo>
                    <a:pt x="9605" y="10313"/>
                  </a:lnTo>
                  <a:lnTo>
                    <a:pt x="10566" y="9301"/>
                  </a:lnTo>
                  <a:lnTo>
                    <a:pt x="11565" y="8347"/>
                  </a:lnTo>
                  <a:lnTo>
                    <a:pt x="12596" y="7447"/>
                  </a:lnTo>
                  <a:lnTo>
                    <a:pt x="13660" y="6602"/>
                  </a:lnTo>
                  <a:lnTo>
                    <a:pt x="14757" y="5813"/>
                  </a:lnTo>
                  <a:lnTo>
                    <a:pt x="15887" y="5078"/>
                  </a:lnTo>
                  <a:lnTo>
                    <a:pt x="17049" y="4399"/>
                  </a:lnTo>
                  <a:lnTo>
                    <a:pt x="18244" y="3775"/>
                  </a:lnTo>
                  <a:lnTo>
                    <a:pt x="19472" y="3205"/>
                  </a:lnTo>
                  <a:lnTo>
                    <a:pt x="20733" y="2691"/>
                  </a:lnTo>
                  <a:lnTo>
                    <a:pt x="22026" y="2232"/>
                  </a:lnTo>
                  <a:lnTo>
                    <a:pt x="23345" y="1808"/>
                  </a:lnTo>
                  <a:lnTo>
                    <a:pt x="24681" y="1428"/>
                  </a:lnTo>
                  <a:lnTo>
                    <a:pt x="26035" y="1093"/>
                  </a:lnTo>
                  <a:lnTo>
                    <a:pt x="27408" y="803"/>
                  </a:lnTo>
                  <a:lnTo>
                    <a:pt x="28798" y="558"/>
                  </a:lnTo>
                  <a:lnTo>
                    <a:pt x="30206" y="357"/>
                  </a:lnTo>
                  <a:lnTo>
                    <a:pt x="31631" y="200"/>
                  </a:lnTo>
                  <a:lnTo>
                    <a:pt x="33075" y="89"/>
                  </a:lnTo>
                  <a:lnTo>
                    <a:pt x="34537" y="22"/>
                  </a:lnTo>
                  <a:lnTo>
                    <a:pt x="36016" y="0"/>
                  </a:lnTo>
                  <a:lnTo>
                    <a:pt x="38006" y="32"/>
                  </a:lnTo>
                  <a:lnTo>
                    <a:pt x="39930" y="130"/>
                  </a:lnTo>
                  <a:lnTo>
                    <a:pt x="41787" y="294"/>
                  </a:lnTo>
                  <a:lnTo>
                    <a:pt x="43576" y="523"/>
                  </a:lnTo>
                  <a:lnTo>
                    <a:pt x="45299" y="818"/>
                  </a:lnTo>
                  <a:lnTo>
                    <a:pt x="46955" y="1178"/>
                  </a:lnTo>
                  <a:lnTo>
                    <a:pt x="48544" y="1604"/>
                  </a:lnTo>
                  <a:lnTo>
                    <a:pt x="50065" y="2095"/>
                  </a:lnTo>
                  <a:lnTo>
                    <a:pt x="51520" y="2652"/>
                  </a:lnTo>
                  <a:lnTo>
                    <a:pt x="52908" y="3274"/>
                  </a:lnTo>
                  <a:lnTo>
                    <a:pt x="54250" y="3954"/>
                  </a:lnTo>
                  <a:lnTo>
                    <a:pt x="55536" y="4685"/>
                  </a:lnTo>
                  <a:lnTo>
                    <a:pt x="56768" y="5466"/>
                  </a:lnTo>
                  <a:lnTo>
                    <a:pt x="57944" y="6298"/>
                  </a:lnTo>
                  <a:lnTo>
                    <a:pt x="59066" y="7180"/>
                  </a:lnTo>
                  <a:lnTo>
                    <a:pt x="60132" y="8114"/>
                  </a:lnTo>
                  <a:lnTo>
                    <a:pt x="61143" y="9097"/>
                  </a:lnTo>
                  <a:lnTo>
                    <a:pt x="62100" y="10132"/>
                  </a:lnTo>
                  <a:lnTo>
                    <a:pt x="63001" y="11217"/>
                  </a:lnTo>
                  <a:lnTo>
                    <a:pt x="63847" y="12352"/>
                  </a:lnTo>
                  <a:lnTo>
                    <a:pt x="64656" y="13519"/>
                  </a:lnTo>
                  <a:lnTo>
                    <a:pt x="65415" y="14728"/>
                  </a:lnTo>
                  <a:lnTo>
                    <a:pt x="66126" y="15978"/>
                  </a:lnTo>
                  <a:lnTo>
                    <a:pt x="66788" y="17270"/>
                  </a:lnTo>
                  <a:lnTo>
                    <a:pt x="67400" y="18603"/>
                  </a:lnTo>
                  <a:lnTo>
                    <a:pt x="67963" y="19978"/>
                  </a:lnTo>
                  <a:lnTo>
                    <a:pt x="68478" y="21395"/>
                  </a:lnTo>
                  <a:lnTo>
                    <a:pt x="68943" y="22854"/>
                  </a:lnTo>
                  <a:lnTo>
                    <a:pt x="69359" y="24354"/>
                  </a:lnTo>
                  <a:lnTo>
                    <a:pt x="69725" y="25896"/>
                  </a:lnTo>
                  <a:lnTo>
                    <a:pt x="70065" y="27471"/>
                  </a:lnTo>
                  <a:lnTo>
                    <a:pt x="70368" y="29072"/>
                  </a:lnTo>
                  <a:lnTo>
                    <a:pt x="70636" y="30698"/>
                  </a:lnTo>
                  <a:lnTo>
                    <a:pt x="70868" y="32349"/>
                  </a:lnTo>
                  <a:lnTo>
                    <a:pt x="71065" y="34025"/>
                  </a:lnTo>
                  <a:lnTo>
                    <a:pt x="71226" y="35727"/>
                  </a:lnTo>
                  <a:lnTo>
                    <a:pt x="71351" y="37454"/>
                  </a:lnTo>
                  <a:lnTo>
                    <a:pt x="71440" y="39207"/>
                  </a:lnTo>
                  <a:lnTo>
                    <a:pt x="71494" y="40985"/>
                  </a:lnTo>
                  <a:lnTo>
                    <a:pt x="71511" y="42788"/>
                  </a:lnTo>
                  <a:lnTo>
                    <a:pt x="71511" y="44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973617" y="3707719"/>
              <a:ext cx="43457" cy="24407"/>
            </a:xfrm>
            <a:custGeom>
              <a:avLst/>
              <a:pathLst>
                <a:path w="43457" h="24407">
                  <a:moveTo>
                    <a:pt x="43457" y="24407"/>
                  </a:moveTo>
                  <a:lnTo>
                    <a:pt x="43192" y="21932"/>
                  </a:lnTo>
                  <a:lnTo>
                    <a:pt x="42841" y="19594"/>
                  </a:lnTo>
                  <a:lnTo>
                    <a:pt x="42406" y="17395"/>
                  </a:lnTo>
                  <a:lnTo>
                    <a:pt x="41886" y="15335"/>
                  </a:lnTo>
                  <a:lnTo>
                    <a:pt x="41281" y="13413"/>
                  </a:lnTo>
                  <a:lnTo>
                    <a:pt x="40591" y="11629"/>
                  </a:lnTo>
                  <a:lnTo>
                    <a:pt x="39816" y="9984"/>
                  </a:lnTo>
                  <a:lnTo>
                    <a:pt x="38957" y="8477"/>
                  </a:lnTo>
                  <a:lnTo>
                    <a:pt x="38012" y="7108"/>
                  </a:lnTo>
                  <a:lnTo>
                    <a:pt x="36983" y="5878"/>
                  </a:lnTo>
                  <a:lnTo>
                    <a:pt x="35865" y="4761"/>
                  </a:lnTo>
                  <a:lnTo>
                    <a:pt x="34653" y="3762"/>
                  </a:lnTo>
                  <a:lnTo>
                    <a:pt x="33347" y="2880"/>
                  </a:lnTo>
                  <a:lnTo>
                    <a:pt x="31947" y="2116"/>
                  </a:lnTo>
                  <a:lnTo>
                    <a:pt x="30453" y="1469"/>
                  </a:lnTo>
                  <a:lnTo>
                    <a:pt x="28866" y="940"/>
                  </a:lnTo>
                  <a:lnTo>
                    <a:pt x="27185" y="529"/>
                  </a:lnTo>
                  <a:lnTo>
                    <a:pt x="25410" y="235"/>
                  </a:lnTo>
                  <a:lnTo>
                    <a:pt x="23542" y="58"/>
                  </a:lnTo>
                  <a:lnTo>
                    <a:pt x="21580" y="0"/>
                  </a:lnTo>
                  <a:lnTo>
                    <a:pt x="20906" y="11"/>
                  </a:lnTo>
                  <a:lnTo>
                    <a:pt x="20225" y="44"/>
                  </a:lnTo>
                  <a:lnTo>
                    <a:pt x="19537" y="100"/>
                  </a:lnTo>
                  <a:lnTo>
                    <a:pt x="18841" y="178"/>
                  </a:lnTo>
                  <a:lnTo>
                    <a:pt x="18138" y="279"/>
                  </a:lnTo>
                  <a:lnTo>
                    <a:pt x="17427" y="401"/>
                  </a:lnTo>
                  <a:lnTo>
                    <a:pt x="16709" y="546"/>
                  </a:lnTo>
                  <a:lnTo>
                    <a:pt x="15984" y="714"/>
                  </a:lnTo>
                  <a:lnTo>
                    <a:pt x="15251" y="904"/>
                  </a:lnTo>
                  <a:lnTo>
                    <a:pt x="14510" y="1116"/>
                  </a:lnTo>
                  <a:lnTo>
                    <a:pt x="13786" y="1341"/>
                  </a:lnTo>
                  <a:lnTo>
                    <a:pt x="13073" y="1601"/>
                  </a:lnTo>
                  <a:lnTo>
                    <a:pt x="12369" y="1895"/>
                  </a:lnTo>
                  <a:lnTo>
                    <a:pt x="11677" y="2223"/>
                  </a:lnTo>
                  <a:lnTo>
                    <a:pt x="10994" y="2585"/>
                  </a:lnTo>
                  <a:lnTo>
                    <a:pt x="10322" y="2982"/>
                  </a:lnTo>
                  <a:lnTo>
                    <a:pt x="9661" y="3413"/>
                  </a:lnTo>
                  <a:lnTo>
                    <a:pt x="9010" y="3878"/>
                  </a:lnTo>
                  <a:lnTo>
                    <a:pt x="8369" y="4377"/>
                  </a:lnTo>
                  <a:lnTo>
                    <a:pt x="7739" y="4911"/>
                  </a:lnTo>
                  <a:lnTo>
                    <a:pt x="7123" y="5482"/>
                  </a:lnTo>
                  <a:lnTo>
                    <a:pt x="6527" y="6093"/>
                  </a:lnTo>
                  <a:lnTo>
                    <a:pt x="5950" y="6744"/>
                  </a:lnTo>
                  <a:lnTo>
                    <a:pt x="5393" y="7435"/>
                  </a:lnTo>
                  <a:lnTo>
                    <a:pt x="4855" y="8166"/>
                  </a:lnTo>
                  <a:lnTo>
                    <a:pt x="4336" y="8938"/>
                  </a:lnTo>
                  <a:lnTo>
                    <a:pt x="3837" y="9750"/>
                  </a:lnTo>
                  <a:lnTo>
                    <a:pt x="3357" y="10602"/>
                  </a:lnTo>
                  <a:lnTo>
                    <a:pt x="2896" y="11494"/>
                  </a:lnTo>
                  <a:lnTo>
                    <a:pt x="2455" y="12427"/>
                  </a:lnTo>
                  <a:lnTo>
                    <a:pt x="2042" y="13390"/>
                  </a:lnTo>
                  <a:lnTo>
                    <a:pt x="1666" y="14406"/>
                  </a:lnTo>
                  <a:lnTo>
                    <a:pt x="1328" y="15474"/>
                  </a:lnTo>
                  <a:lnTo>
                    <a:pt x="1026" y="16594"/>
                  </a:lnTo>
                  <a:lnTo>
                    <a:pt x="762" y="17766"/>
                  </a:lnTo>
                  <a:lnTo>
                    <a:pt x="535" y="18990"/>
                  </a:lnTo>
                  <a:lnTo>
                    <a:pt x="346" y="20266"/>
                  </a:lnTo>
                  <a:lnTo>
                    <a:pt x="193" y="21594"/>
                  </a:lnTo>
                  <a:lnTo>
                    <a:pt x="78" y="22975"/>
                  </a:lnTo>
                  <a:lnTo>
                    <a:pt x="0" y="24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047808" y="3697821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128845" y="3698045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1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142686" y="3708016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213602" y="3698045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1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227444" y="3708016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301858" y="3699310"/>
              <a:ext cx="64740" cy="82004"/>
            </a:xfrm>
            <a:custGeom>
              <a:avLst/>
              <a:pathLst>
                <a:path w="64740" h="82004">
                  <a:moveTo>
                    <a:pt x="13468" y="0"/>
                  </a:moveTo>
                  <a:lnTo>
                    <a:pt x="13468" y="51048"/>
                  </a:lnTo>
                  <a:lnTo>
                    <a:pt x="13477" y="52204"/>
                  </a:lnTo>
                  <a:lnTo>
                    <a:pt x="13501" y="53322"/>
                  </a:lnTo>
                  <a:lnTo>
                    <a:pt x="13542" y="54401"/>
                  </a:lnTo>
                  <a:lnTo>
                    <a:pt x="13599" y="55441"/>
                  </a:lnTo>
                  <a:lnTo>
                    <a:pt x="13673" y="56443"/>
                  </a:lnTo>
                  <a:lnTo>
                    <a:pt x="13763" y="57405"/>
                  </a:lnTo>
                  <a:lnTo>
                    <a:pt x="13870" y="58330"/>
                  </a:lnTo>
                  <a:lnTo>
                    <a:pt x="13992" y="59215"/>
                  </a:lnTo>
                  <a:lnTo>
                    <a:pt x="14131" y="60062"/>
                  </a:lnTo>
                  <a:lnTo>
                    <a:pt x="14287" y="60870"/>
                  </a:lnTo>
                  <a:lnTo>
                    <a:pt x="14476" y="61644"/>
                  </a:lnTo>
                  <a:lnTo>
                    <a:pt x="14686" y="62388"/>
                  </a:lnTo>
                  <a:lnTo>
                    <a:pt x="14917" y="63103"/>
                  </a:lnTo>
                  <a:lnTo>
                    <a:pt x="15168" y="63787"/>
                  </a:lnTo>
                  <a:lnTo>
                    <a:pt x="15440" y="64442"/>
                  </a:lnTo>
                  <a:lnTo>
                    <a:pt x="15734" y="65067"/>
                  </a:lnTo>
                  <a:lnTo>
                    <a:pt x="16048" y="65662"/>
                  </a:lnTo>
                  <a:lnTo>
                    <a:pt x="16383" y="66228"/>
                  </a:lnTo>
                  <a:lnTo>
                    <a:pt x="16738" y="66764"/>
                  </a:lnTo>
                  <a:lnTo>
                    <a:pt x="17115" y="67270"/>
                  </a:lnTo>
                  <a:lnTo>
                    <a:pt x="17514" y="67733"/>
                  </a:lnTo>
                  <a:lnTo>
                    <a:pt x="17936" y="68169"/>
                  </a:lnTo>
                  <a:lnTo>
                    <a:pt x="18383" y="68578"/>
                  </a:lnTo>
                  <a:lnTo>
                    <a:pt x="18853" y="68961"/>
                  </a:lnTo>
                  <a:lnTo>
                    <a:pt x="19347" y="69316"/>
                  </a:lnTo>
                  <a:lnTo>
                    <a:pt x="19865" y="69645"/>
                  </a:lnTo>
                  <a:lnTo>
                    <a:pt x="20407" y="69947"/>
                  </a:lnTo>
                  <a:lnTo>
                    <a:pt x="20972" y="70223"/>
                  </a:lnTo>
                  <a:lnTo>
                    <a:pt x="21562" y="70471"/>
                  </a:lnTo>
                  <a:lnTo>
                    <a:pt x="22175" y="70693"/>
                  </a:lnTo>
                  <a:lnTo>
                    <a:pt x="22830" y="70877"/>
                  </a:lnTo>
                  <a:lnTo>
                    <a:pt x="23514" y="71041"/>
                  </a:lnTo>
                  <a:lnTo>
                    <a:pt x="24229" y="71186"/>
                  </a:lnTo>
                  <a:lnTo>
                    <a:pt x="24973" y="71312"/>
                  </a:lnTo>
                  <a:lnTo>
                    <a:pt x="25747" y="71418"/>
                  </a:lnTo>
                  <a:lnTo>
                    <a:pt x="26550" y="71505"/>
                  </a:lnTo>
                  <a:lnTo>
                    <a:pt x="27384" y="71573"/>
                  </a:lnTo>
                  <a:lnTo>
                    <a:pt x="28247" y="71622"/>
                  </a:lnTo>
                  <a:lnTo>
                    <a:pt x="29140" y="71651"/>
                  </a:lnTo>
                  <a:lnTo>
                    <a:pt x="30063" y="71660"/>
                  </a:lnTo>
                  <a:lnTo>
                    <a:pt x="31006" y="71644"/>
                  </a:lnTo>
                  <a:lnTo>
                    <a:pt x="31929" y="71595"/>
                  </a:lnTo>
                  <a:lnTo>
                    <a:pt x="32833" y="71513"/>
                  </a:lnTo>
                  <a:lnTo>
                    <a:pt x="33718" y="71398"/>
                  </a:lnTo>
                  <a:lnTo>
                    <a:pt x="34583" y="71251"/>
                  </a:lnTo>
                  <a:lnTo>
                    <a:pt x="35430" y="71071"/>
                  </a:lnTo>
                  <a:lnTo>
                    <a:pt x="36256" y="70858"/>
                  </a:lnTo>
                  <a:lnTo>
                    <a:pt x="37064" y="70612"/>
                  </a:lnTo>
                  <a:lnTo>
                    <a:pt x="37852" y="70334"/>
                  </a:lnTo>
                  <a:lnTo>
                    <a:pt x="38620" y="70023"/>
                  </a:lnTo>
                  <a:lnTo>
                    <a:pt x="39382" y="69667"/>
                  </a:lnTo>
                  <a:lnTo>
                    <a:pt x="40121" y="69282"/>
                  </a:lnTo>
                  <a:lnTo>
                    <a:pt x="40835" y="68869"/>
                  </a:lnTo>
                  <a:lnTo>
                    <a:pt x="41526" y="68428"/>
                  </a:lnTo>
                  <a:lnTo>
                    <a:pt x="42192" y="67958"/>
                  </a:lnTo>
                  <a:lnTo>
                    <a:pt x="42835" y="67460"/>
                  </a:lnTo>
                  <a:lnTo>
                    <a:pt x="43454" y="66934"/>
                  </a:lnTo>
                  <a:lnTo>
                    <a:pt x="44050" y="66380"/>
                  </a:lnTo>
                  <a:lnTo>
                    <a:pt x="44621" y="65797"/>
                  </a:lnTo>
                  <a:lnTo>
                    <a:pt x="45169" y="65186"/>
                  </a:lnTo>
                  <a:lnTo>
                    <a:pt x="45707" y="64532"/>
                  </a:lnTo>
                  <a:lnTo>
                    <a:pt x="46220" y="63850"/>
                  </a:lnTo>
                  <a:lnTo>
                    <a:pt x="46707" y="63139"/>
                  </a:lnTo>
                  <a:lnTo>
                    <a:pt x="47169" y="62400"/>
                  </a:lnTo>
                  <a:lnTo>
                    <a:pt x="47606" y="61633"/>
                  </a:lnTo>
                  <a:lnTo>
                    <a:pt x="48017" y="60837"/>
                  </a:lnTo>
                  <a:lnTo>
                    <a:pt x="48404" y="60014"/>
                  </a:lnTo>
                  <a:lnTo>
                    <a:pt x="48765" y="59162"/>
                  </a:lnTo>
                  <a:lnTo>
                    <a:pt x="49100" y="58281"/>
                  </a:lnTo>
                  <a:lnTo>
                    <a:pt x="49410" y="57373"/>
                  </a:lnTo>
                  <a:lnTo>
                    <a:pt x="49693" y="56422"/>
                  </a:lnTo>
                  <a:lnTo>
                    <a:pt x="49946" y="55444"/>
                  </a:lnTo>
                  <a:lnTo>
                    <a:pt x="50169" y="54439"/>
                  </a:lnTo>
                  <a:lnTo>
                    <a:pt x="50363" y="53408"/>
                  </a:lnTo>
                  <a:lnTo>
                    <a:pt x="50527" y="52350"/>
                  </a:lnTo>
                  <a:lnTo>
                    <a:pt x="50661" y="51265"/>
                  </a:lnTo>
                  <a:lnTo>
                    <a:pt x="50765" y="50153"/>
                  </a:lnTo>
                  <a:lnTo>
                    <a:pt x="50839" y="49015"/>
                  </a:lnTo>
                  <a:lnTo>
                    <a:pt x="50884" y="47849"/>
                  </a:lnTo>
                  <a:lnTo>
                    <a:pt x="50899" y="46657"/>
                  </a:lnTo>
                  <a:lnTo>
                    <a:pt x="50899" y="0"/>
                  </a:lnTo>
                  <a:lnTo>
                    <a:pt x="64293" y="0"/>
                  </a:lnTo>
                  <a:lnTo>
                    <a:pt x="64293" y="63326"/>
                  </a:lnTo>
                  <a:lnTo>
                    <a:pt x="64293" y="63835"/>
                  </a:lnTo>
                  <a:lnTo>
                    <a:pt x="64293" y="64350"/>
                  </a:lnTo>
                  <a:lnTo>
                    <a:pt x="64293" y="64871"/>
                  </a:lnTo>
                  <a:lnTo>
                    <a:pt x="64293" y="65398"/>
                  </a:lnTo>
                  <a:lnTo>
                    <a:pt x="64293" y="65930"/>
                  </a:lnTo>
                  <a:lnTo>
                    <a:pt x="64293" y="66469"/>
                  </a:lnTo>
                  <a:lnTo>
                    <a:pt x="64293" y="67014"/>
                  </a:lnTo>
                  <a:lnTo>
                    <a:pt x="64293" y="67564"/>
                  </a:lnTo>
                  <a:lnTo>
                    <a:pt x="64293" y="68121"/>
                  </a:lnTo>
                  <a:lnTo>
                    <a:pt x="64293" y="68684"/>
                  </a:lnTo>
                  <a:lnTo>
                    <a:pt x="64308" y="69232"/>
                  </a:lnTo>
                  <a:lnTo>
                    <a:pt x="64323" y="69776"/>
                  </a:lnTo>
                  <a:lnTo>
                    <a:pt x="64338" y="70316"/>
                  </a:lnTo>
                  <a:lnTo>
                    <a:pt x="64353" y="70851"/>
                  </a:lnTo>
                  <a:lnTo>
                    <a:pt x="64368" y="71381"/>
                  </a:lnTo>
                  <a:lnTo>
                    <a:pt x="64383" y="71907"/>
                  </a:lnTo>
                  <a:lnTo>
                    <a:pt x="64397" y="72429"/>
                  </a:lnTo>
                  <a:lnTo>
                    <a:pt x="64412" y="72946"/>
                  </a:lnTo>
                  <a:lnTo>
                    <a:pt x="64427" y="73459"/>
                  </a:lnTo>
                  <a:lnTo>
                    <a:pt x="64442" y="73967"/>
                  </a:lnTo>
                  <a:lnTo>
                    <a:pt x="64457" y="74452"/>
                  </a:lnTo>
                  <a:lnTo>
                    <a:pt x="64472" y="74923"/>
                  </a:lnTo>
                  <a:lnTo>
                    <a:pt x="64487" y="75380"/>
                  </a:lnTo>
                  <a:lnTo>
                    <a:pt x="64502" y="75824"/>
                  </a:lnTo>
                  <a:lnTo>
                    <a:pt x="64516" y="76255"/>
                  </a:lnTo>
                  <a:lnTo>
                    <a:pt x="64531" y="76673"/>
                  </a:lnTo>
                  <a:lnTo>
                    <a:pt x="64546" y="77077"/>
                  </a:lnTo>
                  <a:lnTo>
                    <a:pt x="64561" y="77468"/>
                  </a:lnTo>
                  <a:lnTo>
                    <a:pt x="64576" y="77845"/>
                  </a:lnTo>
                  <a:lnTo>
                    <a:pt x="64591" y="78209"/>
                  </a:lnTo>
                  <a:lnTo>
                    <a:pt x="64606" y="78553"/>
                  </a:lnTo>
                  <a:lnTo>
                    <a:pt x="64621" y="78872"/>
                  </a:lnTo>
                  <a:lnTo>
                    <a:pt x="64636" y="79166"/>
                  </a:lnTo>
                  <a:lnTo>
                    <a:pt x="64650" y="79435"/>
                  </a:lnTo>
                  <a:lnTo>
                    <a:pt x="64665" y="79678"/>
                  </a:lnTo>
                  <a:lnTo>
                    <a:pt x="64680" y="79896"/>
                  </a:lnTo>
                  <a:lnTo>
                    <a:pt x="64695" y="80089"/>
                  </a:lnTo>
                  <a:lnTo>
                    <a:pt x="64710" y="80257"/>
                  </a:lnTo>
                  <a:lnTo>
                    <a:pt x="64740" y="80516"/>
                  </a:lnTo>
                  <a:lnTo>
                    <a:pt x="52060" y="80316"/>
                  </a:lnTo>
                  <a:lnTo>
                    <a:pt x="52045" y="80178"/>
                  </a:lnTo>
                  <a:lnTo>
                    <a:pt x="52030" y="80015"/>
                  </a:lnTo>
                  <a:lnTo>
                    <a:pt x="52015" y="79827"/>
                  </a:lnTo>
                  <a:lnTo>
                    <a:pt x="52000" y="79614"/>
                  </a:lnTo>
                  <a:lnTo>
                    <a:pt x="51985" y="79375"/>
                  </a:lnTo>
                  <a:lnTo>
                    <a:pt x="51970" y="79111"/>
                  </a:lnTo>
                  <a:lnTo>
                    <a:pt x="51955" y="78821"/>
                  </a:lnTo>
                  <a:lnTo>
                    <a:pt x="51941" y="78506"/>
                  </a:lnTo>
                  <a:lnTo>
                    <a:pt x="51925" y="78174"/>
                  </a:lnTo>
                  <a:lnTo>
                    <a:pt x="51908" y="77834"/>
                  </a:lnTo>
                  <a:lnTo>
                    <a:pt x="51889" y="77484"/>
                  </a:lnTo>
                  <a:lnTo>
                    <a:pt x="51869" y="77125"/>
                  </a:lnTo>
                  <a:lnTo>
                    <a:pt x="51847" y="76758"/>
                  </a:lnTo>
                  <a:lnTo>
                    <a:pt x="51824" y="76381"/>
                  </a:lnTo>
                  <a:lnTo>
                    <a:pt x="51800" y="75996"/>
                  </a:lnTo>
                  <a:lnTo>
                    <a:pt x="51774" y="75601"/>
                  </a:lnTo>
                  <a:lnTo>
                    <a:pt x="51746" y="75198"/>
                  </a:lnTo>
                  <a:lnTo>
                    <a:pt x="51717" y="74786"/>
                  </a:lnTo>
                  <a:lnTo>
                    <a:pt x="51702" y="74354"/>
                  </a:lnTo>
                  <a:lnTo>
                    <a:pt x="51688" y="73922"/>
                  </a:lnTo>
                  <a:lnTo>
                    <a:pt x="51673" y="73491"/>
                  </a:lnTo>
                  <a:lnTo>
                    <a:pt x="51658" y="73059"/>
                  </a:lnTo>
                  <a:lnTo>
                    <a:pt x="51643" y="72628"/>
                  </a:lnTo>
                  <a:lnTo>
                    <a:pt x="51628" y="72196"/>
                  </a:lnTo>
                  <a:lnTo>
                    <a:pt x="51613" y="71764"/>
                  </a:lnTo>
                  <a:lnTo>
                    <a:pt x="51598" y="71333"/>
                  </a:lnTo>
                  <a:lnTo>
                    <a:pt x="51583" y="70901"/>
                  </a:lnTo>
                  <a:lnTo>
                    <a:pt x="51568" y="70470"/>
                  </a:lnTo>
                  <a:lnTo>
                    <a:pt x="51554" y="70031"/>
                  </a:lnTo>
                  <a:lnTo>
                    <a:pt x="51542" y="69606"/>
                  </a:lnTo>
                  <a:lnTo>
                    <a:pt x="51530" y="69197"/>
                  </a:lnTo>
                  <a:lnTo>
                    <a:pt x="51521" y="68803"/>
                  </a:lnTo>
                  <a:lnTo>
                    <a:pt x="51513" y="68423"/>
                  </a:lnTo>
                  <a:lnTo>
                    <a:pt x="51506" y="68059"/>
                  </a:lnTo>
                  <a:lnTo>
                    <a:pt x="51501" y="67709"/>
                  </a:lnTo>
                  <a:lnTo>
                    <a:pt x="51497" y="67374"/>
                  </a:lnTo>
                  <a:lnTo>
                    <a:pt x="51495" y="67054"/>
                  </a:lnTo>
                  <a:lnTo>
                    <a:pt x="51494" y="66749"/>
                  </a:lnTo>
                  <a:lnTo>
                    <a:pt x="51271" y="66749"/>
                  </a:lnTo>
                  <a:lnTo>
                    <a:pt x="50880" y="67442"/>
                  </a:lnTo>
                  <a:lnTo>
                    <a:pt x="50482" y="68121"/>
                  </a:lnTo>
                  <a:lnTo>
                    <a:pt x="50076" y="68787"/>
                  </a:lnTo>
                  <a:lnTo>
                    <a:pt x="49663" y="69440"/>
                  </a:lnTo>
                  <a:lnTo>
                    <a:pt x="49243" y="70079"/>
                  </a:lnTo>
                  <a:lnTo>
                    <a:pt x="48815" y="70705"/>
                  </a:lnTo>
                  <a:lnTo>
                    <a:pt x="48380" y="71317"/>
                  </a:lnTo>
                  <a:lnTo>
                    <a:pt x="47937" y="71916"/>
                  </a:lnTo>
                  <a:lnTo>
                    <a:pt x="47487" y="72502"/>
                  </a:lnTo>
                  <a:lnTo>
                    <a:pt x="47029" y="73074"/>
                  </a:lnTo>
                  <a:lnTo>
                    <a:pt x="46560" y="73631"/>
                  </a:lnTo>
                  <a:lnTo>
                    <a:pt x="46077" y="74172"/>
                  </a:lnTo>
                  <a:lnTo>
                    <a:pt x="45578" y="74697"/>
                  </a:lnTo>
                  <a:lnTo>
                    <a:pt x="45065" y="75205"/>
                  </a:lnTo>
                  <a:lnTo>
                    <a:pt x="44536" y="75697"/>
                  </a:lnTo>
                  <a:lnTo>
                    <a:pt x="43993" y="76173"/>
                  </a:lnTo>
                  <a:lnTo>
                    <a:pt x="43435" y="76632"/>
                  </a:lnTo>
                  <a:lnTo>
                    <a:pt x="42862" y="77075"/>
                  </a:lnTo>
                  <a:lnTo>
                    <a:pt x="42274" y="77501"/>
                  </a:lnTo>
                  <a:lnTo>
                    <a:pt x="41671" y="77911"/>
                  </a:lnTo>
                  <a:lnTo>
                    <a:pt x="41052" y="78289"/>
                  </a:lnTo>
                  <a:lnTo>
                    <a:pt x="40415" y="78649"/>
                  </a:lnTo>
                  <a:lnTo>
                    <a:pt x="39760" y="78992"/>
                  </a:lnTo>
                  <a:lnTo>
                    <a:pt x="39088" y="79316"/>
                  </a:lnTo>
                  <a:lnTo>
                    <a:pt x="38397" y="79623"/>
                  </a:lnTo>
                  <a:lnTo>
                    <a:pt x="37689" y="79911"/>
                  </a:lnTo>
                  <a:lnTo>
                    <a:pt x="36962" y="80182"/>
                  </a:lnTo>
                  <a:lnTo>
                    <a:pt x="36218" y="80435"/>
                  </a:lnTo>
                  <a:lnTo>
                    <a:pt x="35456" y="80670"/>
                  </a:lnTo>
                  <a:lnTo>
                    <a:pt x="34676" y="80888"/>
                  </a:lnTo>
                  <a:lnTo>
                    <a:pt x="33875" y="81100"/>
                  </a:lnTo>
                  <a:lnTo>
                    <a:pt x="33048" y="81289"/>
                  </a:lnTo>
                  <a:lnTo>
                    <a:pt x="32196" y="81457"/>
                  </a:lnTo>
                  <a:lnTo>
                    <a:pt x="31319" y="81602"/>
                  </a:lnTo>
                  <a:lnTo>
                    <a:pt x="30416" y="81725"/>
                  </a:lnTo>
                  <a:lnTo>
                    <a:pt x="29488" y="81825"/>
                  </a:lnTo>
                  <a:lnTo>
                    <a:pt x="28535" y="81903"/>
                  </a:lnTo>
                  <a:lnTo>
                    <a:pt x="27557" y="81959"/>
                  </a:lnTo>
                  <a:lnTo>
                    <a:pt x="26553" y="81993"/>
                  </a:lnTo>
                  <a:lnTo>
                    <a:pt x="25524" y="82004"/>
                  </a:lnTo>
                  <a:lnTo>
                    <a:pt x="24203" y="81987"/>
                  </a:lnTo>
                  <a:lnTo>
                    <a:pt x="22919" y="81938"/>
                  </a:lnTo>
                  <a:lnTo>
                    <a:pt x="21673" y="81856"/>
                  </a:lnTo>
                  <a:lnTo>
                    <a:pt x="20463" y="81742"/>
                  </a:lnTo>
                  <a:lnTo>
                    <a:pt x="19291" y="81595"/>
                  </a:lnTo>
                  <a:lnTo>
                    <a:pt x="18157" y="81414"/>
                  </a:lnTo>
                  <a:lnTo>
                    <a:pt x="17059" y="81202"/>
                  </a:lnTo>
                  <a:lnTo>
                    <a:pt x="15999" y="80956"/>
                  </a:lnTo>
                  <a:lnTo>
                    <a:pt x="14975" y="80678"/>
                  </a:lnTo>
                  <a:lnTo>
                    <a:pt x="13989" y="80367"/>
                  </a:lnTo>
                  <a:lnTo>
                    <a:pt x="13039" y="80021"/>
                  </a:lnTo>
                  <a:lnTo>
                    <a:pt x="12123" y="79640"/>
                  </a:lnTo>
                  <a:lnTo>
                    <a:pt x="11241" y="79224"/>
                  </a:lnTo>
                  <a:lnTo>
                    <a:pt x="10394" y="78771"/>
                  </a:lnTo>
                  <a:lnTo>
                    <a:pt x="9580" y="78283"/>
                  </a:lnTo>
                  <a:lnTo>
                    <a:pt x="8801" y="77759"/>
                  </a:lnTo>
                  <a:lnTo>
                    <a:pt x="8056" y="77200"/>
                  </a:lnTo>
                  <a:lnTo>
                    <a:pt x="7346" y="76604"/>
                  </a:lnTo>
                  <a:lnTo>
                    <a:pt x="6669" y="75973"/>
                  </a:lnTo>
                  <a:lnTo>
                    <a:pt x="6027" y="75307"/>
                  </a:lnTo>
                  <a:lnTo>
                    <a:pt x="5418" y="74603"/>
                  </a:lnTo>
                  <a:lnTo>
                    <a:pt x="4842" y="73860"/>
                  </a:lnTo>
                  <a:lnTo>
                    <a:pt x="4299" y="73079"/>
                  </a:lnTo>
                  <a:lnTo>
                    <a:pt x="3789" y="72259"/>
                  </a:lnTo>
                  <a:lnTo>
                    <a:pt x="3311" y="71400"/>
                  </a:lnTo>
                  <a:lnTo>
                    <a:pt x="2866" y="70502"/>
                  </a:lnTo>
                  <a:lnTo>
                    <a:pt x="2454" y="69566"/>
                  </a:lnTo>
                  <a:lnTo>
                    <a:pt x="2074" y="68591"/>
                  </a:lnTo>
                  <a:lnTo>
                    <a:pt x="1727" y="67578"/>
                  </a:lnTo>
                  <a:lnTo>
                    <a:pt x="1413" y="66526"/>
                  </a:lnTo>
                  <a:lnTo>
                    <a:pt x="1145" y="65433"/>
                  </a:lnTo>
                  <a:lnTo>
                    <a:pt x="904" y="64296"/>
                  </a:lnTo>
                  <a:lnTo>
                    <a:pt x="692" y="63117"/>
                  </a:lnTo>
                  <a:lnTo>
                    <a:pt x="508" y="61894"/>
                  </a:lnTo>
                  <a:lnTo>
                    <a:pt x="353" y="60628"/>
                  </a:lnTo>
                  <a:lnTo>
                    <a:pt x="226" y="59319"/>
                  </a:lnTo>
                  <a:lnTo>
                    <a:pt x="127" y="57967"/>
                  </a:lnTo>
                  <a:lnTo>
                    <a:pt x="56" y="56572"/>
                  </a:lnTo>
                  <a:lnTo>
                    <a:pt x="14" y="55134"/>
                  </a:lnTo>
                  <a:lnTo>
                    <a:pt x="0" y="53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496710" y="3689985"/>
              <a:ext cx="1035250" cy="444265"/>
            </a:xfrm>
            <a:custGeom>
              <a:avLst/>
              <a:pathLst>
                <a:path w="1035250" h="444265">
                  <a:moveTo>
                    <a:pt x="0" y="182542"/>
                  </a:moveTo>
                  <a:lnTo>
                    <a:pt x="7549" y="221124"/>
                  </a:lnTo>
                  <a:lnTo>
                    <a:pt x="16536" y="259396"/>
                  </a:lnTo>
                  <a:lnTo>
                    <a:pt x="26947" y="297306"/>
                  </a:lnTo>
                  <a:lnTo>
                    <a:pt x="38769" y="334799"/>
                  </a:lnTo>
                  <a:lnTo>
                    <a:pt x="51984" y="371825"/>
                  </a:lnTo>
                  <a:lnTo>
                    <a:pt x="66575" y="408330"/>
                  </a:lnTo>
                  <a:lnTo>
                    <a:pt x="82520" y="444265"/>
                  </a:lnTo>
                  <a:lnTo>
                    <a:pt x="1035250" y="0"/>
                  </a:lnTo>
                  <a:close/>
                </a:path>
              </a:pathLst>
            </a:custGeom>
            <a:solidFill>
              <a:srgbClr val="00FF9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479265" y="4006093"/>
              <a:ext cx="50128" cy="15805"/>
            </a:xfrm>
            <a:custGeom>
              <a:avLst/>
              <a:pathLst>
                <a:path w="50128" h="15805">
                  <a:moveTo>
                    <a:pt x="50128" y="0"/>
                  </a:moveTo>
                  <a:lnTo>
                    <a:pt x="0" y="15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885319" y="3985763"/>
              <a:ext cx="87734" cy="107900"/>
            </a:xfrm>
            <a:custGeom>
              <a:avLst/>
              <a:pathLst>
                <a:path w="87734" h="107900">
                  <a:moveTo>
                    <a:pt x="87734" y="77465"/>
                  </a:moveTo>
                  <a:lnTo>
                    <a:pt x="87708" y="78779"/>
                  </a:lnTo>
                  <a:lnTo>
                    <a:pt x="87629" y="80072"/>
                  </a:lnTo>
                  <a:lnTo>
                    <a:pt x="87499" y="81344"/>
                  </a:lnTo>
                  <a:lnTo>
                    <a:pt x="87317" y="82596"/>
                  </a:lnTo>
                  <a:lnTo>
                    <a:pt x="87083" y="83827"/>
                  </a:lnTo>
                  <a:lnTo>
                    <a:pt x="86796" y="85037"/>
                  </a:lnTo>
                  <a:lnTo>
                    <a:pt x="86457" y="86226"/>
                  </a:lnTo>
                  <a:lnTo>
                    <a:pt x="86067" y="87394"/>
                  </a:lnTo>
                  <a:lnTo>
                    <a:pt x="85624" y="88542"/>
                  </a:lnTo>
                  <a:lnTo>
                    <a:pt x="85129" y="89668"/>
                  </a:lnTo>
                  <a:lnTo>
                    <a:pt x="84595" y="90770"/>
                  </a:lnTo>
                  <a:lnTo>
                    <a:pt x="84004" y="91841"/>
                  </a:lnTo>
                  <a:lnTo>
                    <a:pt x="83357" y="92883"/>
                  </a:lnTo>
                  <a:lnTo>
                    <a:pt x="82653" y="93895"/>
                  </a:lnTo>
                  <a:lnTo>
                    <a:pt x="81892" y="94877"/>
                  </a:lnTo>
                  <a:lnTo>
                    <a:pt x="81075" y="95830"/>
                  </a:lnTo>
                  <a:lnTo>
                    <a:pt x="80201" y="96753"/>
                  </a:lnTo>
                  <a:lnTo>
                    <a:pt x="79271" y="97646"/>
                  </a:lnTo>
                  <a:lnTo>
                    <a:pt x="78285" y="98509"/>
                  </a:lnTo>
                  <a:lnTo>
                    <a:pt x="77241" y="99342"/>
                  </a:lnTo>
                  <a:lnTo>
                    <a:pt x="76141" y="100129"/>
                  </a:lnTo>
                  <a:lnTo>
                    <a:pt x="74985" y="100881"/>
                  </a:lnTo>
                  <a:lnTo>
                    <a:pt x="73772" y="101599"/>
                  </a:lnTo>
                  <a:lnTo>
                    <a:pt x="72503" y="102283"/>
                  </a:lnTo>
                  <a:lnTo>
                    <a:pt x="71177" y="102933"/>
                  </a:lnTo>
                  <a:lnTo>
                    <a:pt x="69794" y="103548"/>
                  </a:lnTo>
                  <a:lnTo>
                    <a:pt x="68355" y="104129"/>
                  </a:lnTo>
                  <a:lnTo>
                    <a:pt x="66859" y="104676"/>
                  </a:lnTo>
                  <a:lnTo>
                    <a:pt x="65307" y="105189"/>
                  </a:lnTo>
                  <a:lnTo>
                    <a:pt x="63698" y="105667"/>
                  </a:lnTo>
                  <a:lnTo>
                    <a:pt x="62045" y="106092"/>
                  </a:lnTo>
                  <a:lnTo>
                    <a:pt x="60331" y="106471"/>
                  </a:lnTo>
                  <a:lnTo>
                    <a:pt x="58557" y="106806"/>
                  </a:lnTo>
                  <a:lnTo>
                    <a:pt x="56721" y="107096"/>
                  </a:lnTo>
                  <a:lnTo>
                    <a:pt x="54824" y="107342"/>
                  </a:lnTo>
                  <a:lnTo>
                    <a:pt x="52866" y="107543"/>
                  </a:lnTo>
                  <a:lnTo>
                    <a:pt x="50847" y="107699"/>
                  </a:lnTo>
                  <a:lnTo>
                    <a:pt x="48767" y="107811"/>
                  </a:lnTo>
                  <a:lnTo>
                    <a:pt x="46627" y="107878"/>
                  </a:lnTo>
                  <a:lnTo>
                    <a:pt x="44425" y="107900"/>
                  </a:lnTo>
                  <a:lnTo>
                    <a:pt x="40597" y="107831"/>
                  </a:lnTo>
                  <a:lnTo>
                    <a:pt x="36942" y="107626"/>
                  </a:lnTo>
                  <a:lnTo>
                    <a:pt x="33459" y="107284"/>
                  </a:lnTo>
                  <a:lnTo>
                    <a:pt x="30149" y="106805"/>
                  </a:lnTo>
                  <a:lnTo>
                    <a:pt x="27012" y="106188"/>
                  </a:lnTo>
                  <a:lnTo>
                    <a:pt x="24047" y="105435"/>
                  </a:lnTo>
                  <a:lnTo>
                    <a:pt x="21255" y="104545"/>
                  </a:lnTo>
                  <a:lnTo>
                    <a:pt x="18636" y="103518"/>
                  </a:lnTo>
                  <a:lnTo>
                    <a:pt x="16189" y="102355"/>
                  </a:lnTo>
                  <a:lnTo>
                    <a:pt x="13915" y="101054"/>
                  </a:lnTo>
                  <a:lnTo>
                    <a:pt x="11807" y="99624"/>
                  </a:lnTo>
                  <a:lnTo>
                    <a:pt x="9858" y="98071"/>
                  </a:lnTo>
                  <a:lnTo>
                    <a:pt x="8068" y="96397"/>
                  </a:lnTo>
                  <a:lnTo>
                    <a:pt x="6438" y="94601"/>
                  </a:lnTo>
                  <a:lnTo>
                    <a:pt x="4967" y="92682"/>
                  </a:lnTo>
                  <a:lnTo>
                    <a:pt x="3655" y="90642"/>
                  </a:lnTo>
                  <a:lnTo>
                    <a:pt x="2502" y="88479"/>
                  </a:lnTo>
                  <a:lnTo>
                    <a:pt x="1509" y="86195"/>
                  </a:lnTo>
                  <a:lnTo>
                    <a:pt x="674" y="83788"/>
                  </a:lnTo>
                  <a:lnTo>
                    <a:pt x="0" y="81260"/>
                  </a:lnTo>
                  <a:lnTo>
                    <a:pt x="13766" y="78506"/>
                  </a:lnTo>
                  <a:lnTo>
                    <a:pt x="13986" y="79317"/>
                  </a:lnTo>
                  <a:lnTo>
                    <a:pt x="14227" y="80114"/>
                  </a:lnTo>
                  <a:lnTo>
                    <a:pt x="14492" y="80895"/>
                  </a:lnTo>
                  <a:lnTo>
                    <a:pt x="14778" y="81661"/>
                  </a:lnTo>
                  <a:lnTo>
                    <a:pt x="15087" y="82413"/>
                  </a:lnTo>
                  <a:lnTo>
                    <a:pt x="15418" y="83150"/>
                  </a:lnTo>
                  <a:lnTo>
                    <a:pt x="15772" y="83872"/>
                  </a:lnTo>
                  <a:lnTo>
                    <a:pt x="16147" y="84579"/>
                  </a:lnTo>
                  <a:lnTo>
                    <a:pt x="16545" y="85271"/>
                  </a:lnTo>
                  <a:lnTo>
                    <a:pt x="16966" y="85948"/>
                  </a:lnTo>
                  <a:lnTo>
                    <a:pt x="17412" y="86609"/>
                  </a:lnTo>
                  <a:lnTo>
                    <a:pt x="17889" y="87251"/>
                  </a:lnTo>
                  <a:lnTo>
                    <a:pt x="18395" y="87877"/>
                  </a:lnTo>
                  <a:lnTo>
                    <a:pt x="18930" y="88484"/>
                  </a:lnTo>
                  <a:lnTo>
                    <a:pt x="19496" y="89073"/>
                  </a:lnTo>
                  <a:lnTo>
                    <a:pt x="20091" y="89645"/>
                  </a:lnTo>
                  <a:lnTo>
                    <a:pt x="20716" y="90198"/>
                  </a:lnTo>
                  <a:lnTo>
                    <a:pt x="21371" y="90734"/>
                  </a:lnTo>
                  <a:lnTo>
                    <a:pt x="22056" y="91252"/>
                  </a:lnTo>
                  <a:lnTo>
                    <a:pt x="22770" y="91752"/>
                  </a:lnTo>
                  <a:lnTo>
                    <a:pt x="23531" y="92218"/>
                  </a:lnTo>
                  <a:lnTo>
                    <a:pt x="24327" y="92663"/>
                  </a:lnTo>
                  <a:lnTo>
                    <a:pt x="25157" y="93087"/>
                  </a:lnTo>
                  <a:lnTo>
                    <a:pt x="26021" y="93490"/>
                  </a:lnTo>
                  <a:lnTo>
                    <a:pt x="26919" y="93873"/>
                  </a:lnTo>
                  <a:lnTo>
                    <a:pt x="27851" y="94234"/>
                  </a:lnTo>
                  <a:lnTo>
                    <a:pt x="28818" y="94575"/>
                  </a:lnTo>
                  <a:lnTo>
                    <a:pt x="29819" y="94895"/>
                  </a:lnTo>
                  <a:lnTo>
                    <a:pt x="30854" y="95194"/>
                  </a:lnTo>
                  <a:lnTo>
                    <a:pt x="31923" y="95473"/>
                  </a:lnTo>
                  <a:lnTo>
                    <a:pt x="33031" y="95727"/>
                  </a:lnTo>
                  <a:lnTo>
                    <a:pt x="34182" y="95955"/>
                  </a:lnTo>
                  <a:lnTo>
                    <a:pt x="35377" y="96156"/>
                  </a:lnTo>
                  <a:lnTo>
                    <a:pt x="36614" y="96330"/>
                  </a:lnTo>
                  <a:lnTo>
                    <a:pt x="37895" y="96477"/>
                  </a:lnTo>
                  <a:lnTo>
                    <a:pt x="39219" y="96598"/>
                  </a:lnTo>
                  <a:lnTo>
                    <a:pt x="40586" y="96692"/>
                  </a:lnTo>
                  <a:lnTo>
                    <a:pt x="41996" y="96759"/>
                  </a:lnTo>
                  <a:lnTo>
                    <a:pt x="43449" y="96799"/>
                  </a:lnTo>
                  <a:lnTo>
                    <a:pt x="44946" y="96812"/>
                  </a:lnTo>
                  <a:lnTo>
                    <a:pt x="46200" y="96802"/>
                  </a:lnTo>
                  <a:lnTo>
                    <a:pt x="47434" y="96771"/>
                  </a:lnTo>
                  <a:lnTo>
                    <a:pt x="48647" y="96718"/>
                  </a:lnTo>
                  <a:lnTo>
                    <a:pt x="49839" y="96646"/>
                  </a:lnTo>
                  <a:lnTo>
                    <a:pt x="51010" y="96552"/>
                  </a:lnTo>
                  <a:lnTo>
                    <a:pt x="52161" y="96437"/>
                  </a:lnTo>
                  <a:lnTo>
                    <a:pt x="53290" y="96302"/>
                  </a:lnTo>
                  <a:lnTo>
                    <a:pt x="54399" y="96145"/>
                  </a:lnTo>
                  <a:lnTo>
                    <a:pt x="55487" y="95968"/>
                  </a:lnTo>
                  <a:lnTo>
                    <a:pt x="56554" y="95770"/>
                  </a:lnTo>
                  <a:lnTo>
                    <a:pt x="57596" y="95536"/>
                  </a:lnTo>
                  <a:lnTo>
                    <a:pt x="58608" y="95279"/>
                  </a:lnTo>
                  <a:lnTo>
                    <a:pt x="59590" y="95000"/>
                  </a:lnTo>
                  <a:lnTo>
                    <a:pt x="60543" y="94699"/>
                  </a:lnTo>
                  <a:lnTo>
                    <a:pt x="61466" y="94375"/>
                  </a:lnTo>
                  <a:lnTo>
                    <a:pt x="62358" y="94029"/>
                  </a:lnTo>
                  <a:lnTo>
                    <a:pt x="63222" y="93661"/>
                  </a:lnTo>
                  <a:lnTo>
                    <a:pt x="64055" y="93270"/>
                  </a:lnTo>
                  <a:lnTo>
                    <a:pt x="64859" y="92857"/>
                  </a:lnTo>
                  <a:lnTo>
                    <a:pt x="65633" y="92422"/>
                  </a:lnTo>
                  <a:lnTo>
                    <a:pt x="66375" y="91963"/>
                  </a:lnTo>
                  <a:lnTo>
                    <a:pt x="67082" y="91478"/>
                  </a:lnTo>
                  <a:lnTo>
                    <a:pt x="67756" y="90968"/>
                  </a:lnTo>
                  <a:lnTo>
                    <a:pt x="68395" y="90433"/>
                  </a:lnTo>
                  <a:lnTo>
                    <a:pt x="69000" y="89873"/>
                  </a:lnTo>
                  <a:lnTo>
                    <a:pt x="69571" y="89287"/>
                  </a:lnTo>
                  <a:lnTo>
                    <a:pt x="70107" y="88677"/>
                  </a:lnTo>
                  <a:lnTo>
                    <a:pt x="70610" y="88040"/>
                  </a:lnTo>
                  <a:lnTo>
                    <a:pt x="71078" y="87379"/>
                  </a:lnTo>
                  <a:lnTo>
                    <a:pt x="71511" y="86692"/>
                  </a:lnTo>
                  <a:lnTo>
                    <a:pt x="71921" y="85964"/>
                  </a:lnTo>
                  <a:lnTo>
                    <a:pt x="72288" y="85210"/>
                  </a:lnTo>
                  <a:lnTo>
                    <a:pt x="72612" y="84428"/>
                  </a:lnTo>
                  <a:lnTo>
                    <a:pt x="72893" y="83620"/>
                  </a:lnTo>
                  <a:lnTo>
                    <a:pt x="73130" y="82785"/>
                  </a:lnTo>
                  <a:lnTo>
                    <a:pt x="73324" y="81923"/>
                  </a:lnTo>
                  <a:lnTo>
                    <a:pt x="73475" y="81035"/>
                  </a:lnTo>
                  <a:lnTo>
                    <a:pt x="73583" y="80120"/>
                  </a:lnTo>
                  <a:lnTo>
                    <a:pt x="73648" y="79178"/>
                  </a:lnTo>
                  <a:lnTo>
                    <a:pt x="73669" y="78209"/>
                  </a:lnTo>
                  <a:lnTo>
                    <a:pt x="73646" y="77201"/>
                  </a:lnTo>
                  <a:lnTo>
                    <a:pt x="73574" y="76232"/>
                  </a:lnTo>
                  <a:lnTo>
                    <a:pt x="73455" y="75302"/>
                  </a:lnTo>
                  <a:lnTo>
                    <a:pt x="73288" y="74411"/>
                  </a:lnTo>
                  <a:lnTo>
                    <a:pt x="73074" y="73558"/>
                  </a:lnTo>
                  <a:lnTo>
                    <a:pt x="72812" y="72744"/>
                  </a:lnTo>
                  <a:lnTo>
                    <a:pt x="72503" y="71968"/>
                  </a:lnTo>
                  <a:lnTo>
                    <a:pt x="72145" y="71232"/>
                  </a:lnTo>
                  <a:lnTo>
                    <a:pt x="71741" y="70534"/>
                  </a:lnTo>
                  <a:lnTo>
                    <a:pt x="71288" y="69874"/>
                  </a:lnTo>
                  <a:lnTo>
                    <a:pt x="70807" y="69246"/>
                  </a:lnTo>
                  <a:lnTo>
                    <a:pt x="70288" y="68639"/>
                  </a:lnTo>
                  <a:lnTo>
                    <a:pt x="69730" y="68055"/>
                  </a:lnTo>
                  <a:lnTo>
                    <a:pt x="69133" y="67493"/>
                  </a:lnTo>
                  <a:lnTo>
                    <a:pt x="68498" y="66954"/>
                  </a:lnTo>
                  <a:lnTo>
                    <a:pt x="67823" y="66436"/>
                  </a:lnTo>
                  <a:lnTo>
                    <a:pt x="67111" y="65942"/>
                  </a:lnTo>
                  <a:lnTo>
                    <a:pt x="66359" y="65469"/>
                  </a:lnTo>
                  <a:lnTo>
                    <a:pt x="65569" y="65019"/>
                  </a:lnTo>
                  <a:lnTo>
                    <a:pt x="64740" y="64591"/>
                  </a:lnTo>
                  <a:lnTo>
                    <a:pt x="63875" y="64181"/>
                  </a:lnTo>
                  <a:lnTo>
                    <a:pt x="62978" y="63784"/>
                  </a:lnTo>
                  <a:lnTo>
                    <a:pt x="62047" y="63401"/>
                  </a:lnTo>
                  <a:lnTo>
                    <a:pt x="61085" y="63031"/>
                  </a:lnTo>
                  <a:lnTo>
                    <a:pt x="60089" y="62675"/>
                  </a:lnTo>
                  <a:lnTo>
                    <a:pt x="59060" y="62332"/>
                  </a:lnTo>
                  <a:lnTo>
                    <a:pt x="57999" y="62002"/>
                  </a:lnTo>
                  <a:lnTo>
                    <a:pt x="56905" y="61686"/>
                  </a:lnTo>
                  <a:lnTo>
                    <a:pt x="55779" y="61383"/>
                  </a:lnTo>
                  <a:lnTo>
                    <a:pt x="54619" y="61093"/>
                  </a:lnTo>
                  <a:lnTo>
                    <a:pt x="53431" y="60808"/>
                  </a:lnTo>
                  <a:lnTo>
                    <a:pt x="52217" y="60519"/>
                  </a:lnTo>
                  <a:lnTo>
                    <a:pt x="50978" y="60225"/>
                  </a:lnTo>
                  <a:lnTo>
                    <a:pt x="49714" y="59927"/>
                  </a:lnTo>
                  <a:lnTo>
                    <a:pt x="48424" y="59624"/>
                  </a:lnTo>
                  <a:lnTo>
                    <a:pt x="47110" y="59316"/>
                  </a:lnTo>
                  <a:lnTo>
                    <a:pt x="45769" y="59005"/>
                  </a:lnTo>
                  <a:lnTo>
                    <a:pt x="44404" y="58688"/>
                  </a:lnTo>
                  <a:lnTo>
                    <a:pt x="43013" y="58368"/>
                  </a:lnTo>
                  <a:lnTo>
                    <a:pt x="41597" y="58042"/>
                  </a:lnTo>
                  <a:lnTo>
                    <a:pt x="40718" y="57848"/>
                  </a:lnTo>
                  <a:lnTo>
                    <a:pt x="39838" y="57650"/>
                  </a:lnTo>
                  <a:lnTo>
                    <a:pt x="38956" y="57449"/>
                  </a:lnTo>
                  <a:lnTo>
                    <a:pt x="38073" y="57245"/>
                  </a:lnTo>
                  <a:lnTo>
                    <a:pt x="37188" y="57038"/>
                  </a:lnTo>
                  <a:lnTo>
                    <a:pt x="36302" y="56828"/>
                  </a:lnTo>
                  <a:lnTo>
                    <a:pt x="35414" y="56615"/>
                  </a:lnTo>
                  <a:lnTo>
                    <a:pt x="34525" y="56399"/>
                  </a:lnTo>
                  <a:lnTo>
                    <a:pt x="33634" y="56181"/>
                  </a:lnTo>
                  <a:lnTo>
                    <a:pt x="32742" y="55959"/>
                  </a:lnTo>
                  <a:lnTo>
                    <a:pt x="31867" y="55717"/>
                  </a:lnTo>
                  <a:lnTo>
                    <a:pt x="30997" y="55468"/>
                  </a:lnTo>
                  <a:lnTo>
                    <a:pt x="30134" y="55211"/>
                  </a:lnTo>
                  <a:lnTo>
                    <a:pt x="29277" y="54947"/>
                  </a:lnTo>
                  <a:lnTo>
                    <a:pt x="28426" y="54675"/>
                  </a:lnTo>
                  <a:lnTo>
                    <a:pt x="27580" y="54396"/>
                  </a:lnTo>
                  <a:lnTo>
                    <a:pt x="26741" y="54110"/>
                  </a:lnTo>
                  <a:lnTo>
                    <a:pt x="25908" y="53816"/>
                  </a:lnTo>
                  <a:lnTo>
                    <a:pt x="25080" y="53514"/>
                  </a:lnTo>
                  <a:lnTo>
                    <a:pt x="24258" y="53206"/>
                  </a:lnTo>
                  <a:lnTo>
                    <a:pt x="23459" y="52873"/>
                  </a:lnTo>
                  <a:lnTo>
                    <a:pt x="22669" y="52530"/>
                  </a:lnTo>
                  <a:lnTo>
                    <a:pt x="21888" y="52176"/>
                  </a:lnTo>
                  <a:lnTo>
                    <a:pt x="21115" y="51813"/>
                  </a:lnTo>
                  <a:lnTo>
                    <a:pt x="20352" y="51438"/>
                  </a:lnTo>
                  <a:lnTo>
                    <a:pt x="19597" y="51054"/>
                  </a:lnTo>
                  <a:lnTo>
                    <a:pt x="18852" y="50658"/>
                  </a:lnTo>
                  <a:lnTo>
                    <a:pt x="18115" y="50253"/>
                  </a:lnTo>
                  <a:lnTo>
                    <a:pt x="17387" y="49837"/>
                  </a:lnTo>
                  <a:lnTo>
                    <a:pt x="16668" y="49410"/>
                  </a:lnTo>
                  <a:lnTo>
                    <a:pt x="15964" y="48971"/>
                  </a:lnTo>
                  <a:lnTo>
                    <a:pt x="15278" y="48514"/>
                  </a:lnTo>
                  <a:lnTo>
                    <a:pt x="14612" y="48042"/>
                  </a:lnTo>
                  <a:lnTo>
                    <a:pt x="13966" y="47553"/>
                  </a:lnTo>
                  <a:lnTo>
                    <a:pt x="13338" y="47048"/>
                  </a:lnTo>
                  <a:lnTo>
                    <a:pt x="12730" y="46526"/>
                  </a:lnTo>
                  <a:lnTo>
                    <a:pt x="12142" y="45988"/>
                  </a:lnTo>
                  <a:lnTo>
                    <a:pt x="11572" y="45434"/>
                  </a:lnTo>
                  <a:lnTo>
                    <a:pt x="11022" y="44863"/>
                  </a:lnTo>
                  <a:lnTo>
                    <a:pt x="10492" y="44276"/>
                  </a:lnTo>
                  <a:lnTo>
                    <a:pt x="9982" y="43657"/>
                  </a:lnTo>
                  <a:lnTo>
                    <a:pt x="9495" y="43020"/>
                  </a:lnTo>
                  <a:lnTo>
                    <a:pt x="9030" y="42365"/>
                  </a:lnTo>
                  <a:lnTo>
                    <a:pt x="8587" y="41692"/>
                  </a:lnTo>
                  <a:lnTo>
                    <a:pt x="8166" y="41002"/>
                  </a:lnTo>
                  <a:lnTo>
                    <a:pt x="7768" y="40293"/>
                  </a:lnTo>
                  <a:lnTo>
                    <a:pt x="7393" y="39567"/>
                  </a:lnTo>
                  <a:lnTo>
                    <a:pt x="7039" y="38823"/>
                  </a:lnTo>
                  <a:lnTo>
                    <a:pt x="6708" y="38061"/>
                  </a:lnTo>
                  <a:lnTo>
                    <a:pt x="6399" y="37281"/>
                  </a:lnTo>
                  <a:lnTo>
                    <a:pt x="6116" y="36465"/>
                  </a:lnTo>
                  <a:lnTo>
                    <a:pt x="5863" y="35626"/>
                  </a:lnTo>
                  <a:lnTo>
                    <a:pt x="5640" y="34763"/>
                  </a:lnTo>
                  <a:lnTo>
                    <a:pt x="5447" y="33876"/>
                  </a:lnTo>
                  <a:lnTo>
                    <a:pt x="5283" y="32965"/>
                  </a:lnTo>
                  <a:lnTo>
                    <a:pt x="5149" y="32030"/>
                  </a:lnTo>
                  <a:lnTo>
                    <a:pt x="5045" y="31072"/>
                  </a:lnTo>
                  <a:lnTo>
                    <a:pt x="4970" y="30090"/>
                  </a:lnTo>
                  <a:lnTo>
                    <a:pt x="4926" y="29083"/>
                  </a:lnTo>
                  <a:lnTo>
                    <a:pt x="4911" y="28054"/>
                  </a:lnTo>
                  <a:lnTo>
                    <a:pt x="4941" y="26587"/>
                  </a:lnTo>
                  <a:lnTo>
                    <a:pt x="5030" y="25163"/>
                  </a:lnTo>
                  <a:lnTo>
                    <a:pt x="5179" y="23783"/>
                  </a:lnTo>
                  <a:lnTo>
                    <a:pt x="5387" y="22446"/>
                  </a:lnTo>
                  <a:lnTo>
                    <a:pt x="5655" y="21152"/>
                  </a:lnTo>
                  <a:lnTo>
                    <a:pt x="5982" y="19901"/>
                  </a:lnTo>
                  <a:lnTo>
                    <a:pt x="6369" y="18693"/>
                  </a:lnTo>
                  <a:lnTo>
                    <a:pt x="6816" y="17528"/>
                  </a:lnTo>
                  <a:lnTo>
                    <a:pt x="7322" y="16407"/>
                  </a:lnTo>
                  <a:lnTo>
                    <a:pt x="7887" y="15329"/>
                  </a:lnTo>
                  <a:lnTo>
                    <a:pt x="8521" y="14277"/>
                  </a:lnTo>
                  <a:lnTo>
                    <a:pt x="9200" y="13263"/>
                  </a:lnTo>
                  <a:lnTo>
                    <a:pt x="9926" y="12288"/>
                  </a:lnTo>
                  <a:lnTo>
                    <a:pt x="10697" y="11352"/>
                  </a:lnTo>
                  <a:lnTo>
                    <a:pt x="11515" y="10455"/>
                  </a:lnTo>
                  <a:lnTo>
                    <a:pt x="12379" y="9596"/>
                  </a:lnTo>
                  <a:lnTo>
                    <a:pt x="13289" y="8776"/>
                  </a:lnTo>
                  <a:lnTo>
                    <a:pt x="14245" y="7995"/>
                  </a:lnTo>
                  <a:lnTo>
                    <a:pt x="15248" y="7252"/>
                  </a:lnTo>
                  <a:lnTo>
                    <a:pt x="16296" y="6548"/>
                  </a:lnTo>
                  <a:lnTo>
                    <a:pt x="17387" y="5882"/>
                  </a:lnTo>
                  <a:lnTo>
                    <a:pt x="18517" y="5253"/>
                  </a:lnTo>
                  <a:lnTo>
                    <a:pt x="19685" y="4662"/>
                  </a:lnTo>
                  <a:lnTo>
                    <a:pt x="20892" y="4107"/>
                  </a:lnTo>
                  <a:lnTo>
                    <a:pt x="22138" y="3590"/>
                  </a:lnTo>
                  <a:lnTo>
                    <a:pt x="23422" y="3110"/>
                  </a:lnTo>
                  <a:lnTo>
                    <a:pt x="24745" y="2667"/>
                  </a:lnTo>
                  <a:lnTo>
                    <a:pt x="26107" y="2262"/>
                  </a:lnTo>
                  <a:lnTo>
                    <a:pt x="27507" y="1893"/>
                  </a:lnTo>
                  <a:lnTo>
                    <a:pt x="28947" y="1562"/>
                  </a:lnTo>
                  <a:lnTo>
                    <a:pt x="30417" y="1265"/>
                  </a:lnTo>
                  <a:lnTo>
                    <a:pt x="31911" y="1000"/>
                  </a:lnTo>
                  <a:lnTo>
                    <a:pt x="33429" y="765"/>
                  </a:lnTo>
                  <a:lnTo>
                    <a:pt x="34971" y="562"/>
                  </a:lnTo>
                  <a:lnTo>
                    <a:pt x="36537" y="390"/>
                  </a:lnTo>
                  <a:lnTo>
                    <a:pt x="38126" y="250"/>
                  </a:lnTo>
                  <a:lnTo>
                    <a:pt x="39740" y="140"/>
                  </a:lnTo>
                  <a:lnTo>
                    <a:pt x="41377" y="62"/>
                  </a:lnTo>
                  <a:lnTo>
                    <a:pt x="43038" y="15"/>
                  </a:lnTo>
                  <a:lnTo>
                    <a:pt x="44722" y="0"/>
                  </a:lnTo>
                  <a:lnTo>
                    <a:pt x="46644" y="15"/>
                  </a:lnTo>
                  <a:lnTo>
                    <a:pt x="48509" y="62"/>
                  </a:lnTo>
                  <a:lnTo>
                    <a:pt x="50317" y="140"/>
                  </a:lnTo>
                  <a:lnTo>
                    <a:pt x="52069" y="250"/>
                  </a:lnTo>
                  <a:lnTo>
                    <a:pt x="53764" y="390"/>
                  </a:lnTo>
                  <a:lnTo>
                    <a:pt x="55402" y="562"/>
                  </a:lnTo>
                  <a:lnTo>
                    <a:pt x="56984" y="765"/>
                  </a:lnTo>
                  <a:lnTo>
                    <a:pt x="58510" y="1000"/>
                  </a:lnTo>
                  <a:lnTo>
                    <a:pt x="59979" y="1265"/>
                  </a:lnTo>
                  <a:lnTo>
                    <a:pt x="61391" y="1562"/>
                  </a:lnTo>
                  <a:lnTo>
                    <a:pt x="62754" y="1875"/>
                  </a:lnTo>
                  <a:lnTo>
                    <a:pt x="64073" y="2220"/>
                  </a:lnTo>
                  <a:lnTo>
                    <a:pt x="65349" y="2596"/>
                  </a:lnTo>
                  <a:lnTo>
                    <a:pt x="66582" y="3003"/>
                  </a:lnTo>
                  <a:lnTo>
                    <a:pt x="67772" y="3441"/>
                  </a:lnTo>
                  <a:lnTo>
                    <a:pt x="68919" y="3911"/>
                  </a:lnTo>
                  <a:lnTo>
                    <a:pt x="70022" y="4412"/>
                  </a:lnTo>
                  <a:lnTo>
                    <a:pt x="71083" y="4944"/>
                  </a:lnTo>
                  <a:lnTo>
                    <a:pt x="72100" y="5507"/>
                  </a:lnTo>
                  <a:lnTo>
                    <a:pt x="73074" y="6101"/>
                  </a:lnTo>
                  <a:lnTo>
                    <a:pt x="74007" y="6727"/>
                  </a:lnTo>
                  <a:lnTo>
                    <a:pt x="74902" y="7381"/>
                  </a:lnTo>
                  <a:lnTo>
                    <a:pt x="75757" y="8066"/>
                  </a:lnTo>
                  <a:lnTo>
                    <a:pt x="76575" y="8780"/>
                  </a:lnTo>
                  <a:lnTo>
                    <a:pt x="77353" y="9525"/>
                  </a:lnTo>
                  <a:lnTo>
                    <a:pt x="78093" y="10298"/>
                  </a:lnTo>
                  <a:lnTo>
                    <a:pt x="78794" y="11102"/>
                  </a:lnTo>
                  <a:lnTo>
                    <a:pt x="79456" y="11936"/>
                  </a:lnTo>
                  <a:lnTo>
                    <a:pt x="80079" y="12799"/>
                  </a:lnTo>
                  <a:lnTo>
                    <a:pt x="80664" y="13692"/>
                  </a:lnTo>
                  <a:lnTo>
                    <a:pt x="81233" y="14600"/>
                  </a:lnTo>
                  <a:lnTo>
                    <a:pt x="81778" y="15537"/>
                  </a:lnTo>
                  <a:lnTo>
                    <a:pt x="82298" y="16505"/>
                  </a:lnTo>
                  <a:lnTo>
                    <a:pt x="82796" y="17502"/>
                  </a:lnTo>
                  <a:lnTo>
                    <a:pt x="83269" y="18529"/>
                  </a:lnTo>
                  <a:lnTo>
                    <a:pt x="83718" y="19585"/>
                  </a:lnTo>
                  <a:lnTo>
                    <a:pt x="84144" y="20672"/>
                  </a:lnTo>
                  <a:lnTo>
                    <a:pt x="84546" y="21788"/>
                  </a:lnTo>
                  <a:lnTo>
                    <a:pt x="84924" y="22934"/>
                  </a:lnTo>
                  <a:lnTo>
                    <a:pt x="85278" y="24110"/>
                  </a:lnTo>
                  <a:lnTo>
                    <a:pt x="71288" y="26565"/>
                  </a:lnTo>
                  <a:lnTo>
                    <a:pt x="71070" y="25814"/>
                  </a:lnTo>
                  <a:lnTo>
                    <a:pt x="70833" y="25080"/>
                  </a:lnTo>
                  <a:lnTo>
                    <a:pt x="70576" y="24362"/>
                  </a:lnTo>
                  <a:lnTo>
                    <a:pt x="70300" y="23660"/>
                  </a:lnTo>
                  <a:lnTo>
                    <a:pt x="70005" y="22975"/>
                  </a:lnTo>
                  <a:lnTo>
                    <a:pt x="69690" y="22306"/>
                  </a:lnTo>
                  <a:lnTo>
                    <a:pt x="69356" y="21653"/>
                  </a:lnTo>
                  <a:lnTo>
                    <a:pt x="69002" y="21017"/>
                  </a:lnTo>
                  <a:lnTo>
                    <a:pt x="68629" y="20397"/>
                  </a:lnTo>
                  <a:lnTo>
                    <a:pt x="68237" y="19794"/>
                  </a:lnTo>
                  <a:lnTo>
                    <a:pt x="67838" y="19208"/>
                  </a:lnTo>
                  <a:lnTo>
                    <a:pt x="67413" y="18642"/>
                  </a:lnTo>
                  <a:lnTo>
                    <a:pt x="66962" y="18095"/>
                  </a:lnTo>
                  <a:lnTo>
                    <a:pt x="66487" y="17567"/>
                  </a:lnTo>
                  <a:lnTo>
                    <a:pt x="65986" y="17059"/>
                  </a:lnTo>
                  <a:lnTo>
                    <a:pt x="65460" y="16570"/>
                  </a:lnTo>
                  <a:lnTo>
                    <a:pt x="64909" y="16100"/>
                  </a:lnTo>
                  <a:lnTo>
                    <a:pt x="64332" y="15650"/>
                  </a:lnTo>
                  <a:lnTo>
                    <a:pt x="63730" y="15219"/>
                  </a:lnTo>
                  <a:lnTo>
                    <a:pt x="63103" y="14808"/>
                  </a:lnTo>
                  <a:lnTo>
                    <a:pt x="62449" y="14416"/>
                  </a:lnTo>
                  <a:lnTo>
                    <a:pt x="61766" y="14043"/>
                  </a:lnTo>
                  <a:lnTo>
                    <a:pt x="61055" y="13689"/>
                  </a:lnTo>
                  <a:lnTo>
                    <a:pt x="60317" y="13355"/>
                  </a:lnTo>
                  <a:lnTo>
                    <a:pt x="59549" y="13041"/>
                  </a:lnTo>
                  <a:lnTo>
                    <a:pt x="58754" y="12745"/>
                  </a:lnTo>
                  <a:lnTo>
                    <a:pt x="57930" y="12469"/>
                  </a:lnTo>
                  <a:lnTo>
                    <a:pt x="57078" y="12212"/>
                  </a:lnTo>
                  <a:lnTo>
                    <a:pt x="56198" y="11975"/>
                  </a:lnTo>
                  <a:lnTo>
                    <a:pt x="55289" y="11757"/>
                  </a:lnTo>
                  <a:lnTo>
                    <a:pt x="54365" y="11559"/>
                  </a:lnTo>
                  <a:lnTo>
                    <a:pt x="53408" y="11382"/>
                  </a:lnTo>
                  <a:lnTo>
                    <a:pt x="52418" y="11226"/>
                  </a:lnTo>
                  <a:lnTo>
                    <a:pt x="51396" y="11090"/>
                  </a:lnTo>
                  <a:lnTo>
                    <a:pt x="50341" y="10976"/>
                  </a:lnTo>
                  <a:lnTo>
                    <a:pt x="49253" y="10882"/>
                  </a:lnTo>
                  <a:lnTo>
                    <a:pt x="48132" y="10809"/>
                  </a:lnTo>
                  <a:lnTo>
                    <a:pt x="46979" y="10757"/>
                  </a:lnTo>
                  <a:lnTo>
                    <a:pt x="45792" y="10726"/>
                  </a:lnTo>
                  <a:lnTo>
                    <a:pt x="44574" y="10715"/>
                  </a:lnTo>
                  <a:lnTo>
                    <a:pt x="43138" y="10729"/>
                  </a:lnTo>
                  <a:lnTo>
                    <a:pt x="41749" y="10769"/>
                  </a:lnTo>
                  <a:lnTo>
                    <a:pt x="40406" y="10836"/>
                  </a:lnTo>
                  <a:lnTo>
                    <a:pt x="39109" y="10929"/>
                  </a:lnTo>
                  <a:lnTo>
                    <a:pt x="37858" y="11050"/>
                  </a:lnTo>
                  <a:lnTo>
                    <a:pt x="36653" y="11197"/>
                  </a:lnTo>
                  <a:lnTo>
                    <a:pt x="35494" y="11371"/>
                  </a:lnTo>
                  <a:lnTo>
                    <a:pt x="34382" y="11572"/>
                  </a:lnTo>
                  <a:lnTo>
                    <a:pt x="33315" y="11800"/>
                  </a:lnTo>
                  <a:lnTo>
                    <a:pt x="32295" y="12055"/>
                  </a:lnTo>
                  <a:lnTo>
                    <a:pt x="31332" y="12317"/>
                  </a:lnTo>
                  <a:lnTo>
                    <a:pt x="30405" y="12599"/>
                  </a:lnTo>
                  <a:lnTo>
                    <a:pt x="29516" y="12901"/>
                  </a:lnTo>
                  <a:lnTo>
                    <a:pt x="28664" y="13221"/>
                  </a:lnTo>
                  <a:lnTo>
                    <a:pt x="27849" y="13561"/>
                  </a:lnTo>
                  <a:lnTo>
                    <a:pt x="27071" y="13921"/>
                  </a:lnTo>
                  <a:lnTo>
                    <a:pt x="26331" y="14300"/>
                  </a:lnTo>
                  <a:lnTo>
                    <a:pt x="25628" y="14698"/>
                  </a:lnTo>
                  <a:lnTo>
                    <a:pt x="24962" y="15115"/>
                  </a:lnTo>
                  <a:lnTo>
                    <a:pt x="24333" y="15552"/>
                  </a:lnTo>
                  <a:lnTo>
                    <a:pt x="23754" y="16007"/>
                  </a:lnTo>
                  <a:lnTo>
                    <a:pt x="23208" y="16478"/>
                  </a:lnTo>
                  <a:lnTo>
                    <a:pt x="22694" y="16965"/>
                  </a:lnTo>
                  <a:lnTo>
                    <a:pt x="22214" y="17469"/>
                  </a:lnTo>
                  <a:lnTo>
                    <a:pt x="21766" y="17989"/>
                  </a:lnTo>
                  <a:lnTo>
                    <a:pt x="21350" y="18526"/>
                  </a:lnTo>
                  <a:lnTo>
                    <a:pt x="20968" y="19079"/>
                  </a:lnTo>
                  <a:lnTo>
                    <a:pt x="20618" y="19648"/>
                  </a:lnTo>
                  <a:lnTo>
                    <a:pt x="20301" y="20233"/>
                  </a:lnTo>
                  <a:lnTo>
                    <a:pt x="20017" y="20835"/>
                  </a:lnTo>
                  <a:lnTo>
                    <a:pt x="19777" y="21436"/>
                  </a:lnTo>
                  <a:lnTo>
                    <a:pt x="19561" y="22047"/>
                  </a:lnTo>
                  <a:lnTo>
                    <a:pt x="19372" y="22668"/>
                  </a:lnTo>
                  <a:lnTo>
                    <a:pt x="19207" y="23300"/>
                  </a:lnTo>
                  <a:lnTo>
                    <a:pt x="19068" y="23942"/>
                  </a:lnTo>
                  <a:lnTo>
                    <a:pt x="18954" y="24595"/>
                  </a:lnTo>
                  <a:lnTo>
                    <a:pt x="18866" y="25258"/>
                  </a:lnTo>
                  <a:lnTo>
                    <a:pt x="18802" y="25931"/>
                  </a:lnTo>
                  <a:lnTo>
                    <a:pt x="18764" y="26615"/>
                  </a:lnTo>
                  <a:lnTo>
                    <a:pt x="18752" y="27309"/>
                  </a:lnTo>
                  <a:lnTo>
                    <a:pt x="18775" y="28231"/>
                  </a:lnTo>
                  <a:lnTo>
                    <a:pt x="18844" y="29119"/>
                  </a:lnTo>
                  <a:lnTo>
                    <a:pt x="18959" y="29975"/>
                  </a:lnTo>
                  <a:lnTo>
                    <a:pt x="19121" y="30798"/>
                  </a:lnTo>
                  <a:lnTo>
                    <a:pt x="19329" y="31588"/>
                  </a:lnTo>
                  <a:lnTo>
                    <a:pt x="19582" y="32346"/>
                  </a:lnTo>
                  <a:lnTo>
                    <a:pt x="19882" y="33071"/>
                  </a:lnTo>
                  <a:lnTo>
                    <a:pt x="20228" y="33763"/>
                  </a:lnTo>
                  <a:lnTo>
                    <a:pt x="20620" y="34422"/>
                  </a:lnTo>
                  <a:lnTo>
                    <a:pt x="21059" y="35049"/>
                  </a:lnTo>
                  <a:lnTo>
                    <a:pt x="21551" y="35634"/>
                  </a:lnTo>
                  <a:lnTo>
                    <a:pt x="22077" y="36200"/>
                  </a:lnTo>
                  <a:lnTo>
                    <a:pt x="22635" y="36747"/>
                  </a:lnTo>
                  <a:lnTo>
                    <a:pt x="23226" y="37275"/>
                  </a:lnTo>
                  <a:lnTo>
                    <a:pt x="23849" y="37783"/>
                  </a:lnTo>
                  <a:lnTo>
                    <a:pt x="24506" y="38272"/>
                  </a:lnTo>
                  <a:lnTo>
                    <a:pt x="25195" y="38742"/>
                  </a:lnTo>
                  <a:lnTo>
                    <a:pt x="25916" y="39192"/>
                  </a:lnTo>
                  <a:lnTo>
                    <a:pt x="26671" y="39623"/>
                  </a:lnTo>
                  <a:lnTo>
                    <a:pt x="27458" y="40034"/>
                  </a:lnTo>
                  <a:lnTo>
                    <a:pt x="28275" y="40429"/>
                  </a:lnTo>
                  <a:lnTo>
                    <a:pt x="29116" y="40811"/>
                  </a:lnTo>
                  <a:lnTo>
                    <a:pt x="29983" y="41179"/>
                  </a:lnTo>
                  <a:lnTo>
                    <a:pt x="30875" y="41534"/>
                  </a:lnTo>
                  <a:lnTo>
                    <a:pt x="31793" y="41876"/>
                  </a:lnTo>
                  <a:lnTo>
                    <a:pt x="32736" y="42204"/>
                  </a:lnTo>
                  <a:lnTo>
                    <a:pt x="33704" y="42519"/>
                  </a:lnTo>
                  <a:lnTo>
                    <a:pt x="34697" y="42820"/>
                  </a:lnTo>
                  <a:lnTo>
                    <a:pt x="35716" y="43108"/>
                  </a:lnTo>
                  <a:lnTo>
                    <a:pt x="36760" y="43383"/>
                  </a:lnTo>
                  <a:lnTo>
                    <a:pt x="37823" y="43651"/>
                  </a:lnTo>
                  <a:lnTo>
                    <a:pt x="38900" y="43919"/>
                  </a:lnTo>
                  <a:lnTo>
                    <a:pt x="39990" y="44187"/>
                  </a:lnTo>
                  <a:lnTo>
                    <a:pt x="41094" y="44454"/>
                  </a:lnTo>
                  <a:lnTo>
                    <a:pt x="42211" y="44722"/>
                  </a:lnTo>
                  <a:lnTo>
                    <a:pt x="43341" y="44990"/>
                  </a:lnTo>
                  <a:lnTo>
                    <a:pt x="44485" y="45258"/>
                  </a:lnTo>
                  <a:lnTo>
                    <a:pt x="45642" y="45526"/>
                  </a:lnTo>
                  <a:lnTo>
                    <a:pt x="46813" y="45794"/>
                  </a:lnTo>
                  <a:lnTo>
                    <a:pt x="47997" y="46062"/>
                  </a:lnTo>
                  <a:lnTo>
                    <a:pt x="48963" y="46286"/>
                  </a:lnTo>
                  <a:lnTo>
                    <a:pt x="49928" y="46511"/>
                  </a:lnTo>
                  <a:lnTo>
                    <a:pt x="50892" y="46738"/>
                  </a:lnTo>
                  <a:lnTo>
                    <a:pt x="51854" y="46967"/>
                  </a:lnTo>
                  <a:lnTo>
                    <a:pt x="52815" y="47197"/>
                  </a:lnTo>
                  <a:lnTo>
                    <a:pt x="53774" y="47428"/>
                  </a:lnTo>
                  <a:lnTo>
                    <a:pt x="54732" y="47661"/>
                  </a:lnTo>
                  <a:lnTo>
                    <a:pt x="55688" y="47895"/>
                  </a:lnTo>
                  <a:lnTo>
                    <a:pt x="56643" y="48131"/>
                  </a:lnTo>
                  <a:lnTo>
                    <a:pt x="57596" y="48369"/>
                  </a:lnTo>
                  <a:lnTo>
                    <a:pt x="58559" y="48597"/>
                  </a:lnTo>
                  <a:lnTo>
                    <a:pt x="59513" y="48836"/>
                  </a:lnTo>
                  <a:lnTo>
                    <a:pt x="60458" y="49085"/>
                  </a:lnTo>
                  <a:lnTo>
                    <a:pt x="61394" y="49345"/>
                  </a:lnTo>
                  <a:lnTo>
                    <a:pt x="62321" y="49615"/>
                  </a:lnTo>
                  <a:lnTo>
                    <a:pt x="63240" y="49896"/>
                  </a:lnTo>
                  <a:lnTo>
                    <a:pt x="64149" y="50187"/>
                  </a:lnTo>
                  <a:lnTo>
                    <a:pt x="65049" y="50488"/>
                  </a:lnTo>
                  <a:lnTo>
                    <a:pt x="65941" y="50800"/>
                  </a:lnTo>
                  <a:lnTo>
                    <a:pt x="66823" y="51122"/>
                  </a:lnTo>
                  <a:lnTo>
                    <a:pt x="67695" y="51440"/>
                  </a:lnTo>
                  <a:lnTo>
                    <a:pt x="68556" y="51771"/>
                  </a:lnTo>
                  <a:lnTo>
                    <a:pt x="69404" y="52113"/>
                  </a:lnTo>
                  <a:lnTo>
                    <a:pt x="70240" y="52467"/>
                  </a:lnTo>
                  <a:lnTo>
                    <a:pt x="71065" y="52833"/>
                  </a:lnTo>
                  <a:lnTo>
                    <a:pt x="71878" y="53212"/>
                  </a:lnTo>
                  <a:lnTo>
                    <a:pt x="72678" y="53601"/>
                  </a:lnTo>
                  <a:lnTo>
                    <a:pt x="73467" y="54003"/>
                  </a:lnTo>
                  <a:lnTo>
                    <a:pt x="74244" y="54417"/>
                  </a:lnTo>
                  <a:lnTo>
                    <a:pt x="75009" y="54843"/>
                  </a:lnTo>
                  <a:lnTo>
                    <a:pt x="75772" y="55284"/>
                  </a:lnTo>
                  <a:lnTo>
                    <a:pt x="76515" y="55745"/>
                  </a:lnTo>
                  <a:lnTo>
                    <a:pt x="77237" y="56225"/>
                  </a:lnTo>
                  <a:lnTo>
                    <a:pt x="77938" y="56724"/>
                  </a:lnTo>
                  <a:lnTo>
                    <a:pt x="78618" y="57243"/>
                  </a:lnTo>
                  <a:lnTo>
                    <a:pt x="79277" y="57781"/>
                  </a:lnTo>
                  <a:lnTo>
                    <a:pt x="79916" y="58338"/>
                  </a:lnTo>
                  <a:lnTo>
                    <a:pt x="80533" y="58915"/>
                  </a:lnTo>
                  <a:lnTo>
                    <a:pt x="81130" y="59511"/>
                  </a:lnTo>
                  <a:lnTo>
                    <a:pt x="81706" y="60126"/>
                  </a:lnTo>
                  <a:lnTo>
                    <a:pt x="82259" y="60762"/>
                  </a:lnTo>
                  <a:lnTo>
                    <a:pt x="82787" y="61421"/>
                  </a:lnTo>
                  <a:lnTo>
                    <a:pt x="83289" y="62102"/>
                  </a:lnTo>
                  <a:lnTo>
                    <a:pt x="83766" y="62805"/>
                  </a:lnTo>
                  <a:lnTo>
                    <a:pt x="84218" y="63531"/>
                  </a:lnTo>
                  <a:lnTo>
                    <a:pt x="84644" y="64278"/>
                  </a:lnTo>
                  <a:lnTo>
                    <a:pt x="85045" y="65049"/>
                  </a:lnTo>
                  <a:lnTo>
                    <a:pt x="85421" y="65841"/>
                  </a:lnTo>
                  <a:lnTo>
                    <a:pt x="85771" y="66656"/>
                  </a:lnTo>
                  <a:lnTo>
                    <a:pt x="86097" y="67493"/>
                  </a:lnTo>
                  <a:lnTo>
                    <a:pt x="86408" y="68356"/>
                  </a:lnTo>
                  <a:lnTo>
                    <a:pt x="86686" y="69249"/>
                  </a:lnTo>
                  <a:lnTo>
                    <a:pt x="86931" y="70172"/>
                  </a:lnTo>
                  <a:lnTo>
                    <a:pt x="87144" y="71124"/>
                  </a:lnTo>
                  <a:lnTo>
                    <a:pt x="87324" y="72107"/>
                  </a:lnTo>
                  <a:lnTo>
                    <a:pt x="87472" y="73119"/>
                  </a:lnTo>
                  <a:lnTo>
                    <a:pt x="87586" y="74161"/>
                  </a:lnTo>
                  <a:lnTo>
                    <a:pt x="87668" y="75232"/>
                  </a:lnTo>
                  <a:lnTo>
                    <a:pt x="87717" y="763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990615" y="3981744"/>
              <a:ext cx="64293" cy="110430"/>
            </a:xfrm>
            <a:custGeom>
              <a:avLst/>
              <a:pathLst>
                <a:path w="64293" h="110430">
                  <a:moveTo>
                    <a:pt x="13022" y="43681"/>
                  </a:moveTo>
                  <a:lnTo>
                    <a:pt x="13472" y="42875"/>
                  </a:lnTo>
                  <a:lnTo>
                    <a:pt x="13930" y="42094"/>
                  </a:lnTo>
                  <a:lnTo>
                    <a:pt x="14395" y="41339"/>
                  </a:lnTo>
                  <a:lnTo>
                    <a:pt x="14867" y="40609"/>
                  </a:lnTo>
                  <a:lnTo>
                    <a:pt x="15347" y="39904"/>
                  </a:lnTo>
                  <a:lnTo>
                    <a:pt x="15835" y="39225"/>
                  </a:lnTo>
                  <a:lnTo>
                    <a:pt x="16330" y="38571"/>
                  </a:lnTo>
                  <a:lnTo>
                    <a:pt x="16832" y="37942"/>
                  </a:lnTo>
                  <a:lnTo>
                    <a:pt x="17342" y="37338"/>
                  </a:lnTo>
                  <a:lnTo>
                    <a:pt x="17859" y="36760"/>
                  </a:lnTo>
                  <a:lnTo>
                    <a:pt x="18385" y="36190"/>
                  </a:lnTo>
                  <a:lnTo>
                    <a:pt x="18922" y="35641"/>
                  </a:lnTo>
                  <a:lnTo>
                    <a:pt x="19468" y="35113"/>
                  </a:lnTo>
                  <a:lnTo>
                    <a:pt x="20026" y="34605"/>
                  </a:lnTo>
                  <a:lnTo>
                    <a:pt x="20594" y="34118"/>
                  </a:lnTo>
                  <a:lnTo>
                    <a:pt x="21172" y="33653"/>
                  </a:lnTo>
                  <a:lnTo>
                    <a:pt x="21760" y="33208"/>
                  </a:lnTo>
                  <a:lnTo>
                    <a:pt x="22359" y="32783"/>
                  </a:lnTo>
                  <a:lnTo>
                    <a:pt x="22969" y="32380"/>
                  </a:lnTo>
                  <a:lnTo>
                    <a:pt x="23589" y="31998"/>
                  </a:lnTo>
                  <a:lnTo>
                    <a:pt x="24220" y="31636"/>
                  </a:lnTo>
                  <a:lnTo>
                    <a:pt x="24863" y="31295"/>
                  </a:lnTo>
                  <a:lnTo>
                    <a:pt x="25518" y="30975"/>
                  </a:lnTo>
                  <a:lnTo>
                    <a:pt x="26184" y="30676"/>
                  </a:lnTo>
                  <a:lnTo>
                    <a:pt x="26863" y="30398"/>
                  </a:lnTo>
                  <a:lnTo>
                    <a:pt x="27554" y="30140"/>
                  </a:lnTo>
                  <a:lnTo>
                    <a:pt x="28256" y="29904"/>
                  </a:lnTo>
                  <a:lnTo>
                    <a:pt x="28970" y="29688"/>
                  </a:lnTo>
                  <a:lnTo>
                    <a:pt x="29697" y="29493"/>
                  </a:lnTo>
                  <a:lnTo>
                    <a:pt x="30435" y="29319"/>
                  </a:lnTo>
                  <a:lnTo>
                    <a:pt x="31188" y="29149"/>
                  </a:lnTo>
                  <a:lnTo>
                    <a:pt x="31959" y="28997"/>
                  </a:lnTo>
                  <a:lnTo>
                    <a:pt x="32748" y="28863"/>
                  </a:lnTo>
                  <a:lnTo>
                    <a:pt x="33554" y="28747"/>
                  </a:lnTo>
                  <a:lnTo>
                    <a:pt x="34379" y="28649"/>
                  </a:lnTo>
                  <a:lnTo>
                    <a:pt x="35221" y="28569"/>
                  </a:lnTo>
                  <a:lnTo>
                    <a:pt x="36081" y="28506"/>
                  </a:lnTo>
                  <a:lnTo>
                    <a:pt x="36959" y="28461"/>
                  </a:lnTo>
                  <a:lnTo>
                    <a:pt x="37855" y="28435"/>
                  </a:lnTo>
                  <a:lnTo>
                    <a:pt x="38769" y="28426"/>
                  </a:lnTo>
                  <a:lnTo>
                    <a:pt x="40289" y="28447"/>
                  </a:lnTo>
                  <a:lnTo>
                    <a:pt x="41752" y="28509"/>
                  </a:lnTo>
                  <a:lnTo>
                    <a:pt x="43158" y="28613"/>
                  </a:lnTo>
                  <a:lnTo>
                    <a:pt x="44508" y="28759"/>
                  </a:lnTo>
                  <a:lnTo>
                    <a:pt x="45801" y="28947"/>
                  </a:lnTo>
                  <a:lnTo>
                    <a:pt x="47038" y="29176"/>
                  </a:lnTo>
                  <a:lnTo>
                    <a:pt x="48218" y="29447"/>
                  </a:lnTo>
                  <a:lnTo>
                    <a:pt x="49342" y="29759"/>
                  </a:lnTo>
                  <a:lnTo>
                    <a:pt x="50409" y="30113"/>
                  </a:lnTo>
                  <a:lnTo>
                    <a:pt x="51420" y="30509"/>
                  </a:lnTo>
                  <a:lnTo>
                    <a:pt x="52395" y="30943"/>
                  </a:lnTo>
                  <a:lnTo>
                    <a:pt x="53328" y="31411"/>
                  </a:lnTo>
                  <a:lnTo>
                    <a:pt x="54217" y="31913"/>
                  </a:lnTo>
                  <a:lnTo>
                    <a:pt x="55063" y="32450"/>
                  </a:lnTo>
                  <a:lnTo>
                    <a:pt x="55866" y="33021"/>
                  </a:lnTo>
                  <a:lnTo>
                    <a:pt x="56626" y="33626"/>
                  </a:lnTo>
                  <a:lnTo>
                    <a:pt x="57342" y="34265"/>
                  </a:lnTo>
                  <a:lnTo>
                    <a:pt x="58016" y="34938"/>
                  </a:lnTo>
                  <a:lnTo>
                    <a:pt x="58646" y="35646"/>
                  </a:lnTo>
                  <a:lnTo>
                    <a:pt x="59233" y="36388"/>
                  </a:lnTo>
                  <a:lnTo>
                    <a:pt x="59795" y="37147"/>
                  </a:lnTo>
                  <a:lnTo>
                    <a:pt x="60320" y="37936"/>
                  </a:lnTo>
                  <a:lnTo>
                    <a:pt x="60807" y="38754"/>
                  </a:lnTo>
                  <a:lnTo>
                    <a:pt x="61257" y="39603"/>
                  </a:lnTo>
                  <a:lnTo>
                    <a:pt x="61670" y="40481"/>
                  </a:lnTo>
                  <a:lnTo>
                    <a:pt x="62046" y="41389"/>
                  </a:lnTo>
                  <a:lnTo>
                    <a:pt x="62385" y="42326"/>
                  </a:lnTo>
                  <a:lnTo>
                    <a:pt x="62686" y="43294"/>
                  </a:lnTo>
                  <a:lnTo>
                    <a:pt x="62950" y="44291"/>
                  </a:lnTo>
                  <a:lnTo>
                    <a:pt x="63177" y="45318"/>
                  </a:lnTo>
                  <a:lnTo>
                    <a:pt x="63389" y="46370"/>
                  </a:lnTo>
                  <a:lnTo>
                    <a:pt x="63579" y="47443"/>
                  </a:lnTo>
                  <a:lnTo>
                    <a:pt x="63746" y="48537"/>
                  </a:lnTo>
                  <a:lnTo>
                    <a:pt x="63891" y="49652"/>
                  </a:lnTo>
                  <a:lnTo>
                    <a:pt x="64014" y="50787"/>
                  </a:lnTo>
                  <a:lnTo>
                    <a:pt x="64115" y="51943"/>
                  </a:lnTo>
                  <a:lnTo>
                    <a:pt x="64193" y="53121"/>
                  </a:lnTo>
                  <a:lnTo>
                    <a:pt x="64249" y="54319"/>
                  </a:lnTo>
                  <a:lnTo>
                    <a:pt x="64282" y="55538"/>
                  </a:lnTo>
                  <a:lnTo>
                    <a:pt x="64293" y="56777"/>
                  </a:lnTo>
                  <a:lnTo>
                    <a:pt x="64293" y="110430"/>
                  </a:lnTo>
                  <a:lnTo>
                    <a:pt x="50824" y="110430"/>
                  </a:lnTo>
                  <a:lnTo>
                    <a:pt x="50824" y="59382"/>
                  </a:lnTo>
                  <a:lnTo>
                    <a:pt x="50818" y="58368"/>
                  </a:lnTo>
                  <a:lnTo>
                    <a:pt x="50798" y="57379"/>
                  </a:lnTo>
                  <a:lnTo>
                    <a:pt x="50764" y="56415"/>
                  </a:lnTo>
                  <a:lnTo>
                    <a:pt x="50717" y="55477"/>
                  </a:lnTo>
                  <a:lnTo>
                    <a:pt x="50657" y="54564"/>
                  </a:lnTo>
                  <a:lnTo>
                    <a:pt x="50583" y="53676"/>
                  </a:lnTo>
                  <a:lnTo>
                    <a:pt x="50496" y="52813"/>
                  </a:lnTo>
                  <a:lnTo>
                    <a:pt x="50396" y="51976"/>
                  </a:lnTo>
                  <a:lnTo>
                    <a:pt x="50282" y="51164"/>
                  </a:lnTo>
                  <a:lnTo>
                    <a:pt x="50155" y="50378"/>
                  </a:lnTo>
                  <a:lnTo>
                    <a:pt x="50024" y="49617"/>
                  </a:lnTo>
                  <a:lnTo>
                    <a:pt x="49869" y="48884"/>
                  </a:lnTo>
                  <a:lnTo>
                    <a:pt x="49690" y="48177"/>
                  </a:lnTo>
                  <a:lnTo>
                    <a:pt x="49488" y="47497"/>
                  </a:lnTo>
                  <a:lnTo>
                    <a:pt x="49262" y="46843"/>
                  </a:lnTo>
                  <a:lnTo>
                    <a:pt x="49012" y="46217"/>
                  </a:lnTo>
                  <a:lnTo>
                    <a:pt x="48738" y="45617"/>
                  </a:lnTo>
                  <a:lnTo>
                    <a:pt x="48440" y="45044"/>
                  </a:lnTo>
                  <a:lnTo>
                    <a:pt x="48119" y="44498"/>
                  </a:lnTo>
                  <a:lnTo>
                    <a:pt x="47773" y="43978"/>
                  </a:lnTo>
                  <a:lnTo>
                    <a:pt x="47401" y="43471"/>
                  </a:lnTo>
                  <a:lnTo>
                    <a:pt x="46999" y="42990"/>
                  </a:lnTo>
                  <a:lnTo>
                    <a:pt x="46568" y="42536"/>
                  </a:lnTo>
                  <a:lnTo>
                    <a:pt x="46106" y="42109"/>
                  </a:lnTo>
                  <a:lnTo>
                    <a:pt x="45615" y="41709"/>
                  </a:lnTo>
                  <a:lnTo>
                    <a:pt x="45094" y="41335"/>
                  </a:lnTo>
                  <a:lnTo>
                    <a:pt x="44544" y="40988"/>
                  </a:lnTo>
                  <a:lnTo>
                    <a:pt x="43963" y="40668"/>
                  </a:lnTo>
                  <a:lnTo>
                    <a:pt x="43353" y="40375"/>
                  </a:lnTo>
                  <a:lnTo>
                    <a:pt x="42713" y="40109"/>
                  </a:lnTo>
                  <a:lnTo>
                    <a:pt x="42039" y="39854"/>
                  </a:lnTo>
                  <a:lnTo>
                    <a:pt x="41326" y="39626"/>
                  </a:lnTo>
                  <a:lnTo>
                    <a:pt x="40575" y="39426"/>
                  </a:lnTo>
                  <a:lnTo>
                    <a:pt x="39784" y="39251"/>
                  </a:lnTo>
                  <a:lnTo>
                    <a:pt x="38955" y="39104"/>
                  </a:lnTo>
                  <a:lnTo>
                    <a:pt x="38088" y="38984"/>
                  </a:lnTo>
                  <a:lnTo>
                    <a:pt x="37181" y="38890"/>
                  </a:lnTo>
                  <a:lnTo>
                    <a:pt x="36236" y="38823"/>
                  </a:lnTo>
                  <a:lnTo>
                    <a:pt x="35252" y="38783"/>
                  </a:lnTo>
                  <a:lnTo>
                    <a:pt x="34230" y="38769"/>
                  </a:lnTo>
                  <a:lnTo>
                    <a:pt x="33286" y="38786"/>
                  </a:lnTo>
                  <a:lnTo>
                    <a:pt x="32361" y="38838"/>
                  </a:lnTo>
                  <a:lnTo>
                    <a:pt x="31453" y="38923"/>
                  </a:lnTo>
                  <a:lnTo>
                    <a:pt x="30563" y="39043"/>
                  </a:lnTo>
                  <a:lnTo>
                    <a:pt x="29691" y="39197"/>
                  </a:lnTo>
                  <a:lnTo>
                    <a:pt x="28836" y="39385"/>
                  </a:lnTo>
                  <a:lnTo>
                    <a:pt x="28000" y="39608"/>
                  </a:lnTo>
                  <a:lnTo>
                    <a:pt x="27181" y="39865"/>
                  </a:lnTo>
                  <a:lnTo>
                    <a:pt x="26381" y="40156"/>
                  </a:lnTo>
                  <a:lnTo>
                    <a:pt x="25598" y="40481"/>
                  </a:lnTo>
                  <a:lnTo>
                    <a:pt x="24849" y="40837"/>
                  </a:lnTo>
                  <a:lnTo>
                    <a:pt x="24122" y="41222"/>
                  </a:lnTo>
                  <a:lnTo>
                    <a:pt x="23415" y="41635"/>
                  </a:lnTo>
                  <a:lnTo>
                    <a:pt x="22729" y="42076"/>
                  </a:lnTo>
                  <a:lnTo>
                    <a:pt x="22063" y="42546"/>
                  </a:lnTo>
                  <a:lnTo>
                    <a:pt x="21419" y="43044"/>
                  </a:lnTo>
                  <a:lnTo>
                    <a:pt x="20795" y="43570"/>
                  </a:lnTo>
                  <a:lnTo>
                    <a:pt x="20193" y="44124"/>
                  </a:lnTo>
                  <a:lnTo>
                    <a:pt x="19611" y="44707"/>
                  </a:lnTo>
                  <a:lnTo>
                    <a:pt x="19050" y="45318"/>
                  </a:lnTo>
                  <a:lnTo>
                    <a:pt x="18526" y="45956"/>
                  </a:lnTo>
                  <a:lnTo>
                    <a:pt x="18026" y="46621"/>
                  </a:lnTo>
                  <a:lnTo>
                    <a:pt x="17549" y="47313"/>
                  </a:lnTo>
                  <a:lnTo>
                    <a:pt x="17097" y="48032"/>
                  </a:lnTo>
                  <a:lnTo>
                    <a:pt x="16668" y="48778"/>
                  </a:lnTo>
                  <a:lnTo>
                    <a:pt x="16263" y="49550"/>
                  </a:lnTo>
                  <a:lnTo>
                    <a:pt x="15882" y="50350"/>
                  </a:lnTo>
                  <a:lnTo>
                    <a:pt x="15525" y="51176"/>
                  </a:lnTo>
                  <a:lnTo>
                    <a:pt x="15192" y="52028"/>
                  </a:lnTo>
                  <a:lnTo>
                    <a:pt x="14882" y="52908"/>
                  </a:lnTo>
                  <a:lnTo>
                    <a:pt x="14600" y="53812"/>
                  </a:lnTo>
                  <a:lnTo>
                    <a:pt x="14347" y="54738"/>
                  </a:lnTo>
                  <a:lnTo>
                    <a:pt x="14123" y="55687"/>
                  </a:lnTo>
                  <a:lnTo>
                    <a:pt x="13930" y="56658"/>
                  </a:lnTo>
                  <a:lnTo>
                    <a:pt x="13766" y="57652"/>
                  </a:lnTo>
                  <a:lnTo>
                    <a:pt x="13632" y="58668"/>
                  </a:lnTo>
                  <a:lnTo>
                    <a:pt x="13528" y="59706"/>
                  </a:lnTo>
                  <a:lnTo>
                    <a:pt x="13454" y="60766"/>
                  </a:lnTo>
                  <a:lnTo>
                    <a:pt x="13409" y="61849"/>
                  </a:lnTo>
                  <a:lnTo>
                    <a:pt x="13394" y="62954"/>
                  </a:lnTo>
                  <a:lnTo>
                    <a:pt x="13394" y="110430"/>
                  </a:lnTo>
                  <a:lnTo>
                    <a:pt x="0" y="110430"/>
                  </a:lnTo>
                  <a:lnTo>
                    <a:pt x="0" y="0"/>
                  </a:lnTo>
                  <a:lnTo>
                    <a:pt x="13394" y="0"/>
                  </a:lnTo>
                  <a:lnTo>
                    <a:pt x="13394" y="28723"/>
                  </a:lnTo>
                  <a:lnTo>
                    <a:pt x="13393" y="29214"/>
                  </a:lnTo>
                  <a:lnTo>
                    <a:pt x="13391" y="29706"/>
                  </a:lnTo>
                  <a:lnTo>
                    <a:pt x="13387" y="30197"/>
                  </a:lnTo>
                  <a:lnTo>
                    <a:pt x="13382" y="30688"/>
                  </a:lnTo>
                  <a:lnTo>
                    <a:pt x="13375" y="31179"/>
                  </a:lnTo>
                  <a:lnTo>
                    <a:pt x="13367" y="31670"/>
                  </a:lnTo>
                  <a:lnTo>
                    <a:pt x="13358" y="32161"/>
                  </a:lnTo>
                  <a:lnTo>
                    <a:pt x="13346" y="32652"/>
                  </a:lnTo>
                  <a:lnTo>
                    <a:pt x="13334" y="33144"/>
                  </a:lnTo>
                  <a:lnTo>
                    <a:pt x="13320" y="33635"/>
                  </a:lnTo>
                  <a:lnTo>
                    <a:pt x="13304" y="34122"/>
                  </a:lnTo>
                  <a:lnTo>
                    <a:pt x="13287" y="34602"/>
                  </a:lnTo>
                  <a:lnTo>
                    <a:pt x="13268" y="35075"/>
                  </a:lnTo>
                  <a:lnTo>
                    <a:pt x="13248" y="35540"/>
                  </a:lnTo>
                  <a:lnTo>
                    <a:pt x="13227" y="35997"/>
                  </a:lnTo>
                  <a:lnTo>
                    <a:pt x="13204" y="36448"/>
                  </a:lnTo>
                  <a:lnTo>
                    <a:pt x="13179" y="36890"/>
                  </a:lnTo>
                  <a:lnTo>
                    <a:pt x="13153" y="37326"/>
                  </a:lnTo>
                  <a:lnTo>
                    <a:pt x="13125" y="37753"/>
                  </a:lnTo>
                  <a:lnTo>
                    <a:pt x="13096" y="38174"/>
                  </a:lnTo>
                  <a:lnTo>
                    <a:pt x="13081" y="38585"/>
                  </a:lnTo>
                  <a:lnTo>
                    <a:pt x="13067" y="38984"/>
                  </a:lnTo>
                  <a:lnTo>
                    <a:pt x="13052" y="39370"/>
                  </a:lnTo>
                  <a:lnTo>
                    <a:pt x="13037" y="39746"/>
                  </a:lnTo>
                  <a:lnTo>
                    <a:pt x="13022" y="40109"/>
                  </a:lnTo>
                  <a:lnTo>
                    <a:pt x="13007" y="40460"/>
                  </a:lnTo>
                  <a:lnTo>
                    <a:pt x="12992" y="40799"/>
                  </a:lnTo>
                  <a:lnTo>
                    <a:pt x="12977" y="41127"/>
                  </a:lnTo>
                  <a:lnTo>
                    <a:pt x="12962" y="41442"/>
                  </a:lnTo>
                  <a:lnTo>
                    <a:pt x="12948" y="41746"/>
                  </a:lnTo>
                  <a:lnTo>
                    <a:pt x="12933" y="42020"/>
                  </a:lnTo>
                  <a:lnTo>
                    <a:pt x="12918" y="42276"/>
                  </a:lnTo>
                  <a:lnTo>
                    <a:pt x="12903" y="42514"/>
                  </a:lnTo>
                  <a:lnTo>
                    <a:pt x="12888" y="42734"/>
                  </a:lnTo>
                  <a:lnTo>
                    <a:pt x="12873" y="42936"/>
                  </a:lnTo>
                  <a:lnTo>
                    <a:pt x="12858" y="43121"/>
                  </a:lnTo>
                  <a:lnTo>
                    <a:pt x="12843" y="43288"/>
                  </a:lnTo>
                  <a:lnTo>
                    <a:pt x="12828" y="43436"/>
                  </a:lnTo>
                  <a:lnTo>
                    <a:pt x="12799" y="43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071279" y="4010170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085046" y="4052438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156037" y="4010170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169804" y="4052438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244441" y="4010170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320790" y="4011659"/>
              <a:ext cx="72851" cy="80516"/>
            </a:xfrm>
            <a:custGeom>
              <a:avLst/>
              <a:pathLst>
                <a:path w="72851" h="80516">
                  <a:moveTo>
                    <a:pt x="57894" y="80516"/>
                  </a:moveTo>
                  <a:lnTo>
                    <a:pt x="36239" y="47476"/>
                  </a:lnTo>
                  <a:lnTo>
                    <a:pt x="14436" y="80516"/>
                  </a:lnTo>
                  <a:lnTo>
                    <a:pt x="0" y="80516"/>
                  </a:lnTo>
                  <a:lnTo>
                    <a:pt x="28649" y="39141"/>
                  </a:lnTo>
                  <a:lnTo>
                    <a:pt x="1339" y="0"/>
                  </a:lnTo>
                  <a:lnTo>
                    <a:pt x="16147" y="0"/>
                  </a:lnTo>
                  <a:lnTo>
                    <a:pt x="36239" y="31328"/>
                  </a:lnTo>
                  <a:lnTo>
                    <a:pt x="56182" y="0"/>
                  </a:lnTo>
                  <a:lnTo>
                    <a:pt x="71139" y="0"/>
                  </a:lnTo>
                  <a:lnTo>
                    <a:pt x="43829" y="38992"/>
                  </a:lnTo>
                  <a:lnTo>
                    <a:pt x="72851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405473" y="3981744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405473" y="4011659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579231" y="3689985"/>
              <a:ext cx="952730" cy="675712"/>
            </a:xfrm>
            <a:custGeom>
              <a:avLst/>
              <a:pathLst>
                <a:path w="952730" h="675712">
                  <a:moveTo>
                    <a:pt x="0" y="444265"/>
                  </a:moveTo>
                  <a:lnTo>
                    <a:pt x="17277" y="479578"/>
                  </a:lnTo>
                  <a:lnTo>
                    <a:pt x="35864" y="514220"/>
                  </a:lnTo>
                  <a:lnTo>
                    <a:pt x="55732" y="548143"/>
                  </a:lnTo>
                  <a:lnTo>
                    <a:pt x="76855" y="581300"/>
                  </a:lnTo>
                  <a:lnTo>
                    <a:pt x="99203" y="613643"/>
                  </a:lnTo>
                  <a:lnTo>
                    <a:pt x="122745" y="645129"/>
                  </a:lnTo>
                  <a:lnTo>
                    <a:pt x="147447" y="675712"/>
                  </a:lnTo>
                  <a:lnTo>
                    <a:pt x="952730" y="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601040" y="4254805"/>
              <a:ext cx="44329" cy="28241"/>
            </a:xfrm>
            <a:custGeom>
              <a:avLst/>
              <a:pathLst>
                <a:path w="44329" h="28241">
                  <a:moveTo>
                    <a:pt x="44329" y="0"/>
                  </a:moveTo>
                  <a:lnTo>
                    <a:pt x="0" y="282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868678" y="4244278"/>
              <a:ext cx="87734" cy="107900"/>
            </a:xfrm>
            <a:custGeom>
              <a:avLst/>
              <a:pathLst>
                <a:path w="87734" h="107900">
                  <a:moveTo>
                    <a:pt x="87734" y="77465"/>
                  </a:moveTo>
                  <a:lnTo>
                    <a:pt x="87708" y="78779"/>
                  </a:lnTo>
                  <a:lnTo>
                    <a:pt x="87629" y="80072"/>
                  </a:lnTo>
                  <a:lnTo>
                    <a:pt x="87499" y="81344"/>
                  </a:lnTo>
                  <a:lnTo>
                    <a:pt x="87317" y="82596"/>
                  </a:lnTo>
                  <a:lnTo>
                    <a:pt x="87083" y="83827"/>
                  </a:lnTo>
                  <a:lnTo>
                    <a:pt x="86796" y="85037"/>
                  </a:lnTo>
                  <a:lnTo>
                    <a:pt x="86457" y="86226"/>
                  </a:lnTo>
                  <a:lnTo>
                    <a:pt x="86067" y="87394"/>
                  </a:lnTo>
                  <a:lnTo>
                    <a:pt x="85624" y="88542"/>
                  </a:lnTo>
                  <a:lnTo>
                    <a:pt x="85129" y="89668"/>
                  </a:lnTo>
                  <a:lnTo>
                    <a:pt x="84595" y="90770"/>
                  </a:lnTo>
                  <a:lnTo>
                    <a:pt x="84004" y="91841"/>
                  </a:lnTo>
                  <a:lnTo>
                    <a:pt x="83357" y="92883"/>
                  </a:lnTo>
                  <a:lnTo>
                    <a:pt x="82653" y="93895"/>
                  </a:lnTo>
                  <a:lnTo>
                    <a:pt x="81892" y="94877"/>
                  </a:lnTo>
                  <a:lnTo>
                    <a:pt x="81075" y="95830"/>
                  </a:lnTo>
                  <a:lnTo>
                    <a:pt x="80201" y="96753"/>
                  </a:lnTo>
                  <a:lnTo>
                    <a:pt x="79271" y="97646"/>
                  </a:lnTo>
                  <a:lnTo>
                    <a:pt x="78285" y="98509"/>
                  </a:lnTo>
                  <a:lnTo>
                    <a:pt x="77241" y="99342"/>
                  </a:lnTo>
                  <a:lnTo>
                    <a:pt x="76141" y="100129"/>
                  </a:lnTo>
                  <a:lnTo>
                    <a:pt x="74985" y="100881"/>
                  </a:lnTo>
                  <a:lnTo>
                    <a:pt x="73772" y="101599"/>
                  </a:lnTo>
                  <a:lnTo>
                    <a:pt x="72503" y="102283"/>
                  </a:lnTo>
                  <a:lnTo>
                    <a:pt x="71177" y="102933"/>
                  </a:lnTo>
                  <a:lnTo>
                    <a:pt x="69794" y="103548"/>
                  </a:lnTo>
                  <a:lnTo>
                    <a:pt x="68355" y="104129"/>
                  </a:lnTo>
                  <a:lnTo>
                    <a:pt x="66859" y="104676"/>
                  </a:lnTo>
                  <a:lnTo>
                    <a:pt x="65307" y="105189"/>
                  </a:lnTo>
                  <a:lnTo>
                    <a:pt x="63698" y="105667"/>
                  </a:lnTo>
                  <a:lnTo>
                    <a:pt x="62045" y="106092"/>
                  </a:lnTo>
                  <a:lnTo>
                    <a:pt x="60331" y="106471"/>
                  </a:lnTo>
                  <a:lnTo>
                    <a:pt x="58557" y="106806"/>
                  </a:lnTo>
                  <a:lnTo>
                    <a:pt x="56721" y="107096"/>
                  </a:lnTo>
                  <a:lnTo>
                    <a:pt x="54824" y="107342"/>
                  </a:lnTo>
                  <a:lnTo>
                    <a:pt x="52866" y="107543"/>
                  </a:lnTo>
                  <a:lnTo>
                    <a:pt x="50847" y="107699"/>
                  </a:lnTo>
                  <a:lnTo>
                    <a:pt x="48767" y="107811"/>
                  </a:lnTo>
                  <a:lnTo>
                    <a:pt x="46627" y="107878"/>
                  </a:lnTo>
                  <a:lnTo>
                    <a:pt x="44425" y="107900"/>
                  </a:lnTo>
                  <a:lnTo>
                    <a:pt x="40597" y="107831"/>
                  </a:lnTo>
                  <a:lnTo>
                    <a:pt x="36942" y="107626"/>
                  </a:lnTo>
                  <a:lnTo>
                    <a:pt x="33459" y="107284"/>
                  </a:lnTo>
                  <a:lnTo>
                    <a:pt x="30149" y="106805"/>
                  </a:lnTo>
                  <a:lnTo>
                    <a:pt x="27012" y="106188"/>
                  </a:lnTo>
                  <a:lnTo>
                    <a:pt x="24047" y="105435"/>
                  </a:lnTo>
                  <a:lnTo>
                    <a:pt x="21255" y="104545"/>
                  </a:lnTo>
                  <a:lnTo>
                    <a:pt x="18636" y="103518"/>
                  </a:lnTo>
                  <a:lnTo>
                    <a:pt x="16189" y="102355"/>
                  </a:lnTo>
                  <a:lnTo>
                    <a:pt x="13915" y="101054"/>
                  </a:lnTo>
                  <a:lnTo>
                    <a:pt x="11807" y="99624"/>
                  </a:lnTo>
                  <a:lnTo>
                    <a:pt x="9858" y="98071"/>
                  </a:lnTo>
                  <a:lnTo>
                    <a:pt x="8068" y="96397"/>
                  </a:lnTo>
                  <a:lnTo>
                    <a:pt x="6438" y="94601"/>
                  </a:lnTo>
                  <a:lnTo>
                    <a:pt x="4967" y="92682"/>
                  </a:lnTo>
                  <a:lnTo>
                    <a:pt x="3655" y="90642"/>
                  </a:lnTo>
                  <a:lnTo>
                    <a:pt x="2502" y="88479"/>
                  </a:lnTo>
                  <a:lnTo>
                    <a:pt x="1509" y="86195"/>
                  </a:lnTo>
                  <a:lnTo>
                    <a:pt x="674" y="83788"/>
                  </a:lnTo>
                  <a:lnTo>
                    <a:pt x="0" y="81260"/>
                  </a:lnTo>
                  <a:lnTo>
                    <a:pt x="13766" y="78506"/>
                  </a:lnTo>
                  <a:lnTo>
                    <a:pt x="13986" y="79317"/>
                  </a:lnTo>
                  <a:lnTo>
                    <a:pt x="14227" y="80114"/>
                  </a:lnTo>
                  <a:lnTo>
                    <a:pt x="14492" y="80895"/>
                  </a:lnTo>
                  <a:lnTo>
                    <a:pt x="14778" y="81661"/>
                  </a:lnTo>
                  <a:lnTo>
                    <a:pt x="15087" y="82413"/>
                  </a:lnTo>
                  <a:lnTo>
                    <a:pt x="15418" y="83150"/>
                  </a:lnTo>
                  <a:lnTo>
                    <a:pt x="15772" y="83872"/>
                  </a:lnTo>
                  <a:lnTo>
                    <a:pt x="16147" y="84579"/>
                  </a:lnTo>
                  <a:lnTo>
                    <a:pt x="16545" y="85271"/>
                  </a:lnTo>
                  <a:lnTo>
                    <a:pt x="16966" y="85948"/>
                  </a:lnTo>
                  <a:lnTo>
                    <a:pt x="17412" y="86609"/>
                  </a:lnTo>
                  <a:lnTo>
                    <a:pt x="17889" y="87251"/>
                  </a:lnTo>
                  <a:lnTo>
                    <a:pt x="18395" y="87877"/>
                  </a:lnTo>
                  <a:lnTo>
                    <a:pt x="18930" y="88484"/>
                  </a:lnTo>
                  <a:lnTo>
                    <a:pt x="19496" y="89073"/>
                  </a:lnTo>
                  <a:lnTo>
                    <a:pt x="20091" y="89645"/>
                  </a:lnTo>
                  <a:lnTo>
                    <a:pt x="20716" y="90198"/>
                  </a:lnTo>
                  <a:lnTo>
                    <a:pt x="21371" y="90734"/>
                  </a:lnTo>
                  <a:lnTo>
                    <a:pt x="22056" y="91252"/>
                  </a:lnTo>
                  <a:lnTo>
                    <a:pt x="22770" y="91752"/>
                  </a:lnTo>
                  <a:lnTo>
                    <a:pt x="23531" y="92218"/>
                  </a:lnTo>
                  <a:lnTo>
                    <a:pt x="24327" y="92663"/>
                  </a:lnTo>
                  <a:lnTo>
                    <a:pt x="25157" y="93087"/>
                  </a:lnTo>
                  <a:lnTo>
                    <a:pt x="26021" y="93490"/>
                  </a:lnTo>
                  <a:lnTo>
                    <a:pt x="26919" y="93873"/>
                  </a:lnTo>
                  <a:lnTo>
                    <a:pt x="27851" y="94234"/>
                  </a:lnTo>
                  <a:lnTo>
                    <a:pt x="28818" y="94575"/>
                  </a:lnTo>
                  <a:lnTo>
                    <a:pt x="29819" y="94895"/>
                  </a:lnTo>
                  <a:lnTo>
                    <a:pt x="30854" y="95194"/>
                  </a:lnTo>
                  <a:lnTo>
                    <a:pt x="31923" y="95473"/>
                  </a:lnTo>
                  <a:lnTo>
                    <a:pt x="33031" y="95727"/>
                  </a:lnTo>
                  <a:lnTo>
                    <a:pt x="34182" y="95955"/>
                  </a:lnTo>
                  <a:lnTo>
                    <a:pt x="35377" y="96156"/>
                  </a:lnTo>
                  <a:lnTo>
                    <a:pt x="36614" y="96330"/>
                  </a:lnTo>
                  <a:lnTo>
                    <a:pt x="37895" y="96477"/>
                  </a:lnTo>
                  <a:lnTo>
                    <a:pt x="39219" y="96598"/>
                  </a:lnTo>
                  <a:lnTo>
                    <a:pt x="40586" y="96692"/>
                  </a:lnTo>
                  <a:lnTo>
                    <a:pt x="41996" y="96759"/>
                  </a:lnTo>
                  <a:lnTo>
                    <a:pt x="43449" y="96799"/>
                  </a:lnTo>
                  <a:lnTo>
                    <a:pt x="44946" y="96812"/>
                  </a:lnTo>
                  <a:lnTo>
                    <a:pt x="46200" y="96802"/>
                  </a:lnTo>
                  <a:lnTo>
                    <a:pt x="47434" y="96771"/>
                  </a:lnTo>
                  <a:lnTo>
                    <a:pt x="48647" y="96718"/>
                  </a:lnTo>
                  <a:lnTo>
                    <a:pt x="49839" y="96646"/>
                  </a:lnTo>
                  <a:lnTo>
                    <a:pt x="51010" y="96552"/>
                  </a:lnTo>
                  <a:lnTo>
                    <a:pt x="52161" y="96437"/>
                  </a:lnTo>
                  <a:lnTo>
                    <a:pt x="53290" y="96302"/>
                  </a:lnTo>
                  <a:lnTo>
                    <a:pt x="54399" y="96145"/>
                  </a:lnTo>
                  <a:lnTo>
                    <a:pt x="55487" y="95968"/>
                  </a:lnTo>
                  <a:lnTo>
                    <a:pt x="56554" y="95770"/>
                  </a:lnTo>
                  <a:lnTo>
                    <a:pt x="57596" y="95536"/>
                  </a:lnTo>
                  <a:lnTo>
                    <a:pt x="58608" y="95279"/>
                  </a:lnTo>
                  <a:lnTo>
                    <a:pt x="59590" y="95000"/>
                  </a:lnTo>
                  <a:lnTo>
                    <a:pt x="60543" y="94699"/>
                  </a:lnTo>
                  <a:lnTo>
                    <a:pt x="61466" y="94375"/>
                  </a:lnTo>
                  <a:lnTo>
                    <a:pt x="62358" y="94029"/>
                  </a:lnTo>
                  <a:lnTo>
                    <a:pt x="63222" y="93661"/>
                  </a:lnTo>
                  <a:lnTo>
                    <a:pt x="64055" y="93270"/>
                  </a:lnTo>
                  <a:lnTo>
                    <a:pt x="64859" y="92857"/>
                  </a:lnTo>
                  <a:lnTo>
                    <a:pt x="65633" y="92422"/>
                  </a:lnTo>
                  <a:lnTo>
                    <a:pt x="66375" y="91963"/>
                  </a:lnTo>
                  <a:lnTo>
                    <a:pt x="67082" y="91478"/>
                  </a:lnTo>
                  <a:lnTo>
                    <a:pt x="67756" y="90968"/>
                  </a:lnTo>
                  <a:lnTo>
                    <a:pt x="68395" y="90433"/>
                  </a:lnTo>
                  <a:lnTo>
                    <a:pt x="69000" y="89873"/>
                  </a:lnTo>
                  <a:lnTo>
                    <a:pt x="69571" y="89287"/>
                  </a:lnTo>
                  <a:lnTo>
                    <a:pt x="70107" y="88677"/>
                  </a:lnTo>
                  <a:lnTo>
                    <a:pt x="70610" y="88040"/>
                  </a:lnTo>
                  <a:lnTo>
                    <a:pt x="71078" y="87379"/>
                  </a:lnTo>
                  <a:lnTo>
                    <a:pt x="71511" y="86692"/>
                  </a:lnTo>
                  <a:lnTo>
                    <a:pt x="71921" y="85964"/>
                  </a:lnTo>
                  <a:lnTo>
                    <a:pt x="72288" y="85210"/>
                  </a:lnTo>
                  <a:lnTo>
                    <a:pt x="72612" y="84428"/>
                  </a:lnTo>
                  <a:lnTo>
                    <a:pt x="72893" y="83620"/>
                  </a:lnTo>
                  <a:lnTo>
                    <a:pt x="73130" y="82785"/>
                  </a:lnTo>
                  <a:lnTo>
                    <a:pt x="73324" y="81923"/>
                  </a:lnTo>
                  <a:lnTo>
                    <a:pt x="73475" y="81035"/>
                  </a:lnTo>
                  <a:lnTo>
                    <a:pt x="73583" y="80120"/>
                  </a:lnTo>
                  <a:lnTo>
                    <a:pt x="73648" y="79178"/>
                  </a:lnTo>
                  <a:lnTo>
                    <a:pt x="73669" y="78209"/>
                  </a:lnTo>
                  <a:lnTo>
                    <a:pt x="73646" y="77201"/>
                  </a:lnTo>
                  <a:lnTo>
                    <a:pt x="73574" y="76232"/>
                  </a:lnTo>
                  <a:lnTo>
                    <a:pt x="73455" y="75302"/>
                  </a:lnTo>
                  <a:lnTo>
                    <a:pt x="73288" y="74411"/>
                  </a:lnTo>
                  <a:lnTo>
                    <a:pt x="73074" y="73558"/>
                  </a:lnTo>
                  <a:lnTo>
                    <a:pt x="72812" y="72744"/>
                  </a:lnTo>
                  <a:lnTo>
                    <a:pt x="72503" y="71968"/>
                  </a:lnTo>
                  <a:lnTo>
                    <a:pt x="72145" y="71232"/>
                  </a:lnTo>
                  <a:lnTo>
                    <a:pt x="71741" y="70534"/>
                  </a:lnTo>
                  <a:lnTo>
                    <a:pt x="71288" y="69874"/>
                  </a:lnTo>
                  <a:lnTo>
                    <a:pt x="70807" y="69246"/>
                  </a:lnTo>
                  <a:lnTo>
                    <a:pt x="70288" y="68639"/>
                  </a:lnTo>
                  <a:lnTo>
                    <a:pt x="69730" y="68055"/>
                  </a:lnTo>
                  <a:lnTo>
                    <a:pt x="69133" y="67493"/>
                  </a:lnTo>
                  <a:lnTo>
                    <a:pt x="68498" y="66954"/>
                  </a:lnTo>
                  <a:lnTo>
                    <a:pt x="67823" y="66436"/>
                  </a:lnTo>
                  <a:lnTo>
                    <a:pt x="67111" y="65942"/>
                  </a:lnTo>
                  <a:lnTo>
                    <a:pt x="66359" y="65469"/>
                  </a:lnTo>
                  <a:lnTo>
                    <a:pt x="65569" y="65019"/>
                  </a:lnTo>
                  <a:lnTo>
                    <a:pt x="64740" y="64591"/>
                  </a:lnTo>
                  <a:lnTo>
                    <a:pt x="63875" y="64181"/>
                  </a:lnTo>
                  <a:lnTo>
                    <a:pt x="62978" y="63784"/>
                  </a:lnTo>
                  <a:lnTo>
                    <a:pt x="62047" y="63401"/>
                  </a:lnTo>
                  <a:lnTo>
                    <a:pt x="61085" y="63031"/>
                  </a:lnTo>
                  <a:lnTo>
                    <a:pt x="60089" y="62675"/>
                  </a:lnTo>
                  <a:lnTo>
                    <a:pt x="59060" y="62332"/>
                  </a:lnTo>
                  <a:lnTo>
                    <a:pt x="57999" y="62002"/>
                  </a:lnTo>
                  <a:lnTo>
                    <a:pt x="56905" y="61686"/>
                  </a:lnTo>
                  <a:lnTo>
                    <a:pt x="55779" y="61383"/>
                  </a:lnTo>
                  <a:lnTo>
                    <a:pt x="54619" y="61093"/>
                  </a:lnTo>
                  <a:lnTo>
                    <a:pt x="53431" y="60808"/>
                  </a:lnTo>
                  <a:lnTo>
                    <a:pt x="52217" y="60519"/>
                  </a:lnTo>
                  <a:lnTo>
                    <a:pt x="50978" y="60225"/>
                  </a:lnTo>
                  <a:lnTo>
                    <a:pt x="49714" y="59927"/>
                  </a:lnTo>
                  <a:lnTo>
                    <a:pt x="48424" y="59624"/>
                  </a:lnTo>
                  <a:lnTo>
                    <a:pt x="47110" y="59316"/>
                  </a:lnTo>
                  <a:lnTo>
                    <a:pt x="45769" y="59005"/>
                  </a:lnTo>
                  <a:lnTo>
                    <a:pt x="44404" y="58688"/>
                  </a:lnTo>
                  <a:lnTo>
                    <a:pt x="43013" y="58368"/>
                  </a:lnTo>
                  <a:lnTo>
                    <a:pt x="41597" y="58042"/>
                  </a:lnTo>
                  <a:lnTo>
                    <a:pt x="40718" y="57848"/>
                  </a:lnTo>
                  <a:lnTo>
                    <a:pt x="39838" y="57650"/>
                  </a:lnTo>
                  <a:lnTo>
                    <a:pt x="38956" y="57449"/>
                  </a:lnTo>
                  <a:lnTo>
                    <a:pt x="38073" y="57245"/>
                  </a:lnTo>
                  <a:lnTo>
                    <a:pt x="37188" y="57038"/>
                  </a:lnTo>
                  <a:lnTo>
                    <a:pt x="36302" y="56828"/>
                  </a:lnTo>
                  <a:lnTo>
                    <a:pt x="35414" y="56615"/>
                  </a:lnTo>
                  <a:lnTo>
                    <a:pt x="34525" y="56399"/>
                  </a:lnTo>
                  <a:lnTo>
                    <a:pt x="33634" y="56181"/>
                  </a:lnTo>
                  <a:lnTo>
                    <a:pt x="32742" y="55959"/>
                  </a:lnTo>
                  <a:lnTo>
                    <a:pt x="31867" y="55717"/>
                  </a:lnTo>
                  <a:lnTo>
                    <a:pt x="30997" y="55468"/>
                  </a:lnTo>
                  <a:lnTo>
                    <a:pt x="30134" y="55211"/>
                  </a:lnTo>
                  <a:lnTo>
                    <a:pt x="29277" y="54947"/>
                  </a:lnTo>
                  <a:lnTo>
                    <a:pt x="28426" y="54675"/>
                  </a:lnTo>
                  <a:lnTo>
                    <a:pt x="27580" y="54396"/>
                  </a:lnTo>
                  <a:lnTo>
                    <a:pt x="26741" y="54110"/>
                  </a:lnTo>
                  <a:lnTo>
                    <a:pt x="25907" y="53816"/>
                  </a:lnTo>
                  <a:lnTo>
                    <a:pt x="25080" y="53514"/>
                  </a:lnTo>
                  <a:lnTo>
                    <a:pt x="24258" y="53206"/>
                  </a:lnTo>
                  <a:lnTo>
                    <a:pt x="23459" y="52873"/>
                  </a:lnTo>
                  <a:lnTo>
                    <a:pt x="22669" y="52530"/>
                  </a:lnTo>
                  <a:lnTo>
                    <a:pt x="21888" y="52176"/>
                  </a:lnTo>
                  <a:lnTo>
                    <a:pt x="21115" y="51813"/>
                  </a:lnTo>
                  <a:lnTo>
                    <a:pt x="20352" y="51438"/>
                  </a:lnTo>
                  <a:lnTo>
                    <a:pt x="19597" y="51054"/>
                  </a:lnTo>
                  <a:lnTo>
                    <a:pt x="18852" y="50658"/>
                  </a:lnTo>
                  <a:lnTo>
                    <a:pt x="18115" y="50253"/>
                  </a:lnTo>
                  <a:lnTo>
                    <a:pt x="17387" y="49837"/>
                  </a:lnTo>
                  <a:lnTo>
                    <a:pt x="16668" y="49410"/>
                  </a:lnTo>
                  <a:lnTo>
                    <a:pt x="15964" y="48971"/>
                  </a:lnTo>
                  <a:lnTo>
                    <a:pt x="15278" y="48514"/>
                  </a:lnTo>
                  <a:lnTo>
                    <a:pt x="14612" y="48042"/>
                  </a:lnTo>
                  <a:lnTo>
                    <a:pt x="13966" y="47553"/>
                  </a:lnTo>
                  <a:lnTo>
                    <a:pt x="13338" y="47048"/>
                  </a:lnTo>
                  <a:lnTo>
                    <a:pt x="12730" y="46526"/>
                  </a:lnTo>
                  <a:lnTo>
                    <a:pt x="12142" y="45988"/>
                  </a:lnTo>
                  <a:lnTo>
                    <a:pt x="11572" y="45434"/>
                  </a:lnTo>
                  <a:lnTo>
                    <a:pt x="11022" y="44863"/>
                  </a:lnTo>
                  <a:lnTo>
                    <a:pt x="10492" y="44276"/>
                  </a:lnTo>
                  <a:lnTo>
                    <a:pt x="9982" y="43657"/>
                  </a:lnTo>
                  <a:lnTo>
                    <a:pt x="9495" y="43020"/>
                  </a:lnTo>
                  <a:lnTo>
                    <a:pt x="9030" y="42365"/>
                  </a:lnTo>
                  <a:lnTo>
                    <a:pt x="8587" y="41692"/>
                  </a:lnTo>
                  <a:lnTo>
                    <a:pt x="8166" y="41002"/>
                  </a:lnTo>
                  <a:lnTo>
                    <a:pt x="7768" y="40293"/>
                  </a:lnTo>
                  <a:lnTo>
                    <a:pt x="7393" y="39567"/>
                  </a:lnTo>
                  <a:lnTo>
                    <a:pt x="7039" y="38823"/>
                  </a:lnTo>
                  <a:lnTo>
                    <a:pt x="6708" y="38061"/>
                  </a:lnTo>
                  <a:lnTo>
                    <a:pt x="6399" y="37281"/>
                  </a:lnTo>
                  <a:lnTo>
                    <a:pt x="6116" y="36465"/>
                  </a:lnTo>
                  <a:lnTo>
                    <a:pt x="5863" y="35626"/>
                  </a:lnTo>
                  <a:lnTo>
                    <a:pt x="5640" y="34763"/>
                  </a:lnTo>
                  <a:lnTo>
                    <a:pt x="5447" y="33876"/>
                  </a:lnTo>
                  <a:lnTo>
                    <a:pt x="5283" y="32965"/>
                  </a:lnTo>
                  <a:lnTo>
                    <a:pt x="5149" y="32030"/>
                  </a:lnTo>
                  <a:lnTo>
                    <a:pt x="5045" y="31072"/>
                  </a:lnTo>
                  <a:lnTo>
                    <a:pt x="4970" y="30090"/>
                  </a:lnTo>
                  <a:lnTo>
                    <a:pt x="4926" y="29083"/>
                  </a:lnTo>
                  <a:lnTo>
                    <a:pt x="4911" y="28054"/>
                  </a:lnTo>
                  <a:lnTo>
                    <a:pt x="4941" y="26587"/>
                  </a:lnTo>
                  <a:lnTo>
                    <a:pt x="5030" y="25163"/>
                  </a:lnTo>
                  <a:lnTo>
                    <a:pt x="5179" y="23783"/>
                  </a:lnTo>
                  <a:lnTo>
                    <a:pt x="5387" y="22446"/>
                  </a:lnTo>
                  <a:lnTo>
                    <a:pt x="5655" y="21152"/>
                  </a:lnTo>
                  <a:lnTo>
                    <a:pt x="5982" y="19901"/>
                  </a:lnTo>
                  <a:lnTo>
                    <a:pt x="6369" y="18693"/>
                  </a:lnTo>
                  <a:lnTo>
                    <a:pt x="6816" y="17528"/>
                  </a:lnTo>
                  <a:lnTo>
                    <a:pt x="7322" y="16407"/>
                  </a:lnTo>
                  <a:lnTo>
                    <a:pt x="7887" y="15329"/>
                  </a:lnTo>
                  <a:lnTo>
                    <a:pt x="8521" y="14277"/>
                  </a:lnTo>
                  <a:lnTo>
                    <a:pt x="9200" y="13263"/>
                  </a:lnTo>
                  <a:lnTo>
                    <a:pt x="9926" y="12288"/>
                  </a:lnTo>
                  <a:lnTo>
                    <a:pt x="10697" y="11352"/>
                  </a:lnTo>
                  <a:lnTo>
                    <a:pt x="11515" y="10455"/>
                  </a:lnTo>
                  <a:lnTo>
                    <a:pt x="12379" y="9596"/>
                  </a:lnTo>
                  <a:lnTo>
                    <a:pt x="13289" y="8776"/>
                  </a:lnTo>
                  <a:lnTo>
                    <a:pt x="14245" y="7995"/>
                  </a:lnTo>
                  <a:lnTo>
                    <a:pt x="15248" y="7252"/>
                  </a:lnTo>
                  <a:lnTo>
                    <a:pt x="16296" y="6548"/>
                  </a:lnTo>
                  <a:lnTo>
                    <a:pt x="17387" y="5882"/>
                  </a:lnTo>
                  <a:lnTo>
                    <a:pt x="18517" y="5253"/>
                  </a:lnTo>
                  <a:lnTo>
                    <a:pt x="19685" y="4662"/>
                  </a:lnTo>
                  <a:lnTo>
                    <a:pt x="20892" y="4107"/>
                  </a:lnTo>
                  <a:lnTo>
                    <a:pt x="22138" y="3590"/>
                  </a:lnTo>
                  <a:lnTo>
                    <a:pt x="23422" y="3110"/>
                  </a:lnTo>
                  <a:lnTo>
                    <a:pt x="24745" y="2667"/>
                  </a:lnTo>
                  <a:lnTo>
                    <a:pt x="26107" y="2262"/>
                  </a:lnTo>
                  <a:lnTo>
                    <a:pt x="27507" y="1893"/>
                  </a:lnTo>
                  <a:lnTo>
                    <a:pt x="28947" y="1562"/>
                  </a:lnTo>
                  <a:lnTo>
                    <a:pt x="30417" y="1265"/>
                  </a:lnTo>
                  <a:lnTo>
                    <a:pt x="31911" y="1000"/>
                  </a:lnTo>
                  <a:lnTo>
                    <a:pt x="33429" y="765"/>
                  </a:lnTo>
                  <a:lnTo>
                    <a:pt x="34971" y="562"/>
                  </a:lnTo>
                  <a:lnTo>
                    <a:pt x="36537" y="390"/>
                  </a:lnTo>
                  <a:lnTo>
                    <a:pt x="38126" y="250"/>
                  </a:lnTo>
                  <a:lnTo>
                    <a:pt x="39740" y="140"/>
                  </a:lnTo>
                  <a:lnTo>
                    <a:pt x="41377" y="62"/>
                  </a:lnTo>
                  <a:lnTo>
                    <a:pt x="43038" y="15"/>
                  </a:lnTo>
                  <a:lnTo>
                    <a:pt x="44722" y="0"/>
                  </a:lnTo>
                  <a:lnTo>
                    <a:pt x="46644" y="15"/>
                  </a:lnTo>
                  <a:lnTo>
                    <a:pt x="48509" y="62"/>
                  </a:lnTo>
                  <a:lnTo>
                    <a:pt x="50317" y="140"/>
                  </a:lnTo>
                  <a:lnTo>
                    <a:pt x="52069" y="250"/>
                  </a:lnTo>
                  <a:lnTo>
                    <a:pt x="53764" y="390"/>
                  </a:lnTo>
                  <a:lnTo>
                    <a:pt x="55402" y="562"/>
                  </a:lnTo>
                  <a:lnTo>
                    <a:pt x="56984" y="765"/>
                  </a:lnTo>
                  <a:lnTo>
                    <a:pt x="58510" y="1000"/>
                  </a:lnTo>
                  <a:lnTo>
                    <a:pt x="59979" y="1265"/>
                  </a:lnTo>
                  <a:lnTo>
                    <a:pt x="61391" y="1562"/>
                  </a:lnTo>
                  <a:lnTo>
                    <a:pt x="62754" y="1875"/>
                  </a:lnTo>
                  <a:lnTo>
                    <a:pt x="64073" y="2220"/>
                  </a:lnTo>
                  <a:lnTo>
                    <a:pt x="65349" y="2596"/>
                  </a:lnTo>
                  <a:lnTo>
                    <a:pt x="66582" y="3003"/>
                  </a:lnTo>
                  <a:lnTo>
                    <a:pt x="67772" y="3441"/>
                  </a:lnTo>
                  <a:lnTo>
                    <a:pt x="68919" y="3911"/>
                  </a:lnTo>
                  <a:lnTo>
                    <a:pt x="70022" y="4412"/>
                  </a:lnTo>
                  <a:lnTo>
                    <a:pt x="71083" y="4944"/>
                  </a:lnTo>
                  <a:lnTo>
                    <a:pt x="72100" y="5507"/>
                  </a:lnTo>
                  <a:lnTo>
                    <a:pt x="73074" y="6101"/>
                  </a:lnTo>
                  <a:lnTo>
                    <a:pt x="74007" y="6727"/>
                  </a:lnTo>
                  <a:lnTo>
                    <a:pt x="74902" y="7381"/>
                  </a:lnTo>
                  <a:lnTo>
                    <a:pt x="75757" y="8066"/>
                  </a:lnTo>
                  <a:lnTo>
                    <a:pt x="76575" y="8780"/>
                  </a:lnTo>
                  <a:lnTo>
                    <a:pt x="77353" y="9525"/>
                  </a:lnTo>
                  <a:lnTo>
                    <a:pt x="78093" y="10298"/>
                  </a:lnTo>
                  <a:lnTo>
                    <a:pt x="78794" y="11102"/>
                  </a:lnTo>
                  <a:lnTo>
                    <a:pt x="79456" y="11936"/>
                  </a:lnTo>
                  <a:lnTo>
                    <a:pt x="80079" y="12799"/>
                  </a:lnTo>
                  <a:lnTo>
                    <a:pt x="80664" y="13692"/>
                  </a:lnTo>
                  <a:lnTo>
                    <a:pt x="81233" y="14600"/>
                  </a:lnTo>
                  <a:lnTo>
                    <a:pt x="81778" y="15537"/>
                  </a:lnTo>
                  <a:lnTo>
                    <a:pt x="82298" y="16505"/>
                  </a:lnTo>
                  <a:lnTo>
                    <a:pt x="82796" y="17502"/>
                  </a:lnTo>
                  <a:lnTo>
                    <a:pt x="83269" y="18529"/>
                  </a:lnTo>
                  <a:lnTo>
                    <a:pt x="83718" y="19585"/>
                  </a:lnTo>
                  <a:lnTo>
                    <a:pt x="84144" y="20672"/>
                  </a:lnTo>
                  <a:lnTo>
                    <a:pt x="84546" y="21788"/>
                  </a:lnTo>
                  <a:lnTo>
                    <a:pt x="84924" y="22934"/>
                  </a:lnTo>
                  <a:lnTo>
                    <a:pt x="85278" y="24110"/>
                  </a:lnTo>
                  <a:lnTo>
                    <a:pt x="71288" y="26565"/>
                  </a:lnTo>
                  <a:lnTo>
                    <a:pt x="71070" y="25814"/>
                  </a:lnTo>
                  <a:lnTo>
                    <a:pt x="70833" y="25080"/>
                  </a:lnTo>
                  <a:lnTo>
                    <a:pt x="70576" y="24362"/>
                  </a:lnTo>
                  <a:lnTo>
                    <a:pt x="70300" y="23660"/>
                  </a:lnTo>
                  <a:lnTo>
                    <a:pt x="70005" y="22975"/>
                  </a:lnTo>
                  <a:lnTo>
                    <a:pt x="69690" y="22306"/>
                  </a:lnTo>
                  <a:lnTo>
                    <a:pt x="69356" y="21653"/>
                  </a:lnTo>
                  <a:lnTo>
                    <a:pt x="69002" y="21017"/>
                  </a:lnTo>
                  <a:lnTo>
                    <a:pt x="68629" y="20397"/>
                  </a:lnTo>
                  <a:lnTo>
                    <a:pt x="68237" y="19794"/>
                  </a:lnTo>
                  <a:lnTo>
                    <a:pt x="67838" y="19208"/>
                  </a:lnTo>
                  <a:lnTo>
                    <a:pt x="67413" y="18642"/>
                  </a:lnTo>
                  <a:lnTo>
                    <a:pt x="66962" y="18095"/>
                  </a:lnTo>
                  <a:lnTo>
                    <a:pt x="66487" y="17567"/>
                  </a:lnTo>
                  <a:lnTo>
                    <a:pt x="65986" y="17059"/>
                  </a:lnTo>
                  <a:lnTo>
                    <a:pt x="65460" y="16570"/>
                  </a:lnTo>
                  <a:lnTo>
                    <a:pt x="64909" y="16100"/>
                  </a:lnTo>
                  <a:lnTo>
                    <a:pt x="64332" y="15650"/>
                  </a:lnTo>
                  <a:lnTo>
                    <a:pt x="63730" y="15219"/>
                  </a:lnTo>
                  <a:lnTo>
                    <a:pt x="63103" y="14808"/>
                  </a:lnTo>
                  <a:lnTo>
                    <a:pt x="62449" y="14416"/>
                  </a:lnTo>
                  <a:lnTo>
                    <a:pt x="61766" y="14043"/>
                  </a:lnTo>
                  <a:lnTo>
                    <a:pt x="61055" y="13689"/>
                  </a:lnTo>
                  <a:lnTo>
                    <a:pt x="60317" y="13355"/>
                  </a:lnTo>
                  <a:lnTo>
                    <a:pt x="59549" y="13041"/>
                  </a:lnTo>
                  <a:lnTo>
                    <a:pt x="58754" y="12745"/>
                  </a:lnTo>
                  <a:lnTo>
                    <a:pt x="57930" y="12469"/>
                  </a:lnTo>
                  <a:lnTo>
                    <a:pt x="57078" y="12212"/>
                  </a:lnTo>
                  <a:lnTo>
                    <a:pt x="56198" y="11975"/>
                  </a:lnTo>
                  <a:lnTo>
                    <a:pt x="55289" y="11757"/>
                  </a:lnTo>
                  <a:lnTo>
                    <a:pt x="54365" y="11559"/>
                  </a:lnTo>
                  <a:lnTo>
                    <a:pt x="53408" y="11382"/>
                  </a:lnTo>
                  <a:lnTo>
                    <a:pt x="52418" y="11226"/>
                  </a:lnTo>
                  <a:lnTo>
                    <a:pt x="51396" y="11090"/>
                  </a:lnTo>
                  <a:lnTo>
                    <a:pt x="50341" y="10976"/>
                  </a:lnTo>
                  <a:lnTo>
                    <a:pt x="49253" y="10882"/>
                  </a:lnTo>
                  <a:lnTo>
                    <a:pt x="48132" y="10809"/>
                  </a:lnTo>
                  <a:lnTo>
                    <a:pt x="46979" y="10757"/>
                  </a:lnTo>
                  <a:lnTo>
                    <a:pt x="45792" y="10726"/>
                  </a:lnTo>
                  <a:lnTo>
                    <a:pt x="44574" y="10715"/>
                  </a:lnTo>
                  <a:lnTo>
                    <a:pt x="43138" y="10729"/>
                  </a:lnTo>
                  <a:lnTo>
                    <a:pt x="41749" y="10769"/>
                  </a:lnTo>
                  <a:lnTo>
                    <a:pt x="40406" y="10836"/>
                  </a:lnTo>
                  <a:lnTo>
                    <a:pt x="39109" y="10929"/>
                  </a:lnTo>
                  <a:lnTo>
                    <a:pt x="37858" y="11050"/>
                  </a:lnTo>
                  <a:lnTo>
                    <a:pt x="36653" y="11197"/>
                  </a:lnTo>
                  <a:lnTo>
                    <a:pt x="35494" y="11371"/>
                  </a:lnTo>
                  <a:lnTo>
                    <a:pt x="34382" y="11572"/>
                  </a:lnTo>
                  <a:lnTo>
                    <a:pt x="33315" y="11800"/>
                  </a:lnTo>
                  <a:lnTo>
                    <a:pt x="32295" y="12055"/>
                  </a:lnTo>
                  <a:lnTo>
                    <a:pt x="31332" y="12317"/>
                  </a:lnTo>
                  <a:lnTo>
                    <a:pt x="30405" y="12599"/>
                  </a:lnTo>
                  <a:lnTo>
                    <a:pt x="29516" y="12901"/>
                  </a:lnTo>
                  <a:lnTo>
                    <a:pt x="28664" y="13221"/>
                  </a:lnTo>
                  <a:lnTo>
                    <a:pt x="27849" y="13561"/>
                  </a:lnTo>
                  <a:lnTo>
                    <a:pt x="27071" y="13921"/>
                  </a:lnTo>
                  <a:lnTo>
                    <a:pt x="26331" y="14300"/>
                  </a:lnTo>
                  <a:lnTo>
                    <a:pt x="25628" y="14698"/>
                  </a:lnTo>
                  <a:lnTo>
                    <a:pt x="24962" y="15115"/>
                  </a:lnTo>
                  <a:lnTo>
                    <a:pt x="24333" y="15552"/>
                  </a:lnTo>
                  <a:lnTo>
                    <a:pt x="23754" y="16007"/>
                  </a:lnTo>
                  <a:lnTo>
                    <a:pt x="23208" y="16478"/>
                  </a:lnTo>
                  <a:lnTo>
                    <a:pt x="22694" y="16965"/>
                  </a:lnTo>
                  <a:lnTo>
                    <a:pt x="22214" y="17469"/>
                  </a:lnTo>
                  <a:lnTo>
                    <a:pt x="21766" y="17989"/>
                  </a:lnTo>
                  <a:lnTo>
                    <a:pt x="21350" y="18526"/>
                  </a:lnTo>
                  <a:lnTo>
                    <a:pt x="20968" y="19079"/>
                  </a:lnTo>
                  <a:lnTo>
                    <a:pt x="20618" y="19648"/>
                  </a:lnTo>
                  <a:lnTo>
                    <a:pt x="20301" y="20233"/>
                  </a:lnTo>
                  <a:lnTo>
                    <a:pt x="20017" y="20835"/>
                  </a:lnTo>
                  <a:lnTo>
                    <a:pt x="19777" y="21436"/>
                  </a:lnTo>
                  <a:lnTo>
                    <a:pt x="19561" y="22047"/>
                  </a:lnTo>
                  <a:lnTo>
                    <a:pt x="19372" y="22668"/>
                  </a:lnTo>
                  <a:lnTo>
                    <a:pt x="19207" y="23300"/>
                  </a:lnTo>
                  <a:lnTo>
                    <a:pt x="19068" y="23942"/>
                  </a:lnTo>
                  <a:lnTo>
                    <a:pt x="18954" y="24595"/>
                  </a:lnTo>
                  <a:lnTo>
                    <a:pt x="18866" y="25258"/>
                  </a:lnTo>
                  <a:lnTo>
                    <a:pt x="18802" y="25931"/>
                  </a:lnTo>
                  <a:lnTo>
                    <a:pt x="18764" y="26615"/>
                  </a:lnTo>
                  <a:lnTo>
                    <a:pt x="18752" y="27309"/>
                  </a:lnTo>
                  <a:lnTo>
                    <a:pt x="18775" y="28231"/>
                  </a:lnTo>
                  <a:lnTo>
                    <a:pt x="18844" y="29119"/>
                  </a:lnTo>
                  <a:lnTo>
                    <a:pt x="18959" y="29975"/>
                  </a:lnTo>
                  <a:lnTo>
                    <a:pt x="19121" y="30798"/>
                  </a:lnTo>
                  <a:lnTo>
                    <a:pt x="19329" y="31588"/>
                  </a:lnTo>
                  <a:lnTo>
                    <a:pt x="19582" y="32346"/>
                  </a:lnTo>
                  <a:lnTo>
                    <a:pt x="19882" y="33071"/>
                  </a:lnTo>
                  <a:lnTo>
                    <a:pt x="20228" y="33763"/>
                  </a:lnTo>
                  <a:lnTo>
                    <a:pt x="20620" y="34422"/>
                  </a:lnTo>
                  <a:lnTo>
                    <a:pt x="21059" y="35049"/>
                  </a:lnTo>
                  <a:lnTo>
                    <a:pt x="21551" y="35634"/>
                  </a:lnTo>
                  <a:lnTo>
                    <a:pt x="22077" y="36200"/>
                  </a:lnTo>
                  <a:lnTo>
                    <a:pt x="22635" y="36747"/>
                  </a:lnTo>
                  <a:lnTo>
                    <a:pt x="23226" y="37275"/>
                  </a:lnTo>
                  <a:lnTo>
                    <a:pt x="23849" y="37783"/>
                  </a:lnTo>
                  <a:lnTo>
                    <a:pt x="24506" y="38272"/>
                  </a:lnTo>
                  <a:lnTo>
                    <a:pt x="25195" y="38742"/>
                  </a:lnTo>
                  <a:lnTo>
                    <a:pt x="25916" y="39192"/>
                  </a:lnTo>
                  <a:lnTo>
                    <a:pt x="26671" y="39623"/>
                  </a:lnTo>
                  <a:lnTo>
                    <a:pt x="27458" y="40034"/>
                  </a:lnTo>
                  <a:lnTo>
                    <a:pt x="28275" y="40429"/>
                  </a:lnTo>
                  <a:lnTo>
                    <a:pt x="29116" y="40811"/>
                  </a:lnTo>
                  <a:lnTo>
                    <a:pt x="29983" y="41179"/>
                  </a:lnTo>
                  <a:lnTo>
                    <a:pt x="30875" y="41534"/>
                  </a:lnTo>
                  <a:lnTo>
                    <a:pt x="31793" y="41876"/>
                  </a:lnTo>
                  <a:lnTo>
                    <a:pt x="32736" y="42204"/>
                  </a:lnTo>
                  <a:lnTo>
                    <a:pt x="33704" y="42519"/>
                  </a:lnTo>
                  <a:lnTo>
                    <a:pt x="34697" y="42820"/>
                  </a:lnTo>
                  <a:lnTo>
                    <a:pt x="35716" y="43108"/>
                  </a:lnTo>
                  <a:lnTo>
                    <a:pt x="36760" y="43383"/>
                  </a:lnTo>
                  <a:lnTo>
                    <a:pt x="37823" y="43651"/>
                  </a:lnTo>
                  <a:lnTo>
                    <a:pt x="38900" y="43919"/>
                  </a:lnTo>
                  <a:lnTo>
                    <a:pt x="39990" y="44187"/>
                  </a:lnTo>
                  <a:lnTo>
                    <a:pt x="41094" y="44454"/>
                  </a:lnTo>
                  <a:lnTo>
                    <a:pt x="42211" y="44722"/>
                  </a:lnTo>
                  <a:lnTo>
                    <a:pt x="43341" y="44990"/>
                  </a:lnTo>
                  <a:lnTo>
                    <a:pt x="44485" y="45258"/>
                  </a:lnTo>
                  <a:lnTo>
                    <a:pt x="45642" y="45526"/>
                  </a:lnTo>
                  <a:lnTo>
                    <a:pt x="46813" y="45794"/>
                  </a:lnTo>
                  <a:lnTo>
                    <a:pt x="47997" y="46062"/>
                  </a:lnTo>
                  <a:lnTo>
                    <a:pt x="48963" y="46286"/>
                  </a:lnTo>
                  <a:lnTo>
                    <a:pt x="49928" y="46511"/>
                  </a:lnTo>
                  <a:lnTo>
                    <a:pt x="50892" y="46738"/>
                  </a:lnTo>
                  <a:lnTo>
                    <a:pt x="51854" y="46967"/>
                  </a:lnTo>
                  <a:lnTo>
                    <a:pt x="52815" y="47197"/>
                  </a:lnTo>
                  <a:lnTo>
                    <a:pt x="53774" y="47428"/>
                  </a:lnTo>
                  <a:lnTo>
                    <a:pt x="54732" y="47661"/>
                  </a:lnTo>
                  <a:lnTo>
                    <a:pt x="55688" y="47895"/>
                  </a:lnTo>
                  <a:lnTo>
                    <a:pt x="56643" y="48131"/>
                  </a:lnTo>
                  <a:lnTo>
                    <a:pt x="57596" y="48369"/>
                  </a:lnTo>
                  <a:lnTo>
                    <a:pt x="58559" y="48597"/>
                  </a:lnTo>
                  <a:lnTo>
                    <a:pt x="59513" y="48836"/>
                  </a:lnTo>
                  <a:lnTo>
                    <a:pt x="60458" y="49085"/>
                  </a:lnTo>
                  <a:lnTo>
                    <a:pt x="61394" y="49345"/>
                  </a:lnTo>
                  <a:lnTo>
                    <a:pt x="62321" y="49615"/>
                  </a:lnTo>
                  <a:lnTo>
                    <a:pt x="63240" y="49896"/>
                  </a:lnTo>
                  <a:lnTo>
                    <a:pt x="64149" y="50187"/>
                  </a:lnTo>
                  <a:lnTo>
                    <a:pt x="65049" y="50488"/>
                  </a:lnTo>
                  <a:lnTo>
                    <a:pt x="65941" y="50800"/>
                  </a:lnTo>
                  <a:lnTo>
                    <a:pt x="66823" y="51122"/>
                  </a:lnTo>
                  <a:lnTo>
                    <a:pt x="67695" y="51440"/>
                  </a:lnTo>
                  <a:lnTo>
                    <a:pt x="68556" y="51771"/>
                  </a:lnTo>
                  <a:lnTo>
                    <a:pt x="69404" y="52113"/>
                  </a:lnTo>
                  <a:lnTo>
                    <a:pt x="70240" y="52467"/>
                  </a:lnTo>
                  <a:lnTo>
                    <a:pt x="71065" y="52833"/>
                  </a:lnTo>
                  <a:lnTo>
                    <a:pt x="71878" y="53212"/>
                  </a:lnTo>
                  <a:lnTo>
                    <a:pt x="72678" y="53601"/>
                  </a:lnTo>
                  <a:lnTo>
                    <a:pt x="73467" y="54003"/>
                  </a:lnTo>
                  <a:lnTo>
                    <a:pt x="74244" y="54417"/>
                  </a:lnTo>
                  <a:lnTo>
                    <a:pt x="75009" y="54843"/>
                  </a:lnTo>
                  <a:lnTo>
                    <a:pt x="75772" y="55284"/>
                  </a:lnTo>
                  <a:lnTo>
                    <a:pt x="76515" y="55745"/>
                  </a:lnTo>
                  <a:lnTo>
                    <a:pt x="77237" y="56225"/>
                  </a:lnTo>
                  <a:lnTo>
                    <a:pt x="77938" y="56724"/>
                  </a:lnTo>
                  <a:lnTo>
                    <a:pt x="78618" y="57243"/>
                  </a:lnTo>
                  <a:lnTo>
                    <a:pt x="79277" y="57781"/>
                  </a:lnTo>
                  <a:lnTo>
                    <a:pt x="79916" y="58338"/>
                  </a:lnTo>
                  <a:lnTo>
                    <a:pt x="80533" y="58915"/>
                  </a:lnTo>
                  <a:lnTo>
                    <a:pt x="81130" y="59511"/>
                  </a:lnTo>
                  <a:lnTo>
                    <a:pt x="81706" y="60126"/>
                  </a:lnTo>
                  <a:lnTo>
                    <a:pt x="82259" y="60762"/>
                  </a:lnTo>
                  <a:lnTo>
                    <a:pt x="82787" y="61421"/>
                  </a:lnTo>
                  <a:lnTo>
                    <a:pt x="83289" y="62102"/>
                  </a:lnTo>
                  <a:lnTo>
                    <a:pt x="83766" y="62805"/>
                  </a:lnTo>
                  <a:lnTo>
                    <a:pt x="84218" y="63531"/>
                  </a:lnTo>
                  <a:lnTo>
                    <a:pt x="84644" y="64278"/>
                  </a:lnTo>
                  <a:lnTo>
                    <a:pt x="85045" y="65049"/>
                  </a:lnTo>
                  <a:lnTo>
                    <a:pt x="85421" y="65841"/>
                  </a:lnTo>
                  <a:lnTo>
                    <a:pt x="85771" y="66656"/>
                  </a:lnTo>
                  <a:lnTo>
                    <a:pt x="86097" y="67493"/>
                  </a:lnTo>
                  <a:lnTo>
                    <a:pt x="86408" y="68356"/>
                  </a:lnTo>
                  <a:lnTo>
                    <a:pt x="86686" y="69249"/>
                  </a:lnTo>
                  <a:lnTo>
                    <a:pt x="86931" y="70172"/>
                  </a:lnTo>
                  <a:lnTo>
                    <a:pt x="87144" y="71124"/>
                  </a:lnTo>
                  <a:lnTo>
                    <a:pt x="87324" y="72107"/>
                  </a:lnTo>
                  <a:lnTo>
                    <a:pt x="87472" y="73119"/>
                  </a:lnTo>
                  <a:lnTo>
                    <a:pt x="87586" y="74161"/>
                  </a:lnTo>
                  <a:lnTo>
                    <a:pt x="87668" y="75232"/>
                  </a:lnTo>
                  <a:lnTo>
                    <a:pt x="87717" y="763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973974" y="4240259"/>
              <a:ext cx="64293" cy="110430"/>
            </a:xfrm>
            <a:custGeom>
              <a:avLst/>
              <a:pathLst>
                <a:path w="64293" h="110430">
                  <a:moveTo>
                    <a:pt x="13022" y="43681"/>
                  </a:moveTo>
                  <a:lnTo>
                    <a:pt x="13472" y="42875"/>
                  </a:lnTo>
                  <a:lnTo>
                    <a:pt x="13930" y="42094"/>
                  </a:lnTo>
                  <a:lnTo>
                    <a:pt x="14395" y="41339"/>
                  </a:lnTo>
                  <a:lnTo>
                    <a:pt x="14867" y="40609"/>
                  </a:lnTo>
                  <a:lnTo>
                    <a:pt x="15347" y="39904"/>
                  </a:lnTo>
                  <a:lnTo>
                    <a:pt x="15835" y="39225"/>
                  </a:lnTo>
                  <a:lnTo>
                    <a:pt x="16330" y="38571"/>
                  </a:lnTo>
                  <a:lnTo>
                    <a:pt x="16832" y="37942"/>
                  </a:lnTo>
                  <a:lnTo>
                    <a:pt x="17342" y="37338"/>
                  </a:lnTo>
                  <a:lnTo>
                    <a:pt x="17859" y="36760"/>
                  </a:lnTo>
                  <a:lnTo>
                    <a:pt x="18385" y="36190"/>
                  </a:lnTo>
                  <a:lnTo>
                    <a:pt x="18922" y="35641"/>
                  </a:lnTo>
                  <a:lnTo>
                    <a:pt x="19468" y="35113"/>
                  </a:lnTo>
                  <a:lnTo>
                    <a:pt x="20026" y="34605"/>
                  </a:lnTo>
                  <a:lnTo>
                    <a:pt x="20594" y="34118"/>
                  </a:lnTo>
                  <a:lnTo>
                    <a:pt x="21172" y="33653"/>
                  </a:lnTo>
                  <a:lnTo>
                    <a:pt x="21760" y="33208"/>
                  </a:lnTo>
                  <a:lnTo>
                    <a:pt x="22359" y="32783"/>
                  </a:lnTo>
                  <a:lnTo>
                    <a:pt x="22969" y="32380"/>
                  </a:lnTo>
                  <a:lnTo>
                    <a:pt x="23589" y="31998"/>
                  </a:lnTo>
                  <a:lnTo>
                    <a:pt x="24220" y="31636"/>
                  </a:lnTo>
                  <a:lnTo>
                    <a:pt x="24863" y="31295"/>
                  </a:lnTo>
                  <a:lnTo>
                    <a:pt x="25518" y="30975"/>
                  </a:lnTo>
                  <a:lnTo>
                    <a:pt x="26184" y="30676"/>
                  </a:lnTo>
                  <a:lnTo>
                    <a:pt x="26863" y="30398"/>
                  </a:lnTo>
                  <a:lnTo>
                    <a:pt x="27554" y="30140"/>
                  </a:lnTo>
                  <a:lnTo>
                    <a:pt x="28256" y="29904"/>
                  </a:lnTo>
                  <a:lnTo>
                    <a:pt x="28970" y="29688"/>
                  </a:lnTo>
                  <a:lnTo>
                    <a:pt x="29697" y="29493"/>
                  </a:lnTo>
                  <a:lnTo>
                    <a:pt x="30435" y="29319"/>
                  </a:lnTo>
                  <a:lnTo>
                    <a:pt x="31188" y="29149"/>
                  </a:lnTo>
                  <a:lnTo>
                    <a:pt x="31959" y="28997"/>
                  </a:lnTo>
                  <a:lnTo>
                    <a:pt x="32748" y="28863"/>
                  </a:lnTo>
                  <a:lnTo>
                    <a:pt x="33554" y="28747"/>
                  </a:lnTo>
                  <a:lnTo>
                    <a:pt x="34379" y="28649"/>
                  </a:lnTo>
                  <a:lnTo>
                    <a:pt x="35221" y="28569"/>
                  </a:lnTo>
                  <a:lnTo>
                    <a:pt x="36081" y="28506"/>
                  </a:lnTo>
                  <a:lnTo>
                    <a:pt x="36959" y="28461"/>
                  </a:lnTo>
                  <a:lnTo>
                    <a:pt x="37855" y="28435"/>
                  </a:lnTo>
                  <a:lnTo>
                    <a:pt x="38769" y="28426"/>
                  </a:lnTo>
                  <a:lnTo>
                    <a:pt x="40289" y="28447"/>
                  </a:lnTo>
                  <a:lnTo>
                    <a:pt x="41752" y="28509"/>
                  </a:lnTo>
                  <a:lnTo>
                    <a:pt x="43158" y="28613"/>
                  </a:lnTo>
                  <a:lnTo>
                    <a:pt x="44508" y="28759"/>
                  </a:lnTo>
                  <a:lnTo>
                    <a:pt x="45801" y="28947"/>
                  </a:lnTo>
                  <a:lnTo>
                    <a:pt x="47038" y="29176"/>
                  </a:lnTo>
                  <a:lnTo>
                    <a:pt x="48218" y="29447"/>
                  </a:lnTo>
                  <a:lnTo>
                    <a:pt x="49342" y="29759"/>
                  </a:lnTo>
                  <a:lnTo>
                    <a:pt x="50409" y="30113"/>
                  </a:lnTo>
                  <a:lnTo>
                    <a:pt x="51420" y="30509"/>
                  </a:lnTo>
                  <a:lnTo>
                    <a:pt x="52395" y="30943"/>
                  </a:lnTo>
                  <a:lnTo>
                    <a:pt x="53328" y="31411"/>
                  </a:lnTo>
                  <a:lnTo>
                    <a:pt x="54217" y="31913"/>
                  </a:lnTo>
                  <a:lnTo>
                    <a:pt x="55063" y="32450"/>
                  </a:lnTo>
                  <a:lnTo>
                    <a:pt x="55866" y="33021"/>
                  </a:lnTo>
                  <a:lnTo>
                    <a:pt x="56626" y="33626"/>
                  </a:lnTo>
                  <a:lnTo>
                    <a:pt x="57342" y="34265"/>
                  </a:lnTo>
                  <a:lnTo>
                    <a:pt x="58016" y="34938"/>
                  </a:lnTo>
                  <a:lnTo>
                    <a:pt x="58646" y="35646"/>
                  </a:lnTo>
                  <a:lnTo>
                    <a:pt x="59233" y="36388"/>
                  </a:lnTo>
                  <a:lnTo>
                    <a:pt x="59795" y="37147"/>
                  </a:lnTo>
                  <a:lnTo>
                    <a:pt x="60320" y="37936"/>
                  </a:lnTo>
                  <a:lnTo>
                    <a:pt x="60807" y="38754"/>
                  </a:lnTo>
                  <a:lnTo>
                    <a:pt x="61257" y="39603"/>
                  </a:lnTo>
                  <a:lnTo>
                    <a:pt x="61670" y="40481"/>
                  </a:lnTo>
                  <a:lnTo>
                    <a:pt x="62046" y="41389"/>
                  </a:lnTo>
                  <a:lnTo>
                    <a:pt x="62385" y="42326"/>
                  </a:lnTo>
                  <a:lnTo>
                    <a:pt x="62686" y="43294"/>
                  </a:lnTo>
                  <a:lnTo>
                    <a:pt x="62950" y="44291"/>
                  </a:lnTo>
                  <a:lnTo>
                    <a:pt x="63177" y="45318"/>
                  </a:lnTo>
                  <a:lnTo>
                    <a:pt x="63389" y="46370"/>
                  </a:lnTo>
                  <a:lnTo>
                    <a:pt x="63579" y="47443"/>
                  </a:lnTo>
                  <a:lnTo>
                    <a:pt x="63746" y="48537"/>
                  </a:lnTo>
                  <a:lnTo>
                    <a:pt x="63891" y="49652"/>
                  </a:lnTo>
                  <a:lnTo>
                    <a:pt x="64014" y="50787"/>
                  </a:lnTo>
                  <a:lnTo>
                    <a:pt x="64115" y="51943"/>
                  </a:lnTo>
                  <a:lnTo>
                    <a:pt x="64193" y="53121"/>
                  </a:lnTo>
                  <a:lnTo>
                    <a:pt x="64249" y="54319"/>
                  </a:lnTo>
                  <a:lnTo>
                    <a:pt x="64282" y="55538"/>
                  </a:lnTo>
                  <a:lnTo>
                    <a:pt x="64293" y="56777"/>
                  </a:lnTo>
                  <a:lnTo>
                    <a:pt x="64293" y="110430"/>
                  </a:lnTo>
                  <a:lnTo>
                    <a:pt x="50824" y="110430"/>
                  </a:lnTo>
                  <a:lnTo>
                    <a:pt x="50824" y="59382"/>
                  </a:lnTo>
                  <a:lnTo>
                    <a:pt x="50818" y="58368"/>
                  </a:lnTo>
                  <a:lnTo>
                    <a:pt x="50798" y="57379"/>
                  </a:lnTo>
                  <a:lnTo>
                    <a:pt x="50764" y="56415"/>
                  </a:lnTo>
                  <a:lnTo>
                    <a:pt x="50717" y="55477"/>
                  </a:lnTo>
                  <a:lnTo>
                    <a:pt x="50657" y="54564"/>
                  </a:lnTo>
                  <a:lnTo>
                    <a:pt x="50583" y="53676"/>
                  </a:lnTo>
                  <a:lnTo>
                    <a:pt x="50496" y="52813"/>
                  </a:lnTo>
                  <a:lnTo>
                    <a:pt x="50396" y="51976"/>
                  </a:lnTo>
                  <a:lnTo>
                    <a:pt x="50282" y="51164"/>
                  </a:lnTo>
                  <a:lnTo>
                    <a:pt x="50155" y="50378"/>
                  </a:lnTo>
                  <a:lnTo>
                    <a:pt x="50024" y="49617"/>
                  </a:lnTo>
                  <a:lnTo>
                    <a:pt x="49869" y="48884"/>
                  </a:lnTo>
                  <a:lnTo>
                    <a:pt x="49690" y="48177"/>
                  </a:lnTo>
                  <a:lnTo>
                    <a:pt x="49488" y="47497"/>
                  </a:lnTo>
                  <a:lnTo>
                    <a:pt x="49262" y="46843"/>
                  </a:lnTo>
                  <a:lnTo>
                    <a:pt x="49012" y="46217"/>
                  </a:lnTo>
                  <a:lnTo>
                    <a:pt x="48738" y="45617"/>
                  </a:lnTo>
                  <a:lnTo>
                    <a:pt x="48440" y="45044"/>
                  </a:lnTo>
                  <a:lnTo>
                    <a:pt x="48119" y="44498"/>
                  </a:lnTo>
                  <a:lnTo>
                    <a:pt x="47773" y="43978"/>
                  </a:lnTo>
                  <a:lnTo>
                    <a:pt x="47401" y="43471"/>
                  </a:lnTo>
                  <a:lnTo>
                    <a:pt x="46999" y="42990"/>
                  </a:lnTo>
                  <a:lnTo>
                    <a:pt x="46568" y="42536"/>
                  </a:lnTo>
                  <a:lnTo>
                    <a:pt x="46106" y="42109"/>
                  </a:lnTo>
                  <a:lnTo>
                    <a:pt x="45615" y="41709"/>
                  </a:lnTo>
                  <a:lnTo>
                    <a:pt x="45094" y="41335"/>
                  </a:lnTo>
                  <a:lnTo>
                    <a:pt x="44544" y="40988"/>
                  </a:lnTo>
                  <a:lnTo>
                    <a:pt x="43963" y="40668"/>
                  </a:lnTo>
                  <a:lnTo>
                    <a:pt x="43353" y="40375"/>
                  </a:lnTo>
                  <a:lnTo>
                    <a:pt x="42713" y="40109"/>
                  </a:lnTo>
                  <a:lnTo>
                    <a:pt x="42039" y="39854"/>
                  </a:lnTo>
                  <a:lnTo>
                    <a:pt x="41326" y="39626"/>
                  </a:lnTo>
                  <a:lnTo>
                    <a:pt x="40575" y="39426"/>
                  </a:lnTo>
                  <a:lnTo>
                    <a:pt x="39784" y="39251"/>
                  </a:lnTo>
                  <a:lnTo>
                    <a:pt x="38955" y="39104"/>
                  </a:lnTo>
                  <a:lnTo>
                    <a:pt x="38088" y="38984"/>
                  </a:lnTo>
                  <a:lnTo>
                    <a:pt x="37181" y="38890"/>
                  </a:lnTo>
                  <a:lnTo>
                    <a:pt x="36236" y="38823"/>
                  </a:lnTo>
                  <a:lnTo>
                    <a:pt x="35252" y="38783"/>
                  </a:lnTo>
                  <a:lnTo>
                    <a:pt x="34230" y="38769"/>
                  </a:lnTo>
                  <a:lnTo>
                    <a:pt x="33286" y="38786"/>
                  </a:lnTo>
                  <a:lnTo>
                    <a:pt x="32361" y="38838"/>
                  </a:lnTo>
                  <a:lnTo>
                    <a:pt x="31453" y="38923"/>
                  </a:lnTo>
                  <a:lnTo>
                    <a:pt x="30563" y="39043"/>
                  </a:lnTo>
                  <a:lnTo>
                    <a:pt x="29691" y="39197"/>
                  </a:lnTo>
                  <a:lnTo>
                    <a:pt x="28836" y="39385"/>
                  </a:lnTo>
                  <a:lnTo>
                    <a:pt x="28000" y="39608"/>
                  </a:lnTo>
                  <a:lnTo>
                    <a:pt x="27181" y="39865"/>
                  </a:lnTo>
                  <a:lnTo>
                    <a:pt x="26381" y="40156"/>
                  </a:lnTo>
                  <a:lnTo>
                    <a:pt x="25598" y="40481"/>
                  </a:lnTo>
                  <a:lnTo>
                    <a:pt x="24849" y="40837"/>
                  </a:lnTo>
                  <a:lnTo>
                    <a:pt x="24122" y="41222"/>
                  </a:lnTo>
                  <a:lnTo>
                    <a:pt x="23415" y="41635"/>
                  </a:lnTo>
                  <a:lnTo>
                    <a:pt x="22729" y="42076"/>
                  </a:lnTo>
                  <a:lnTo>
                    <a:pt x="22063" y="42546"/>
                  </a:lnTo>
                  <a:lnTo>
                    <a:pt x="21419" y="43044"/>
                  </a:lnTo>
                  <a:lnTo>
                    <a:pt x="20795" y="43570"/>
                  </a:lnTo>
                  <a:lnTo>
                    <a:pt x="20193" y="44124"/>
                  </a:lnTo>
                  <a:lnTo>
                    <a:pt x="19611" y="44707"/>
                  </a:lnTo>
                  <a:lnTo>
                    <a:pt x="19050" y="45318"/>
                  </a:lnTo>
                  <a:lnTo>
                    <a:pt x="18526" y="45956"/>
                  </a:lnTo>
                  <a:lnTo>
                    <a:pt x="18026" y="46621"/>
                  </a:lnTo>
                  <a:lnTo>
                    <a:pt x="17549" y="47313"/>
                  </a:lnTo>
                  <a:lnTo>
                    <a:pt x="17097" y="48032"/>
                  </a:lnTo>
                  <a:lnTo>
                    <a:pt x="16668" y="48778"/>
                  </a:lnTo>
                  <a:lnTo>
                    <a:pt x="16263" y="49550"/>
                  </a:lnTo>
                  <a:lnTo>
                    <a:pt x="15882" y="50350"/>
                  </a:lnTo>
                  <a:lnTo>
                    <a:pt x="15525" y="51176"/>
                  </a:lnTo>
                  <a:lnTo>
                    <a:pt x="15192" y="52028"/>
                  </a:lnTo>
                  <a:lnTo>
                    <a:pt x="14882" y="52908"/>
                  </a:lnTo>
                  <a:lnTo>
                    <a:pt x="14600" y="53812"/>
                  </a:lnTo>
                  <a:lnTo>
                    <a:pt x="14347" y="54738"/>
                  </a:lnTo>
                  <a:lnTo>
                    <a:pt x="14123" y="55687"/>
                  </a:lnTo>
                  <a:lnTo>
                    <a:pt x="13930" y="56658"/>
                  </a:lnTo>
                  <a:lnTo>
                    <a:pt x="13766" y="57652"/>
                  </a:lnTo>
                  <a:lnTo>
                    <a:pt x="13632" y="58668"/>
                  </a:lnTo>
                  <a:lnTo>
                    <a:pt x="13528" y="59706"/>
                  </a:lnTo>
                  <a:lnTo>
                    <a:pt x="13454" y="60766"/>
                  </a:lnTo>
                  <a:lnTo>
                    <a:pt x="13409" y="61849"/>
                  </a:lnTo>
                  <a:lnTo>
                    <a:pt x="13394" y="62954"/>
                  </a:lnTo>
                  <a:lnTo>
                    <a:pt x="13394" y="110430"/>
                  </a:lnTo>
                  <a:lnTo>
                    <a:pt x="0" y="110430"/>
                  </a:lnTo>
                  <a:lnTo>
                    <a:pt x="0" y="0"/>
                  </a:lnTo>
                  <a:lnTo>
                    <a:pt x="13394" y="0"/>
                  </a:lnTo>
                  <a:lnTo>
                    <a:pt x="13394" y="28723"/>
                  </a:lnTo>
                  <a:lnTo>
                    <a:pt x="13393" y="29214"/>
                  </a:lnTo>
                  <a:lnTo>
                    <a:pt x="13391" y="29706"/>
                  </a:lnTo>
                  <a:lnTo>
                    <a:pt x="13387" y="30197"/>
                  </a:lnTo>
                  <a:lnTo>
                    <a:pt x="13382" y="30688"/>
                  </a:lnTo>
                  <a:lnTo>
                    <a:pt x="13375" y="31179"/>
                  </a:lnTo>
                  <a:lnTo>
                    <a:pt x="13367" y="31670"/>
                  </a:lnTo>
                  <a:lnTo>
                    <a:pt x="13358" y="32161"/>
                  </a:lnTo>
                  <a:lnTo>
                    <a:pt x="13346" y="32652"/>
                  </a:lnTo>
                  <a:lnTo>
                    <a:pt x="13334" y="33144"/>
                  </a:lnTo>
                  <a:lnTo>
                    <a:pt x="13320" y="33635"/>
                  </a:lnTo>
                  <a:lnTo>
                    <a:pt x="13304" y="34122"/>
                  </a:lnTo>
                  <a:lnTo>
                    <a:pt x="13287" y="34602"/>
                  </a:lnTo>
                  <a:lnTo>
                    <a:pt x="13268" y="35075"/>
                  </a:lnTo>
                  <a:lnTo>
                    <a:pt x="13248" y="35540"/>
                  </a:lnTo>
                  <a:lnTo>
                    <a:pt x="13227" y="35997"/>
                  </a:lnTo>
                  <a:lnTo>
                    <a:pt x="13204" y="36448"/>
                  </a:lnTo>
                  <a:lnTo>
                    <a:pt x="13179" y="36890"/>
                  </a:lnTo>
                  <a:lnTo>
                    <a:pt x="13153" y="37326"/>
                  </a:lnTo>
                  <a:lnTo>
                    <a:pt x="13125" y="37753"/>
                  </a:lnTo>
                  <a:lnTo>
                    <a:pt x="13096" y="38174"/>
                  </a:lnTo>
                  <a:lnTo>
                    <a:pt x="13081" y="38585"/>
                  </a:lnTo>
                  <a:lnTo>
                    <a:pt x="13067" y="38984"/>
                  </a:lnTo>
                  <a:lnTo>
                    <a:pt x="13052" y="39370"/>
                  </a:lnTo>
                  <a:lnTo>
                    <a:pt x="13037" y="39746"/>
                  </a:lnTo>
                  <a:lnTo>
                    <a:pt x="13022" y="40109"/>
                  </a:lnTo>
                  <a:lnTo>
                    <a:pt x="13007" y="40460"/>
                  </a:lnTo>
                  <a:lnTo>
                    <a:pt x="12992" y="40799"/>
                  </a:lnTo>
                  <a:lnTo>
                    <a:pt x="12977" y="41127"/>
                  </a:lnTo>
                  <a:lnTo>
                    <a:pt x="12962" y="41442"/>
                  </a:lnTo>
                  <a:lnTo>
                    <a:pt x="12948" y="41746"/>
                  </a:lnTo>
                  <a:lnTo>
                    <a:pt x="12933" y="42020"/>
                  </a:lnTo>
                  <a:lnTo>
                    <a:pt x="12918" y="42276"/>
                  </a:lnTo>
                  <a:lnTo>
                    <a:pt x="12903" y="42514"/>
                  </a:lnTo>
                  <a:lnTo>
                    <a:pt x="12888" y="42734"/>
                  </a:lnTo>
                  <a:lnTo>
                    <a:pt x="12873" y="42936"/>
                  </a:lnTo>
                  <a:lnTo>
                    <a:pt x="12858" y="43121"/>
                  </a:lnTo>
                  <a:lnTo>
                    <a:pt x="12843" y="43288"/>
                  </a:lnTo>
                  <a:lnTo>
                    <a:pt x="12828" y="43436"/>
                  </a:lnTo>
                  <a:lnTo>
                    <a:pt x="12799" y="43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054639" y="4268685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068406" y="4310953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143043" y="4268685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224080" y="4240259"/>
              <a:ext cx="68535" cy="111918"/>
            </a:xfrm>
            <a:custGeom>
              <a:avLst/>
              <a:pathLst>
                <a:path w="68535" h="111918">
                  <a:moveTo>
                    <a:pt x="54694" y="97482"/>
                  </a:moveTo>
                  <a:lnTo>
                    <a:pt x="53925" y="98986"/>
                  </a:lnTo>
                  <a:lnTo>
                    <a:pt x="53107" y="100402"/>
                  </a:lnTo>
                  <a:lnTo>
                    <a:pt x="52240" y="101730"/>
                  </a:lnTo>
                  <a:lnTo>
                    <a:pt x="51324" y="102971"/>
                  </a:lnTo>
                  <a:lnTo>
                    <a:pt x="50359" y="104123"/>
                  </a:lnTo>
                  <a:lnTo>
                    <a:pt x="49345" y="105188"/>
                  </a:lnTo>
                  <a:lnTo>
                    <a:pt x="48282" y="106165"/>
                  </a:lnTo>
                  <a:lnTo>
                    <a:pt x="47169" y="107055"/>
                  </a:lnTo>
                  <a:lnTo>
                    <a:pt x="46007" y="107856"/>
                  </a:lnTo>
                  <a:lnTo>
                    <a:pt x="44797" y="108570"/>
                  </a:lnTo>
                  <a:lnTo>
                    <a:pt x="43547" y="109206"/>
                  </a:lnTo>
                  <a:lnTo>
                    <a:pt x="42237" y="109775"/>
                  </a:lnTo>
                  <a:lnTo>
                    <a:pt x="40868" y="110277"/>
                  </a:lnTo>
                  <a:lnTo>
                    <a:pt x="39439" y="110713"/>
                  </a:lnTo>
                  <a:lnTo>
                    <a:pt x="37951" y="111081"/>
                  </a:lnTo>
                  <a:lnTo>
                    <a:pt x="36403" y="111382"/>
                  </a:lnTo>
                  <a:lnTo>
                    <a:pt x="34796" y="111617"/>
                  </a:lnTo>
                  <a:lnTo>
                    <a:pt x="33129" y="111784"/>
                  </a:lnTo>
                  <a:lnTo>
                    <a:pt x="31402" y="111885"/>
                  </a:lnTo>
                  <a:lnTo>
                    <a:pt x="29616" y="111918"/>
                  </a:lnTo>
                  <a:lnTo>
                    <a:pt x="26646" y="111816"/>
                  </a:lnTo>
                  <a:lnTo>
                    <a:pt x="23836" y="111507"/>
                  </a:lnTo>
                  <a:lnTo>
                    <a:pt x="21187" y="110994"/>
                  </a:lnTo>
                  <a:lnTo>
                    <a:pt x="18698" y="110275"/>
                  </a:lnTo>
                  <a:lnTo>
                    <a:pt x="16371" y="109351"/>
                  </a:lnTo>
                  <a:lnTo>
                    <a:pt x="14204" y="108221"/>
                  </a:lnTo>
                  <a:lnTo>
                    <a:pt x="12197" y="106886"/>
                  </a:lnTo>
                  <a:lnTo>
                    <a:pt x="10352" y="105346"/>
                  </a:lnTo>
                  <a:lnTo>
                    <a:pt x="8667" y="103600"/>
                  </a:lnTo>
                  <a:lnTo>
                    <a:pt x="7143" y="101649"/>
                  </a:lnTo>
                  <a:lnTo>
                    <a:pt x="5786" y="99490"/>
                  </a:lnTo>
                  <a:lnTo>
                    <a:pt x="4572" y="97119"/>
                  </a:lnTo>
                  <a:lnTo>
                    <a:pt x="3500" y="94537"/>
                  </a:lnTo>
                  <a:lnTo>
                    <a:pt x="2571" y="91743"/>
                  </a:lnTo>
                  <a:lnTo>
                    <a:pt x="1785" y="88738"/>
                  </a:lnTo>
                  <a:lnTo>
                    <a:pt x="1143" y="85522"/>
                  </a:lnTo>
                  <a:lnTo>
                    <a:pt x="642" y="82095"/>
                  </a:lnTo>
                  <a:lnTo>
                    <a:pt x="285" y="78456"/>
                  </a:lnTo>
                  <a:lnTo>
                    <a:pt x="71" y="74606"/>
                  </a:lnTo>
                  <a:lnTo>
                    <a:pt x="0" y="70544"/>
                  </a:lnTo>
                  <a:lnTo>
                    <a:pt x="296" y="62542"/>
                  </a:lnTo>
                  <a:lnTo>
                    <a:pt x="1184" y="55381"/>
                  </a:lnTo>
                  <a:lnTo>
                    <a:pt x="2665" y="49064"/>
                  </a:lnTo>
                  <a:lnTo>
                    <a:pt x="4738" y="43588"/>
                  </a:lnTo>
                  <a:lnTo>
                    <a:pt x="7404" y="38955"/>
                  </a:lnTo>
                  <a:lnTo>
                    <a:pt x="10662" y="35165"/>
                  </a:lnTo>
                  <a:lnTo>
                    <a:pt x="14512" y="32216"/>
                  </a:lnTo>
                  <a:lnTo>
                    <a:pt x="18954" y="30110"/>
                  </a:lnTo>
                  <a:lnTo>
                    <a:pt x="23989" y="28847"/>
                  </a:lnTo>
                  <a:lnTo>
                    <a:pt x="29616" y="28426"/>
                  </a:lnTo>
                  <a:lnTo>
                    <a:pt x="31416" y="28459"/>
                  </a:lnTo>
                  <a:lnTo>
                    <a:pt x="33155" y="28560"/>
                  </a:lnTo>
                  <a:lnTo>
                    <a:pt x="34833" y="28727"/>
                  </a:lnTo>
                  <a:lnTo>
                    <a:pt x="36450" y="28961"/>
                  </a:lnTo>
                  <a:lnTo>
                    <a:pt x="38006" y="29263"/>
                  </a:lnTo>
                  <a:lnTo>
                    <a:pt x="39501" y="29631"/>
                  </a:lnTo>
                  <a:lnTo>
                    <a:pt x="40935" y="30067"/>
                  </a:lnTo>
                  <a:lnTo>
                    <a:pt x="42308" y="30569"/>
                  </a:lnTo>
                  <a:lnTo>
                    <a:pt x="43620" y="31138"/>
                  </a:lnTo>
                  <a:lnTo>
                    <a:pt x="44871" y="31774"/>
                  </a:lnTo>
                  <a:lnTo>
                    <a:pt x="46068" y="32483"/>
                  </a:lnTo>
                  <a:lnTo>
                    <a:pt x="47217" y="33272"/>
                  </a:lnTo>
                  <a:lnTo>
                    <a:pt x="48318" y="34138"/>
                  </a:lnTo>
                  <a:lnTo>
                    <a:pt x="49372" y="35084"/>
                  </a:lnTo>
                  <a:lnTo>
                    <a:pt x="50378" y="36109"/>
                  </a:lnTo>
                  <a:lnTo>
                    <a:pt x="51336" y="37212"/>
                  </a:lnTo>
                  <a:lnTo>
                    <a:pt x="52247" y="38395"/>
                  </a:lnTo>
                  <a:lnTo>
                    <a:pt x="53110" y="39656"/>
                  </a:lnTo>
                  <a:lnTo>
                    <a:pt x="53926" y="40996"/>
                  </a:lnTo>
                  <a:lnTo>
                    <a:pt x="54694" y="42416"/>
                  </a:lnTo>
                  <a:lnTo>
                    <a:pt x="54843" y="42416"/>
                  </a:lnTo>
                  <a:lnTo>
                    <a:pt x="54842" y="42259"/>
                  </a:lnTo>
                  <a:lnTo>
                    <a:pt x="54840" y="42085"/>
                  </a:lnTo>
                  <a:lnTo>
                    <a:pt x="54836" y="41895"/>
                  </a:lnTo>
                  <a:lnTo>
                    <a:pt x="54831" y="41689"/>
                  </a:lnTo>
                  <a:lnTo>
                    <a:pt x="54824" y="41467"/>
                  </a:lnTo>
                  <a:lnTo>
                    <a:pt x="54816" y="41228"/>
                  </a:lnTo>
                  <a:lnTo>
                    <a:pt x="54806" y="40973"/>
                  </a:lnTo>
                  <a:lnTo>
                    <a:pt x="54795" y="40701"/>
                  </a:lnTo>
                  <a:lnTo>
                    <a:pt x="54782" y="40413"/>
                  </a:lnTo>
                  <a:lnTo>
                    <a:pt x="54768" y="40109"/>
                  </a:lnTo>
                  <a:lnTo>
                    <a:pt x="54768" y="39781"/>
                  </a:lnTo>
                  <a:lnTo>
                    <a:pt x="54765" y="39451"/>
                  </a:lnTo>
                  <a:lnTo>
                    <a:pt x="54762" y="39120"/>
                  </a:lnTo>
                  <a:lnTo>
                    <a:pt x="54756" y="38787"/>
                  </a:lnTo>
                  <a:lnTo>
                    <a:pt x="54750" y="38453"/>
                  </a:lnTo>
                  <a:lnTo>
                    <a:pt x="54741" y="38117"/>
                  </a:lnTo>
                  <a:lnTo>
                    <a:pt x="54732" y="37780"/>
                  </a:lnTo>
                  <a:lnTo>
                    <a:pt x="54721" y="37442"/>
                  </a:lnTo>
                  <a:lnTo>
                    <a:pt x="54708" y="37102"/>
                  </a:lnTo>
                  <a:lnTo>
                    <a:pt x="54694" y="36760"/>
                  </a:lnTo>
                  <a:lnTo>
                    <a:pt x="54694" y="36405"/>
                  </a:lnTo>
                  <a:lnTo>
                    <a:pt x="54694" y="36055"/>
                  </a:lnTo>
                  <a:lnTo>
                    <a:pt x="54694" y="35709"/>
                  </a:lnTo>
                  <a:lnTo>
                    <a:pt x="54694" y="35367"/>
                  </a:lnTo>
                  <a:lnTo>
                    <a:pt x="54694" y="35030"/>
                  </a:lnTo>
                  <a:lnTo>
                    <a:pt x="54694" y="34697"/>
                  </a:lnTo>
                  <a:lnTo>
                    <a:pt x="54694" y="34369"/>
                  </a:lnTo>
                  <a:lnTo>
                    <a:pt x="54694" y="34045"/>
                  </a:lnTo>
                  <a:lnTo>
                    <a:pt x="54694" y="33726"/>
                  </a:lnTo>
                  <a:lnTo>
                    <a:pt x="54694" y="33411"/>
                  </a:lnTo>
                  <a:lnTo>
                    <a:pt x="54694" y="33108"/>
                  </a:lnTo>
                  <a:lnTo>
                    <a:pt x="54694" y="32822"/>
                  </a:lnTo>
                  <a:lnTo>
                    <a:pt x="54694" y="32554"/>
                  </a:lnTo>
                  <a:lnTo>
                    <a:pt x="54694" y="32304"/>
                  </a:lnTo>
                  <a:lnTo>
                    <a:pt x="54694" y="32072"/>
                  </a:lnTo>
                  <a:lnTo>
                    <a:pt x="54694" y="31858"/>
                  </a:lnTo>
                  <a:lnTo>
                    <a:pt x="54694" y="31661"/>
                  </a:lnTo>
                  <a:lnTo>
                    <a:pt x="54694" y="31483"/>
                  </a:lnTo>
                  <a:lnTo>
                    <a:pt x="54694" y="31322"/>
                  </a:lnTo>
                  <a:lnTo>
                    <a:pt x="54694" y="31179"/>
                  </a:lnTo>
                  <a:lnTo>
                    <a:pt x="54694" y="0"/>
                  </a:lnTo>
                  <a:lnTo>
                    <a:pt x="68088" y="0"/>
                  </a:lnTo>
                  <a:lnTo>
                    <a:pt x="68088" y="93836"/>
                  </a:lnTo>
                  <a:lnTo>
                    <a:pt x="68088" y="94414"/>
                  </a:lnTo>
                  <a:lnTo>
                    <a:pt x="68088" y="94988"/>
                  </a:lnTo>
                  <a:lnTo>
                    <a:pt x="68088" y="95557"/>
                  </a:lnTo>
                  <a:lnTo>
                    <a:pt x="68088" y="96122"/>
                  </a:lnTo>
                  <a:lnTo>
                    <a:pt x="68088" y="96682"/>
                  </a:lnTo>
                  <a:lnTo>
                    <a:pt x="68088" y="97238"/>
                  </a:lnTo>
                  <a:lnTo>
                    <a:pt x="68088" y="97789"/>
                  </a:lnTo>
                  <a:lnTo>
                    <a:pt x="68088" y="98336"/>
                  </a:lnTo>
                  <a:lnTo>
                    <a:pt x="68088" y="98879"/>
                  </a:lnTo>
                  <a:lnTo>
                    <a:pt x="68088" y="99417"/>
                  </a:lnTo>
                  <a:lnTo>
                    <a:pt x="68103" y="99948"/>
                  </a:lnTo>
                  <a:lnTo>
                    <a:pt x="68118" y="100470"/>
                  </a:lnTo>
                  <a:lnTo>
                    <a:pt x="68133" y="100984"/>
                  </a:lnTo>
                  <a:lnTo>
                    <a:pt x="68148" y="101488"/>
                  </a:lnTo>
                  <a:lnTo>
                    <a:pt x="68163" y="101984"/>
                  </a:lnTo>
                  <a:lnTo>
                    <a:pt x="68178" y="102471"/>
                  </a:lnTo>
                  <a:lnTo>
                    <a:pt x="68193" y="102948"/>
                  </a:lnTo>
                  <a:lnTo>
                    <a:pt x="68207" y="103417"/>
                  </a:lnTo>
                  <a:lnTo>
                    <a:pt x="68222" y="103877"/>
                  </a:lnTo>
                  <a:lnTo>
                    <a:pt x="68237" y="104328"/>
                  </a:lnTo>
                  <a:lnTo>
                    <a:pt x="68252" y="104769"/>
                  </a:lnTo>
                  <a:lnTo>
                    <a:pt x="68267" y="105197"/>
                  </a:lnTo>
                  <a:lnTo>
                    <a:pt x="68282" y="105614"/>
                  </a:lnTo>
                  <a:lnTo>
                    <a:pt x="68297" y="106019"/>
                  </a:lnTo>
                  <a:lnTo>
                    <a:pt x="68312" y="106412"/>
                  </a:lnTo>
                  <a:lnTo>
                    <a:pt x="68326" y="106793"/>
                  </a:lnTo>
                  <a:lnTo>
                    <a:pt x="68341" y="107162"/>
                  </a:lnTo>
                  <a:lnTo>
                    <a:pt x="68356" y="107519"/>
                  </a:lnTo>
                  <a:lnTo>
                    <a:pt x="68371" y="107864"/>
                  </a:lnTo>
                  <a:lnTo>
                    <a:pt x="68386" y="108198"/>
                  </a:lnTo>
                  <a:lnTo>
                    <a:pt x="68401" y="108501"/>
                  </a:lnTo>
                  <a:lnTo>
                    <a:pt x="68416" y="108787"/>
                  </a:lnTo>
                  <a:lnTo>
                    <a:pt x="68431" y="109055"/>
                  </a:lnTo>
                  <a:lnTo>
                    <a:pt x="68446" y="109305"/>
                  </a:lnTo>
                  <a:lnTo>
                    <a:pt x="68460" y="109537"/>
                  </a:lnTo>
                  <a:lnTo>
                    <a:pt x="68475" y="109751"/>
                  </a:lnTo>
                  <a:lnTo>
                    <a:pt x="68490" y="109948"/>
                  </a:lnTo>
                  <a:lnTo>
                    <a:pt x="68505" y="110126"/>
                  </a:lnTo>
                  <a:lnTo>
                    <a:pt x="68520" y="110287"/>
                  </a:lnTo>
                  <a:lnTo>
                    <a:pt x="68535" y="110430"/>
                  </a:lnTo>
                  <a:lnTo>
                    <a:pt x="55736" y="110430"/>
                  </a:lnTo>
                  <a:lnTo>
                    <a:pt x="55706" y="110275"/>
                  </a:lnTo>
                  <a:lnTo>
                    <a:pt x="55676" y="110109"/>
                  </a:lnTo>
                  <a:lnTo>
                    <a:pt x="55646" y="109930"/>
                  </a:lnTo>
                  <a:lnTo>
                    <a:pt x="55617" y="109739"/>
                  </a:lnTo>
                  <a:lnTo>
                    <a:pt x="55587" y="109537"/>
                  </a:lnTo>
                  <a:lnTo>
                    <a:pt x="55557" y="109323"/>
                  </a:lnTo>
                  <a:lnTo>
                    <a:pt x="55527" y="109096"/>
                  </a:lnTo>
                  <a:lnTo>
                    <a:pt x="55498" y="108858"/>
                  </a:lnTo>
                  <a:lnTo>
                    <a:pt x="55468" y="108608"/>
                  </a:lnTo>
                  <a:lnTo>
                    <a:pt x="55438" y="108346"/>
                  </a:lnTo>
                  <a:lnTo>
                    <a:pt x="55422" y="108060"/>
                  </a:lnTo>
                  <a:lnTo>
                    <a:pt x="55405" y="107766"/>
                  </a:lnTo>
                  <a:lnTo>
                    <a:pt x="55387" y="107465"/>
                  </a:lnTo>
                  <a:lnTo>
                    <a:pt x="55367" y="107156"/>
                  </a:lnTo>
                  <a:lnTo>
                    <a:pt x="55345" y="106839"/>
                  </a:lnTo>
                  <a:lnTo>
                    <a:pt x="55322" y="106516"/>
                  </a:lnTo>
                  <a:lnTo>
                    <a:pt x="55297" y="106185"/>
                  </a:lnTo>
                  <a:lnTo>
                    <a:pt x="55271" y="105846"/>
                  </a:lnTo>
                  <a:lnTo>
                    <a:pt x="55244" y="105500"/>
                  </a:lnTo>
                  <a:lnTo>
                    <a:pt x="55215" y="105147"/>
                  </a:lnTo>
                  <a:lnTo>
                    <a:pt x="55200" y="104788"/>
                  </a:lnTo>
                  <a:lnTo>
                    <a:pt x="55185" y="104426"/>
                  </a:lnTo>
                  <a:lnTo>
                    <a:pt x="55170" y="104062"/>
                  </a:lnTo>
                  <a:lnTo>
                    <a:pt x="55155" y="103694"/>
                  </a:lnTo>
                  <a:lnTo>
                    <a:pt x="55140" y="103323"/>
                  </a:lnTo>
                  <a:lnTo>
                    <a:pt x="55125" y="102950"/>
                  </a:lnTo>
                  <a:lnTo>
                    <a:pt x="55111" y="102573"/>
                  </a:lnTo>
                  <a:lnTo>
                    <a:pt x="55096" y="102194"/>
                  </a:lnTo>
                  <a:lnTo>
                    <a:pt x="55081" y="101811"/>
                  </a:lnTo>
                  <a:lnTo>
                    <a:pt x="55066" y="101426"/>
                  </a:lnTo>
                  <a:lnTo>
                    <a:pt x="55052" y="101025"/>
                  </a:lnTo>
                  <a:lnTo>
                    <a:pt x="55039" y="100625"/>
                  </a:lnTo>
                  <a:lnTo>
                    <a:pt x="55028" y="100227"/>
                  </a:lnTo>
                  <a:lnTo>
                    <a:pt x="55018" y="99830"/>
                  </a:lnTo>
                  <a:lnTo>
                    <a:pt x="55010" y="99435"/>
                  </a:lnTo>
                  <a:lnTo>
                    <a:pt x="55003" y="99042"/>
                  </a:lnTo>
                  <a:lnTo>
                    <a:pt x="54998" y="98649"/>
                  </a:lnTo>
                  <a:lnTo>
                    <a:pt x="54994" y="98259"/>
                  </a:lnTo>
                  <a:lnTo>
                    <a:pt x="54992" y="97870"/>
                  </a:lnTo>
                  <a:lnTo>
                    <a:pt x="54991" y="97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238144" y="4278582"/>
              <a:ext cx="40630" cy="63251"/>
            </a:xfrm>
            <a:custGeom>
              <a:avLst/>
              <a:pathLst>
                <a:path w="40630" h="63251">
                  <a:moveTo>
                    <a:pt x="0" y="31774"/>
                  </a:moveTo>
                  <a:lnTo>
                    <a:pt x="10" y="33417"/>
                  </a:lnTo>
                  <a:lnTo>
                    <a:pt x="41" y="35013"/>
                  </a:lnTo>
                  <a:lnTo>
                    <a:pt x="93" y="36561"/>
                  </a:lnTo>
                  <a:lnTo>
                    <a:pt x="166" y="38061"/>
                  </a:lnTo>
                  <a:lnTo>
                    <a:pt x="260" y="39513"/>
                  </a:lnTo>
                  <a:lnTo>
                    <a:pt x="375" y="40918"/>
                  </a:lnTo>
                  <a:lnTo>
                    <a:pt x="510" y="42276"/>
                  </a:lnTo>
                  <a:lnTo>
                    <a:pt x="666" y="43585"/>
                  </a:lnTo>
                  <a:lnTo>
                    <a:pt x="843" y="44847"/>
                  </a:lnTo>
                  <a:lnTo>
                    <a:pt x="1041" y="46062"/>
                  </a:lnTo>
                  <a:lnTo>
                    <a:pt x="1262" y="47232"/>
                  </a:lnTo>
                  <a:lnTo>
                    <a:pt x="1509" y="48360"/>
                  </a:lnTo>
                  <a:lnTo>
                    <a:pt x="1780" y="49446"/>
                  </a:lnTo>
                  <a:lnTo>
                    <a:pt x="2077" y="50491"/>
                  </a:lnTo>
                  <a:lnTo>
                    <a:pt x="2399" y="51494"/>
                  </a:lnTo>
                  <a:lnTo>
                    <a:pt x="2747" y="52455"/>
                  </a:lnTo>
                  <a:lnTo>
                    <a:pt x="3120" y="53375"/>
                  </a:lnTo>
                  <a:lnTo>
                    <a:pt x="3518" y="54253"/>
                  </a:lnTo>
                  <a:lnTo>
                    <a:pt x="3941" y="55090"/>
                  </a:lnTo>
                  <a:lnTo>
                    <a:pt x="4390" y="55884"/>
                  </a:lnTo>
                  <a:lnTo>
                    <a:pt x="4864" y="56623"/>
                  </a:lnTo>
                  <a:lnTo>
                    <a:pt x="5363" y="57322"/>
                  </a:lnTo>
                  <a:lnTo>
                    <a:pt x="5888" y="57981"/>
                  </a:lnTo>
                  <a:lnTo>
                    <a:pt x="6438" y="58599"/>
                  </a:lnTo>
                  <a:lnTo>
                    <a:pt x="7013" y="59177"/>
                  </a:lnTo>
                  <a:lnTo>
                    <a:pt x="7614" y="59715"/>
                  </a:lnTo>
                  <a:lnTo>
                    <a:pt x="8239" y="60213"/>
                  </a:lnTo>
                  <a:lnTo>
                    <a:pt x="8890" y="60671"/>
                  </a:lnTo>
                  <a:lnTo>
                    <a:pt x="9567" y="61088"/>
                  </a:lnTo>
                  <a:lnTo>
                    <a:pt x="10269" y="61466"/>
                  </a:lnTo>
                  <a:lnTo>
                    <a:pt x="10999" y="61805"/>
                  </a:lnTo>
                  <a:lnTo>
                    <a:pt x="11760" y="62108"/>
                  </a:lnTo>
                  <a:lnTo>
                    <a:pt x="12552" y="62376"/>
                  </a:lnTo>
                  <a:lnTo>
                    <a:pt x="13376" y="62609"/>
                  </a:lnTo>
                  <a:lnTo>
                    <a:pt x="14231" y="62805"/>
                  </a:lnTo>
                  <a:lnTo>
                    <a:pt x="15117" y="62966"/>
                  </a:lnTo>
                  <a:lnTo>
                    <a:pt x="16035" y="63091"/>
                  </a:lnTo>
                  <a:lnTo>
                    <a:pt x="16984" y="63180"/>
                  </a:lnTo>
                  <a:lnTo>
                    <a:pt x="17964" y="63234"/>
                  </a:lnTo>
                  <a:lnTo>
                    <a:pt x="18975" y="63251"/>
                  </a:lnTo>
                  <a:lnTo>
                    <a:pt x="20019" y="63234"/>
                  </a:lnTo>
                  <a:lnTo>
                    <a:pt x="21038" y="63183"/>
                  </a:lnTo>
                  <a:lnTo>
                    <a:pt x="22031" y="63097"/>
                  </a:lnTo>
                  <a:lnTo>
                    <a:pt x="22999" y="62978"/>
                  </a:lnTo>
                  <a:lnTo>
                    <a:pt x="23942" y="62824"/>
                  </a:lnTo>
                  <a:lnTo>
                    <a:pt x="24860" y="62635"/>
                  </a:lnTo>
                  <a:lnTo>
                    <a:pt x="25752" y="62413"/>
                  </a:lnTo>
                  <a:lnTo>
                    <a:pt x="26619" y="62156"/>
                  </a:lnTo>
                  <a:lnTo>
                    <a:pt x="27461" y="61865"/>
                  </a:lnTo>
                  <a:lnTo>
                    <a:pt x="28277" y="61540"/>
                  </a:lnTo>
                  <a:lnTo>
                    <a:pt x="29081" y="61177"/>
                  </a:lnTo>
                  <a:lnTo>
                    <a:pt x="29857" y="60772"/>
                  </a:lnTo>
                  <a:lnTo>
                    <a:pt x="30605" y="60325"/>
                  </a:lnTo>
                  <a:lnTo>
                    <a:pt x="31325" y="59837"/>
                  </a:lnTo>
                  <a:lnTo>
                    <a:pt x="32016" y="59308"/>
                  </a:lnTo>
                  <a:lnTo>
                    <a:pt x="32679" y="58736"/>
                  </a:lnTo>
                  <a:lnTo>
                    <a:pt x="33314" y="58123"/>
                  </a:lnTo>
                  <a:lnTo>
                    <a:pt x="33920" y="57468"/>
                  </a:lnTo>
                  <a:lnTo>
                    <a:pt x="34499" y="56771"/>
                  </a:lnTo>
                  <a:lnTo>
                    <a:pt x="35049" y="56033"/>
                  </a:lnTo>
                  <a:lnTo>
                    <a:pt x="35586" y="55236"/>
                  </a:lnTo>
                  <a:lnTo>
                    <a:pt x="36096" y="54393"/>
                  </a:lnTo>
                  <a:lnTo>
                    <a:pt x="36580" y="53504"/>
                  </a:lnTo>
                  <a:lnTo>
                    <a:pt x="37037" y="52569"/>
                  </a:lnTo>
                  <a:lnTo>
                    <a:pt x="37467" y="51587"/>
                  </a:lnTo>
                  <a:lnTo>
                    <a:pt x="37870" y="50559"/>
                  </a:lnTo>
                  <a:lnTo>
                    <a:pt x="38247" y="49486"/>
                  </a:lnTo>
                  <a:lnTo>
                    <a:pt x="38597" y="48366"/>
                  </a:lnTo>
                  <a:lnTo>
                    <a:pt x="38920" y="47200"/>
                  </a:lnTo>
                  <a:lnTo>
                    <a:pt x="39216" y="45987"/>
                  </a:lnTo>
                  <a:lnTo>
                    <a:pt x="39484" y="44725"/>
                  </a:lnTo>
                  <a:lnTo>
                    <a:pt x="39725" y="43407"/>
                  </a:lnTo>
                  <a:lnTo>
                    <a:pt x="39937" y="42034"/>
                  </a:lnTo>
                  <a:lnTo>
                    <a:pt x="40121" y="40606"/>
                  </a:lnTo>
                  <a:lnTo>
                    <a:pt x="40276" y="39123"/>
                  </a:lnTo>
                  <a:lnTo>
                    <a:pt x="40403" y="37585"/>
                  </a:lnTo>
                  <a:lnTo>
                    <a:pt x="40502" y="35991"/>
                  </a:lnTo>
                  <a:lnTo>
                    <a:pt x="40573" y="34343"/>
                  </a:lnTo>
                  <a:lnTo>
                    <a:pt x="40615" y="32640"/>
                  </a:lnTo>
                  <a:lnTo>
                    <a:pt x="40630" y="30881"/>
                  </a:lnTo>
                  <a:lnTo>
                    <a:pt x="40615" y="29197"/>
                  </a:lnTo>
                  <a:lnTo>
                    <a:pt x="40573" y="27565"/>
                  </a:lnTo>
                  <a:lnTo>
                    <a:pt x="40502" y="25988"/>
                  </a:lnTo>
                  <a:lnTo>
                    <a:pt x="40403" y="24464"/>
                  </a:lnTo>
                  <a:lnTo>
                    <a:pt x="40276" y="22993"/>
                  </a:lnTo>
                  <a:lnTo>
                    <a:pt x="40121" y="21577"/>
                  </a:lnTo>
                  <a:lnTo>
                    <a:pt x="39937" y="20213"/>
                  </a:lnTo>
                  <a:lnTo>
                    <a:pt x="39725" y="18904"/>
                  </a:lnTo>
                  <a:lnTo>
                    <a:pt x="39484" y="17648"/>
                  </a:lnTo>
                  <a:lnTo>
                    <a:pt x="39216" y="16445"/>
                  </a:lnTo>
                  <a:lnTo>
                    <a:pt x="38920" y="15277"/>
                  </a:lnTo>
                  <a:lnTo>
                    <a:pt x="38597" y="14156"/>
                  </a:lnTo>
                  <a:lnTo>
                    <a:pt x="38247" y="13081"/>
                  </a:lnTo>
                  <a:lnTo>
                    <a:pt x="37870" y="12052"/>
                  </a:lnTo>
                  <a:lnTo>
                    <a:pt x="37467" y="11069"/>
                  </a:lnTo>
                  <a:lnTo>
                    <a:pt x="37037" y="10132"/>
                  </a:lnTo>
                  <a:lnTo>
                    <a:pt x="36580" y="9241"/>
                  </a:lnTo>
                  <a:lnTo>
                    <a:pt x="36096" y="8396"/>
                  </a:lnTo>
                  <a:lnTo>
                    <a:pt x="35586" y="7598"/>
                  </a:lnTo>
                  <a:lnTo>
                    <a:pt x="35049" y="6846"/>
                  </a:lnTo>
                  <a:lnTo>
                    <a:pt x="34485" y="6137"/>
                  </a:lnTo>
                  <a:lnTo>
                    <a:pt x="33897" y="5470"/>
                  </a:lnTo>
                  <a:lnTo>
                    <a:pt x="33283" y="4845"/>
                  </a:lnTo>
                  <a:lnTo>
                    <a:pt x="32643" y="4262"/>
                  </a:lnTo>
                  <a:lnTo>
                    <a:pt x="31979" y="3720"/>
                  </a:lnTo>
                  <a:lnTo>
                    <a:pt x="31289" y="3220"/>
                  </a:lnTo>
                  <a:lnTo>
                    <a:pt x="30574" y="2762"/>
                  </a:lnTo>
                  <a:lnTo>
                    <a:pt x="29834" y="2345"/>
                  </a:lnTo>
                  <a:lnTo>
                    <a:pt x="29068" y="1970"/>
                  </a:lnTo>
                  <a:lnTo>
                    <a:pt x="28277" y="1637"/>
                  </a:lnTo>
                  <a:lnTo>
                    <a:pt x="27475" y="1326"/>
                  </a:lnTo>
                  <a:lnTo>
                    <a:pt x="26649" y="1047"/>
                  </a:lnTo>
                  <a:lnTo>
                    <a:pt x="25797" y="802"/>
                  </a:lnTo>
                  <a:lnTo>
                    <a:pt x="24919" y="589"/>
                  </a:lnTo>
                  <a:lnTo>
                    <a:pt x="24017" y="409"/>
                  </a:lnTo>
                  <a:lnTo>
                    <a:pt x="23089" y="261"/>
                  </a:lnTo>
                  <a:lnTo>
                    <a:pt x="22135" y="147"/>
                  </a:lnTo>
                  <a:lnTo>
                    <a:pt x="21157" y="65"/>
                  </a:lnTo>
                  <a:lnTo>
                    <a:pt x="20153" y="16"/>
                  </a:lnTo>
                  <a:lnTo>
                    <a:pt x="19124" y="0"/>
                  </a:lnTo>
                  <a:lnTo>
                    <a:pt x="18155" y="17"/>
                  </a:lnTo>
                  <a:lnTo>
                    <a:pt x="17213" y="68"/>
                  </a:lnTo>
                  <a:lnTo>
                    <a:pt x="16298" y="154"/>
                  </a:lnTo>
                  <a:lnTo>
                    <a:pt x="15409" y="273"/>
                  </a:lnTo>
                  <a:lnTo>
                    <a:pt x="14547" y="427"/>
                  </a:lnTo>
                  <a:lnTo>
                    <a:pt x="13713" y="616"/>
                  </a:lnTo>
                  <a:lnTo>
                    <a:pt x="12904" y="838"/>
                  </a:lnTo>
                  <a:lnTo>
                    <a:pt x="12123" y="1095"/>
                  </a:lnTo>
                  <a:lnTo>
                    <a:pt x="11368" y="1386"/>
                  </a:lnTo>
                  <a:lnTo>
                    <a:pt x="10641" y="1711"/>
                  </a:lnTo>
                  <a:lnTo>
                    <a:pt x="9938" y="2074"/>
                  </a:lnTo>
                  <a:lnTo>
                    <a:pt x="9260" y="2479"/>
                  </a:lnTo>
                  <a:lnTo>
                    <a:pt x="8605" y="2925"/>
                  </a:lnTo>
                  <a:lnTo>
                    <a:pt x="7974" y="3414"/>
                  </a:lnTo>
                  <a:lnTo>
                    <a:pt x="7366" y="3943"/>
                  </a:lnTo>
                  <a:lnTo>
                    <a:pt x="6783" y="4515"/>
                  </a:lnTo>
                  <a:lnTo>
                    <a:pt x="6223" y="5128"/>
                  </a:lnTo>
                  <a:lnTo>
                    <a:pt x="5688" y="5783"/>
                  </a:lnTo>
                  <a:lnTo>
                    <a:pt x="5176" y="6479"/>
                  </a:lnTo>
                  <a:lnTo>
                    <a:pt x="4688" y="7218"/>
                  </a:lnTo>
                  <a:lnTo>
                    <a:pt x="4223" y="8000"/>
                  </a:lnTo>
                  <a:lnTo>
                    <a:pt x="3783" y="8828"/>
                  </a:lnTo>
                  <a:lnTo>
                    <a:pt x="3366" y="9702"/>
                  </a:lnTo>
                  <a:lnTo>
                    <a:pt x="2973" y="10623"/>
                  </a:lnTo>
                  <a:lnTo>
                    <a:pt x="2604" y="11589"/>
                  </a:lnTo>
                  <a:lnTo>
                    <a:pt x="2259" y="12602"/>
                  </a:lnTo>
                  <a:lnTo>
                    <a:pt x="1937" y="13661"/>
                  </a:lnTo>
                  <a:lnTo>
                    <a:pt x="1640" y="14766"/>
                  </a:lnTo>
                  <a:lnTo>
                    <a:pt x="1366" y="15917"/>
                  </a:lnTo>
                  <a:lnTo>
                    <a:pt x="1116" y="17115"/>
                  </a:lnTo>
                  <a:lnTo>
                    <a:pt x="904" y="18346"/>
                  </a:lnTo>
                  <a:lnTo>
                    <a:pt x="714" y="19630"/>
                  </a:lnTo>
                  <a:lnTo>
                    <a:pt x="546" y="20966"/>
                  </a:lnTo>
                  <a:lnTo>
                    <a:pt x="401" y="22353"/>
                  </a:lnTo>
                  <a:lnTo>
                    <a:pt x="279" y="23793"/>
                  </a:lnTo>
                  <a:lnTo>
                    <a:pt x="178" y="25285"/>
                  </a:lnTo>
                  <a:lnTo>
                    <a:pt x="100" y="26829"/>
                  </a:lnTo>
                  <a:lnTo>
                    <a:pt x="44" y="28426"/>
                  </a:lnTo>
                  <a:lnTo>
                    <a:pt x="11" y="300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308838" y="4268685"/>
              <a:ext cx="71958" cy="83492"/>
            </a:xfrm>
            <a:custGeom>
              <a:avLst/>
              <a:pathLst>
                <a:path w="71958" h="83492">
                  <a:moveTo>
                    <a:pt x="71958" y="41671"/>
                  </a:moveTo>
                  <a:lnTo>
                    <a:pt x="71865" y="45790"/>
                  </a:lnTo>
                  <a:lnTo>
                    <a:pt x="71586" y="49693"/>
                  </a:lnTo>
                  <a:lnTo>
                    <a:pt x="71121" y="53380"/>
                  </a:lnTo>
                  <a:lnTo>
                    <a:pt x="70470" y="56852"/>
                  </a:lnTo>
                  <a:lnTo>
                    <a:pt x="69632" y="60107"/>
                  </a:lnTo>
                  <a:lnTo>
                    <a:pt x="68609" y="63147"/>
                  </a:lnTo>
                  <a:lnTo>
                    <a:pt x="67400" y="65971"/>
                  </a:lnTo>
                  <a:lnTo>
                    <a:pt x="66005" y="68580"/>
                  </a:lnTo>
                  <a:lnTo>
                    <a:pt x="64423" y="70972"/>
                  </a:lnTo>
                  <a:lnTo>
                    <a:pt x="62656" y="73149"/>
                  </a:lnTo>
                  <a:lnTo>
                    <a:pt x="60712" y="75114"/>
                  </a:lnTo>
                  <a:lnTo>
                    <a:pt x="58599" y="76872"/>
                  </a:lnTo>
                  <a:lnTo>
                    <a:pt x="56318" y="78424"/>
                  </a:lnTo>
                  <a:lnTo>
                    <a:pt x="53869" y="79768"/>
                  </a:lnTo>
                  <a:lnTo>
                    <a:pt x="51252" y="80906"/>
                  </a:lnTo>
                  <a:lnTo>
                    <a:pt x="48467" y="81837"/>
                  </a:lnTo>
                  <a:lnTo>
                    <a:pt x="45513" y="82561"/>
                  </a:lnTo>
                  <a:lnTo>
                    <a:pt x="42392" y="83078"/>
                  </a:lnTo>
                  <a:lnTo>
                    <a:pt x="39102" y="83389"/>
                  </a:lnTo>
                  <a:lnTo>
                    <a:pt x="35644" y="83492"/>
                  </a:lnTo>
                  <a:lnTo>
                    <a:pt x="33980" y="83467"/>
                  </a:lnTo>
                  <a:lnTo>
                    <a:pt x="32352" y="83391"/>
                  </a:lnTo>
                  <a:lnTo>
                    <a:pt x="30759" y="83264"/>
                  </a:lnTo>
                  <a:lnTo>
                    <a:pt x="29203" y="83087"/>
                  </a:lnTo>
                  <a:lnTo>
                    <a:pt x="27682" y="82860"/>
                  </a:lnTo>
                  <a:lnTo>
                    <a:pt x="26196" y="82581"/>
                  </a:lnTo>
                  <a:lnTo>
                    <a:pt x="24747" y="82252"/>
                  </a:lnTo>
                  <a:lnTo>
                    <a:pt x="23333" y="81873"/>
                  </a:lnTo>
                  <a:lnTo>
                    <a:pt x="21955" y="81443"/>
                  </a:lnTo>
                  <a:lnTo>
                    <a:pt x="20612" y="80962"/>
                  </a:lnTo>
                  <a:lnTo>
                    <a:pt x="19308" y="80429"/>
                  </a:lnTo>
                  <a:lnTo>
                    <a:pt x="18043" y="79843"/>
                  </a:lnTo>
                  <a:lnTo>
                    <a:pt x="16819" y="79203"/>
                  </a:lnTo>
                  <a:lnTo>
                    <a:pt x="15635" y="78509"/>
                  </a:lnTo>
                  <a:lnTo>
                    <a:pt x="14492" y="77762"/>
                  </a:lnTo>
                  <a:lnTo>
                    <a:pt x="13388" y="76962"/>
                  </a:lnTo>
                  <a:lnTo>
                    <a:pt x="12325" y="76107"/>
                  </a:lnTo>
                  <a:lnTo>
                    <a:pt x="11302" y="75199"/>
                  </a:lnTo>
                  <a:lnTo>
                    <a:pt x="10318" y="74238"/>
                  </a:lnTo>
                  <a:lnTo>
                    <a:pt x="9376" y="73223"/>
                  </a:lnTo>
                  <a:lnTo>
                    <a:pt x="8489" y="72155"/>
                  </a:lnTo>
                  <a:lnTo>
                    <a:pt x="7643" y="71035"/>
                  </a:lnTo>
                  <a:lnTo>
                    <a:pt x="6840" y="69863"/>
                  </a:lnTo>
                  <a:lnTo>
                    <a:pt x="6078" y="68639"/>
                  </a:lnTo>
                  <a:lnTo>
                    <a:pt x="5357" y="67363"/>
                  </a:lnTo>
                  <a:lnTo>
                    <a:pt x="4679" y="66035"/>
                  </a:lnTo>
                  <a:lnTo>
                    <a:pt x="4042" y="64654"/>
                  </a:lnTo>
                  <a:lnTo>
                    <a:pt x="3446" y="63222"/>
                  </a:lnTo>
                  <a:lnTo>
                    <a:pt x="2893" y="61737"/>
                  </a:lnTo>
                  <a:lnTo>
                    <a:pt x="2381" y="60200"/>
                  </a:lnTo>
                  <a:lnTo>
                    <a:pt x="1928" y="58595"/>
                  </a:lnTo>
                  <a:lnTo>
                    <a:pt x="1524" y="56935"/>
                  </a:lnTo>
                  <a:lnTo>
                    <a:pt x="1166" y="55220"/>
                  </a:lnTo>
                  <a:lnTo>
                    <a:pt x="857" y="53450"/>
                  </a:lnTo>
                  <a:lnTo>
                    <a:pt x="595" y="51624"/>
                  </a:lnTo>
                  <a:lnTo>
                    <a:pt x="381" y="49744"/>
                  </a:lnTo>
                  <a:lnTo>
                    <a:pt x="214" y="47808"/>
                  </a:lnTo>
                  <a:lnTo>
                    <a:pt x="95" y="45818"/>
                  </a:lnTo>
                  <a:lnTo>
                    <a:pt x="23" y="43772"/>
                  </a:lnTo>
                  <a:lnTo>
                    <a:pt x="0" y="41671"/>
                  </a:lnTo>
                  <a:lnTo>
                    <a:pt x="360" y="33754"/>
                  </a:lnTo>
                  <a:lnTo>
                    <a:pt x="1443" y="26670"/>
                  </a:lnTo>
                  <a:lnTo>
                    <a:pt x="3248" y="20419"/>
                  </a:lnTo>
                  <a:lnTo>
                    <a:pt x="5774" y="15001"/>
                  </a:lnTo>
                  <a:lnTo>
                    <a:pt x="9022" y="10417"/>
                  </a:lnTo>
                  <a:lnTo>
                    <a:pt x="12992" y="6667"/>
                  </a:lnTo>
                  <a:lnTo>
                    <a:pt x="17684" y="3750"/>
                  </a:lnTo>
                  <a:lnTo>
                    <a:pt x="23098" y="1666"/>
                  </a:lnTo>
                  <a:lnTo>
                    <a:pt x="29233" y="416"/>
                  </a:lnTo>
                  <a:lnTo>
                    <a:pt x="36090" y="0"/>
                  </a:lnTo>
                  <a:lnTo>
                    <a:pt x="37940" y="26"/>
                  </a:lnTo>
                  <a:lnTo>
                    <a:pt x="39737" y="104"/>
                  </a:lnTo>
                  <a:lnTo>
                    <a:pt x="41482" y="234"/>
                  </a:lnTo>
                  <a:lnTo>
                    <a:pt x="43175" y="416"/>
                  </a:lnTo>
                  <a:lnTo>
                    <a:pt x="44815" y="651"/>
                  </a:lnTo>
                  <a:lnTo>
                    <a:pt x="46404" y="937"/>
                  </a:lnTo>
                  <a:lnTo>
                    <a:pt x="47941" y="1276"/>
                  </a:lnTo>
                  <a:lnTo>
                    <a:pt x="49425" y="1666"/>
                  </a:lnTo>
                  <a:lnTo>
                    <a:pt x="50858" y="2109"/>
                  </a:lnTo>
                  <a:lnTo>
                    <a:pt x="52238" y="2604"/>
                  </a:lnTo>
                  <a:lnTo>
                    <a:pt x="53582" y="3151"/>
                  </a:lnTo>
                  <a:lnTo>
                    <a:pt x="54875" y="3750"/>
                  </a:lnTo>
                  <a:lnTo>
                    <a:pt x="56118" y="4401"/>
                  </a:lnTo>
                  <a:lnTo>
                    <a:pt x="57310" y="5104"/>
                  </a:lnTo>
                  <a:lnTo>
                    <a:pt x="58452" y="5860"/>
                  </a:lnTo>
                  <a:lnTo>
                    <a:pt x="59543" y="6667"/>
                  </a:lnTo>
                  <a:lnTo>
                    <a:pt x="60583" y="7526"/>
                  </a:lnTo>
                  <a:lnTo>
                    <a:pt x="61573" y="8438"/>
                  </a:lnTo>
                  <a:lnTo>
                    <a:pt x="62512" y="9402"/>
                  </a:lnTo>
                  <a:lnTo>
                    <a:pt x="63400" y="10417"/>
                  </a:lnTo>
                  <a:lnTo>
                    <a:pt x="64255" y="11485"/>
                  </a:lnTo>
                  <a:lnTo>
                    <a:pt x="65064" y="12605"/>
                  </a:lnTo>
                  <a:lnTo>
                    <a:pt x="65827" y="13777"/>
                  </a:lnTo>
                  <a:lnTo>
                    <a:pt x="66544" y="15001"/>
                  </a:lnTo>
                  <a:lnTo>
                    <a:pt x="67214" y="16278"/>
                  </a:lnTo>
                  <a:lnTo>
                    <a:pt x="67838" y="17606"/>
                  </a:lnTo>
                  <a:lnTo>
                    <a:pt x="68417" y="18986"/>
                  </a:lnTo>
                  <a:lnTo>
                    <a:pt x="68949" y="20419"/>
                  </a:lnTo>
                  <a:lnTo>
                    <a:pt x="69435" y="21903"/>
                  </a:lnTo>
                  <a:lnTo>
                    <a:pt x="69874" y="23440"/>
                  </a:lnTo>
                  <a:lnTo>
                    <a:pt x="70270" y="25029"/>
                  </a:lnTo>
                  <a:lnTo>
                    <a:pt x="70624" y="26670"/>
                  </a:lnTo>
                  <a:lnTo>
                    <a:pt x="70937" y="28362"/>
                  </a:lnTo>
                  <a:lnTo>
                    <a:pt x="71208" y="30107"/>
                  </a:lnTo>
                  <a:lnTo>
                    <a:pt x="71437" y="31905"/>
                  </a:lnTo>
                  <a:lnTo>
                    <a:pt x="71625" y="33754"/>
                  </a:lnTo>
                  <a:lnTo>
                    <a:pt x="71770" y="35655"/>
                  </a:lnTo>
                  <a:lnTo>
                    <a:pt x="71875" y="37608"/>
                  </a:lnTo>
                  <a:lnTo>
                    <a:pt x="71937" y="39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322902" y="4278582"/>
              <a:ext cx="43829" cy="63698"/>
            </a:xfrm>
            <a:custGeom>
              <a:avLst/>
              <a:pathLst>
                <a:path w="43829" h="63698">
                  <a:moveTo>
                    <a:pt x="43829" y="31774"/>
                  </a:moveTo>
                  <a:lnTo>
                    <a:pt x="43814" y="29932"/>
                  </a:lnTo>
                  <a:lnTo>
                    <a:pt x="43770" y="28155"/>
                  </a:lnTo>
                  <a:lnTo>
                    <a:pt x="43695" y="26443"/>
                  </a:lnTo>
                  <a:lnTo>
                    <a:pt x="43591" y="24797"/>
                  </a:lnTo>
                  <a:lnTo>
                    <a:pt x="43457" y="23217"/>
                  </a:lnTo>
                  <a:lnTo>
                    <a:pt x="43294" y="21702"/>
                  </a:lnTo>
                  <a:lnTo>
                    <a:pt x="43100" y="20252"/>
                  </a:lnTo>
                  <a:lnTo>
                    <a:pt x="42877" y="18868"/>
                  </a:lnTo>
                  <a:lnTo>
                    <a:pt x="42624" y="17549"/>
                  </a:lnTo>
                  <a:lnTo>
                    <a:pt x="42341" y="16296"/>
                  </a:lnTo>
                  <a:lnTo>
                    <a:pt x="42044" y="15100"/>
                  </a:lnTo>
                  <a:lnTo>
                    <a:pt x="41719" y="13954"/>
                  </a:lnTo>
                  <a:lnTo>
                    <a:pt x="41366" y="12856"/>
                  </a:lnTo>
                  <a:lnTo>
                    <a:pt x="40984" y="11808"/>
                  </a:lnTo>
                  <a:lnTo>
                    <a:pt x="40574" y="10808"/>
                  </a:lnTo>
                  <a:lnTo>
                    <a:pt x="40135" y="9858"/>
                  </a:lnTo>
                  <a:lnTo>
                    <a:pt x="39669" y="8957"/>
                  </a:lnTo>
                  <a:lnTo>
                    <a:pt x="39174" y="8105"/>
                  </a:lnTo>
                  <a:lnTo>
                    <a:pt x="38651" y="7302"/>
                  </a:lnTo>
                  <a:lnTo>
                    <a:pt x="38100" y="6548"/>
                  </a:lnTo>
                  <a:lnTo>
                    <a:pt x="37536" y="5841"/>
                  </a:lnTo>
                  <a:lnTo>
                    <a:pt x="36948" y="5179"/>
                  </a:lnTo>
                  <a:lnTo>
                    <a:pt x="36334" y="4561"/>
                  </a:lnTo>
                  <a:lnTo>
                    <a:pt x="35694" y="3988"/>
                  </a:lnTo>
                  <a:lnTo>
                    <a:pt x="35030" y="3460"/>
                  </a:lnTo>
                  <a:lnTo>
                    <a:pt x="34340" y="2976"/>
                  </a:lnTo>
                  <a:lnTo>
                    <a:pt x="33625" y="2537"/>
                  </a:lnTo>
                  <a:lnTo>
                    <a:pt x="32885" y="2143"/>
                  </a:lnTo>
                  <a:lnTo>
                    <a:pt x="32119" y="1793"/>
                  </a:lnTo>
                  <a:lnTo>
                    <a:pt x="31328" y="1488"/>
                  </a:lnTo>
                  <a:lnTo>
                    <a:pt x="30514" y="1205"/>
                  </a:lnTo>
                  <a:lnTo>
                    <a:pt x="29679" y="952"/>
                  </a:lnTo>
                  <a:lnTo>
                    <a:pt x="28823" y="729"/>
                  </a:lnTo>
                  <a:lnTo>
                    <a:pt x="27946" y="535"/>
                  </a:lnTo>
                  <a:lnTo>
                    <a:pt x="27049" y="372"/>
                  </a:lnTo>
                  <a:lnTo>
                    <a:pt x="26131" y="238"/>
                  </a:lnTo>
                  <a:lnTo>
                    <a:pt x="25192" y="133"/>
                  </a:lnTo>
                  <a:lnTo>
                    <a:pt x="24232" y="59"/>
                  </a:lnTo>
                  <a:lnTo>
                    <a:pt x="23251" y="14"/>
                  </a:lnTo>
                  <a:lnTo>
                    <a:pt x="22249" y="0"/>
                  </a:lnTo>
                  <a:lnTo>
                    <a:pt x="21232" y="15"/>
                  </a:lnTo>
                  <a:lnTo>
                    <a:pt x="20234" y="62"/>
                  </a:lnTo>
                  <a:lnTo>
                    <a:pt x="19256" y="140"/>
                  </a:lnTo>
                  <a:lnTo>
                    <a:pt x="18296" y="250"/>
                  </a:lnTo>
                  <a:lnTo>
                    <a:pt x="17357" y="390"/>
                  </a:lnTo>
                  <a:lnTo>
                    <a:pt x="16436" y="562"/>
                  </a:lnTo>
                  <a:lnTo>
                    <a:pt x="15535" y="765"/>
                  </a:lnTo>
                  <a:lnTo>
                    <a:pt x="14653" y="1000"/>
                  </a:lnTo>
                  <a:lnTo>
                    <a:pt x="13791" y="1265"/>
                  </a:lnTo>
                  <a:lnTo>
                    <a:pt x="12948" y="1562"/>
                  </a:lnTo>
                  <a:lnTo>
                    <a:pt x="12141" y="1882"/>
                  </a:lnTo>
                  <a:lnTo>
                    <a:pt x="11358" y="2247"/>
                  </a:lnTo>
                  <a:lnTo>
                    <a:pt x="10599" y="2656"/>
                  </a:lnTo>
                  <a:lnTo>
                    <a:pt x="9864" y="3110"/>
                  </a:lnTo>
                  <a:lnTo>
                    <a:pt x="9152" y="3609"/>
                  </a:lnTo>
                  <a:lnTo>
                    <a:pt x="8465" y="4152"/>
                  </a:lnTo>
                  <a:lnTo>
                    <a:pt x="7801" y="4740"/>
                  </a:lnTo>
                  <a:lnTo>
                    <a:pt x="7161" y="5372"/>
                  </a:lnTo>
                  <a:lnTo>
                    <a:pt x="6545" y="6049"/>
                  </a:lnTo>
                  <a:lnTo>
                    <a:pt x="5953" y="6771"/>
                  </a:lnTo>
                  <a:lnTo>
                    <a:pt x="5386" y="7525"/>
                  </a:lnTo>
                  <a:lnTo>
                    <a:pt x="4845" y="8328"/>
                  </a:lnTo>
                  <a:lnTo>
                    <a:pt x="4332" y="9180"/>
                  </a:lnTo>
                  <a:lnTo>
                    <a:pt x="3845" y="10081"/>
                  </a:lnTo>
                  <a:lnTo>
                    <a:pt x="3385" y="11031"/>
                  </a:lnTo>
                  <a:lnTo>
                    <a:pt x="2952" y="12031"/>
                  </a:lnTo>
                  <a:lnTo>
                    <a:pt x="2546" y="13079"/>
                  </a:lnTo>
                  <a:lnTo>
                    <a:pt x="2166" y="14177"/>
                  </a:lnTo>
                  <a:lnTo>
                    <a:pt x="1814" y="15324"/>
                  </a:lnTo>
                  <a:lnTo>
                    <a:pt x="1488" y="16519"/>
                  </a:lnTo>
                  <a:lnTo>
                    <a:pt x="1205" y="17770"/>
                  </a:lnTo>
                  <a:lnTo>
                    <a:pt x="952" y="19082"/>
                  </a:lnTo>
                  <a:lnTo>
                    <a:pt x="729" y="20455"/>
                  </a:lnTo>
                  <a:lnTo>
                    <a:pt x="535" y="21889"/>
                  </a:lnTo>
                  <a:lnTo>
                    <a:pt x="372" y="23384"/>
                  </a:lnTo>
                  <a:lnTo>
                    <a:pt x="238" y="24940"/>
                  </a:lnTo>
                  <a:lnTo>
                    <a:pt x="133" y="26557"/>
                  </a:lnTo>
                  <a:lnTo>
                    <a:pt x="59" y="28235"/>
                  </a:lnTo>
                  <a:lnTo>
                    <a:pt x="14" y="29974"/>
                  </a:lnTo>
                  <a:lnTo>
                    <a:pt x="0" y="31774"/>
                  </a:lnTo>
                  <a:lnTo>
                    <a:pt x="16" y="33618"/>
                  </a:lnTo>
                  <a:lnTo>
                    <a:pt x="65" y="35397"/>
                  </a:lnTo>
                  <a:lnTo>
                    <a:pt x="147" y="37112"/>
                  </a:lnTo>
                  <a:lnTo>
                    <a:pt x="261" y="38763"/>
                  </a:lnTo>
                  <a:lnTo>
                    <a:pt x="409" y="40351"/>
                  </a:lnTo>
                  <a:lnTo>
                    <a:pt x="589" y="41874"/>
                  </a:lnTo>
                  <a:lnTo>
                    <a:pt x="802" y="43333"/>
                  </a:lnTo>
                  <a:lnTo>
                    <a:pt x="1047" y="44728"/>
                  </a:lnTo>
                  <a:lnTo>
                    <a:pt x="1326" y="46060"/>
                  </a:lnTo>
                  <a:lnTo>
                    <a:pt x="1637" y="47327"/>
                  </a:lnTo>
                  <a:lnTo>
                    <a:pt x="1976" y="48523"/>
                  </a:lnTo>
                  <a:lnTo>
                    <a:pt x="2339" y="49669"/>
                  </a:lnTo>
                  <a:lnTo>
                    <a:pt x="2726" y="50767"/>
                  </a:lnTo>
                  <a:lnTo>
                    <a:pt x="3137" y="51816"/>
                  </a:lnTo>
                  <a:lnTo>
                    <a:pt x="3571" y="52815"/>
                  </a:lnTo>
                  <a:lnTo>
                    <a:pt x="4030" y="53765"/>
                  </a:lnTo>
                  <a:lnTo>
                    <a:pt x="4512" y="54666"/>
                  </a:lnTo>
                  <a:lnTo>
                    <a:pt x="5018" y="55518"/>
                  </a:lnTo>
                  <a:lnTo>
                    <a:pt x="5548" y="56321"/>
                  </a:lnTo>
                  <a:lnTo>
                    <a:pt x="6101" y="57075"/>
                  </a:lnTo>
                  <a:lnTo>
                    <a:pt x="6692" y="57783"/>
                  </a:lnTo>
                  <a:lnTo>
                    <a:pt x="7301" y="58447"/>
                  </a:lnTo>
                  <a:lnTo>
                    <a:pt x="7930" y="59069"/>
                  </a:lnTo>
                  <a:lnTo>
                    <a:pt x="8578" y="59647"/>
                  </a:lnTo>
                  <a:lnTo>
                    <a:pt x="9245" y="60182"/>
                  </a:lnTo>
                  <a:lnTo>
                    <a:pt x="9932" y="60674"/>
                  </a:lnTo>
                  <a:lnTo>
                    <a:pt x="10638" y="61122"/>
                  </a:lnTo>
                  <a:lnTo>
                    <a:pt x="11364" y="61528"/>
                  </a:lnTo>
                  <a:lnTo>
                    <a:pt x="12109" y="61890"/>
                  </a:lnTo>
                  <a:lnTo>
                    <a:pt x="12873" y="62210"/>
                  </a:lnTo>
                  <a:lnTo>
                    <a:pt x="13669" y="62492"/>
                  </a:lnTo>
                  <a:lnTo>
                    <a:pt x="14478" y="62745"/>
                  </a:lnTo>
                  <a:lnTo>
                    <a:pt x="15300" y="62969"/>
                  </a:lnTo>
                  <a:lnTo>
                    <a:pt x="16135" y="63162"/>
                  </a:lnTo>
                  <a:lnTo>
                    <a:pt x="16985" y="63326"/>
                  </a:lnTo>
                  <a:lnTo>
                    <a:pt x="17847" y="63460"/>
                  </a:lnTo>
                  <a:lnTo>
                    <a:pt x="18723" y="63564"/>
                  </a:lnTo>
                  <a:lnTo>
                    <a:pt x="19612" y="63638"/>
                  </a:lnTo>
                  <a:lnTo>
                    <a:pt x="20515" y="63683"/>
                  </a:lnTo>
                  <a:lnTo>
                    <a:pt x="21431" y="63698"/>
                  </a:lnTo>
                  <a:lnTo>
                    <a:pt x="22448" y="63684"/>
                  </a:lnTo>
                  <a:lnTo>
                    <a:pt x="23446" y="63641"/>
                  </a:lnTo>
                  <a:lnTo>
                    <a:pt x="24424" y="63571"/>
                  </a:lnTo>
                  <a:lnTo>
                    <a:pt x="25384" y="63472"/>
                  </a:lnTo>
                  <a:lnTo>
                    <a:pt x="26323" y="63344"/>
                  </a:lnTo>
                  <a:lnTo>
                    <a:pt x="27244" y="63189"/>
                  </a:lnTo>
                  <a:lnTo>
                    <a:pt x="28145" y="63005"/>
                  </a:lnTo>
                  <a:lnTo>
                    <a:pt x="29027" y="62793"/>
                  </a:lnTo>
                  <a:lnTo>
                    <a:pt x="29889" y="62553"/>
                  </a:lnTo>
                  <a:lnTo>
                    <a:pt x="30733" y="62284"/>
                  </a:lnTo>
                  <a:lnTo>
                    <a:pt x="31553" y="61965"/>
                  </a:lnTo>
                  <a:lnTo>
                    <a:pt x="32349" y="61602"/>
                  </a:lnTo>
                  <a:lnTo>
                    <a:pt x="33119" y="61197"/>
                  </a:lnTo>
                  <a:lnTo>
                    <a:pt x="33864" y="60748"/>
                  </a:lnTo>
                  <a:lnTo>
                    <a:pt x="34583" y="60256"/>
                  </a:lnTo>
                  <a:lnTo>
                    <a:pt x="35278" y="59721"/>
                  </a:lnTo>
                  <a:lnTo>
                    <a:pt x="35947" y="59143"/>
                  </a:lnTo>
                  <a:lnTo>
                    <a:pt x="36590" y="58522"/>
                  </a:lnTo>
                  <a:lnTo>
                    <a:pt x="37209" y="57857"/>
                  </a:lnTo>
                  <a:lnTo>
                    <a:pt x="37802" y="57150"/>
                  </a:lnTo>
                  <a:lnTo>
                    <a:pt x="38369" y="56395"/>
                  </a:lnTo>
                  <a:lnTo>
                    <a:pt x="38909" y="55590"/>
                  </a:lnTo>
                  <a:lnTo>
                    <a:pt x="39423" y="54734"/>
                  </a:lnTo>
                  <a:lnTo>
                    <a:pt x="39909" y="53828"/>
                  </a:lnTo>
                  <a:lnTo>
                    <a:pt x="40369" y="52871"/>
                  </a:lnTo>
                  <a:lnTo>
                    <a:pt x="40802" y="51863"/>
                  </a:lnTo>
                  <a:lnTo>
                    <a:pt x="41209" y="50805"/>
                  </a:lnTo>
                  <a:lnTo>
                    <a:pt x="41588" y="49696"/>
                  </a:lnTo>
                  <a:lnTo>
                    <a:pt x="41941" y="48537"/>
                  </a:lnTo>
                  <a:lnTo>
                    <a:pt x="42267" y="47327"/>
                  </a:lnTo>
                  <a:lnTo>
                    <a:pt x="42564" y="46060"/>
                  </a:lnTo>
                  <a:lnTo>
                    <a:pt x="42829" y="44728"/>
                  </a:lnTo>
                  <a:lnTo>
                    <a:pt x="43064" y="43333"/>
                  </a:lnTo>
                  <a:lnTo>
                    <a:pt x="43267" y="41874"/>
                  </a:lnTo>
                  <a:lnTo>
                    <a:pt x="43439" y="40351"/>
                  </a:lnTo>
                  <a:lnTo>
                    <a:pt x="43579" y="38763"/>
                  </a:lnTo>
                  <a:lnTo>
                    <a:pt x="43689" y="37112"/>
                  </a:lnTo>
                  <a:lnTo>
                    <a:pt x="43767" y="35397"/>
                  </a:lnTo>
                  <a:lnTo>
                    <a:pt x="43814" y="33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397316" y="4268685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478353" y="4268909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1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492194" y="4278880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726679" y="3689985"/>
              <a:ext cx="805282" cy="861110"/>
            </a:xfrm>
            <a:custGeom>
              <a:avLst/>
              <a:pathLst>
                <a:path w="805282" h="861110">
                  <a:moveTo>
                    <a:pt x="0" y="675712"/>
                  </a:moveTo>
                  <a:lnTo>
                    <a:pt x="25828" y="705349"/>
                  </a:lnTo>
                  <a:lnTo>
                    <a:pt x="52747" y="734001"/>
                  </a:lnTo>
                  <a:lnTo>
                    <a:pt x="80719" y="761626"/>
                  </a:lnTo>
                  <a:lnTo>
                    <a:pt x="109703" y="788185"/>
                  </a:lnTo>
                  <a:lnTo>
                    <a:pt x="139661" y="813643"/>
                  </a:lnTo>
                  <a:lnTo>
                    <a:pt x="170550" y="837962"/>
                  </a:lnTo>
                  <a:lnTo>
                    <a:pt x="202326" y="861110"/>
                  </a:lnTo>
                  <a:lnTo>
                    <a:pt x="805282" y="0"/>
                  </a:lnTo>
                  <a:close/>
                </a:path>
              </a:pathLst>
            </a:custGeom>
            <a:solidFill>
              <a:srgbClr val="0092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786256" y="4465026"/>
              <a:ext cx="35509" cy="38752"/>
            </a:xfrm>
            <a:custGeom>
              <a:avLst/>
              <a:pathLst>
                <a:path w="35509" h="38752">
                  <a:moveTo>
                    <a:pt x="35509" y="0"/>
                  </a:moveTo>
                  <a:lnTo>
                    <a:pt x="0" y="387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113613" y="4475520"/>
              <a:ext cx="87734" cy="107900"/>
            </a:xfrm>
            <a:custGeom>
              <a:avLst/>
              <a:pathLst>
                <a:path w="87734" h="107900">
                  <a:moveTo>
                    <a:pt x="87734" y="77465"/>
                  </a:moveTo>
                  <a:lnTo>
                    <a:pt x="87708" y="78779"/>
                  </a:lnTo>
                  <a:lnTo>
                    <a:pt x="87629" y="80072"/>
                  </a:lnTo>
                  <a:lnTo>
                    <a:pt x="87499" y="81344"/>
                  </a:lnTo>
                  <a:lnTo>
                    <a:pt x="87317" y="82596"/>
                  </a:lnTo>
                  <a:lnTo>
                    <a:pt x="87083" y="83827"/>
                  </a:lnTo>
                  <a:lnTo>
                    <a:pt x="86796" y="85037"/>
                  </a:lnTo>
                  <a:lnTo>
                    <a:pt x="86457" y="86226"/>
                  </a:lnTo>
                  <a:lnTo>
                    <a:pt x="86067" y="87394"/>
                  </a:lnTo>
                  <a:lnTo>
                    <a:pt x="85624" y="88542"/>
                  </a:lnTo>
                  <a:lnTo>
                    <a:pt x="85129" y="89668"/>
                  </a:lnTo>
                  <a:lnTo>
                    <a:pt x="84595" y="90770"/>
                  </a:lnTo>
                  <a:lnTo>
                    <a:pt x="84004" y="91841"/>
                  </a:lnTo>
                  <a:lnTo>
                    <a:pt x="83357" y="92883"/>
                  </a:lnTo>
                  <a:lnTo>
                    <a:pt x="82653" y="93895"/>
                  </a:lnTo>
                  <a:lnTo>
                    <a:pt x="81892" y="94877"/>
                  </a:lnTo>
                  <a:lnTo>
                    <a:pt x="81075" y="95830"/>
                  </a:lnTo>
                  <a:lnTo>
                    <a:pt x="80201" y="96753"/>
                  </a:lnTo>
                  <a:lnTo>
                    <a:pt x="79271" y="97646"/>
                  </a:lnTo>
                  <a:lnTo>
                    <a:pt x="78285" y="98509"/>
                  </a:lnTo>
                  <a:lnTo>
                    <a:pt x="77241" y="99342"/>
                  </a:lnTo>
                  <a:lnTo>
                    <a:pt x="76141" y="100129"/>
                  </a:lnTo>
                  <a:lnTo>
                    <a:pt x="74985" y="100881"/>
                  </a:lnTo>
                  <a:lnTo>
                    <a:pt x="73772" y="101599"/>
                  </a:lnTo>
                  <a:lnTo>
                    <a:pt x="72503" y="102283"/>
                  </a:lnTo>
                  <a:lnTo>
                    <a:pt x="71177" y="102933"/>
                  </a:lnTo>
                  <a:lnTo>
                    <a:pt x="69794" y="103548"/>
                  </a:lnTo>
                  <a:lnTo>
                    <a:pt x="68355" y="104129"/>
                  </a:lnTo>
                  <a:lnTo>
                    <a:pt x="66859" y="104676"/>
                  </a:lnTo>
                  <a:lnTo>
                    <a:pt x="65307" y="105189"/>
                  </a:lnTo>
                  <a:lnTo>
                    <a:pt x="63698" y="105667"/>
                  </a:lnTo>
                  <a:lnTo>
                    <a:pt x="62045" y="106092"/>
                  </a:lnTo>
                  <a:lnTo>
                    <a:pt x="60331" y="106471"/>
                  </a:lnTo>
                  <a:lnTo>
                    <a:pt x="58557" y="106806"/>
                  </a:lnTo>
                  <a:lnTo>
                    <a:pt x="56721" y="107096"/>
                  </a:lnTo>
                  <a:lnTo>
                    <a:pt x="54824" y="107342"/>
                  </a:lnTo>
                  <a:lnTo>
                    <a:pt x="52866" y="107543"/>
                  </a:lnTo>
                  <a:lnTo>
                    <a:pt x="50847" y="107699"/>
                  </a:lnTo>
                  <a:lnTo>
                    <a:pt x="48768" y="107811"/>
                  </a:lnTo>
                  <a:lnTo>
                    <a:pt x="46627" y="107878"/>
                  </a:lnTo>
                  <a:lnTo>
                    <a:pt x="44425" y="107900"/>
                  </a:lnTo>
                  <a:lnTo>
                    <a:pt x="40597" y="107831"/>
                  </a:lnTo>
                  <a:lnTo>
                    <a:pt x="36942" y="107626"/>
                  </a:lnTo>
                  <a:lnTo>
                    <a:pt x="33459" y="107284"/>
                  </a:lnTo>
                  <a:lnTo>
                    <a:pt x="30149" y="106805"/>
                  </a:lnTo>
                  <a:lnTo>
                    <a:pt x="27012" y="106188"/>
                  </a:lnTo>
                  <a:lnTo>
                    <a:pt x="24047" y="105435"/>
                  </a:lnTo>
                  <a:lnTo>
                    <a:pt x="21255" y="104545"/>
                  </a:lnTo>
                  <a:lnTo>
                    <a:pt x="18636" y="103518"/>
                  </a:lnTo>
                  <a:lnTo>
                    <a:pt x="16189" y="102355"/>
                  </a:lnTo>
                  <a:lnTo>
                    <a:pt x="13915" y="101054"/>
                  </a:lnTo>
                  <a:lnTo>
                    <a:pt x="11807" y="99624"/>
                  </a:lnTo>
                  <a:lnTo>
                    <a:pt x="9858" y="98071"/>
                  </a:lnTo>
                  <a:lnTo>
                    <a:pt x="8068" y="96397"/>
                  </a:lnTo>
                  <a:lnTo>
                    <a:pt x="6438" y="94601"/>
                  </a:lnTo>
                  <a:lnTo>
                    <a:pt x="4967" y="92682"/>
                  </a:lnTo>
                  <a:lnTo>
                    <a:pt x="3655" y="90642"/>
                  </a:lnTo>
                  <a:lnTo>
                    <a:pt x="2502" y="88479"/>
                  </a:lnTo>
                  <a:lnTo>
                    <a:pt x="1509" y="86195"/>
                  </a:lnTo>
                  <a:lnTo>
                    <a:pt x="674" y="83788"/>
                  </a:lnTo>
                  <a:lnTo>
                    <a:pt x="0" y="81260"/>
                  </a:lnTo>
                  <a:lnTo>
                    <a:pt x="13766" y="78506"/>
                  </a:lnTo>
                  <a:lnTo>
                    <a:pt x="13986" y="79317"/>
                  </a:lnTo>
                  <a:lnTo>
                    <a:pt x="14227" y="80114"/>
                  </a:lnTo>
                  <a:lnTo>
                    <a:pt x="14492" y="80895"/>
                  </a:lnTo>
                  <a:lnTo>
                    <a:pt x="14778" y="81661"/>
                  </a:lnTo>
                  <a:lnTo>
                    <a:pt x="15087" y="82413"/>
                  </a:lnTo>
                  <a:lnTo>
                    <a:pt x="15418" y="83150"/>
                  </a:lnTo>
                  <a:lnTo>
                    <a:pt x="15772" y="83872"/>
                  </a:lnTo>
                  <a:lnTo>
                    <a:pt x="16147" y="84579"/>
                  </a:lnTo>
                  <a:lnTo>
                    <a:pt x="16545" y="85271"/>
                  </a:lnTo>
                  <a:lnTo>
                    <a:pt x="16966" y="85948"/>
                  </a:lnTo>
                  <a:lnTo>
                    <a:pt x="17412" y="86609"/>
                  </a:lnTo>
                  <a:lnTo>
                    <a:pt x="17889" y="87251"/>
                  </a:lnTo>
                  <a:lnTo>
                    <a:pt x="18395" y="87877"/>
                  </a:lnTo>
                  <a:lnTo>
                    <a:pt x="18930" y="88484"/>
                  </a:lnTo>
                  <a:lnTo>
                    <a:pt x="19496" y="89073"/>
                  </a:lnTo>
                  <a:lnTo>
                    <a:pt x="20091" y="89645"/>
                  </a:lnTo>
                  <a:lnTo>
                    <a:pt x="20716" y="90198"/>
                  </a:lnTo>
                  <a:lnTo>
                    <a:pt x="21371" y="90734"/>
                  </a:lnTo>
                  <a:lnTo>
                    <a:pt x="22056" y="91252"/>
                  </a:lnTo>
                  <a:lnTo>
                    <a:pt x="22770" y="91752"/>
                  </a:lnTo>
                  <a:lnTo>
                    <a:pt x="23531" y="92218"/>
                  </a:lnTo>
                  <a:lnTo>
                    <a:pt x="24327" y="92663"/>
                  </a:lnTo>
                  <a:lnTo>
                    <a:pt x="25157" y="93087"/>
                  </a:lnTo>
                  <a:lnTo>
                    <a:pt x="26021" y="93490"/>
                  </a:lnTo>
                  <a:lnTo>
                    <a:pt x="26919" y="93873"/>
                  </a:lnTo>
                  <a:lnTo>
                    <a:pt x="27851" y="94234"/>
                  </a:lnTo>
                  <a:lnTo>
                    <a:pt x="28818" y="94575"/>
                  </a:lnTo>
                  <a:lnTo>
                    <a:pt x="29819" y="94895"/>
                  </a:lnTo>
                  <a:lnTo>
                    <a:pt x="30854" y="95194"/>
                  </a:lnTo>
                  <a:lnTo>
                    <a:pt x="31923" y="95473"/>
                  </a:lnTo>
                  <a:lnTo>
                    <a:pt x="33031" y="95727"/>
                  </a:lnTo>
                  <a:lnTo>
                    <a:pt x="34182" y="95955"/>
                  </a:lnTo>
                  <a:lnTo>
                    <a:pt x="35377" y="96156"/>
                  </a:lnTo>
                  <a:lnTo>
                    <a:pt x="36614" y="96330"/>
                  </a:lnTo>
                  <a:lnTo>
                    <a:pt x="37895" y="96477"/>
                  </a:lnTo>
                  <a:lnTo>
                    <a:pt x="39219" y="96598"/>
                  </a:lnTo>
                  <a:lnTo>
                    <a:pt x="40586" y="96692"/>
                  </a:lnTo>
                  <a:lnTo>
                    <a:pt x="41996" y="96759"/>
                  </a:lnTo>
                  <a:lnTo>
                    <a:pt x="43449" y="96799"/>
                  </a:lnTo>
                  <a:lnTo>
                    <a:pt x="44946" y="96812"/>
                  </a:lnTo>
                  <a:lnTo>
                    <a:pt x="46200" y="96802"/>
                  </a:lnTo>
                  <a:lnTo>
                    <a:pt x="47434" y="96771"/>
                  </a:lnTo>
                  <a:lnTo>
                    <a:pt x="48647" y="96718"/>
                  </a:lnTo>
                  <a:lnTo>
                    <a:pt x="49839" y="96646"/>
                  </a:lnTo>
                  <a:lnTo>
                    <a:pt x="51010" y="96552"/>
                  </a:lnTo>
                  <a:lnTo>
                    <a:pt x="52161" y="96437"/>
                  </a:lnTo>
                  <a:lnTo>
                    <a:pt x="53290" y="96302"/>
                  </a:lnTo>
                  <a:lnTo>
                    <a:pt x="54399" y="96145"/>
                  </a:lnTo>
                  <a:lnTo>
                    <a:pt x="55487" y="95968"/>
                  </a:lnTo>
                  <a:lnTo>
                    <a:pt x="56554" y="95770"/>
                  </a:lnTo>
                  <a:lnTo>
                    <a:pt x="57596" y="95536"/>
                  </a:lnTo>
                  <a:lnTo>
                    <a:pt x="58608" y="95279"/>
                  </a:lnTo>
                  <a:lnTo>
                    <a:pt x="59590" y="95000"/>
                  </a:lnTo>
                  <a:lnTo>
                    <a:pt x="60543" y="94699"/>
                  </a:lnTo>
                  <a:lnTo>
                    <a:pt x="61466" y="94375"/>
                  </a:lnTo>
                  <a:lnTo>
                    <a:pt x="62358" y="94029"/>
                  </a:lnTo>
                  <a:lnTo>
                    <a:pt x="63222" y="93661"/>
                  </a:lnTo>
                  <a:lnTo>
                    <a:pt x="64055" y="93270"/>
                  </a:lnTo>
                  <a:lnTo>
                    <a:pt x="64859" y="92857"/>
                  </a:lnTo>
                  <a:lnTo>
                    <a:pt x="65633" y="92422"/>
                  </a:lnTo>
                  <a:lnTo>
                    <a:pt x="66375" y="91963"/>
                  </a:lnTo>
                  <a:lnTo>
                    <a:pt x="67082" y="91478"/>
                  </a:lnTo>
                  <a:lnTo>
                    <a:pt x="67756" y="90968"/>
                  </a:lnTo>
                  <a:lnTo>
                    <a:pt x="68395" y="90433"/>
                  </a:lnTo>
                  <a:lnTo>
                    <a:pt x="69000" y="89873"/>
                  </a:lnTo>
                  <a:lnTo>
                    <a:pt x="69571" y="89287"/>
                  </a:lnTo>
                  <a:lnTo>
                    <a:pt x="70107" y="88677"/>
                  </a:lnTo>
                  <a:lnTo>
                    <a:pt x="70610" y="88040"/>
                  </a:lnTo>
                  <a:lnTo>
                    <a:pt x="71078" y="87379"/>
                  </a:lnTo>
                  <a:lnTo>
                    <a:pt x="71511" y="86692"/>
                  </a:lnTo>
                  <a:lnTo>
                    <a:pt x="71921" y="85964"/>
                  </a:lnTo>
                  <a:lnTo>
                    <a:pt x="72288" y="85210"/>
                  </a:lnTo>
                  <a:lnTo>
                    <a:pt x="72612" y="84428"/>
                  </a:lnTo>
                  <a:lnTo>
                    <a:pt x="72893" y="83620"/>
                  </a:lnTo>
                  <a:lnTo>
                    <a:pt x="73130" y="82785"/>
                  </a:lnTo>
                  <a:lnTo>
                    <a:pt x="73324" y="81923"/>
                  </a:lnTo>
                  <a:lnTo>
                    <a:pt x="73475" y="81035"/>
                  </a:lnTo>
                  <a:lnTo>
                    <a:pt x="73583" y="80120"/>
                  </a:lnTo>
                  <a:lnTo>
                    <a:pt x="73648" y="79178"/>
                  </a:lnTo>
                  <a:lnTo>
                    <a:pt x="73669" y="78209"/>
                  </a:lnTo>
                  <a:lnTo>
                    <a:pt x="73646" y="77201"/>
                  </a:lnTo>
                  <a:lnTo>
                    <a:pt x="73574" y="76232"/>
                  </a:lnTo>
                  <a:lnTo>
                    <a:pt x="73455" y="75302"/>
                  </a:lnTo>
                  <a:lnTo>
                    <a:pt x="73288" y="74411"/>
                  </a:lnTo>
                  <a:lnTo>
                    <a:pt x="73074" y="73558"/>
                  </a:lnTo>
                  <a:lnTo>
                    <a:pt x="72812" y="72744"/>
                  </a:lnTo>
                  <a:lnTo>
                    <a:pt x="72503" y="71968"/>
                  </a:lnTo>
                  <a:lnTo>
                    <a:pt x="72145" y="71232"/>
                  </a:lnTo>
                  <a:lnTo>
                    <a:pt x="71741" y="70534"/>
                  </a:lnTo>
                  <a:lnTo>
                    <a:pt x="71288" y="69874"/>
                  </a:lnTo>
                  <a:lnTo>
                    <a:pt x="70807" y="69246"/>
                  </a:lnTo>
                  <a:lnTo>
                    <a:pt x="70288" y="68639"/>
                  </a:lnTo>
                  <a:lnTo>
                    <a:pt x="69730" y="68055"/>
                  </a:lnTo>
                  <a:lnTo>
                    <a:pt x="69133" y="67493"/>
                  </a:lnTo>
                  <a:lnTo>
                    <a:pt x="68498" y="66954"/>
                  </a:lnTo>
                  <a:lnTo>
                    <a:pt x="67823" y="66436"/>
                  </a:lnTo>
                  <a:lnTo>
                    <a:pt x="67111" y="65942"/>
                  </a:lnTo>
                  <a:lnTo>
                    <a:pt x="66359" y="65469"/>
                  </a:lnTo>
                  <a:lnTo>
                    <a:pt x="65569" y="65019"/>
                  </a:lnTo>
                  <a:lnTo>
                    <a:pt x="64740" y="64591"/>
                  </a:lnTo>
                  <a:lnTo>
                    <a:pt x="63875" y="64181"/>
                  </a:lnTo>
                  <a:lnTo>
                    <a:pt x="62978" y="63784"/>
                  </a:lnTo>
                  <a:lnTo>
                    <a:pt x="62047" y="63401"/>
                  </a:lnTo>
                  <a:lnTo>
                    <a:pt x="61085" y="63031"/>
                  </a:lnTo>
                  <a:lnTo>
                    <a:pt x="60089" y="62675"/>
                  </a:lnTo>
                  <a:lnTo>
                    <a:pt x="59060" y="62332"/>
                  </a:lnTo>
                  <a:lnTo>
                    <a:pt x="57999" y="62002"/>
                  </a:lnTo>
                  <a:lnTo>
                    <a:pt x="56905" y="61686"/>
                  </a:lnTo>
                  <a:lnTo>
                    <a:pt x="55779" y="61383"/>
                  </a:lnTo>
                  <a:lnTo>
                    <a:pt x="54619" y="61093"/>
                  </a:lnTo>
                  <a:lnTo>
                    <a:pt x="53431" y="60808"/>
                  </a:lnTo>
                  <a:lnTo>
                    <a:pt x="52217" y="60519"/>
                  </a:lnTo>
                  <a:lnTo>
                    <a:pt x="50978" y="60225"/>
                  </a:lnTo>
                  <a:lnTo>
                    <a:pt x="49714" y="59927"/>
                  </a:lnTo>
                  <a:lnTo>
                    <a:pt x="48424" y="59624"/>
                  </a:lnTo>
                  <a:lnTo>
                    <a:pt x="47110" y="59316"/>
                  </a:lnTo>
                  <a:lnTo>
                    <a:pt x="45769" y="59005"/>
                  </a:lnTo>
                  <a:lnTo>
                    <a:pt x="44404" y="58688"/>
                  </a:lnTo>
                  <a:lnTo>
                    <a:pt x="43013" y="58368"/>
                  </a:lnTo>
                  <a:lnTo>
                    <a:pt x="41597" y="58042"/>
                  </a:lnTo>
                  <a:lnTo>
                    <a:pt x="40718" y="57848"/>
                  </a:lnTo>
                  <a:lnTo>
                    <a:pt x="39838" y="57650"/>
                  </a:lnTo>
                  <a:lnTo>
                    <a:pt x="38956" y="57449"/>
                  </a:lnTo>
                  <a:lnTo>
                    <a:pt x="38073" y="57245"/>
                  </a:lnTo>
                  <a:lnTo>
                    <a:pt x="37188" y="57038"/>
                  </a:lnTo>
                  <a:lnTo>
                    <a:pt x="36302" y="56828"/>
                  </a:lnTo>
                  <a:lnTo>
                    <a:pt x="35414" y="56615"/>
                  </a:lnTo>
                  <a:lnTo>
                    <a:pt x="34525" y="56399"/>
                  </a:lnTo>
                  <a:lnTo>
                    <a:pt x="33634" y="56181"/>
                  </a:lnTo>
                  <a:lnTo>
                    <a:pt x="32742" y="55959"/>
                  </a:lnTo>
                  <a:lnTo>
                    <a:pt x="31867" y="55717"/>
                  </a:lnTo>
                  <a:lnTo>
                    <a:pt x="30997" y="55468"/>
                  </a:lnTo>
                  <a:lnTo>
                    <a:pt x="30134" y="55211"/>
                  </a:lnTo>
                  <a:lnTo>
                    <a:pt x="29277" y="54947"/>
                  </a:lnTo>
                  <a:lnTo>
                    <a:pt x="28426" y="54675"/>
                  </a:lnTo>
                  <a:lnTo>
                    <a:pt x="27580" y="54396"/>
                  </a:lnTo>
                  <a:lnTo>
                    <a:pt x="26741" y="54110"/>
                  </a:lnTo>
                  <a:lnTo>
                    <a:pt x="25908" y="53816"/>
                  </a:lnTo>
                  <a:lnTo>
                    <a:pt x="25080" y="53514"/>
                  </a:lnTo>
                  <a:lnTo>
                    <a:pt x="24258" y="53206"/>
                  </a:lnTo>
                  <a:lnTo>
                    <a:pt x="23459" y="52873"/>
                  </a:lnTo>
                  <a:lnTo>
                    <a:pt x="22669" y="52530"/>
                  </a:lnTo>
                  <a:lnTo>
                    <a:pt x="21888" y="52176"/>
                  </a:lnTo>
                  <a:lnTo>
                    <a:pt x="21115" y="51813"/>
                  </a:lnTo>
                  <a:lnTo>
                    <a:pt x="20352" y="51438"/>
                  </a:lnTo>
                  <a:lnTo>
                    <a:pt x="19597" y="51054"/>
                  </a:lnTo>
                  <a:lnTo>
                    <a:pt x="18852" y="50658"/>
                  </a:lnTo>
                  <a:lnTo>
                    <a:pt x="18115" y="50253"/>
                  </a:lnTo>
                  <a:lnTo>
                    <a:pt x="17387" y="49837"/>
                  </a:lnTo>
                  <a:lnTo>
                    <a:pt x="16668" y="49410"/>
                  </a:lnTo>
                  <a:lnTo>
                    <a:pt x="15964" y="48971"/>
                  </a:lnTo>
                  <a:lnTo>
                    <a:pt x="15278" y="48514"/>
                  </a:lnTo>
                  <a:lnTo>
                    <a:pt x="14612" y="48042"/>
                  </a:lnTo>
                  <a:lnTo>
                    <a:pt x="13966" y="47553"/>
                  </a:lnTo>
                  <a:lnTo>
                    <a:pt x="13338" y="47048"/>
                  </a:lnTo>
                  <a:lnTo>
                    <a:pt x="12730" y="46526"/>
                  </a:lnTo>
                  <a:lnTo>
                    <a:pt x="12142" y="45988"/>
                  </a:lnTo>
                  <a:lnTo>
                    <a:pt x="11572" y="45434"/>
                  </a:lnTo>
                  <a:lnTo>
                    <a:pt x="11022" y="44863"/>
                  </a:lnTo>
                  <a:lnTo>
                    <a:pt x="10492" y="44276"/>
                  </a:lnTo>
                  <a:lnTo>
                    <a:pt x="9982" y="43657"/>
                  </a:lnTo>
                  <a:lnTo>
                    <a:pt x="9495" y="43020"/>
                  </a:lnTo>
                  <a:lnTo>
                    <a:pt x="9030" y="42365"/>
                  </a:lnTo>
                  <a:lnTo>
                    <a:pt x="8587" y="41692"/>
                  </a:lnTo>
                  <a:lnTo>
                    <a:pt x="8166" y="41002"/>
                  </a:lnTo>
                  <a:lnTo>
                    <a:pt x="7768" y="40293"/>
                  </a:lnTo>
                  <a:lnTo>
                    <a:pt x="7393" y="39567"/>
                  </a:lnTo>
                  <a:lnTo>
                    <a:pt x="7039" y="38823"/>
                  </a:lnTo>
                  <a:lnTo>
                    <a:pt x="6708" y="38061"/>
                  </a:lnTo>
                  <a:lnTo>
                    <a:pt x="6399" y="37281"/>
                  </a:lnTo>
                  <a:lnTo>
                    <a:pt x="6116" y="36465"/>
                  </a:lnTo>
                  <a:lnTo>
                    <a:pt x="5863" y="35626"/>
                  </a:lnTo>
                  <a:lnTo>
                    <a:pt x="5640" y="34763"/>
                  </a:lnTo>
                  <a:lnTo>
                    <a:pt x="5447" y="33876"/>
                  </a:lnTo>
                  <a:lnTo>
                    <a:pt x="5283" y="32965"/>
                  </a:lnTo>
                  <a:lnTo>
                    <a:pt x="5149" y="32030"/>
                  </a:lnTo>
                  <a:lnTo>
                    <a:pt x="5045" y="31072"/>
                  </a:lnTo>
                  <a:lnTo>
                    <a:pt x="4970" y="30090"/>
                  </a:lnTo>
                  <a:lnTo>
                    <a:pt x="4926" y="29083"/>
                  </a:lnTo>
                  <a:lnTo>
                    <a:pt x="4911" y="28054"/>
                  </a:lnTo>
                  <a:lnTo>
                    <a:pt x="4941" y="26587"/>
                  </a:lnTo>
                  <a:lnTo>
                    <a:pt x="5030" y="25163"/>
                  </a:lnTo>
                  <a:lnTo>
                    <a:pt x="5179" y="23783"/>
                  </a:lnTo>
                  <a:lnTo>
                    <a:pt x="5387" y="22446"/>
                  </a:lnTo>
                  <a:lnTo>
                    <a:pt x="5655" y="21152"/>
                  </a:lnTo>
                  <a:lnTo>
                    <a:pt x="5982" y="19901"/>
                  </a:lnTo>
                  <a:lnTo>
                    <a:pt x="6369" y="18693"/>
                  </a:lnTo>
                  <a:lnTo>
                    <a:pt x="6816" y="17528"/>
                  </a:lnTo>
                  <a:lnTo>
                    <a:pt x="7322" y="16407"/>
                  </a:lnTo>
                  <a:lnTo>
                    <a:pt x="7887" y="15329"/>
                  </a:lnTo>
                  <a:lnTo>
                    <a:pt x="8521" y="14277"/>
                  </a:lnTo>
                  <a:lnTo>
                    <a:pt x="9200" y="13263"/>
                  </a:lnTo>
                  <a:lnTo>
                    <a:pt x="9926" y="12288"/>
                  </a:lnTo>
                  <a:lnTo>
                    <a:pt x="10697" y="11352"/>
                  </a:lnTo>
                  <a:lnTo>
                    <a:pt x="11515" y="10455"/>
                  </a:lnTo>
                  <a:lnTo>
                    <a:pt x="12379" y="9596"/>
                  </a:lnTo>
                  <a:lnTo>
                    <a:pt x="13289" y="8776"/>
                  </a:lnTo>
                  <a:lnTo>
                    <a:pt x="14245" y="7995"/>
                  </a:lnTo>
                  <a:lnTo>
                    <a:pt x="15248" y="7252"/>
                  </a:lnTo>
                  <a:lnTo>
                    <a:pt x="16296" y="6548"/>
                  </a:lnTo>
                  <a:lnTo>
                    <a:pt x="17387" y="5882"/>
                  </a:lnTo>
                  <a:lnTo>
                    <a:pt x="18517" y="5253"/>
                  </a:lnTo>
                  <a:lnTo>
                    <a:pt x="19685" y="4662"/>
                  </a:lnTo>
                  <a:lnTo>
                    <a:pt x="20892" y="4107"/>
                  </a:lnTo>
                  <a:lnTo>
                    <a:pt x="22138" y="3590"/>
                  </a:lnTo>
                  <a:lnTo>
                    <a:pt x="23422" y="3110"/>
                  </a:lnTo>
                  <a:lnTo>
                    <a:pt x="24745" y="2667"/>
                  </a:lnTo>
                  <a:lnTo>
                    <a:pt x="26107" y="2262"/>
                  </a:lnTo>
                  <a:lnTo>
                    <a:pt x="27507" y="1893"/>
                  </a:lnTo>
                  <a:lnTo>
                    <a:pt x="28947" y="1562"/>
                  </a:lnTo>
                  <a:lnTo>
                    <a:pt x="30417" y="1265"/>
                  </a:lnTo>
                  <a:lnTo>
                    <a:pt x="31911" y="1000"/>
                  </a:lnTo>
                  <a:lnTo>
                    <a:pt x="33429" y="765"/>
                  </a:lnTo>
                  <a:lnTo>
                    <a:pt x="34971" y="562"/>
                  </a:lnTo>
                  <a:lnTo>
                    <a:pt x="36537" y="390"/>
                  </a:lnTo>
                  <a:lnTo>
                    <a:pt x="38126" y="250"/>
                  </a:lnTo>
                  <a:lnTo>
                    <a:pt x="39740" y="140"/>
                  </a:lnTo>
                  <a:lnTo>
                    <a:pt x="41377" y="62"/>
                  </a:lnTo>
                  <a:lnTo>
                    <a:pt x="43038" y="15"/>
                  </a:lnTo>
                  <a:lnTo>
                    <a:pt x="44722" y="0"/>
                  </a:lnTo>
                  <a:lnTo>
                    <a:pt x="46644" y="15"/>
                  </a:lnTo>
                  <a:lnTo>
                    <a:pt x="48509" y="62"/>
                  </a:lnTo>
                  <a:lnTo>
                    <a:pt x="50317" y="140"/>
                  </a:lnTo>
                  <a:lnTo>
                    <a:pt x="52069" y="250"/>
                  </a:lnTo>
                  <a:lnTo>
                    <a:pt x="53764" y="390"/>
                  </a:lnTo>
                  <a:lnTo>
                    <a:pt x="55402" y="562"/>
                  </a:lnTo>
                  <a:lnTo>
                    <a:pt x="56984" y="765"/>
                  </a:lnTo>
                  <a:lnTo>
                    <a:pt x="58510" y="1000"/>
                  </a:lnTo>
                  <a:lnTo>
                    <a:pt x="59979" y="1265"/>
                  </a:lnTo>
                  <a:lnTo>
                    <a:pt x="61391" y="1562"/>
                  </a:lnTo>
                  <a:lnTo>
                    <a:pt x="62754" y="1875"/>
                  </a:lnTo>
                  <a:lnTo>
                    <a:pt x="64073" y="2220"/>
                  </a:lnTo>
                  <a:lnTo>
                    <a:pt x="65349" y="2596"/>
                  </a:lnTo>
                  <a:lnTo>
                    <a:pt x="66582" y="3003"/>
                  </a:lnTo>
                  <a:lnTo>
                    <a:pt x="67772" y="3441"/>
                  </a:lnTo>
                  <a:lnTo>
                    <a:pt x="68919" y="3911"/>
                  </a:lnTo>
                  <a:lnTo>
                    <a:pt x="70022" y="4412"/>
                  </a:lnTo>
                  <a:lnTo>
                    <a:pt x="71083" y="4944"/>
                  </a:lnTo>
                  <a:lnTo>
                    <a:pt x="72100" y="5507"/>
                  </a:lnTo>
                  <a:lnTo>
                    <a:pt x="73074" y="6101"/>
                  </a:lnTo>
                  <a:lnTo>
                    <a:pt x="74007" y="6727"/>
                  </a:lnTo>
                  <a:lnTo>
                    <a:pt x="74902" y="7381"/>
                  </a:lnTo>
                  <a:lnTo>
                    <a:pt x="75757" y="8066"/>
                  </a:lnTo>
                  <a:lnTo>
                    <a:pt x="76575" y="8780"/>
                  </a:lnTo>
                  <a:lnTo>
                    <a:pt x="77353" y="9525"/>
                  </a:lnTo>
                  <a:lnTo>
                    <a:pt x="78093" y="10298"/>
                  </a:lnTo>
                  <a:lnTo>
                    <a:pt x="78794" y="11102"/>
                  </a:lnTo>
                  <a:lnTo>
                    <a:pt x="79456" y="11936"/>
                  </a:lnTo>
                  <a:lnTo>
                    <a:pt x="80079" y="12799"/>
                  </a:lnTo>
                  <a:lnTo>
                    <a:pt x="80664" y="13692"/>
                  </a:lnTo>
                  <a:lnTo>
                    <a:pt x="81233" y="14600"/>
                  </a:lnTo>
                  <a:lnTo>
                    <a:pt x="81778" y="15537"/>
                  </a:lnTo>
                  <a:lnTo>
                    <a:pt x="82298" y="16505"/>
                  </a:lnTo>
                  <a:lnTo>
                    <a:pt x="82796" y="17502"/>
                  </a:lnTo>
                  <a:lnTo>
                    <a:pt x="83269" y="18529"/>
                  </a:lnTo>
                  <a:lnTo>
                    <a:pt x="83718" y="19585"/>
                  </a:lnTo>
                  <a:lnTo>
                    <a:pt x="84144" y="20672"/>
                  </a:lnTo>
                  <a:lnTo>
                    <a:pt x="84546" y="21788"/>
                  </a:lnTo>
                  <a:lnTo>
                    <a:pt x="84924" y="22934"/>
                  </a:lnTo>
                  <a:lnTo>
                    <a:pt x="85278" y="24110"/>
                  </a:lnTo>
                  <a:lnTo>
                    <a:pt x="71288" y="26565"/>
                  </a:lnTo>
                  <a:lnTo>
                    <a:pt x="71070" y="25814"/>
                  </a:lnTo>
                  <a:lnTo>
                    <a:pt x="70833" y="25080"/>
                  </a:lnTo>
                  <a:lnTo>
                    <a:pt x="70576" y="24362"/>
                  </a:lnTo>
                  <a:lnTo>
                    <a:pt x="70300" y="23660"/>
                  </a:lnTo>
                  <a:lnTo>
                    <a:pt x="70005" y="22975"/>
                  </a:lnTo>
                  <a:lnTo>
                    <a:pt x="69690" y="22306"/>
                  </a:lnTo>
                  <a:lnTo>
                    <a:pt x="69356" y="21653"/>
                  </a:lnTo>
                  <a:lnTo>
                    <a:pt x="69002" y="21017"/>
                  </a:lnTo>
                  <a:lnTo>
                    <a:pt x="68629" y="20397"/>
                  </a:lnTo>
                  <a:lnTo>
                    <a:pt x="68237" y="19794"/>
                  </a:lnTo>
                  <a:lnTo>
                    <a:pt x="67838" y="19208"/>
                  </a:lnTo>
                  <a:lnTo>
                    <a:pt x="67413" y="18642"/>
                  </a:lnTo>
                  <a:lnTo>
                    <a:pt x="66962" y="18095"/>
                  </a:lnTo>
                  <a:lnTo>
                    <a:pt x="66487" y="17567"/>
                  </a:lnTo>
                  <a:lnTo>
                    <a:pt x="65986" y="17059"/>
                  </a:lnTo>
                  <a:lnTo>
                    <a:pt x="65460" y="16570"/>
                  </a:lnTo>
                  <a:lnTo>
                    <a:pt x="64909" y="16100"/>
                  </a:lnTo>
                  <a:lnTo>
                    <a:pt x="64332" y="15650"/>
                  </a:lnTo>
                  <a:lnTo>
                    <a:pt x="63730" y="15219"/>
                  </a:lnTo>
                  <a:lnTo>
                    <a:pt x="63103" y="14808"/>
                  </a:lnTo>
                  <a:lnTo>
                    <a:pt x="62449" y="14416"/>
                  </a:lnTo>
                  <a:lnTo>
                    <a:pt x="61766" y="14043"/>
                  </a:lnTo>
                  <a:lnTo>
                    <a:pt x="61055" y="13689"/>
                  </a:lnTo>
                  <a:lnTo>
                    <a:pt x="60317" y="13355"/>
                  </a:lnTo>
                  <a:lnTo>
                    <a:pt x="59549" y="13041"/>
                  </a:lnTo>
                  <a:lnTo>
                    <a:pt x="58754" y="12745"/>
                  </a:lnTo>
                  <a:lnTo>
                    <a:pt x="57930" y="12469"/>
                  </a:lnTo>
                  <a:lnTo>
                    <a:pt x="57078" y="12212"/>
                  </a:lnTo>
                  <a:lnTo>
                    <a:pt x="56198" y="11975"/>
                  </a:lnTo>
                  <a:lnTo>
                    <a:pt x="55289" y="11757"/>
                  </a:lnTo>
                  <a:lnTo>
                    <a:pt x="54365" y="11559"/>
                  </a:lnTo>
                  <a:lnTo>
                    <a:pt x="53408" y="11382"/>
                  </a:lnTo>
                  <a:lnTo>
                    <a:pt x="52418" y="11226"/>
                  </a:lnTo>
                  <a:lnTo>
                    <a:pt x="51396" y="11090"/>
                  </a:lnTo>
                  <a:lnTo>
                    <a:pt x="50341" y="10976"/>
                  </a:lnTo>
                  <a:lnTo>
                    <a:pt x="49253" y="10882"/>
                  </a:lnTo>
                  <a:lnTo>
                    <a:pt x="48132" y="10809"/>
                  </a:lnTo>
                  <a:lnTo>
                    <a:pt x="46979" y="10757"/>
                  </a:lnTo>
                  <a:lnTo>
                    <a:pt x="45792" y="10726"/>
                  </a:lnTo>
                  <a:lnTo>
                    <a:pt x="44574" y="10715"/>
                  </a:lnTo>
                  <a:lnTo>
                    <a:pt x="43138" y="10729"/>
                  </a:lnTo>
                  <a:lnTo>
                    <a:pt x="41749" y="10769"/>
                  </a:lnTo>
                  <a:lnTo>
                    <a:pt x="40406" y="10836"/>
                  </a:lnTo>
                  <a:lnTo>
                    <a:pt x="39109" y="10929"/>
                  </a:lnTo>
                  <a:lnTo>
                    <a:pt x="37858" y="11050"/>
                  </a:lnTo>
                  <a:lnTo>
                    <a:pt x="36653" y="11197"/>
                  </a:lnTo>
                  <a:lnTo>
                    <a:pt x="35494" y="11371"/>
                  </a:lnTo>
                  <a:lnTo>
                    <a:pt x="34382" y="11572"/>
                  </a:lnTo>
                  <a:lnTo>
                    <a:pt x="33315" y="11800"/>
                  </a:lnTo>
                  <a:lnTo>
                    <a:pt x="32295" y="12055"/>
                  </a:lnTo>
                  <a:lnTo>
                    <a:pt x="31332" y="12317"/>
                  </a:lnTo>
                  <a:lnTo>
                    <a:pt x="30405" y="12599"/>
                  </a:lnTo>
                  <a:lnTo>
                    <a:pt x="29516" y="12901"/>
                  </a:lnTo>
                  <a:lnTo>
                    <a:pt x="28664" y="13221"/>
                  </a:lnTo>
                  <a:lnTo>
                    <a:pt x="27849" y="13561"/>
                  </a:lnTo>
                  <a:lnTo>
                    <a:pt x="27071" y="13921"/>
                  </a:lnTo>
                  <a:lnTo>
                    <a:pt x="26331" y="14300"/>
                  </a:lnTo>
                  <a:lnTo>
                    <a:pt x="25628" y="14698"/>
                  </a:lnTo>
                  <a:lnTo>
                    <a:pt x="24962" y="15115"/>
                  </a:lnTo>
                  <a:lnTo>
                    <a:pt x="24333" y="15552"/>
                  </a:lnTo>
                  <a:lnTo>
                    <a:pt x="23754" y="16007"/>
                  </a:lnTo>
                  <a:lnTo>
                    <a:pt x="23208" y="16478"/>
                  </a:lnTo>
                  <a:lnTo>
                    <a:pt x="22694" y="16965"/>
                  </a:lnTo>
                  <a:lnTo>
                    <a:pt x="22214" y="17469"/>
                  </a:lnTo>
                  <a:lnTo>
                    <a:pt x="21766" y="17989"/>
                  </a:lnTo>
                  <a:lnTo>
                    <a:pt x="21350" y="18526"/>
                  </a:lnTo>
                  <a:lnTo>
                    <a:pt x="20968" y="19079"/>
                  </a:lnTo>
                  <a:lnTo>
                    <a:pt x="20618" y="19648"/>
                  </a:lnTo>
                  <a:lnTo>
                    <a:pt x="20301" y="20233"/>
                  </a:lnTo>
                  <a:lnTo>
                    <a:pt x="20017" y="20835"/>
                  </a:lnTo>
                  <a:lnTo>
                    <a:pt x="19777" y="21436"/>
                  </a:lnTo>
                  <a:lnTo>
                    <a:pt x="19561" y="22047"/>
                  </a:lnTo>
                  <a:lnTo>
                    <a:pt x="19372" y="22668"/>
                  </a:lnTo>
                  <a:lnTo>
                    <a:pt x="19207" y="23300"/>
                  </a:lnTo>
                  <a:lnTo>
                    <a:pt x="19068" y="23942"/>
                  </a:lnTo>
                  <a:lnTo>
                    <a:pt x="18954" y="24595"/>
                  </a:lnTo>
                  <a:lnTo>
                    <a:pt x="18866" y="25258"/>
                  </a:lnTo>
                  <a:lnTo>
                    <a:pt x="18802" y="25931"/>
                  </a:lnTo>
                  <a:lnTo>
                    <a:pt x="18764" y="26615"/>
                  </a:lnTo>
                  <a:lnTo>
                    <a:pt x="18752" y="27309"/>
                  </a:lnTo>
                  <a:lnTo>
                    <a:pt x="18775" y="28231"/>
                  </a:lnTo>
                  <a:lnTo>
                    <a:pt x="18844" y="29119"/>
                  </a:lnTo>
                  <a:lnTo>
                    <a:pt x="18959" y="29975"/>
                  </a:lnTo>
                  <a:lnTo>
                    <a:pt x="19121" y="30798"/>
                  </a:lnTo>
                  <a:lnTo>
                    <a:pt x="19329" y="31588"/>
                  </a:lnTo>
                  <a:lnTo>
                    <a:pt x="19582" y="32346"/>
                  </a:lnTo>
                  <a:lnTo>
                    <a:pt x="19882" y="33071"/>
                  </a:lnTo>
                  <a:lnTo>
                    <a:pt x="20228" y="33763"/>
                  </a:lnTo>
                  <a:lnTo>
                    <a:pt x="20620" y="34422"/>
                  </a:lnTo>
                  <a:lnTo>
                    <a:pt x="21059" y="35049"/>
                  </a:lnTo>
                  <a:lnTo>
                    <a:pt x="21551" y="35634"/>
                  </a:lnTo>
                  <a:lnTo>
                    <a:pt x="22077" y="36200"/>
                  </a:lnTo>
                  <a:lnTo>
                    <a:pt x="22635" y="36747"/>
                  </a:lnTo>
                  <a:lnTo>
                    <a:pt x="23226" y="37275"/>
                  </a:lnTo>
                  <a:lnTo>
                    <a:pt x="23849" y="37783"/>
                  </a:lnTo>
                  <a:lnTo>
                    <a:pt x="24506" y="38272"/>
                  </a:lnTo>
                  <a:lnTo>
                    <a:pt x="25195" y="38742"/>
                  </a:lnTo>
                  <a:lnTo>
                    <a:pt x="25916" y="39192"/>
                  </a:lnTo>
                  <a:lnTo>
                    <a:pt x="26671" y="39623"/>
                  </a:lnTo>
                  <a:lnTo>
                    <a:pt x="27458" y="40034"/>
                  </a:lnTo>
                  <a:lnTo>
                    <a:pt x="28275" y="40429"/>
                  </a:lnTo>
                  <a:lnTo>
                    <a:pt x="29116" y="40811"/>
                  </a:lnTo>
                  <a:lnTo>
                    <a:pt x="29983" y="41179"/>
                  </a:lnTo>
                  <a:lnTo>
                    <a:pt x="30875" y="41534"/>
                  </a:lnTo>
                  <a:lnTo>
                    <a:pt x="31793" y="41876"/>
                  </a:lnTo>
                  <a:lnTo>
                    <a:pt x="32736" y="42204"/>
                  </a:lnTo>
                  <a:lnTo>
                    <a:pt x="33704" y="42519"/>
                  </a:lnTo>
                  <a:lnTo>
                    <a:pt x="34697" y="42820"/>
                  </a:lnTo>
                  <a:lnTo>
                    <a:pt x="35716" y="43108"/>
                  </a:lnTo>
                  <a:lnTo>
                    <a:pt x="36760" y="43383"/>
                  </a:lnTo>
                  <a:lnTo>
                    <a:pt x="37823" y="43651"/>
                  </a:lnTo>
                  <a:lnTo>
                    <a:pt x="38900" y="43919"/>
                  </a:lnTo>
                  <a:lnTo>
                    <a:pt x="39990" y="44187"/>
                  </a:lnTo>
                  <a:lnTo>
                    <a:pt x="41094" y="44454"/>
                  </a:lnTo>
                  <a:lnTo>
                    <a:pt x="42211" y="44722"/>
                  </a:lnTo>
                  <a:lnTo>
                    <a:pt x="43341" y="44990"/>
                  </a:lnTo>
                  <a:lnTo>
                    <a:pt x="44485" y="45258"/>
                  </a:lnTo>
                  <a:lnTo>
                    <a:pt x="45642" y="45526"/>
                  </a:lnTo>
                  <a:lnTo>
                    <a:pt x="46813" y="45794"/>
                  </a:lnTo>
                  <a:lnTo>
                    <a:pt x="47997" y="46062"/>
                  </a:lnTo>
                  <a:lnTo>
                    <a:pt x="48963" y="46286"/>
                  </a:lnTo>
                  <a:lnTo>
                    <a:pt x="49928" y="46511"/>
                  </a:lnTo>
                  <a:lnTo>
                    <a:pt x="50892" y="46738"/>
                  </a:lnTo>
                  <a:lnTo>
                    <a:pt x="51854" y="46967"/>
                  </a:lnTo>
                  <a:lnTo>
                    <a:pt x="52815" y="47197"/>
                  </a:lnTo>
                  <a:lnTo>
                    <a:pt x="53774" y="47428"/>
                  </a:lnTo>
                  <a:lnTo>
                    <a:pt x="54732" y="47661"/>
                  </a:lnTo>
                  <a:lnTo>
                    <a:pt x="55688" y="47895"/>
                  </a:lnTo>
                  <a:lnTo>
                    <a:pt x="56643" y="48131"/>
                  </a:lnTo>
                  <a:lnTo>
                    <a:pt x="57596" y="48369"/>
                  </a:lnTo>
                  <a:lnTo>
                    <a:pt x="58559" y="48597"/>
                  </a:lnTo>
                  <a:lnTo>
                    <a:pt x="59513" y="48836"/>
                  </a:lnTo>
                  <a:lnTo>
                    <a:pt x="60458" y="49085"/>
                  </a:lnTo>
                  <a:lnTo>
                    <a:pt x="61394" y="49345"/>
                  </a:lnTo>
                  <a:lnTo>
                    <a:pt x="62321" y="49615"/>
                  </a:lnTo>
                  <a:lnTo>
                    <a:pt x="63240" y="49896"/>
                  </a:lnTo>
                  <a:lnTo>
                    <a:pt x="64149" y="50187"/>
                  </a:lnTo>
                  <a:lnTo>
                    <a:pt x="65049" y="50488"/>
                  </a:lnTo>
                  <a:lnTo>
                    <a:pt x="65941" y="50800"/>
                  </a:lnTo>
                  <a:lnTo>
                    <a:pt x="66823" y="51122"/>
                  </a:lnTo>
                  <a:lnTo>
                    <a:pt x="67695" y="51440"/>
                  </a:lnTo>
                  <a:lnTo>
                    <a:pt x="68556" y="51771"/>
                  </a:lnTo>
                  <a:lnTo>
                    <a:pt x="69404" y="52113"/>
                  </a:lnTo>
                  <a:lnTo>
                    <a:pt x="70240" y="52467"/>
                  </a:lnTo>
                  <a:lnTo>
                    <a:pt x="71065" y="52833"/>
                  </a:lnTo>
                  <a:lnTo>
                    <a:pt x="71878" y="53212"/>
                  </a:lnTo>
                  <a:lnTo>
                    <a:pt x="72678" y="53601"/>
                  </a:lnTo>
                  <a:lnTo>
                    <a:pt x="73467" y="54003"/>
                  </a:lnTo>
                  <a:lnTo>
                    <a:pt x="74244" y="54417"/>
                  </a:lnTo>
                  <a:lnTo>
                    <a:pt x="75009" y="54843"/>
                  </a:lnTo>
                  <a:lnTo>
                    <a:pt x="75772" y="55284"/>
                  </a:lnTo>
                  <a:lnTo>
                    <a:pt x="76515" y="55745"/>
                  </a:lnTo>
                  <a:lnTo>
                    <a:pt x="77237" y="56225"/>
                  </a:lnTo>
                  <a:lnTo>
                    <a:pt x="77938" y="56724"/>
                  </a:lnTo>
                  <a:lnTo>
                    <a:pt x="78618" y="57243"/>
                  </a:lnTo>
                  <a:lnTo>
                    <a:pt x="79277" y="57781"/>
                  </a:lnTo>
                  <a:lnTo>
                    <a:pt x="79916" y="58338"/>
                  </a:lnTo>
                  <a:lnTo>
                    <a:pt x="80533" y="58915"/>
                  </a:lnTo>
                  <a:lnTo>
                    <a:pt x="81130" y="59511"/>
                  </a:lnTo>
                  <a:lnTo>
                    <a:pt x="81706" y="60126"/>
                  </a:lnTo>
                  <a:lnTo>
                    <a:pt x="82259" y="60762"/>
                  </a:lnTo>
                  <a:lnTo>
                    <a:pt x="82787" y="61421"/>
                  </a:lnTo>
                  <a:lnTo>
                    <a:pt x="83289" y="62102"/>
                  </a:lnTo>
                  <a:lnTo>
                    <a:pt x="83766" y="62805"/>
                  </a:lnTo>
                  <a:lnTo>
                    <a:pt x="84218" y="63531"/>
                  </a:lnTo>
                  <a:lnTo>
                    <a:pt x="84644" y="64278"/>
                  </a:lnTo>
                  <a:lnTo>
                    <a:pt x="85045" y="65049"/>
                  </a:lnTo>
                  <a:lnTo>
                    <a:pt x="85421" y="65841"/>
                  </a:lnTo>
                  <a:lnTo>
                    <a:pt x="85771" y="66656"/>
                  </a:lnTo>
                  <a:lnTo>
                    <a:pt x="86097" y="67493"/>
                  </a:lnTo>
                  <a:lnTo>
                    <a:pt x="86408" y="68356"/>
                  </a:lnTo>
                  <a:lnTo>
                    <a:pt x="86686" y="69249"/>
                  </a:lnTo>
                  <a:lnTo>
                    <a:pt x="86931" y="70172"/>
                  </a:lnTo>
                  <a:lnTo>
                    <a:pt x="87144" y="71124"/>
                  </a:lnTo>
                  <a:lnTo>
                    <a:pt x="87324" y="72107"/>
                  </a:lnTo>
                  <a:lnTo>
                    <a:pt x="87472" y="73119"/>
                  </a:lnTo>
                  <a:lnTo>
                    <a:pt x="87586" y="74161"/>
                  </a:lnTo>
                  <a:lnTo>
                    <a:pt x="87668" y="75232"/>
                  </a:lnTo>
                  <a:lnTo>
                    <a:pt x="87717" y="763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218909" y="4471502"/>
              <a:ext cx="64293" cy="110430"/>
            </a:xfrm>
            <a:custGeom>
              <a:avLst/>
              <a:pathLst>
                <a:path w="64293" h="110430">
                  <a:moveTo>
                    <a:pt x="13022" y="43681"/>
                  </a:moveTo>
                  <a:lnTo>
                    <a:pt x="13472" y="42875"/>
                  </a:lnTo>
                  <a:lnTo>
                    <a:pt x="13930" y="42094"/>
                  </a:lnTo>
                  <a:lnTo>
                    <a:pt x="14395" y="41339"/>
                  </a:lnTo>
                  <a:lnTo>
                    <a:pt x="14867" y="40609"/>
                  </a:lnTo>
                  <a:lnTo>
                    <a:pt x="15347" y="39904"/>
                  </a:lnTo>
                  <a:lnTo>
                    <a:pt x="15835" y="39225"/>
                  </a:lnTo>
                  <a:lnTo>
                    <a:pt x="16330" y="38571"/>
                  </a:lnTo>
                  <a:lnTo>
                    <a:pt x="16832" y="37942"/>
                  </a:lnTo>
                  <a:lnTo>
                    <a:pt x="17342" y="37338"/>
                  </a:lnTo>
                  <a:lnTo>
                    <a:pt x="17859" y="36760"/>
                  </a:lnTo>
                  <a:lnTo>
                    <a:pt x="18385" y="36190"/>
                  </a:lnTo>
                  <a:lnTo>
                    <a:pt x="18922" y="35641"/>
                  </a:lnTo>
                  <a:lnTo>
                    <a:pt x="19468" y="35113"/>
                  </a:lnTo>
                  <a:lnTo>
                    <a:pt x="20026" y="34605"/>
                  </a:lnTo>
                  <a:lnTo>
                    <a:pt x="20594" y="34118"/>
                  </a:lnTo>
                  <a:lnTo>
                    <a:pt x="21172" y="33653"/>
                  </a:lnTo>
                  <a:lnTo>
                    <a:pt x="21760" y="33208"/>
                  </a:lnTo>
                  <a:lnTo>
                    <a:pt x="22359" y="32783"/>
                  </a:lnTo>
                  <a:lnTo>
                    <a:pt x="22969" y="32380"/>
                  </a:lnTo>
                  <a:lnTo>
                    <a:pt x="23589" y="31998"/>
                  </a:lnTo>
                  <a:lnTo>
                    <a:pt x="24220" y="31636"/>
                  </a:lnTo>
                  <a:lnTo>
                    <a:pt x="24863" y="31295"/>
                  </a:lnTo>
                  <a:lnTo>
                    <a:pt x="25518" y="30975"/>
                  </a:lnTo>
                  <a:lnTo>
                    <a:pt x="26184" y="30676"/>
                  </a:lnTo>
                  <a:lnTo>
                    <a:pt x="26863" y="30398"/>
                  </a:lnTo>
                  <a:lnTo>
                    <a:pt x="27554" y="30140"/>
                  </a:lnTo>
                  <a:lnTo>
                    <a:pt x="28256" y="29904"/>
                  </a:lnTo>
                  <a:lnTo>
                    <a:pt x="28970" y="29688"/>
                  </a:lnTo>
                  <a:lnTo>
                    <a:pt x="29697" y="29493"/>
                  </a:lnTo>
                  <a:lnTo>
                    <a:pt x="30435" y="29319"/>
                  </a:lnTo>
                  <a:lnTo>
                    <a:pt x="31188" y="29149"/>
                  </a:lnTo>
                  <a:lnTo>
                    <a:pt x="31959" y="28997"/>
                  </a:lnTo>
                  <a:lnTo>
                    <a:pt x="32748" y="28863"/>
                  </a:lnTo>
                  <a:lnTo>
                    <a:pt x="33554" y="28747"/>
                  </a:lnTo>
                  <a:lnTo>
                    <a:pt x="34379" y="28649"/>
                  </a:lnTo>
                  <a:lnTo>
                    <a:pt x="35221" y="28569"/>
                  </a:lnTo>
                  <a:lnTo>
                    <a:pt x="36081" y="28506"/>
                  </a:lnTo>
                  <a:lnTo>
                    <a:pt x="36959" y="28461"/>
                  </a:lnTo>
                  <a:lnTo>
                    <a:pt x="37855" y="28435"/>
                  </a:lnTo>
                  <a:lnTo>
                    <a:pt x="38769" y="28426"/>
                  </a:lnTo>
                  <a:lnTo>
                    <a:pt x="40289" y="28447"/>
                  </a:lnTo>
                  <a:lnTo>
                    <a:pt x="41752" y="28509"/>
                  </a:lnTo>
                  <a:lnTo>
                    <a:pt x="43158" y="28613"/>
                  </a:lnTo>
                  <a:lnTo>
                    <a:pt x="44508" y="28759"/>
                  </a:lnTo>
                  <a:lnTo>
                    <a:pt x="45801" y="28947"/>
                  </a:lnTo>
                  <a:lnTo>
                    <a:pt x="47038" y="29176"/>
                  </a:lnTo>
                  <a:lnTo>
                    <a:pt x="48218" y="29447"/>
                  </a:lnTo>
                  <a:lnTo>
                    <a:pt x="49342" y="29759"/>
                  </a:lnTo>
                  <a:lnTo>
                    <a:pt x="50409" y="30113"/>
                  </a:lnTo>
                  <a:lnTo>
                    <a:pt x="51420" y="30509"/>
                  </a:lnTo>
                  <a:lnTo>
                    <a:pt x="52395" y="30943"/>
                  </a:lnTo>
                  <a:lnTo>
                    <a:pt x="53328" y="31411"/>
                  </a:lnTo>
                  <a:lnTo>
                    <a:pt x="54217" y="31913"/>
                  </a:lnTo>
                  <a:lnTo>
                    <a:pt x="55063" y="32450"/>
                  </a:lnTo>
                  <a:lnTo>
                    <a:pt x="55866" y="33021"/>
                  </a:lnTo>
                  <a:lnTo>
                    <a:pt x="56626" y="33626"/>
                  </a:lnTo>
                  <a:lnTo>
                    <a:pt x="57342" y="34265"/>
                  </a:lnTo>
                  <a:lnTo>
                    <a:pt x="58016" y="34938"/>
                  </a:lnTo>
                  <a:lnTo>
                    <a:pt x="58646" y="35646"/>
                  </a:lnTo>
                  <a:lnTo>
                    <a:pt x="59233" y="36388"/>
                  </a:lnTo>
                  <a:lnTo>
                    <a:pt x="59795" y="37147"/>
                  </a:lnTo>
                  <a:lnTo>
                    <a:pt x="60320" y="37936"/>
                  </a:lnTo>
                  <a:lnTo>
                    <a:pt x="60807" y="38754"/>
                  </a:lnTo>
                  <a:lnTo>
                    <a:pt x="61257" y="39603"/>
                  </a:lnTo>
                  <a:lnTo>
                    <a:pt x="61670" y="40481"/>
                  </a:lnTo>
                  <a:lnTo>
                    <a:pt x="62046" y="41389"/>
                  </a:lnTo>
                  <a:lnTo>
                    <a:pt x="62385" y="42326"/>
                  </a:lnTo>
                  <a:lnTo>
                    <a:pt x="62686" y="43294"/>
                  </a:lnTo>
                  <a:lnTo>
                    <a:pt x="62950" y="44291"/>
                  </a:lnTo>
                  <a:lnTo>
                    <a:pt x="63177" y="45318"/>
                  </a:lnTo>
                  <a:lnTo>
                    <a:pt x="63389" y="46370"/>
                  </a:lnTo>
                  <a:lnTo>
                    <a:pt x="63579" y="47443"/>
                  </a:lnTo>
                  <a:lnTo>
                    <a:pt x="63746" y="48537"/>
                  </a:lnTo>
                  <a:lnTo>
                    <a:pt x="63891" y="49652"/>
                  </a:lnTo>
                  <a:lnTo>
                    <a:pt x="64014" y="50787"/>
                  </a:lnTo>
                  <a:lnTo>
                    <a:pt x="64115" y="51943"/>
                  </a:lnTo>
                  <a:lnTo>
                    <a:pt x="64193" y="53121"/>
                  </a:lnTo>
                  <a:lnTo>
                    <a:pt x="64249" y="54319"/>
                  </a:lnTo>
                  <a:lnTo>
                    <a:pt x="64282" y="55538"/>
                  </a:lnTo>
                  <a:lnTo>
                    <a:pt x="64293" y="56777"/>
                  </a:lnTo>
                  <a:lnTo>
                    <a:pt x="64293" y="110430"/>
                  </a:lnTo>
                  <a:lnTo>
                    <a:pt x="50824" y="110430"/>
                  </a:lnTo>
                  <a:lnTo>
                    <a:pt x="50824" y="59382"/>
                  </a:lnTo>
                  <a:lnTo>
                    <a:pt x="50818" y="58368"/>
                  </a:lnTo>
                  <a:lnTo>
                    <a:pt x="50798" y="57379"/>
                  </a:lnTo>
                  <a:lnTo>
                    <a:pt x="50764" y="56415"/>
                  </a:lnTo>
                  <a:lnTo>
                    <a:pt x="50717" y="55477"/>
                  </a:lnTo>
                  <a:lnTo>
                    <a:pt x="50657" y="54564"/>
                  </a:lnTo>
                  <a:lnTo>
                    <a:pt x="50583" y="53676"/>
                  </a:lnTo>
                  <a:lnTo>
                    <a:pt x="50496" y="52813"/>
                  </a:lnTo>
                  <a:lnTo>
                    <a:pt x="50396" y="51976"/>
                  </a:lnTo>
                  <a:lnTo>
                    <a:pt x="50282" y="51164"/>
                  </a:lnTo>
                  <a:lnTo>
                    <a:pt x="50155" y="50378"/>
                  </a:lnTo>
                  <a:lnTo>
                    <a:pt x="50024" y="49617"/>
                  </a:lnTo>
                  <a:lnTo>
                    <a:pt x="49869" y="48884"/>
                  </a:lnTo>
                  <a:lnTo>
                    <a:pt x="49690" y="48177"/>
                  </a:lnTo>
                  <a:lnTo>
                    <a:pt x="49488" y="47497"/>
                  </a:lnTo>
                  <a:lnTo>
                    <a:pt x="49262" y="46843"/>
                  </a:lnTo>
                  <a:lnTo>
                    <a:pt x="49012" y="46217"/>
                  </a:lnTo>
                  <a:lnTo>
                    <a:pt x="48738" y="45617"/>
                  </a:lnTo>
                  <a:lnTo>
                    <a:pt x="48440" y="45044"/>
                  </a:lnTo>
                  <a:lnTo>
                    <a:pt x="48119" y="44498"/>
                  </a:lnTo>
                  <a:lnTo>
                    <a:pt x="47773" y="43978"/>
                  </a:lnTo>
                  <a:lnTo>
                    <a:pt x="47401" y="43471"/>
                  </a:lnTo>
                  <a:lnTo>
                    <a:pt x="46999" y="42990"/>
                  </a:lnTo>
                  <a:lnTo>
                    <a:pt x="46568" y="42536"/>
                  </a:lnTo>
                  <a:lnTo>
                    <a:pt x="46106" y="42109"/>
                  </a:lnTo>
                  <a:lnTo>
                    <a:pt x="45615" y="41709"/>
                  </a:lnTo>
                  <a:lnTo>
                    <a:pt x="45094" y="41335"/>
                  </a:lnTo>
                  <a:lnTo>
                    <a:pt x="44544" y="40988"/>
                  </a:lnTo>
                  <a:lnTo>
                    <a:pt x="43963" y="40668"/>
                  </a:lnTo>
                  <a:lnTo>
                    <a:pt x="43353" y="40375"/>
                  </a:lnTo>
                  <a:lnTo>
                    <a:pt x="42713" y="40109"/>
                  </a:lnTo>
                  <a:lnTo>
                    <a:pt x="42039" y="39854"/>
                  </a:lnTo>
                  <a:lnTo>
                    <a:pt x="41326" y="39626"/>
                  </a:lnTo>
                  <a:lnTo>
                    <a:pt x="40575" y="39426"/>
                  </a:lnTo>
                  <a:lnTo>
                    <a:pt x="39784" y="39251"/>
                  </a:lnTo>
                  <a:lnTo>
                    <a:pt x="38955" y="39104"/>
                  </a:lnTo>
                  <a:lnTo>
                    <a:pt x="38088" y="38984"/>
                  </a:lnTo>
                  <a:lnTo>
                    <a:pt x="37181" y="38890"/>
                  </a:lnTo>
                  <a:lnTo>
                    <a:pt x="36236" y="38823"/>
                  </a:lnTo>
                  <a:lnTo>
                    <a:pt x="35252" y="38783"/>
                  </a:lnTo>
                  <a:lnTo>
                    <a:pt x="34230" y="38769"/>
                  </a:lnTo>
                  <a:lnTo>
                    <a:pt x="33286" y="38786"/>
                  </a:lnTo>
                  <a:lnTo>
                    <a:pt x="32361" y="38838"/>
                  </a:lnTo>
                  <a:lnTo>
                    <a:pt x="31453" y="38923"/>
                  </a:lnTo>
                  <a:lnTo>
                    <a:pt x="30563" y="39043"/>
                  </a:lnTo>
                  <a:lnTo>
                    <a:pt x="29691" y="39197"/>
                  </a:lnTo>
                  <a:lnTo>
                    <a:pt x="28836" y="39385"/>
                  </a:lnTo>
                  <a:lnTo>
                    <a:pt x="28000" y="39608"/>
                  </a:lnTo>
                  <a:lnTo>
                    <a:pt x="27181" y="39865"/>
                  </a:lnTo>
                  <a:lnTo>
                    <a:pt x="26381" y="40156"/>
                  </a:lnTo>
                  <a:lnTo>
                    <a:pt x="25598" y="40481"/>
                  </a:lnTo>
                  <a:lnTo>
                    <a:pt x="24849" y="40837"/>
                  </a:lnTo>
                  <a:lnTo>
                    <a:pt x="24122" y="41222"/>
                  </a:lnTo>
                  <a:lnTo>
                    <a:pt x="23415" y="41635"/>
                  </a:lnTo>
                  <a:lnTo>
                    <a:pt x="22729" y="42076"/>
                  </a:lnTo>
                  <a:lnTo>
                    <a:pt x="22063" y="42546"/>
                  </a:lnTo>
                  <a:lnTo>
                    <a:pt x="21419" y="43044"/>
                  </a:lnTo>
                  <a:lnTo>
                    <a:pt x="20795" y="43570"/>
                  </a:lnTo>
                  <a:lnTo>
                    <a:pt x="20193" y="44124"/>
                  </a:lnTo>
                  <a:lnTo>
                    <a:pt x="19611" y="44707"/>
                  </a:lnTo>
                  <a:lnTo>
                    <a:pt x="19050" y="45318"/>
                  </a:lnTo>
                  <a:lnTo>
                    <a:pt x="18526" y="45956"/>
                  </a:lnTo>
                  <a:lnTo>
                    <a:pt x="18026" y="46621"/>
                  </a:lnTo>
                  <a:lnTo>
                    <a:pt x="17549" y="47313"/>
                  </a:lnTo>
                  <a:lnTo>
                    <a:pt x="17097" y="48032"/>
                  </a:lnTo>
                  <a:lnTo>
                    <a:pt x="16668" y="48778"/>
                  </a:lnTo>
                  <a:lnTo>
                    <a:pt x="16263" y="49550"/>
                  </a:lnTo>
                  <a:lnTo>
                    <a:pt x="15882" y="50350"/>
                  </a:lnTo>
                  <a:lnTo>
                    <a:pt x="15525" y="51176"/>
                  </a:lnTo>
                  <a:lnTo>
                    <a:pt x="15192" y="52028"/>
                  </a:lnTo>
                  <a:lnTo>
                    <a:pt x="14882" y="52908"/>
                  </a:lnTo>
                  <a:lnTo>
                    <a:pt x="14600" y="53812"/>
                  </a:lnTo>
                  <a:lnTo>
                    <a:pt x="14347" y="54738"/>
                  </a:lnTo>
                  <a:lnTo>
                    <a:pt x="14123" y="55687"/>
                  </a:lnTo>
                  <a:lnTo>
                    <a:pt x="13930" y="56658"/>
                  </a:lnTo>
                  <a:lnTo>
                    <a:pt x="13766" y="57652"/>
                  </a:lnTo>
                  <a:lnTo>
                    <a:pt x="13632" y="58668"/>
                  </a:lnTo>
                  <a:lnTo>
                    <a:pt x="13528" y="59706"/>
                  </a:lnTo>
                  <a:lnTo>
                    <a:pt x="13454" y="60766"/>
                  </a:lnTo>
                  <a:lnTo>
                    <a:pt x="13409" y="61849"/>
                  </a:lnTo>
                  <a:lnTo>
                    <a:pt x="13394" y="62954"/>
                  </a:lnTo>
                  <a:lnTo>
                    <a:pt x="13394" y="110430"/>
                  </a:lnTo>
                  <a:lnTo>
                    <a:pt x="0" y="110430"/>
                  </a:lnTo>
                  <a:lnTo>
                    <a:pt x="0" y="0"/>
                  </a:lnTo>
                  <a:lnTo>
                    <a:pt x="13394" y="0"/>
                  </a:lnTo>
                  <a:lnTo>
                    <a:pt x="13394" y="28723"/>
                  </a:lnTo>
                  <a:lnTo>
                    <a:pt x="13393" y="29214"/>
                  </a:lnTo>
                  <a:lnTo>
                    <a:pt x="13391" y="29706"/>
                  </a:lnTo>
                  <a:lnTo>
                    <a:pt x="13387" y="30197"/>
                  </a:lnTo>
                  <a:lnTo>
                    <a:pt x="13382" y="30688"/>
                  </a:lnTo>
                  <a:lnTo>
                    <a:pt x="13375" y="31179"/>
                  </a:lnTo>
                  <a:lnTo>
                    <a:pt x="13367" y="31670"/>
                  </a:lnTo>
                  <a:lnTo>
                    <a:pt x="13358" y="32161"/>
                  </a:lnTo>
                  <a:lnTo>
                    <a:pt x="13346" y="32652"/>
                  </a:lnTo>
                  <a:lnTo>
                    <a:pt x="13334" y="33144"/>
                  </a:lnTo>
                  <a:lnTo>
                    <a:pt x="13320" y="33635"/>
                  </a:lnTo>
                  <a:lnTo>
                    <a:pt x="13304" y="34122"/>
                  </a:lnTo>
                  <a:lnTo>
                    <a:pt x="13287" y="34602"/>
                  </a:lnTo>
                  <a:lnTo>
                    <a:pt x="13268" y="35075"/>
                  </a:lnTo>
                  <a:lnTo>
                    <a:pt x="13248" y="35540"/>
                  </a:lnTo>
                  <a:lnTo>
                    <a:pt x="13227" y="35997"/>
                  </a:lnTo>
                  <a:lnTo>
                    <a:pt x="13204" y="36448"/>
                  </a:lnTo>
                  <a:lnTo>
                    <a:pt x="13179" y="36890"/>
                  </a:lnTo>
                  <a:lnTo>
                    <a:pt x="13153" y="37326"/>
                  </a:lnTo>
                  <a:lnTo>
                    <a:pt x="13125" y="37753"/>
                  </a:lnTo>
                  <a:lnTo>
                    <a:pt x="13096" y="38174"/>
                  </a:lnTo>
                  <a:lnTo>
                    <a:pt x="13081" y="38585"/>
                  </a:lnTo>
                  <a:lnTo>
                    <a:pt x="13067" y="38984"/>
                  </a:lnTo>
                  <a:lnTo>
                    <a:pt x="13052" y="39370"/>
                  </a:lnTo>
                  <a:lnTo>
                    <a:pt x="13037" y="39746"/>
                  </a:lnTo>
                  <a:lnTo>
                    <a:pt x="13022" y="40109"/>
                  </a:lnTo>
                  <a:lnTo>
                    <a:pt x="13007" y="40460"/>
                  </a:lnTo>
                  <a:lnTo>
                    <a:pt x="12992" y="40799"/>
                  </a:lnTo>
                  <a:lnTo>
                    <a:pt x="12977" y="41127"/>
                  </a:lnTo>
                  <a:lnTo>
                    <a:pt x="12962" y="41442"/>
                  </a:lnTo>
                  <a:lnTo>
                    <a:pt x="12948" y="41746"/>
                  </a:lnTo>
                  <a:lnTo>
                    <a:pt x="12933" y="42020"/>
                  </a:lnTo>
                  <a:lnTo>
                    <a:pt x="12918" y="42276"/>
                  </a:lnTo>
                  <a:lnTo>
                    <a:pt x="12903" y="42514"/>
                  </a:lnTo>
                  <a:lnTo>
                    <a:pt x="12888" y="42734"/>
                  </a:lnTo>
                  <a:lnTo>
                    <a:pt x="12873" y="42936"/>
                  </a:lnTo>
                  <a:lnTo>
                    <a:pt x="12858" y="43121"/>
                  </a:lnTo>
                  <a:lnTo>
                    <a:pt x="12843" y="43288"/>
                  </a:lnTo>
                  <a:lnTo>
                    <a:pt x="12828" y="43436"/>
                  </a:lnTo>
                  <a:lnTo>
                    <a:pt x="12799" y="43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299574" y="4499928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4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0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313341" y="4542195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387978" y="4499928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0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469015" y="4500152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482856" y="4510123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0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557940" y="4471502"/>
              <a:ext cx="64293" cy="110430"/>
            </a:xfrm>
            <a:custGeom>
              <a:avLst/>
              <a:pathLst>
                <a:path w="64293" h="110430">
                  <a:moveTo>
                    <a:pt x="13022" y="43681"/>
                  </a:moveTo>
                  <a:lnTo>
                    <a:pt x="13472" y="42875"/>
                  </a:lnTo>
                  <a:lnTo>
                    <a:pt x="13930" y="42094"/>
                  </a:lnTo>
                  <a:lnTo>
                    <a:pt x="14395" y="41339"/>
                  </a:lnTo>
                  <a:lnTo>
                    <a:pt x="14867" y="40609"/>
                  </a:lnTo>
                  <a:lnTo>
                    <a:pt x="15347" y="39904"/>
                  </a:lnTo>
                  <a:lnTo>
                    <a:pt x="15835" y="39225"/>
                  </a:lnTo>
                  <a:lnTo>
                    <a:pt x="16330" y="38571"/>
                  </a:lnTo>
                  <a:lnTo>
                    <a:pt x="16832" y="37942"/>
                  </a:lnTo>
                  <a:lnTo>
                    <a:pt x="17342" y="37338"/>
                  </a:lnTo>
                  <a:lnTo>
                    <a:pt x="17859" y="36760"/>
                  </a:lnTo>
                  <a:lnTo>
                    <a:pt x="18385" y="36190"/>
                  </a:lnTo>
                  <a:lnTo>
                    <a:pt x="18922" y="35641"/>
                  </a:lnTo>
                  <a:lnTo>
                    <a:pt x="19468" y="35113"/>
                  </a:lnTo>
                  <a:lnTo>
                    <a:pt x="20026" y="34605"/>
                  </a:lnTo>
                  <a:lnTo>
                    <a:pt x="20594" y="34118"/>
                  </a:lnTo>
                  <a:lnTo>
                    <a:pt x="21172" y="33653"/>
                  </a:lnTo>
                  <a:lnTo>
                    <a:pt x="21760" y="33208"/>
                  </a:lnTo>
                  <a:lnTo>
                    <a:pt x="22359" y="32783"/>
                  </a:lnTo>
                  <a:lnTo>
                    <a:pt x="22969" y="32380"/>
                  </a:lnTo>
                  <a:lnTo>
                    <a:pt x="23589" y="31998"/>
                  </a:lnTo>
                  <a:lnTo>
                    <a:pt x="24220" y="31636"/>
                  </a:lnTo>
                  <a:lnTo>
                    <a:pt x="24863" y="31295"/>
                  </a:lnTo>
                  <a:lnTo>
                    <a:pt x="25518" y="30975"/>
                  </a:lnTo>
                  <a:lnTo>
                    <a:pt x="26184" y="30676"/>
                  </a:lnTo>
                  <a:lnTo>
                    <a:pt x="26863" y="30398"/>
                  </a:lnTo>
                  <a:lnTo>
                    <a:pt x="27554" y="30140"/>
                  </a:lnTo>
                  <a:lnTo>
                    <a:pt x="28256" y="29904"/>
                  </a:lnTo>
                  <a:lnTo>
                    <a:pt x="28970" y="29688"/>
                  </a:lnTo>
                  <a:lnTo>
                    <a:pt x="29697" y="29493"/>
                  </a:lnTo>
                  <a:lnTo>
                    <a:pt x="30435" y="29319"/>
                  </a:lnTo>
                  <a:lnTo>
                    <a:pt x="31188" y="29149"/>
                  </a:lnTo>
                  <a:lnTo>
                    <a:pt x="31959" y="28997"/>
                  </a:lnTo>
                  <a:lnTo>
                    <a:pt x="32748" y="28863"/>
                  </a:lnTo>
                  <a:lnTo>
                    <a:pt x="33554" y="28747"/>
                  </a:lnTo>
                  <a:lnTo>
                    <a:pt x="34379" y="28649"/>
                  </a:lnTo>
                  <a:lnTo>
                    <a:pt x="35221" y="28569"/>
                  </a:lnTo>
                  <a:lnTo>
                    <a:pt x="36081" y="28506"/>
                  </a:lnTo>
                  <a:lnTo>
                    <a:pt x="36959" y="28461"/>
                  </a:lnTo>
                  <a:lnTo>
                    <a:pt x="37855" y="28435"/>
                  </a:lnTo>
                  <a:lnTo>
                    <a:pt x="38769" y="28426"/>
                  </a:lnTo>
                  <a:lnTo>
                    <a:pt x="40289" y="28447"/>
                  </a:lnTo>
                  <a:lnTo>
                    <a:pt x="41752" y="28509"/>
                  </a:lnTo>
                  <a:lnTo>
                    <a:pt x="43158" y="28613"/>
                  </a:lnTo>
                  <a:lnTo>
                    <a:pt x="44508" y="28759"/>
                  </a:lnTo>
                  <a:lnTo>
                    <a:pt x="45801" y="28947"/>
                  </a:lnTo>
                  <a:lnTo>
                    <a:pt x="47038" y="29176"/>
                  </a:lnTo>
                  <a:lnTo>
                    <a:pt x="48218" y="29447"/>
                  </a:lnTo>
                  <a:lnTo>
                    <a:pt x="49342" y="29759"/>
                  </a:lnTo>
                  <a:lnTo>
                    <a:pt x="50409" y="30113"/>
                  </a:lnTo>
                  <a:lnTo>
                    <a:pt x="51420" y="30509"/>
                  </a:lnTo>
                  <a:lnTo>
                    <a:pt x="52395" y="30943"/>
                  </a:lnTo>
                  <a:lnTo>
                    <a:pt x="53328" y="31411"/>
                  </a:lnTo>
                  <a:lnTo>
                    <a:pt x="54217" y="31913"/>
                  </a:lnTo>
                  <a:lnTo>
                    <a:pt x="55063" y="32450"/>
                  </a:lnTo>
                  <a:lnTo>
                    <a:pt x="55866" y="33021"/>
                  </a:lnTo>
                  <a:lnTo>
                    <a:pt x="56626" y="33626"/>
                  </a:lnTo>
                  <a:lnTo>
                    <a:pt x="57342" y="34265"/>
                  </a:lnTo>
                  <a:lnTo>
                    <a:pt x="58016" y="34938"/>
                  </a:lnTo>
                  <a:lnTo>
                    <a:pt x="58646" y="35646"/>
                  </a:lnTo>
                  <a:lnTo>
                    <a:pt x="59233" y="36388"/>
                  </a:lnTo>
                  <a:lnTo>
                    <a:pt x="59795" y="37147"/>
                  </a:lnTo>
                  <a:lnTo>
                    <a:pt x="60320" y="37936"/>
                  </a:lnTo>
                  <a:lnTo>
                    <a:pt x="60807" y="38754"/>
                  </a:lnTo>
                  <a:lnTo>
                    <a:pt x="61257" y="39603"/>
                  </a:lnTo>
                  <a:lnTo>
                    <a:pt x="61670" y="40481"/>
                  </a:lnTo>
                  <a:lnTo>
                    <a:pt x="62046" y="41389"/>
                  </a:lnTo>
                  <a:lnTo>
                    <a:pt x="62385" y="42326"/>
                  </a:lnTo>
                  <a:lnTo>
                    <a:pt x="62686" y="43294"/>
                  </a:lnTo>
                  <a:lnTo>
                    <a:pt x="62950" y="44291"/>
                  </a:lnTo>
                  <a:lnTo>
                    <a:pt x="63177" y="45318"/>
                  </a:lnTo>
                  <a:lnTo>
                    <a:pt x="63389" y="46370"/>
                  </a:lnTo>
                  <a:lnTo>
                    <a:pt x="63579" y="47443"/>
                  </a:lnTo>
                  <a:lnTo>
                    <a:pt x="63746" y="48537"/>
                  </a:lnTo>
                  <a:lnTo>
                    <a:pt x="63891" y="49652"/>
                  </a:lnTo>
                  <a:lnTo>
                    <a:pt x="64014" y="50787"/>
                  </a:lnTo>
                  <a:lnTo>
                    <a:pt x="64115" y="51943"/>
                  </a:lnTo>
                  <a:lnTo>
                    <a:pt x="64193" y="53121"/>
                  </a:lnTo>
                  <a:lnTo>
                    <a:pt x="64249" y="54319"/>
                  </a:lnTo>
                  <a:lnTo>
                    <a:pt x="64282" y="55538"/>
                  </a:lnTo>
                  <a:lnTo>
                    <a:pt x="64293" y="56777"/>
                  </a:lnTo>
                  <a:lnTo>
                    <a:pt x="64293" y="110430"/>
                  </a:lnTo>
                  <a:lnTo>
                    <a:pt x="50824" y="110430"/>
                  </a:lnTo>
                  <a:lnTo>
                    <a:pt x="50824" y="59382"/>
                  </a:lnTo>
                  <a:lnTo>
                    <a:pt x="50818" y="58368"/>
                  </a:lnTo>
                  <a:lnTo>
                    <a:pt x="50798" y="57379"/>
                  </a:lnTo>
                  <a:lnTo>
                    <a:pt x="50764" y="56415"/>
                  </a:lnTo>
                  <a:lnTo>
                    <a:pt x="50717" y="55477"/>
                  </a:lnTo>
                  <a:lnTo>
                    <a:pt x="50657" y="54564"/>
                  </a:lnTo>
                  <a:lnTo>
                    <a:pt x="50583" y="53676"/>
                  </a:lnTo>
                  <a:lnTo>
                    <a:pt x="50496" y="52813"/>
                  </a:lnTo>
                  <a:lnTo>
                    <a:pt x="50396" y="51976"/>
                  </a:lnTo>
                  <a:lnTo>
                    <a:pt x="50282" y="51164"/>
                  </a:lnTo>
                  <a:lnTo>
                    <a:pt x="50155" y="50378"/>
                  </a:lnTo>
                  <a:lnTo>
                    <a:pt x="50024" y="49617"/>
                  </a:lnTo>
                  <a:lnTo>
                    <a:pt x="49869" y="48884"/>
                  </a:lnTo>
                  <a:lnTo>
                    <a:pt x="49690" y="48177"/>
                  </a:lnTo>
                  <a:lnTo>
                    <a:pt x="49488" y="47497"/>
                  </a:lnTo>
                  <a:lnTo>
                    <a:pt x="49262" y="46843"/>
                  </a:lnTo>
                  <a:lnTo>
                    <a:pt x="49012" y="46217"/>
                  </a:lnTo>
                  <a:lnTo>
                    <a:pt x="48738" y="45617"/>
                  </a:lnTo>
                  <a:lnTo>
                    <a:pt x="48440" y="45044"/>
                  </a:lnTo>
                  <a:lnTo>
                    <a:pt x="48119" y="44498"/>
                  </a:lnTo>
                  <a:lnTo>
                    <a:pt x="47773" y="43978"/>
                  </a:lnTo>
                  <a:lnTo>
                    <a:pt x="47401" y="43471"/>
                  </a:lnTo>
                  <a:lnTo>
                    <a:pt x="46999" y="42990"/>
                  </a:lnTo>
                  <a:lnTo>
                    <a:pt x="46568" y="42536"/>
                  </a:lnTo>
                  <a:lnTo>
                    <a:pt x="46106" y="42109"/>
                  </a:lnTo>
                  <a:lnTo>
                    <a:pt x="45615" y="41709"/>
                  </a:lnTo>
                  <a:lnTo>
                    <a:pt x="45094" y="41335"/>
                  </a:lnTo>
                  <a:lnTo>
                    <a:pt x="44544" y="40988"/>
                  </a:lnTo>
                  <a:lnTo>
                    <a:pt x="43963" y="40668"/>
                  </a:lnTo>
                  <a:lnTo>
                    <a:pt x="43353" y="40375"/>
                  </a:lnTo>
                  <a:lnTo>
                    <a:pt x="42713" y="40109"/>
                  </a:lnTo>
                  <a:lnTo>
                    <a:pt x="42039" y="39854"/>
                  </a:lnTo>
                  <a:lnTo>
                    <a:pt x="41326" y="39626"/>
                  </a:lnTo>
                  <a:lnTo>
                    <a:pt x="40575" y="39426"/>
                  </a:lnTo>
                  <a:lnTo>
                    <a:pt x="39784" y="39251"/>
                  </a:lnTo>
                  <a:lnTo>
                    <a:pt x="38955" y="39104"/>
                  </a:lnTo>
                  <a:lnTo>
                    <a:pt x="38088" y="38984"/>
                  </a:lnTo>
                  <a:lnTo>
                    <a:pt x="37181" y="38890"/>
                  </a:lnTo>
                  <a:lnTo>
                    <a:pt x="36236" y="38823"/>
                  </a:lnTo>
                  <a:lnTo>
                    <a:pt x="35252" y="38783"/>
                  </a:lnTo>
                  <a:lnTo>
                    <a:pt x="34230" y="38769"/>
                  </a:lnTo>
                  <a:lnTo>
                    <a:pt x="33286" y="38786"/>
                  </a:lnTo>
                  <a:lnTo>
                    <a:pt x="32361" y="38838"/>
                  </a:lnTo>
                  <a:lnTo>
                    <a:pt x="31453" y="38923"/>
                  </a:lnTo>
                  <a:lnTo>
                    <a:pt x="30563" y="39043"/>
                  </a:lnTo>
                  <a:lnTo>
                    <a:pt x="29691" y="39197"/>
                  </a:lnTo>
                  <a:lnTo>
                    <a:pt x="28836" y="39385"/>
                  </a:lnTo>
                  <a:lnTo>
                    <a:pt x="28000" y="39608"/>
                  </a:lnTo>
                  <a:lnTo>
                    <a:pt x="27181" y="39865"/>
                  </a:lnTo>
                  <a:lnTo>
                    <a:pt x="26381" y="40156"/>
                  </a:lnTo>
                  <a:lnTo>
                    <a:pt x="25598" y="40481"/>
                  </a:lnTo>
                  <a:lnTo>
                    <a:pt x="24849" y="40837"/>
                  </a:lnTo>
                  <a:lnTo>
                    <a:pt x="24122" y="41222"/>
                  </a:lnTo>
                  <a:lnTo>
                    <a:pt x="23415" y="41635"/>
                  </a:lnTo>
                  <a:lnTo>
                    <a:pt x="22729" y="42076"/>
                  </a:lnTo>
                  <a:lnTo>
                    <a:pt x="22063" y="42546"/>
                  </a:lnTo>
                  <a:lnTo>
                    <a:pt x="21419" y="43044"/>
                  </a:lnTo>
                  <a:lnTo>
                    <a:pt x="20795" y="43570"/>
                  </a:lnTo>
                  <a:lnTo>
                    <a:pt x="20193" y="44124"/>
                  </a:lnTo>
                  <a:lnTo>
                    <a:pt x="19611" y="44707"/>
                  </a:lnTo>
                  <a:lnTo>
                    <a:pt x="19050" y="45318"/>
                  </a:lnTo>
                  <a:lnTo>
                    <a:pt x="18526" y="45956"/>
                  </a:lnTo>
                  <a:lnTo>
                    <a:pt x="18026" y="46621"/>
                  </a:lnTo>
                  <a:lnTo>
                    <a:pt x="17549" y="47313"/>
                  </a:lnTo>
                  <a:lnTo>
                    <a:pt x="17097" y="48032"/>
                  </a:lnTo>
                  <a:lnTo>
                    <a:pt x="16668" y="48778"/>
                  </a:lnTo>
                  <a:lnTo>
                    <a:pt x="16263" y="49550"/>
                  </a:lnTo>
                  <a:lnTo>
                    <a:pt x="15882" y="50350"/>
                  </a:lnTo>
                  <a:lnTo>
                    <a:pt x="15525" y="51176"/>
                  </a:lnTo>
                  <a:lnTo>
                    <a:pt x="15192" y="52028"/>
                  </a:lnTo>
                  <a:lnTo>
                    <a:pt x="14882" y="52908"/>
                  </a:lnTo>
                  <a:lnTo>
                    <a:pt x="14600" y="53812"/>
                  </a:lnTo>
                  <a:lnTo>
                    <a:pt x="14347" y="54738"/>
                  </a:lnTo>
                  <a:lnTo>
                    <a:pt x="14123" y="55687"/>
                  </a:lnTo>
                  <a:lnTo>
                    <a:pt x="13930" y="56658"/>
                  </a:lnTo>
                  <a:lnTo>
                    <a:pt x="13766" y="57652"/>
                  </a:lnTo>
                  <a:lnTo>
                    <a:pt x="13632" y="58668"/>
                  </a:lnTo>
                  <a:lnTo>
                    <a:pt x="13528" y="59706"/>
                  </a:lnTo>
                  <a:lnTo>
                    <a:pt x="13454" y="60766"/>
                  </a:lnTo>
                  <a:lnTo>
                    <a:pt x="13409" y="61849"/>
                  </a:lnTo>
                  <a:lnTo>
                    <a:pt x="13394" y="62954"/>
                  </a:lnTo>
                  <a:lnTo>
                    <a:pt x="13394" y="110430"/>
                  </a:lnTo>
                  <a:lnTo>
                    <a:pt x="0" y="110430"/>
                  </a:lnTo>
                  <a:lnTo>
                    <a:pt x="0" y="0"/>
                  </a:lnTo>
                  <a:lnTo>
                    <a:pt x="13394" y="0"/>
                  </a:lnTo>
                  <a:lnTo>
                    <a:pt x="13394" y="28723"/>
                  </a:lnTo>
                  <a:lnTo>
                    <a:pt x="13393" y="29214"/>
                  </a:lnTo>
                  <a:lnTo>
                    <a:pt x="13391" y="29706"/>
                  </a:lnTo>
                  <a:lnTo>
                    <a:pt x="13387" y="30197"/>
                  </a:lnTo>
                  <a:lnTo>
                    <a:pt x="13382" y="30688"/>
                  </a:lnTo>
                  <a:lnTo>
                    <a:pt x="13375" y="31179"/>
                  </a:lnTo>
                  <a:lnTo>
                    <a:pt x="13367" y="31670"/>
                  </a:lnTo>
                  <a:lnTo>
                    <a:pt x="13358" y="32161"/>
                  </a:lnTo>
                  <a:lnTo>
                    <a:pt x="13346" y="32652"/>
                  </a:lnTo>
                  <a:lnTo>
                    <a:pt x="13334" y="33144"/>
                  </a:lnTo>
                  <a:lnTo>
                    <a:pt x="13320" y="33635"/>
                  </a:lnTo>
                  <a:lnTo>
                    <a:pt x="13304" y="34122"/>
                  </a:lnTo>
                  <a:lnTo>
                    <a:pt x="13287" y="34602"/>
                  </a:lnTo>
                  <a:lnTo>
                    <a:pt x="13268" y="35075"/>
                  </a:lnTo>
                  <a:lnTo>
                    <a:pt x="13248" y="35540"/>
                  </a:lnTo>
                  <a:lnTo>
                    <a:pt x="13227" y="35997"/>
                  </a:lnTo>
                  <a:lnTo>
                    <a:pt x="13204" y="36448"/>
                  </a:lnTo>
                  <a:lnTo>
                    <a:pt x="13179" y="36890"/>
                  </a:lnTo>
                  <a:lnTo>
                    <a:pt x="13153" y="37326"/>
                  </a:lnTo>
                  <a:lnTo>
                    <a:pt x="13125" y="37753"/>
                  </a:lnTo>
                  <a:lnTo>
                    <a:pt x="13096" y="38174"/>
                  </a:lnTo>
                  <a:lnTo>
                    <a:pt x="13081" y="38585"/>
                  </a:lnTo>
                  <a:lnTo>
                    <a:pt x="13067" y="38984"/>
                  </a:lnTo>
                  <a:lnTo>
                    <a:pt x="13052" y="39370"/>
                  </a:lnTo>
                  <a:lnTo>
                    <a:pt x="13037" y="39746"/>
                  </a:lnTo>
                  <a:lnTo>
                    <a:pt x="13022" y="40109"/>
                  </a:lnTo>
                  <a:lnTo>
                    <a:pt x="13007" y="40460"/>
                  </a:lnTo>
                  <a:lnTo>
                    <a:pt x="12992" y="40799"/>
                  </a:lnTo>
                  <a:lnTo>
                    <a:pt x="12977" y="41127"/>
                  </a:lnTo>
                  <a:lnTo>
                    <a:pt x="12962" y="41442"/>
                  </a:lnTo>
                  <a:lnTo>
                    <a:pt x="12948" y="41746"/>
                  </a:lnTo>
                  <a:lnTo>
                    <a:pt x="12933" y="42020"/>
                  </a:lnTo>
                  <a:lnTo>
                    <a:pt x="12918" y="42276"/>
                  </a:lnTo>
                  <a:lnTo>
                    <a:pt x="12903" y="42514"/>
                  </a:lnTo>
                  <a:lnTo>
                    <a:pt x="12888" y="42734"/>
                  </a:lnTo>
                  <a:lnTo>
                    <a:pt x="12873" y="42936"/>
                  </a:lnTo>
                  <a:lnTo>
                    <a:pt x="12858" y="43121"/>
                  </a:lnTo>
                  <a:lnTo>
                    <a:pt x="12843" y="43288"/>
                  </a:lnTo>
                  <a:lnTo>
                    <a:pt x="12828" y="43436"/>
                  </a:lnTo>
                  <a:lnTo>
                    <a:pt x="12799" y="43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638605" y="4499928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0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652371" y="4542195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727083" y="4471502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727083" y="4501417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929005" y="3689985"/>
              <a:ext cx="602955" cy="987824"/>
            </a:xfrm>
            <a:custGeom>
              <a:avLst/>
              <a:pathLst>
                <a:path w="602955" h="987824">
                  <a:moveTo>
                    <a:pt x="0" y="861110"/>
                  </a:moveTo>
                  <a:lnTo>
                    <a:pt x="32619" y="883053"/>
                  </a:lnTo>
                  <a:lnTo>
                    <a:pt x="66036" y="903761"/>
                  </a:lnTo>
                  <a:lnTo>
                    <a:pt x="100205" y="923205"/>
                  </a:lnTo>
                  <a:lnTo>
                    <a:pt x="135076" y="941358"/>
                  </a:lnTo>
                  <a:lnTo>
                    <a:pt x="170602" y="958194"/>
                  </a:lnTo>
                  <a:lnTo>
                    <a:pt x="206732" y="973690"/>
                  </a:lnTo>
                  <a:lnTo>
                    <a:pt x="243416" y="987824"/>
                  </a:lnTo>
                  <a:lnTo>
                    <a:pt x="602955" y="0"/>
                  </a:lnTo>
                  <a:close/>
                </a:path>
              </a:pathLst>
            </a:custGeom>
            <a:solidFill>
              <a:srgbClr val="0024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022291" y="4622429"/>
              <a:ext cx="24269" cy="46622"/>
            </a:xfrm>
            <a:custGeom>
              <a:avLst/>
              <a:pathLst>
                <a:path w="24269" h="46622">
                  <a:moveTo>
                    <a:pt x="24269" y="0"/>
                  </a:moveTo>
                  <a:lnTo>
                    <a:pt x="0" y="46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418261" y="4650227"/>
              <a:ext cx="83492" cy="104849"/>
            </a:xfrm>
            <a:custGeom>
              <a:avLst/>
              <a:pathLst>
                <a:path w="83492" h="104849">
                  <a:moveTo>
                    <a:pt x="83492" y="104849"/>
                  </a:moveTo>
                  <a:lnTo>
                    <a:pt x="0" y="104849"/>
                  </a:lnTo>
                  <a:lnTo>
                    <a:pt x="0" y="94208"/>
                  </a:lnTo>
                  <a:lnTo>
                    <a:pt x="63847" y="11608"/>
                  </a:lnTo>
                  <a:lnTo>
                    <a:pt x="5432" y="11608"/>
                  </a:lnTo>
                  <a:lnTo>
                    <a:pt x="5432" y="0"/>
                  </a:lnTo>
                  <a:lnTo>
                    <a:pt x="79995" y="0"/>
                  </a:lnTo>
                  <a:lnTo>
                    <a:pt x="79995" y="10343"/>
                  </a:lnTo>
                  <a:lnTo>
                    <a:pt x="16147" y="93240"/>
                  </a:lnTo>
                  <a:lnTo>
                    <a:pt x="83492" y="932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517083" y="4644645"/>
              <a:ext cx="64293" cy="110430"/>
            </a:xfrm>
            <a:custGeom>
              <a:avLst/>
              <a:pathLst>
                <a:path w="64293" h="110430">
                  <a:moveTo>
                    <a:pt x="13022" y="43681"/>
                  </a:moveTo>
                  <a:lnTo>
                    <a:pt x="13472" y="42875"/>
                  </a:lnTo>
                  <a:lnTo>
                    <a:pt x="13930" y="42094"/>
                  </a:lnTo>
                  <a:lnTo>
                    <a:pt x="14395" y="41339"/>
                  </a:lnTo>
                  <a:lnTo>
                    <a:pt x="14867" y="40609"/>
                  </a:lnTo>
                  <a:lnTo>
                    <a:pt x="15347" y="39904"/>
                  </a:lnTo>
                  <a:lnTo>
                    <a:pt x="15835" y="39225"/>
                  </a:lnTo>
                  <a:lnTo>
                    <a:pt x="16330" y="38571"/>
                  </a:lnTo>
                  <a:lnTo>
                    <a:pt x="16832" y="37942"/>
                  </a:lnTo>
                  <a:lnTo>
                    <a:pt x="17342" y="37338"/>
                  </a:lnTo>
                  <a:lnTo>
                    <a:pt x="17859" y="36760"/>
                  </a:lnTo>
                  <a:lnTo>
                    <a:pt x="18385" y="36190"/>
                  </a:lnTo>
                  <a:lnTo>
                    <a:pt x="18922" y="35641"/>
                  </a:lnTo>
                  <a:lnTo>
                    <a:pt x="19468" y="35113"/>
                  </a:lnTo>
                  <a:lnTo>
                    <a:pt x="20026" y="34605"/>
                  </a:lnTo>
                  <a:lnTo>
                    <a:pt x="20594" y="34118"/>
                  </a:lnTo>
                  <a:lnTo>
                    <a:pt x="21172" y="33653"/>
                  </a:lnTo>
                  <a:lnTo>
                    <a:pt x="21760" y="33208"/>
                  </a:lnTo>
                  <a:lnTo>
                    <a:pt x="22359" y="32783"/>
                  </a:lnTo>
                  <a:lnTo>
                    <a:pt x="22969" y="32380"/>
                  </a:lnTo>
                  <a:lnTo>
                    <a:pt x="23589" y="31998"/>
                  </a:lnTo>
                  <a:lnTo>
                    <a:pt x="24220" y="31636"/>
                  </a:lnTo>
                  <a:lnTo>
                    <a:pt x="24863" y="31295"/>
                  </a:lnTo>
                  <a:lnTo>
                    <a:pt x="25518" y="30975"/>
                  </a:lnTo>
                  <a:lnTo>
                    <a:pt x="26184" y="30676"/>
                  </a:lnTo>
                  <a:lnTo>
                    <a:pt x="26863" y="30398"/>
                  </a:lnTo>
                  <a:lnTo>
                    <a:pt x="27554" y="30140"/>
                  </a:lnTo>
                  <a:lnTo>
                    <a:pt x="28256" y="29904"/>
                  </a:lnTo>
                  <a:lnTo>
                    <a:pt x="28970" y="29688"/>
                  </a:lnTo>
                  <a:lnTo>
                    <a:pt x="29697" y="29493"/>
                  </a:lnTo>
                  <a:lnTo>
                    <a:pt x="30435" y="29319"/>
                  </a:lnTo>
                  <a:lnTo>
                    <a:pt x="31188" y="29149"/>
                  </a:lnTo>
                  <a:lnTo>
                    <a:pt x="31959" y="28997"/>
                  </a:lnTo>
                  <a:lnTo>
                    <a:pt x="32748" y="28863"/>
                  </a:lnTo>
                  <a:lnTo>
                    <a:pt x="33554" y="28747"/>
                  </a:lnTo>
                  <a:lnTo>
                    <a:pt x="34379" y="28649"/>
                  </a:lnTo>
                  <a:lnTo>
                    <a:pt x="35221" y="28569"/>
                  </a:lnTo>
                  <a:lnTo>
                    <a:pt x="36081" y="28506"/>
                  </a:lnTo>
                  <a:lnTo>
                    <a:pt x="36959" y="28461"/>
                  </a:lnTo>
                  <a:lnTo>
                    <a:pt x="37855" y="28435"/>
                  </a:lnTo>
                  <a:lnTo>
                    <a:pt x="38769" y="28426"/>
                  </a:lnTo>
                  <a:lnTo>
                    <a:pt x="40289" y="28447"/>
                  </a:lnTo>
                  <a:lnTo>
                    <a:pt x="41752" y="28509"/>
                  </a:lnTo>
                  <a:lnTo>
                    <a:pt x="43158" y="28613"/>
                  </a:lnTo>
                  <a:lnTo>
                    <a:pt x="44508" y="28759"/>
                  </a:lnTo>
                  <a:lnTo>
                    <a:pt x="45801" y="28947"/>
                  </a:lnTo>
                  <a:lnTo>
                    <a:pt x="47038" y="29176"/>
                  </a:lnTo>
                  <a:lnTo>
                    <a:pt x="48218" y="29447"/>
                  </a:lnTo>
                  <a:lnTo>
                    <a:pt x="49342" y="29759"/>
                  </a:lnTo>
                  <a:lnTo>
                    <a:pt x="50409" y="30113"/>
                  </a:lnTo>
                  <a:lnTo>
                    <a:pt x="51420" y="30509"/>
                  </a:lnTo>
                  <a:lnTo>
                    <a:pt x="52395" y="30943"/>
                  </a:lnTo>
                  <a:lnTo>
                    <a:pt x="53328" y="31411"/>
                  </a:lnTo>
                  <a:lnTo>
                    <a:pt x="54217" y="31913"/>
                  </a:lnTo>
                  <a:lnTo>
                    <a:pt x="55063" y="32450"/>
                  </a:lnTo>
                  <a:lnTo>
                    <a:pt x="55866" y="33021"/>
                  </a:lnTo>
                  <a:lnTo>
                    <a:pt x="56626" y="33626"/>
                  </a:lnTo>
                  <a:lnTo>
                    <a:pt x="57342" y="34265"/>
                  </a:lnTo>
                  <a:lnTo>
                    <a:pt x="58016" y="34938"/>
                  </a:lnTo>
                  <a:lnTo>
                    <a:pt x="58646" y="35646"/>
                  </a:lnTo>
                  <a:lnTo>
                    <a:pt x="59233" y="36388"/>
                  </a:lnTo>
                  <a:lnTo>
                    <a:pt x="59795" y="37147"/>
                  </a:lnTo>
                  <a:lnTo>
                    <a:pt x="60320" y="37936"/>
                  </a:lnTo>
                  <a:lnTo>
                    <a:pt x="60807" y="38754"/>
                  </a:lnTo>
                  <a:lnTo>
                    <a:pt x="61257" y="39603"/>
                  </a:lnTo>
                  <a:lnTo>
                    <a:pt x="61670" y="40481"/>
                  </a:lnTo>
                  <a:lnTo>
                    <a:pt x="62046" y="41389"/>
                  </a:lnTo>
                  <a:lnTo>
                    <a:pt x="62385" y="42326"/>
                  </a:lnTo>
                  <a:lnTo>
                    <a:pt x="62686" y="43294"/>
                  </a:lnTo>
                  <a:lnTo>
                    <a:pt x="62950" y="44291"/>
                  </a:lnTo>
                  <a:lnTo>
                    <a:pt x="63177" y="45318"/>
                  </a:lnTo>
                  <a:lnTo>
                    <a:pt x="63389" y="46370"/>
                  </a:lnTo>
                  <a:lnTo>
                    <a:pt x="63579" y="47443"/>
                  </a:lnTo>
                  <a:lnTo>
                    <a:pt x="63746" y="48537"/>
                  </a:lnTo>
                  <a:lnTo>
                    <a:pt x="63891" y="49652"/>
                  </a:lnTo>
                  <a:lnTo>
                    <a:pt x="64014" y="50787"/>
                  </a:lnTo>
                  <a:lnTo>
                    <a:pt x="64115" y="51943"/>
                  </a:lnTo>
                  <a:lnTo>
                    <a:pt x="64193" y="53121"/>
                  </a:lnTo>
                  <a:lnTo>
                    <a:pt x="64249" y="54319"/>
                  </a:lnTo>
                  <a:lnTo>
                    <a:pt x="64282" y="55538"/>
                  </a:lnTo>
                  <a:lnTo>
                    <a:pt x="64293" y="56777"/>
                  </a:lnTo>
                  <a:lnTo>
                    <a:pt x="64293" y="110430"/>
                  </a:lnTo>
                  <a:lnTo>
                    <a:pt x="50824" y="110430"/>
                  </a:lnTo>
                  <a:lnTo>
                    <a:pt x="50824" y="59382"/>
                  </a:lnTo>
                  <a:lnTo>
                    <a:pt x="50818" y="58368"/>
                  </a:lnTo>
                  <a:lnTo>
                    <a:pt x="50798" y="57379"/>
                  </a:lnTo>
                  <a:lnTo>
                    <a:pt x="50764" y="56415"/>
                  </a:lnTo>
                  <a:lnTo>
                    <a:pt x="50717" y="55477"/>
                  </a:lnTo>
                  <a:lnTo>
                    <a:pt x="50657" y="54564"/>
                  </a:lnTo>
                  <a:lnTo>
                    <a:pt x="50583" y="53676"/>
                  </a:lnTo>
                  <a:lnTo>
                    <a:pt x="50496" y="52813"/>
                  </a:lnTo>
                  <a:lnTo>
                    <a:pt x="50396" y="51976"/>
                  </a:lnTo>
                  <a:lnTo>
                    <a:pt x="50282" y="51164"/>
                  </a:lnTo>
                  <a:lnTo>
                    <a:pt x="50155" y="50378"/>
                  </a:lnTo>
                  <a:lnTo>
                    <a:pt x="50024" y="49617"/>
                  </a:lnTo>
                  <a:lnTo>
                    <a:pt x="49869" y="48884"/>
                  </a:lnTo>
                  <a:lnTo>
                    <a:pt x="49690" y="48177"/>
                  </a:lnTo>
                  <a:lnTo>
                    <a:pt x="49488" y="47497"/>
                  </a:lnTo>
                  <a:lnTo>
                    <a:pt x="49262" y="46843"/>
                  </a:lnTo>
                  <a:lnTo>
                    <a:pt x="49012" y="46217"/>
                  </a:lnTo>
                  <a:lnTo>
                    <a:pt x="48738" y="45617"/>
                  </a:lnTo>
                  <a:lnTo>
                    <a:pt x="48440" y="45044"/>
                  </a:lnTo>
                  <a:lnTo>
                    <a:pt x="48119" y="44498"/>
                  </a:lnTo>
                  <a:lnTo>
                    <a:pt x="47773" y="43978"/>
                  </a:lnTo>
                  <a:lnTo>
                    <a:pt x="47401" y="43471"/>
                  </a:lnTo>
                  <a:lnTo>
                    <a:pt x="46999" y="42990"/>
                  </a:lnTo>
                  <a:lnTo>
                    <a:pt x="46568" y="42536"/>
                  </a:lnTo>
                  <a:lnTo>
                    <a:pt x="46106" y="42109"/>
                  </a:lnTo>
                  <a:lnTo>
                    <a:pt x="45615" y="41709"/>
                  </a:lnTo>
                  <a:lnTo>
                    <a:pt x="45094" y="41335"/>
                  </a:lnTo>
                  <a:lnTo>
                    <a:pt x="44544" y="40988"/>
                  </a:lnTo>
                  <a:lnTo>
                    <a:pt x="43963" y="40668"/>
                  </a:lnTo>
                  <a:lnTo>
                    <a:pt x="43353" y="40375"/>
                  </a:lnTo>
                  <a:lnTo>
                    <a:pt x="42713" y="40109"/>
                  </a:lnTo>
                  <a:lnTo>
                    <a:pt x="42039" y="39854"/>
                  </a:lnTo>
                  <a:lnTo>
                    <a:pt x="41326" y="39626"/>
                  </a:lnTo>
                  <a:lnTo>
                    <a:pt x="40575" y="39426"/>
                  </a:lnTo>
                  <a:lnTo>
                    <a:pt x="39784" y="39251"/>
                  </a:lnTo>
                  <a:lnTo>
                    <a:pt x="38955" y="39104"/>
                  </a:lnTo>
                  <a:lnTo>
                    <a:pt x="38088" y="38984"/>
                  </a:lnTo>
                  <a:lnTo>
                    <a:pt x="37181" y="38890"/>
                  </a:lnTo>
                  <a:lnTo>
                    <a:pt x="36236" y="38823"/>
                  </a:lnTo>
                  <a:lnTo>
                    <a:pt x="35252" y="38783"/>
                  </a:lnTo>
                  <a:lnTo>
                    <a:pt x="34230" y="38769"/>
                  </a:lnTo>
                  <a:lnTo>
                    <a:pt x="33286" y="38786"/>
                  </a:lnTo>
                  <a:lnTo>
                    <a:pt x="32361" y="38838"/>
                  </a:lnTo>
                  <a:lnTo>
                    <a:pt x="31453" y="38923"/>
                  </a:lnTo>
                  <a:lnTo>
                    <a:pt x="30563" y="39043"/>
                  </a:lnTo>
                  <a:lnTo>
                    <a:pt x="29691" y="39197"/>
                  </a:lnTo>
                  <a:lnTo>
                    <a:pt x="28836" y="39385"/>
                  </a:lnTo>
                  <a:lnTo>
                    <a:pt x="28000" y="39608"/>
                  </a:lnTo>
                  <a:lnTo>
                    <a:pt x="27181" y="39865"/>
                  </a:lnTo>
                  <a:lnTo>
                    <a:pt x="26381" y="40156"/>
                  </a:lnTo>
                  <a:lnTo>
                    <a:pt x="25598" y="40481"/>
                  </a:lnTo>
                  <a:lnTo>
                    <a:pt x="24849" y="40837"/>
                  </a:lnTo>
                  <a:lnTo>
                    <a:pt x="24122" y="41222"/>
                  </a:lnTo>
                  <a:lnTo>
                    <a:pt x="23415" y="41635"/>
                  </a:lnTo>
                  <a:lnTo>
                    <a:pt x="22729" y="42076"/>
                  </a:lnTo>
                  <a:lnTo>
                    <a:pt x="22063" y="42546"/>
                  </a:lnTo>
                  <a:lnTo>
                    <a:pt x="21419" y="43044"/>
                  </a:lnTo>
                  <a:lnTo>
                    <a:pt x="20795" y="43570"/>
                  </a:lnTo>
                  <a:lnTo>
                    <a:pt x="20193" y="44124"/>
                  </a:lnTo>
                  <a:lnTo>
                    <a:pt x="19611" y="44707"/>
                  </a:lnTo>
                  <a:lnTo>
                    <a:pt x="19050" y="45318"/>
                  </a:lnTo>
                  <a:lnTo>
                    <a:pt x="18526" y="45956"/>
                  </a:lnTo>
                  <a:lnTo>
                    <a:pt x="18026" y="46621"/>
                  </a:lnTo>
                  <a:lnTo>
                    <a:pt x="17549" y="47313"/>
                  </a:lnTo>
                  <a:lnTo>
                    <a:pt x="17097" y="48032"/>
                  </a:lnTo>
                  <a:lnTo>
                    <a:pt x="16668" y="48778"/>
                  </a:lnTo>
                  <a:lnTo>
                    <a:pt x="16263" y="49550"/>
                  </a:lnTo>
                  <a:lnTo>
                    <a:pt x="15882" y="50350"/>
                  </a:lnTo>
                  <a:lnTo>
                    <a:pt x="15525" y="51176"/>
                  </a:lnTo>
                  <a:lnTo>
                    <a:pt x="15192" y="52028"/>
                  </a:lnTo>
                  <a:lnTo>
                    <a:pt x="14882" y="52908"/>
                  </a:lnTo>
                  <a:lnTo>
                    <a:pt x="14600" y="53812"/>
                  </a:lnTo>
                  <a:lnTo>
                    <a:pt x="14347" y="54738"/>
                  </a:lnTo>
                  <a:lnTo>
                    <a:pt x="14123" y="55687"/>
                  </a:lnTo>
                  <a:lnTo>
                    <a:pt x="13930" y="56658"/>
                  </a:lnTo>
                  <a:lnTo>
                    <a:pt x="13766" y="57652"/>
                  </a:lnTo>
                  <a:lnTo>
                    <a:pt x="13632" y="58668"/>
                  </a:lnTo>
                  <a:lnTo>
                    <a:pt x="13528" y="59706"/>
                  </a:lnTo>
                  <a:lnTo>
                    <a:pt x="13454" y="60766"/>
                  </a:lnTo>
                  <a:lnTo>
                    <a:pt x="13409" y="61849"/>
                  </a:lnTo>
                  <a:lnTo>
                    <a:pt x="13394" y="62954"/>
                  </a:lnTo>
                  <a:lnTo>
                    <a:pt x="13394" y="110430"/>
                  </a:lnTo>
                  <a:lnTo>
                    <a:pt x="0" y="110430"/>
                  </a:lnTo>
                  <a:lnTo>
                    <a:pt x="0" y="0"/>
                  </a:lnTo>
                  <a:lnTo>
                    <a:pt x="13394" y="0"/>
                  </a:lnTo>
                  <a:lnTo>
                    <a:pt x="13394" y="28723"/>
                  </a:lnTo>
                  <a:lnTo>
                    <a:pt x="13393" y="29214"/>
                  </a:lnTo>
                  <a:lnTo>
                    <a:pt x="13391" y="29706"/>
                  </a:lnTo>
                  <a:lnTo>
                    <a:pt x="13387" y="30197"/>
                  </a:lnTo>
                  <a:lnTo>
                    <a:pt x="13382" y="30688"/>
                  </a:lnTo>
                  <a:lnTo>
                    <a:pt x="13375" y="31179"/>
                  </a:lnTo>
                  <a:lnTo>
                    <a:pt x="13367" y="31670"/>
                  </a:lnTo>
                  <a:lnTo>
                    <a:pt x="13358" y="32161"/>
                  </a:lnTo>
                  <a:lnTo>
                    <a:pt x="13346" y="32652"/>
                  </a:lnTo>
                  <a:lnTo>
                    <a:pt x="13334" y="33144"/>
                  </a:lnTo>
                  <a:lnTo>
                    <a:pt x="13320" y="33635"/>
                  </a:lnTo>
                  <a:lnTo>
                    <a:pt x="13304" y="34122"/>
                  </a:lnTo>
                  <a:lnTo>
                    <a:pt x="13287" y="34602"/>
                  </a:lnTo>
                  <a:lnTo>
                    <a:pt x="13268" y="35075"/>
                  </a:lnTo>
                  <a:lnTo>
                    <a:pt x="13248" y="35540"/>
                  </a:lnTo>
                  <a:lnTo>
                    <a:pt x="13227" y="35997"/>
                  </a:lnTo>
                  <a:lnTo>
                    <a:pt x="13204" y="36448"/>
                  </a:lnTo>
                  <a:lnTo>
                    <a:pt x="13179" y="36890"/>
                  </a:lnTo>
                  <a:lnTo>
                    <a:pt x="13153" y="37326"/>
                  </a:lnTo>
                  <a:lnTo>
                    <a:pt x="13125" y="37753"/>
                  </a:lnTo>
                  <a:lnTo>
                    <a:pt x="13096" y="38174"/>
                  </a:lnTo>
                  <a:lnTo>
                    <a:pt x="13081" y="38585"/>
                  </a:lnTo>
                  <a:lnTo>
                    <a:pt x="13067" y="38984"/>
                  </a:lnTo>
                  <a:lnTo>
                    <a:pt x="13052" y="39370"/>
                  </a:lnTo>
                  <a:lnTo>
                    <a:pt x="13037" y="39746"/>
                  </a:lnTo>
                  <a:lnTo>
                    <a:pt x="13022" y="40109"/>
                  </a:lnTo>
                  <a:lnTo>
                    <a:pt x="13007" y="40460"/>
                  </a:lnTo>
                  <a:lnTo>
                    <a:pt x="12992" y="40799"/>
                  </a:lnTo>
                  <a:lnTo>
                    <a:pt x="12977" y="41127"/>
                  </a:lnTo>
                  <a:lnTo>
                    <a:pt x="12962" y="41442"/>
                  </a:lnTo>
                  <a:lnTo>
                    <a:pt x="12948" y="41746"/>
                  </a:lnTo>
                  <a:lnTo>
                    <a:pt x="12933" y="42020"/>
                  </a:lnTo>
                  <a:lnTo>
                    <a:pt x="12918" y="42276"/>
                  </a:lnTo>
                  <a:lnTo>
                    <a:pt x="12903" y="42514"/>
                  </a:lnTo>
                  <a:lnTo>
                    <a:pt x="12888" y="42734"/>
                  </a:lnTo>
                  <a:lnTo>
                    <a:pt x="12873" y="42936"/>
                  </a:lnTo>
                  <a:lnTo>
                    <a:pt x="12858" y="43121"/>
                  </a:lnTo>
                  <a:lnTo>
                    <a:pt x="12843" y="43288"/>
                  </a:lnTo>
                  <a:lnTo>
                    <a:pt x="12828" y="43436"/>
                  </a:lnTo>
                  <a:lnTo>
                    <a:pt x="12799" y="43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597748" y="4673072"/>
              <a:ext cx="71511" cy="83492"/>
            </a:xfrm>
            <a:custGeom>
              <a:avLst/>
              <a:pathLst>
                <a:path w="71511" h="83492">
                  <a:moveTo>
                    <a:pt x="14064" y="44574"/>
                  </a:moveTo>
                  <a:lnTo>
                    <a:pt x="14076" y="45829"/>
                  </a:lnTo>
                  <a:lnTo>
                    <a:pt x="14114" y="47065"/>
                  </a:lnTo>
                  <a:lnTo>
                    <a:pt x="14178" y="48282"/>
                  </a:lnTo>
                  <a:lnTo>
                    <a:pt x="14266" y="49479"/>
                  </a:lnTo>
                  <a:lnTo>
                    <a:pt x="14380" y="50657"/>
                  </a:lnTo>
                  <a:lnTo>
                    <a:pt x="14519" y="51816"/>
                  </a:lnTo>
                  <a:lnTo>
                    <a:pt x="14684" y="52955"/>
                  </a:lnTo>
                  <a:lnTo>
                    <a:pt x="14873" y="54075"/>
                  </a:lnTo>
                  <a:lnTo>
                    <a:pt x="15088" y="55175"/>
                  </a:lnTo>
                  <a:lnTo>
                    <a:pt x="15329" y="56257"/>
                  </a:lnTo>
                  <a:lnTo>
                    <a:pt x="15610" y="57299"/>
                  </a:lnTo>
                  <a:lnTo>
                    <a:pt x="15918" y="58313"/>
                  </a:lnTo>
                  <a:lnTo>
                    <a:pt x="16253" y="59299"/>
                  </a:lnTo>
                  <a:lnTo>
                    <a:pt x="16615" y="60257"/>
                  </a:lnTo>
                  <a:lnTo>
                    <a:pt x="17003" y="61186"/>
                  </a:lnTo>
                  <a:lnTo>
                    <a:pt x="17418" y="62088"/>
                  </a:lnTo>
                  <a:lnTo>
                    <a:pt x="17860" y="62960"/>
                  </a:lnTo>
                  <a:lnTo>
                    <a:pt x="18329" y="63805"/>
                  </a:lnTo>
                  <a:lnTo>
                    <a:pt x="18825" y="64621"/>
                  </a:lnTo>
                  <a:lnTo>
                    <a:pt x="19347" y="65409"/>
                  </a:lnTo>
                  <a:lnTo>
                    <a:pt x="19913" y="66152"/>
                  </a:lnTo>
                  <a:lnTo>
                    <a:pt x="20508" y="66862"/>
                  </a:lnTo>
                  <a:lnTo>
                    <a:pt x="21133" y="67539"/>
                  </a:lnTo>
                  <a:lnTo>
                    <a:pt x="21788" y="68184"/>
                  </a:lnTo>
                  <a:lnTo>
                    <a:pt x="22473" y="68795"/>
                  </a:lnTo>
                  <a:lnTo>
                    <a:pt x="23187" y="69374"/>
                  </a:lnTo>
                  <a:lnTo>
                    <a:pt x="23931" y="69920"/>
                  </a:lnTo>
                  <a:lnTo>
                    <a:pt x="24705" y="70434"/>
                  </a:lnTo>
                  <a:lnTo>
                    <a:pt x="25509" y="70915"/>
                  </a:lnTo>
                  <a:lnTo>
                    <a:pt x="26342" y="71363"/>
                  </a:lnTo>
                  <a:lnTo>
                    <a:pt x="27208" y="71758"/>
                  </a:lnTo>
                  <a:lnTo>
                    <a:pt x="28107" y="72113"/>
                  </a:lnTo>
                  <a:lnTo>
                    <a:pt x="29041" y="72425"/>
                  </a:lnTo>
                  <a:lnTo>
                    <a:pt x="30009" y="72696"/>
                  </a:lnTo>
                  <a:lnTo>
                    <a:pt x="31012" y="72925"/>
                  </a:lnTo>
                  <a:lnTo>
                    <a:pt x="32048" y="73113"/>
                  </a:lnTo>
                  <a:lnTo>
                    <a:pt x="33119" y="73259"/>
                  </a:lnTo>
                  <a:lnTo>
                    <a:pt x="34224" y="73363"/>
                  </a:lnTo>
                  <a:lnTo>
                    <a:pt x="35363" y="73425"/>
                  </a:lnTo>
                  <a:lnTo>
                    <a:pt x="36537" y="73446"/>
                  </a:lnTo>
                  <a:lnTo>
                    <a:pt x="38243" y="73411"/>
                  </a:lnTo>
                  <a:lnTo>
                    <a:pt x="39879" y="73306"/>
                  </a:lnTo>
                  <a:lnTo>
                    <a:pt x="41446" y="73131"/>
                  </a:lnTo>
                  <a:lnTo>
                    <a:pt x="42942" y="72887"/>
                  </a:lnTo>
                  <a:lnTo>
                    <a:pt x="44369" y="72572"/>
                  </a:lnTo>
                  <a:lnTo>
                    <a:pt x="45725" y="72187"/>
                  </a:lnTo>
                  <a:lnTo>
                    <a:pt x="47012" y="71732"/>
                  </a:lnTo>
                  <a:lnTo>
                    <a:pt x="48229" y="71208"/>
                  </a:lnTo>
                  <a:lnTo>
                    <a:pt x="49375" y="70613"/>
                  </a:lnTo>
                  <a:lnTo>
                    <a:pt x="50452" y="69949"/>
                  </a:lnTo>
                  <a:lnTo>
                    <a:pt x="51475" y="69231"/>
                  </a:lnTo>
                  <a:lnTo>
                    <a:pt x="52429" y="68475"/>
                  </a:lnTo>
                  <a:lnTo>
                    <a:pt x="53314" y="67683"/>
                  </a:lnTo>
                  <a:lnTo>
                    <a:pt x="54131" y="66853"/>
                  </a:lnTo>
                  <a:lnTo>
                    <a:pt x="54880" y="65986"/>
                  </a:lnTo>
                  <a:lnTo>
                    <a:pt x="55560" y="65082"/>
                  </a:lnTo>
                  <a:lnTo>
                    <a:pt x="56172" y="64141"/>
                  </a:lnTo>
                  <a:lnTo>
                    <a:pt x="56715" y="63162"/>
                  </a:lnTo>
                  <a:lnTo>
                    <a:pt x="57190" y="62146"/>
                  </a:lnTo>
                  <a:lnTo>
                    <a:pt x="57596" y="61093"/>
                  </a:lnTo>
                  <a:lnTo>
                    <a:pt x="69353" y="64442"/>
                  </a:lnTo>
                  <a:lnTo>
                    <a:pt x="69090" y="65113"/>
                  </a:lnTo>
                  <a:lnTo>
                    <a:pt x="68806" y="65785"/>
                  </a:lnTo>
                  <a:lnTo>
                    <a:pt x="68501" y="66458"/>
                  </a:lnTo>
                  <a:lnTo>
                    <a:pt x="68175" y="67133"/>
                  </a:lnTo>
                  <a:lnTo>
                    <a:pt x="67828" y="67809"/>
                  </a:lnTo>
                  <a:lnTo>
                    <a:pt x="67460" y="68487"/>
                  </a:lnTo>
                  <a:lnTo>
                    <a:pt x="67072" y="69167"/>
                  </a:lnTo>
                  <a:lnTo>
                    <a:pt x="66663" y="69848"/>
                  </a:lnTo>
                  <a:lnTo>
                    <a:pt x="66232" y="70530"/>
                  </a:lnTo>
                  <a:lnTo>
                    <a:pt x="65782" y="71214"/>
                  </a:lnTo>
                  <a:lnTo>
                    <a:pt x="65319" y="71878"/>
                  </a:lnTo>
                  <a:lnTo>
                    <a:pt x="64826" y="72529"/>
                  </a:lnTo>
                  <a:lnTo>
                    <a:pt x="64301" y="73169"/>
                  </a:lnTo>
                  <a:lnTo>
                    <a:pt x="63746" y="73797"/>
                  </a:lnTo>
                  <a:lnTo>
                    <a:pt x="63158" y="74414"/>
                  </a:lnTo>
                  <a:lnTo>
                    <a:pt x="62540" y="75018"/>
                  </a:lnTo>
                  <a:lnTo>
                    <a:pt x="61890" y="75610"/>
                  </a:lnTo>
                  <a:lnTo>
                    <a:pt x="61210" y="76191"/>
                  </a:lnTo>
                  <a:lnTo>
                    <a:pt x="60497" y="76759"/>
                  </a:lnTo>
                  <a:lnTo>
                    <a:pt x="59754" y="77316"/>
                  </a:lnTo>
                  <a:lnTo>
                    <a:pt x="58976" y="77843"/>
                  </a:lnTo>
                  <a:lnTo>
                    <a:pt x="58159" y="78352"/>
                  </a:lnTo>
                  <a:lnTo>
                    <a:pt x="57303" y="78843"/>
                  </a:lnTo>
                  <a:lnTo>
                    <a:pt x="56408" y="79316"/>
                  </a:lnTo>
                  <a:lnTo>
                    <a:pt x="55475" y="79771"/>
                  </a:lnTo>
                  <a:lnTo>
                    <a:pt x="54503" y="80209"/>
                  </a:lnTo>
                  <a:lnTo>
                    <a:pt x="53493" y="80629"/>
                  </a:lnTo>
                  <a:lnTo>
                    <a:pt x="52444" y="81030"/>
                  </a:lnTo>
                  <a:lnTo>
                    <a:pt x="51356" y="81414"/>
                  </a:lnTo>
                  <a:lnTo>
                    <a:pt x="50229" y="81781"/>
                  </a:lnTo>
                  <a:lnTo>
                    <a:pt x="49074" y="82106"/>
                  </a:lnTo>
                  <a:lnTo>
                    <a:pt x="47872" y="82397"/>
                  </a:lnTo>
                  <a:lnTo>
                    <a:pt x="46621" y="82653"/>
                  </a:lnTo>
                  <a:lnTo>
                    <a:pt x="45324" y="82876"/>
                  </a:lnTo>
                  <a:lnTo>
                    <a:pt x="43978" y="83064"/>
                  </a:lnTo>
                  <a:lnTo>
                    <a:pt x="42585" y="83218"/>
                  </a:lnTo>
                  <a:lnTo>
                    <a:pt x="41145" y="83338"/>
                  </a:lnTo>
                  <a:lnTo>
                    <a:pt x="39656" y="83424"/>
                  </a:lnTo>
                  <a:lnTo>
                    <a:pt x="38120" y="83475"/>
                  </a:lnTo>
                  <a:lnTo>
                    <a:pt x="36537" y="83492"/>
                  </a:lnTo>
                  <a:lnTo>
                    <a:pt x="33050" y="83386"/>
                  </a:lnTo>
                  <a:lnTo>
                    <a:pt x="29732" y="83066"/>
                  </a:lnTo>
                  <a:lnTo>
                    <a:pt x="26585" y="82534"/>
                  </a:lnTo>
                  <a:lnTo>
                    <a:pt x="23607" y="81789"/>
                  </a:lnTo>
                  <a:lnTo>
                    <a:pt x="20798" y="80832"/>
                  </a:lnTo>
                  <a:lnTo>
                    <a:pt x="18160" y="79661"/>
                  </a:lnTo>
                  <a:lnTo>
                    <a:pt x="15690" y="78278"/>
                  </a:lnTo>
                  <a:lnTo>
                    <a:pt x="13391" y="76682"/>
                  </a:lnTo>
                  <a:lnTo>
                    <a:pt x="11261" y="74873"/>
                  </a:lnTo>
                  <a:lnTo>
                    <a:pt x="9301" y="72851"/>
                  </a:lnTo>
                  <a:lnTo>
                    <a:pt x="7534" y="70619"/>
                  </a:lnTo>
                  <a:lnTo>
                    <a:pt x="5953" y="68181"/>
                  </a:lnTo>
                  <a:lnTo>
                    <a:pt x="4557" y="65535"/>
                  </a:lnTo>
                  <a:lnTo>
                    <a:pt x="3348" y="62683"/>
                  </a:lnTo>
                  <a:lnTo>
                    <a:pt x="2325" y="59624"/>
                  </a:lnTo>
                  <a:lnTo>
                    <a:pt x="1488" y="56358"/>
                  </a:lnTo>
                  <a:lnTo>
                    <a:pt x="837" y="52885"/>
                  </a:lnTo>
                  <a:lnTo>
                    <a:pt x="372" y="49205"/>
                  </a:lnTo>
                  <a:lnTo>
                    <a:pt x="93" y="45318"/>
                  </a:lnTo>
                  <a:lnTo>
                    <a:pt x="0" y="41225"/>
                  </a:lnTo>
                  <a:lnTo>
                    <a:pt x="28" y="38998"/>
                  </a:lnTo>
                  <a:lnTo>
                    <a:pt x="113" y="36840"/>
                  </a:lnTo>
                  <a:lnTo>
                    <a:pt x="254" y="34753"/>
                  </a:lnTo>
                  <a:lnTo>
                    <a:pt x="452" y="32736"/>
                  </a:lnTo>
                  <a:lnTo>
                    <a:pt x="706" y="30788"/>
                  </a:lnTo>
                  <a:lnTo>
                    <a:pt x="1017" y="28911"/>
                  </a:lnTo>
                  <a:lnTo>
                    <a:pt x="1385" y="27103"/>
                  </a:lnTo>
                  <a:lnTo>
                    <a:pt x="1809" y="25366"/>
                  </a:lnTo>
                  <a:lnTo>
                    <a:pt x="2290" y="23698"/>
                  </a:lnTo>
                  <a:lnTo>
                    <a:pt x="2827" y="22100"/>
                  </a:lnTo>
                  <a:lnTo>
                    <a:pt x="3414" y="20553"/>
                  </a:lnTo>
                  <a:lnTo>
                    <a:pt x="4042" y="19064"/>
                  </a:lnTo>
                  <a:lnTo>
                    <a:pt x="4711" y="17636"/>
                  </a:lnTo>
                  <a:lnTo>
                    <a:pt x="5423" y="16266"/>
                  </a:lnTo>
                  <a:lnTo>
                    <a:pt x="6176" y="14957"/>
                  </a:lnTo>
                  <a:lnTo>
                    <a:pt x="6971" y="13707"/>
                  </a:lnTo>
                  <a:lnTo>
                    <a:pt x="7807" y="12516"/>
                  </a:lnTo>
                  <a:lnTo>
                    <a:pt x="8685" y="11385"/>
                  </a:lnTo>
                  <a:lnTo>
                    <a:pt x="9605" y="10313"/>
                  </a:lnTo>
                  <a:lnTo>
                    <a:pt x="10566" y="9301"/>
                  </a:lnTo>
                  <a:lnTo>
                    <a:pt x="11565" y="8347"/>
                  </a:lnTo>
                  <a:lnTo>
                    <a:pt x="12596" y="7447"/>
                  </a:lnTo>
                  <a:lnTo>
                    <a:pt x="13660" y="6602"/>
                  </a:lnTo>
                  <a:lnTo>
                    <a:pt x="14757" y="5813"/>
                  </a:lnTo>
                  <a:lnTo>
                    <a:pt x="15887" y="5078"/>
                  </a:lnTo>
                  <a:lnTo>
                    <a:pt x="17049" y="4399"/>
                  </a:lnTo>
                  <a:lnTo>
                    <a:pt x="18244" y="3775"/>
                  </a:lnTo>
                  <a:lnTo>
                    <a:pt x="19472" y="3205"/>
                  </a:lnTo>
                  <a:lnTo>
                    <a:pt x="20733" y="2691"/>
                  </a:lnTo>
                  <a:lnTo>
                    <a:pt x="22026" y="2232"/>
                  </a:lnTo>
                  <a:lnTo>
                    <a:pt x="23345" y="1808"/>
                  </a:lnTo>
                  <a:lnTo>
                    <a:pt x="24681" y="1428"/>
                  </a:lnTo>
                  <a:lnTo>
                    <a:pt x="26035" y="1093"/>
                  </a:lnTo>
                  <a:lnTo>
                    <a:pt x="27408" y="803"/>
                  </a:lnTo>
                  <a:lnTo>
                    <a:pt x="28798" y="558"/>
                  </a:lnTo>
                  <a:lnTo>
                    <a:pt x="30206" y="357"/>
                  </a:lnTo>
                  <a:lnTo>
                    <a:pt x="31631" y="200"/>
                  </a:lnTo>
                  <a:lnTo>
                    <a:pt x="33075" y="89"/>
                  </a:lnTo>
                  <a:lnTo>
                    <a:pt x="34537" y="22"/>
                  </a:lnTo>
                  <a:lnTo>
                    <a:pt x="36016" y="0"/>
                  </a:lnTo>
                  <a:lnTo>
                    <a:pt x="38006" y="32"/>
                  </a:lnTo>
                  <a:lnTo>
                    <a:pt x="39930" y="130"/>
                  </a:lnTo>
                  <a:lnTo>
                    <a:pt x="41787" y="294"/>
                  </a:lnTo>
                  <a:lnTo>
                    <a:pt x="43576" y="523"/>
                  </a:lnTo>
                  <a:lnTo>
                    <a:pt x="45299" y="818"/>
                  </a:lnTo>
                  <a:lnTo>
                    <a:pt x="46955" y="1178"/>
                  </a:lnTo>
                  <a:lnTo>
                    <a:pt x="48544" y="1604"/>
                  </a:lnTo>
                  <a:lnTo>
                    <a:pt x="50065" y="2095"/>
                  </a:lnTo>
                  <a:lnTo>
                    <a:pt x="51520" y="2652"/>
                  </a:lnTo>
                  <a:lnTo>
                    <a:pt x="52908" y="3274"/>
                  </a:lnTo>
                  <a:lnTo>
                    <a:pt x="54250" y="3954"/>
                  </a:lnTo>
                  <a:lnTo>
                    <a:pt x="55536" y="4685"/>
                  </a:lnTo>
                  <a:lnTo>
                    <a:pt x="56768" y="5466"/>
                  </a:lnTo>
                  <a:lnTo>
                    <a:pt x="57944" y="6298"/>
                  </a:lnTo>
                  <a:lnTo>
                    <a:pt x="59066" y="7180"/>
                  </a:lnTo>
                  <a:lnTo>
                    <a:pt x="60132" y="8114"/>
                  </a:lnTo>
                  <a:lnTo>
                    <a:pt x="61143" y="9097"/>
                  </a:lnTo>
                  <a:lnTo>
                    <a:pt x="62100" y="10132"/>
                  </a:lnTo>
                  <a:lnTo>
                    <a:pt x="63001" y="11217"/>
                  </a:lnTo>
                  <a:lnTo>
                    <a:pt x="63847" y="12352"/>
                  </a:lnTo>
                  <a:lnTo>
                    <a:pt x="64656" y="13519"/>
                  </a:lnTo>
                  <a:lnTo>
                    <a:pt x="65415" y="14728"/>
                  </a:lnTo>
                  <a:lnTo>
                    <a:pt x="66126" y="15978"/>
                  </a:lnTo>
                  <a:lnTo>
                    <a:pt x="66788" y="17270"/>
                  </a:lnTo>
                  <a:lnTo>
                    <a:pt x="67400" y="18603"/>
                  </a:lnTo>
                  <a:lnTo>
                    <a:pt x="67963" y="19978"/>
                  </a:lnTo>
                  <a:lnTo>
                    <a:pt x="68478" y="21395"/>
                  </a:lnTo>
                  <a:lnTo>
                    <a:pt x="68943" y="22854"/>
                  </a:lnTo>
                  <a:lnTo>
                    <a:pt x="69359" y="24354"/>
                  </a:lnTo>
                  <a:lnTo>
                    <a:pt x="69725" y="25896"/>
                  </a:lnTo>
                  <a:lnTo>
                    <a:pt x="70065" y="27471"/>
                  </a:lnTo>
                  <a:lnTo>
                    <a:pt x="70368" y="29072"/>
                  </a:lnTo>
                  <a:lnTo>
                    <a:pt x="70636" y="30698"/>
                  </a:lnTo>
                  <a:lnTo>
                    <a:pt x="70868" y="32349"/>
                  </a:lnTo>
                  <a:lnTo>
                    <a:pt x="71065" y="34025"/>
                  </a:lnTo>
                  <a:lnTo>
                    <a:pt x="71226" y="35727"/>
                  </a:lnTo>
                  <a:lnTo>
                    <a:pt x="71351" y="37454"/>
                  </a:lnTo>
                  <a:lnTo>
                    <a:pt x="71440" y="39207"/>
                  </a:lnTo>
                  <a:lnTo>
                    <a:pt x="71494" y="40985"/>
                  </a:lnTo>
                  <a:lnTo>
                    <a:pt x="71511" y="42788"/>
                  </a:lnTo>
                  <a:lnTo>
                    <a:pt x="71511" y="44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611961" y="4682969"/>
              <a:ext cx="43457" cy="24407"/>
            </a:xfrm>
            <a:custGeom>
              <a:avLst/>
              <a:pathLst>
                <a:path w="43457" h="24407">
                  <a:moveTo>
                    <a:pt x="43457" y="24407"/>
                  </a:moveTo>
                  <a:lnTo>
                    <a:pt x="43192" y="21932"/>
                  </a:lnTo>
                  <a:lnTo>
                    <a:pt x="42841" y="19594"/>
                  </a:lnTo>
                  <a:lnTo>
                    <a:pt x="42406" y="17395"/>
                  </a:lnTo>
                  <a:lnTo>
                    <a:pt x="41886" y="15335"/>
                  </a:lnTo>
                  <a:lnTo>
                    <a:pt x="41281" y="13413"/>
                  </a:lnTo>
                  <a:lnTo>
                    <a:pt x="40591" y="11629"/>
                  </a:lnTo>
                  <a:lnTo>
                    <a:pt x="39816" y="9984"/>
                  </a:lnTo>
                  <a:lnTo>
                    <a:pt x="38957" y="8477"/>
                  </a:lnTo>
                  <a:lnTo>
                    <a:pt x="38012" y="7108"/>
                  </a:lnTo>
                  <a:lnTo>
                    <a:pt x="36983" y="5878"/>
                  </a:lnTo>
                  <a:lnTo>
                    <a:pt x="35865" y="4761"/>
                  </a:lnTo>
                  <a:lnTo>
                    <a:pt x="34653" y="3762"/>
                  </a:lnTo>
                  <a:lnTo>
                    <a:pt x="33347" y="2880"/>
                  </a:lnTo>
                  <a:lnTo>
                    <a:pt x="31947" y="2116"/>
                  </a:lnTo>
                  <a:lnTo>
                    <a:pt x="30453" y="1469"/>
                  </a:lnTo>
                  <a:lnTo>
                    <a:pt x="28866" y="940"/>
                  </a:lnTo>
                  <a:lnTo>
                    <a:pt x="27185" y="529"/>
                  </a:lnTo>
                  <a:lnTo>
                    <a:pt x="25410" y="235"/>
                  </a:lnTo>
                  <a:lnTo>
                    <a:pt x="23542" y="58"/>
                  </a:lnTo>
                  <a:lnTo>
                    <a:pt x="21580" y="0"/>
                  </a:lnTo>
                  <a:lnTo>
                    <a:pt x="20906" y="11"/>
                  </a:lnTo>
                  <a:lnTo>
                    <a:pt x="20225" y="44"/>
                  </a:lnTo>
                  <a:lnTo>
                    <a:pt x="19537" y="100"/>
                  </a:lnTo>
                  <a:lnTo>
                    <a:pt x="18841" y="178"/>
                  </a:lnTo>
                  <a:lnTo>
                    <a:pt x="18138" y="279"/>
                  </a:lnTo>
                  <a:lnTo>
                    <a:pt x="17427" y="401"/>
                  </a:lnTo>
                  <a:lnTo>
                    <a:pt x="16709" y="546"/>
                  </a:lnTo>
                  <a:lnTo>
                    <a:pt x="15984" y="714"/>
                  </a:lnTo>
                  <a:lnTo>
                    <a:pt x="15251" y="904"/>
                  </a:lnTo>
                  <a:lnTo>
                    <a:pt x="14510" y="1116"/>
                  </a:lnTo>
                  <a:lnTo>
                    <a:pt x="13786" y="1341"/>
                  </a:lnTo>
                  <a:lnTo>
                    <a:pt x="13073" y="1601"/>
                  </a:lnTo>
                  <a:lnTo>
                    <a:pt x="12369" y="1895"/>
                  </a:lnTo>
                  <a:lnTo>
                    <a:pt x="11677" y="2223"/>
                  </a:lnTo>
                  <a:lnTo>
                    <a:pt x="10994" y="2585"/>
                  </a:lnTo>
                  <a:lnTo>
                    <a:pt x="10322" y="2982"/>
                  </a:lnTo>
                  <a:lnTo>
                    <a:pt x="9661" y="3413"/>
                  </a:lnTo>
                  <a:lnTo>
                    <a:pt x="9010" y="3878"/>
                  </a:lnTo>
                  <a:lnTo>
                    <a:pt x="8369" y="4377"/>
                  </a:lnTo>
                  <a:lnTo>
                    <a:pt x="7739" y="4911"/>
                  </a:lnTo>
                  <a:lnTo>
                    <a:pt x="7123" y="5482"/>
                  </a:lnTo>
                  <a:lnTo>
                    <a:pt x="6527" y="6093"/>
                  </a:lnTo>
                  <a:lnTo>
                    <a:pt x="5950" y="6744"/>
                  </a:lnTo>
                  <a:lnTo>
                    <a:pt x="5393" y="7435"/>
                  </a:lnTo>
                  <a:lnTo>
                    <a:pt x="4855" y="8166"/>
                  </a:lnTo>
                  <a:lnTo>
                    <a:pt x="4336" y="8938"/>
                  </a:lnTo>
                  <a:lnTo>
                    <a:pt x="3837" y="9750"/>
                  </a:lnTo>
                  <a:lnTo>
                    <a:pt x="3357" y="10602"/>
                  </a:lnTo>
                  <a:lnTo>
                    <a:pt x="2896" y="11494"/>
                  </a:lnTo>
                  <a:lnTo>
                    <a:pt x="2455" y="12427"/>
                  </a:lnTo>
                  <a:lnTo>
                    <a:pt x="2042" y="13390"/>
                  </a:lnTo>
                  <a:lnTo>
                    <a:pt x="1666" y="14406"/>
                  </a:lnTo>
                  <a:lnTo>
                    <a:pt x="1328" y="15474"/>
                  </a:lnTo>
                  <a:lnTo>
                    <a:pt x="1026" y="16594"/>
                  </a:lnTo>
                  <a:lnTo>
                    <a:pt x="762" y="17766"/>
                  </a:lnTo>
                  <a:lnTo>
                    <a:pt x="535" y="18990"/>
                  </a:lnTo>
                  <a:lnTo>
                    <a:pt x="346" y="20266"/>
                  </a:lnTo>
                  <a:lnTo>
                    <a:pt x="193" y="21594"/>
                  </a:lnTo>
                  <a:lnTo>
                    <a:pt x="78" y="22975"/>
                  </a:lnTo>
                  <a:lnTo>
                    <a:pt x="0" y="24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686226" y="4644645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672311" y="4674560"/>
              <a:ext cx="27309" cy="112141"/>
            </a:xfrm>
            <a:custGeom>
              <a:avLst/>
              <a:pathLst>
                <a:path w="27309" h="112141">
                  <a:moveTo>
                    <a:pt x="27309" y="90487"/>
                  </a:moveTo>
                  <a:lnTo>
                    <a:pt x="27301" y="91403"/>
                  </a:lnTo>
                  <a:lnTo>
                    <a:pt x="27277" y="92306"/>
                  </a:lnTo>
                  <a:lnTo>
                    <a:pt x="27236" y="93195"/>
                  </a:lnTo>
                  <a:lnTo>
                    <a:pt x="27178" y="94071"/>
                  </a:lnTo>
                  <a:lnTo>
                    <a:pt x="27105" y="94933"/>
                  </a:lnTo>
                  <a:lnTo>
                    <a:pt x="27015" y="95782"/>
                  </a:lnTo>
                  <a:lnTo>
                    <a:pt x="26908" y="96618"/>
                  </a:lnTo>
                  <a:lnTo>
                    <a:pt x="26786" y="97440"/>
                  </a:lnTo>
                  <a:lnTo>
                    <a:pt x="26646" y="98249"/>
                  </a:lnTo>
                  <a:lnTo>
                    <a:pt x="26491" y="99045"/>
                  </a:lnTo>
                  <a:lnTo>
                    <a:pt x="26329" y="99823"/>
                  </a:lnTo>
                  <a:lnTo>
                    <a:pt x="26143" y="100581"/>
                  </a:lnTo>
                  <a:lnTo>
                    <a:pt x="25931" y="101317"/>
                  </a:lnTo>
                  <a:lnTo>
                    <a:pt x="25693" y="102033"/>
                  </a:lnTo>
                  <a:lnTo>
                    <a:pt x="25431" y="102728"/>
                  </a:lnTo>
                  <a:lnTo>
                    <a:pt x="25143" y="103402"/>
                  </a:lnTo>
                  <a:lnTo>
                    <a:pt x="24829" y="104056"/>
                  </a:lnTo>
                  <a:lnTo>
                    <a:pt x="24491" y="104688"/>
                  </a:lnTo>
                  <a:lnTo>
                    <a:pt x="24127" y="105300"/>
                  </a:lnTo>
                  <a:lnTo>
                    <a:pt x="23738" y="105891"/>
                  </a:lnTo>
                  <a:lnTo>
                    <a:pt x="23321" y="106458"/>
                  </a:lnTo>
                  <a:lnTo>
                    <a:pt x="22874" y="107001"/>
                  </a:lnTo>
                  <a:lnTo>
                    <a:pt x="22398" y="107518"/>
                  </a:lnTo>
                  <a:lnTo>
                    <a:pt x="21892" y="108010"/>
                  </a:lnTo>
                  <a:lnTo>
                    <a:pt x="21356" y="108477"/>
                  </a:lnTo>
                  <a:lnTo>
                    <a:pt x="20791" y="108918"/>
                  </a:lnTo>
                  <a:lnTo>
                    <a:pt x="20195" y="109334"/>
                  </a:lnTo>
                  <a:lnTo>
                    <a:pt x="19570" y="109725"/>
                  </a:lnTo>
                  <a:lnTo>
                    <a:pt x="18916" y="110090"/>
                  </a:lnTo>
                  <a:lnTo>
                    <a:pt x="18231" y="110430"/>
                  </a:lnTo>
                  <a:lnTo>
                    <a:pt x="17527" y="110755"/>
                  </a:lnTo>
                  <a:lnTo>
                    <a:pt x="16784" y="111046"/>
                  </a:lnTo>
                  <a:lnTo>
                    <a:pt x="16003" y="111303"/>
                  </a:lnTo>
                  <a:lnTo>
                    <a:pt x="15183" y="111525"/>
                  </a:lnTo>
                  <a:lnTo>
                    <a:pt x="14324" y="111714"/>
                  </a:lnTo>
                  <a:lnTo>
                    <a:pt x="13427" y="111868"/>
                  </a:lnTo>
                  <a:lnTo>
                    <a:pt x="12491" y="111987"/>
                  </a:lnTo>
                  <a:lnTo>
                    <a:pt x="11516" y="112073"/>
                  </a:lnTo>
                  <a:lnTo>
                    <a:pt x="10502" y="112124"/>
                  </a:lnTo>
                  <a:lnTo>
                    <a:pt x="9450" y="112141"/>
                  </a:lnTo>
                  <a:lnTo>
                    <a:pt x="8945" y="112140"/>
                  </a:lnTo>
                  <a:lnTo>
                    <a:pt x="8441" y="112136"/>
                  </a:lnTo>
                  <a:lnTo>
                    <a:pt x="7939" y="112128"/>
                  </a:lnTo>
                  <a:lnTo>
                    <a:pt x="7438" y="112118"/>
                  </a:lnTo>
                  <a:lnTo>
                    <a:pt x="6939" y="112104"/>
                  </a:lnTo>
                  <a:lnTo>
                    <a:pt x="6441" y="112088"/>
                  </a:lnTo>
                  <a:lnTo>
                    <a:pt x="5944" y="112069"/>
                  </a:lnTo>
                  <a:lnTo>
                    <a:pt x="5450" y="112046"/>
                  </a:lnTo>
                  <a:lnTo>
                    <a:pt x="4956" y="112021"/>
                  </a:lnTo>
                  <a:lnTo>
                    <a:pt x="4464" y="111993"/>
                  </a:lnTo>
                  <a:lnTo>
                    <a:pt x="3991" y="111961"/>
                  </a:lnTo>
                  <a:lnTo>
                    <a:pt x="3524" y="111924"/>
                  </a:lnTo>
                  <a:lnTo>
                    <a:pt x="3062" y="111883"/>
                  </a:lnTo>
                  <a:lnTo>
                    <a:pt x="2607" y="111838"/>
                  </a:lnTo>
                  <a:lnTo>
                    <a:pt x="2158" y="111788"/>
                  </a:lnTo>
                  <a:lnTo>
                    <a:pt x="1714" y="111734"/>
                  </a:lnTo>
                  <a:lnTo>
                    <a:pt x="1276" y="111675"/>
                  </a:lnTo>
                  <a:lnTo>
                    <a:pt x="845" y="111612"/>
                  </a:lnTo>
                  <a:lnTo>
                    <a:pt x="419" y="111544"/>
                  </a:lnTo>
                  <a:lnTo>
                    <a:pt x="0" y="111472"/>
                  </a:lnTo>
                  <a:lnTo>
                    <a:pt x="0" y="101128"/>
                  </a:lnTo>
                  <a:lnTo>
                    <a:pt x="197" y="101158"/>
                  </a:lnTo>
                  <a:lnTo>
                    <a:pt x="401" y="101188"/>
                  </a:lnTo>
                  <a:lnTo>
                    <a:pt x="613" y="101218"/>
                  </a:lnTo>
                  <a:lnTo>
                    <a:pt x="833" y="101247"/>
                  </a:lnTo>
                  <a:lnTo>
                    <a:pt x="1060" y="101277"/>
                  </a:lnTo>
                  <a:lnTo>
                    <a:pt x="1294" y="101307"/>
                  </a:lnTo>
                  <a:lnTo>
                    <a:pt x="1536" y="101337"/>
                  </a:lnTo>
                  <a:lnTo>
                    <a:pt x="1785" y="101366"/>
                  </a:lnTo>
                  <a:lnTo>
                    <a:pt x="2042" y="101396"/>
                  </a:lnTo>
                  <a:lnTo>
                    <a:pt x="2306" y="101426"/>
                  </a:lnTo>
                  <a:lnTo>
                    <a:pt x="2571" y="101454"/>
                  </a:lnTo>
                  <a:lnTo>
                    <a:pt x="2827" y="101479"/>
                  </a:lnTo>
                  <a:lnTo>
                    <a:pt x="3077" y="101502"/>
                  </a:lnTo>
                  <a:lnTo>
                    <a:pt x="3318" y="101521"/>
                  </a:lnTo>
                  <a:lnTo>
                    <a:pt x="3553" y="101537"/>
                  </a:lnTo>
                  <a:lnTo>
                    <a:pt x="3780" y="101551"/>
                  </a:lnTo>
                  <a:lnTo>
                    <a:pt x="3999" y="101561"/>
                  </a:lnTo>
                  <a:lnTo>
                    <a:pt x="4211" y="101569"/>
                  </a:lnTo>
                  <a:lnTo>
                    <a:pt x="4416" y="101573"/>
                  </a:lnTo>
                  <a:lnTo>
                    <a:pt x="4613" y="101575"/>
                  </a:lnTo>
                  <a:lnTo>
                    <a:pt x="5168" y="101567"/>
                  </a:lnTo>
                  <a:lnTo>
                    <a:pt x="5703" y="101545"/>
                  </a:lnTo>
                  <a:lnTo>
                    <a:pt x="6216" y="101508"/>
                  </a:lnTo>
                  <a:lnTo>
                    <a:pt x="6709" y="101456"/>
                  </a:lnTo>
                  <a:lnTo>
                    <a:pt x="7180" y="101389"/>
                  </a:lnTo>
                  <a:lnTo>
                    <a:pt x="7631" y="101307"/>
                  </a:lnTo>
                  <a:lnTo>
                    <a:pt x="8062" y="101210"/>
                  </a:lnTo>
                  <a:lnTo>
                    <a:pt x="8471" y="101098"/>
                  </a:lnTo>
                  <a:lnTo>
                    <a:pt x="8859" y="100972"/>
                  </a:lnTo>
                  <a:lnTo>
                    <a:pt x="9227" y="100831"/>
                  </a:lnTo>
                  <a:lnTo>
                    <a:pt x="9591" y="100673"/>
                  </a:lnTo>
                  <a:lnTo>
                    <a:pt x="9938" y="100497"/>
                  </a:lnTo>
                  <a:lnTo>
                    <a:pt x="10269" y="100304"/>
                  </a:lnTo>
                  <a:lnTo>
                    <a:pt x="10584" y="100092"/>
                  </a:lnTo>
                  <a:lnTo>
                    <a:pt x="10883" y="99863"/>
                  </a:lnTo>
                  <a:lnTo>
                    <a:pt x="11165" y="99616"/>
                  </a:lnTo>
                  <a:lnTo>
                    <a:pt x="11430" y="99351"/>
                  </a:lnTo>
                  <a:lnTo>
                    <a:pt x="11680" y="99068"/>
                  </a:lnTo>
                  <a:lnTo>
                    <a:pt x="11912" y="98768"/>
                  </a:lnTo>
                  <a:lnTo>
                    <a:pt x="12129" y="98449"/>
                  </a:lnTo>
                  <a:lnTo>
                    <a:pt x="12331" y="98127"/>
                  </a:lnTo>
                  <a:lnTo>
                    <a:pt x="12519" y="97786"/>
                  </a:lnTo>
                  <a:lnTo>
                    <a:pt x="12694" y="97425"/>
                  </a:lnTo>
                  <a:lnTo>
                    <a:pt x="12855" y="97044"/>
                  </a:lnTo>
                  <a:lnTo>
                    <a:pt x="13003" y="96645"/>
                  </a:lnTo>
                  <a:lnTo>
                    <a:pt x="13138" y="96226"/>
                  </a:lnTo>
                  <a:lnTo>
                    <a:pt x="13259" y="95788"/>
                  </a:lnTo>
                  <a:lnTo>
                    <a:pt x="13367" y="95330"/>
                  </a:lnTo>
                  <a:lnTo>
                    <a:pt x="13462" y="94853"/>
                  </a:lnTo>
                  <a:lnTo>
                    <a:pt x="13543" y="94357"/>
                  </a:lnTo>
                  <a:lnTo>
                    <a:pt x="13614" y="93856"/>
                  </a:lnTo>
                  <a:lnTo>
                    <a:pt x="13677" y="93336"/>
                  </a:lnTo>
                  <a:lnTo>
                    <a:pt x="13733" y="92796"/>
                  </a:lnTo>
                  <a:lnTo>
                    <a:pt x="13781" y="92237"/>
                  </a:lnTo>
                  <a:lnTo>
                    <a:pt x="13822" y="91659"/>
                  </a:lnTo>
                  <a:lnTo>
                    <a:pt x="13855" y="91061"/>
                  </a:lnTo>
                  <a:lnTo>
                    <a:pt x="13881" y="90445"/>
                  </a:lnTo>
                  <a:lnTo>
                    <a:pt x="13900" y="89808"/>
                  </a:lnTo>
                  <a:lnTo>
                    <a:pt x="13911" y="89153"/>
                  </a:lnTo>
                  <a:lnTo>
                    <a:pt x="13915" y="88478"/>
                  </a:lnTo>
                  <a:lnTo>
                    <a:pt x="13915" y="0"/>
                  </a:lnTo>
                  <a:lnTo>
                    <a:pt x="2730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720084" y="4644645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720084" y="4674560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750222" y="4673072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763989" y="4715339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838626" y="4673072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919663" y="4673295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933504" y="4683266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172422" y="3689985"/>
              <a:ext cx="542081" cy="1051221"/>
            </a:xfrm>
            <a:custGeom>
              <a:avLst/>
              <a:pathLst>
                <a:path w="542081" h="1051221">
                  <a:moveTo>
                    <a:pt x="0" y="987824"/>
                  </a:moveTo>
                  <a:lnTo>
                    <a:pt x="34693" y="999770"/>
                  </a:lnTo>
                  <a:lnTo>
                    <a:pt x="69783" y="1010498"/>
                  </a:lnTo>
                  <a:lnTo>
                    <a:pt x="105225" y="1019995"/>
                  </a:lnTo>
                  <a:lnTo>
                    <a:pt x="140977" y="1028249"/>
                  </a:lnTo>
                  <a:lnTo>
                    <a:pt x="176996" y="1035250"/>
                  </a:lnTo>
                  <a:lnTo>
                    <a:pt x="213237" y="1040990"/>
                  </a:lnTo>
                  <a:lnTo>
                    <a:pt x="249656" y="1045462"/>
                  </a:lnTo>
                  <a:lnTo>
                    <a:pt x="286209" y="1048660"/>
                  </a:lnTo>
                  <a:lnTo>
                    <a:pt x="322851" y="1050580"/>
                  </a:lnTo>
                  <a:lnTo>
                    <a:pt x="359538" y="1051221"/>
                  </a:lnTo>
                  <a:lnTo>
                    <a:pt x="396225" y="1050580"/>
                  </a:lnTo>
                  <a:lnTo>
                    <a:pt x="432868" y="1048660"/>
                  </a:lnTo>
                  <a:lnTo>
                    <a:pt x="469421" y="1045462"/>
                  </a:lnTo>
                  <a:lnTo>
                    <a:pt x="505840" y="1040990"/>
                  </a:lnTo>
                  <a:lnTo>
                    <a:pt x="542081" y="1035250"/>
                  </a:lnTo>
                  <a:lnTo>
                    <a:pt x="359538" y="0"/>
                  </a:lnTo>
                  <a:close/>
                </a:path>
              </a:pathLst>
            </a:custGeom>
            <a:solidFill>
              <a:srgbClr val="49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435760" y="4737206"/>
              <a:ext cx="4580" cy="52361"/>
            </a:xfrm>
            <a:custGeom>
              <a:avLst/>
              <a:pathLst>
                <a:path w="4580" h="52361">
                  <a:moveTo>
                    <a:pt x="4580" y="0"/>
                  </a:moveTo>
                  <a:lnTo>
                    <a:pt x="0" y="523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908271" y="4776481"/>
              <a:ext cx="62507" cy="106337"/>
            </a:xfrm>
            <a:custGeom>
              <a:avLst/>
              <a:pathLst>
                <a:path w="62507" h="106337">
                  <a:moveTo>
                    <a:pt x="31625" y="106337"/>
                  </a:moveTo>
                  <a:lnTo>
                    <a:pt x="29126" y="106271"/>
                  </a:lnTo>
                  <a:lnTo>
                    <a:pt x="26717" y="106072"/>
                  </a:lnTo>
                  <a:lnTo>
                    <a:pt x="24399" y="105741"/>
                  </a:lnTo>
                  <a:lnTo>
                    <a:pt x="22172" y="105278"/>
                  </a:lnTo>
                  <a:lnTo>
                    <a:pt x="20035" y="104681"/>
                  </a:lnTo>
                  <a:lnTo>
                    <a:pt x="17990" y="103953"/>
                  </a:lnTo>
                  <a:lnTo>
                    <a:pt x="16035" y="103092"/>
                  </a:lnTo>
                  <a:lnTo>
                    <a:pt x="14171" y="102099"/>
                  </a:lnTo>
                  <a:lnTo>
                    <a:pt x="12398" y="100973"/>
                  </a:lnTo>
                  <a:lnTo>
                    <a:pt x="10715" y="99714"/>
                  </a:lnTo>
                  <a:lnTo>
                    <a:pt x="9148" y="98313"/>
                  </a:lnTo>
                  <a:lnTo>
                    <a:pt x="7691" y="96759"/>
                  </a:lnTo>
                  <a:lnTo>
                    <a:pt x="6344" y="95051"/>
                  </a:lnTo>
                  <a:lnTo>
                    <a:pt x="5107" y="93190"/>
                  </a:lnTo>
                  <a:lnTo>
                    <a:pt x="3981" y="91175"/>
                  </a:lnTo>
                  <a:lnTo>
                    <a:pt x="2964" y="89008"/>
                  </a:lnTo>
                  <a:lnTo>
                    <a:pt x="2058" y="86687"/>
                  </a:lnTo>
                  <a:lnTo>
                    <a:pt x="1262" y="84212"/>
                  </a:lnTo>
                  <a:lnTo>
                    <a:pt x="575" y="81585"/>
                  </a:lnTo>
                  <a:lnTo>
                    <a:pt x="0" y="78804"/>
                  </a:lnTo>
                  <a:lnTo>
                    <a:pt x="13915" y="76497"/>
                  </a:lnTo>
                  <a:lnTo>
                    <a:pt x="14073" y="77451"/>
                  </a:lnTo>
                  <a:lnTo>
                    <a:pt x="14251" y="78378"/>
                  </a:lnTo>
                  <a:lnTo>
                    <a:pt x="14448" y="79279"/>
                  </a:lnTo>
                  <a:lnTo>
                    <a:pt x="14665" y="80152"/>
                  </a:lnTo>
                  <a:lnTo>
                    <a:pt x="14901" y="80999"/>
                  </a:lnTo>
                  <a:lnTo>
                    <a:pt x="15156" y="81819"/>
                  </a:lnTo>
                  <a:lnTo>
                    <a:pt x="15431" y="82613"/>
                  </a:lnTo>
                  <a:lnTo>
                    <a:pt x="15725" y="83379"/>
                  </a:lnTo>
                  <a:lnTo>
                    <a:pt x="16038" y="84119"/>
                  </a:lnTo>
                  <a:lnTo>
                    <a:pt x="16371" y="84832"/>
                  </a:lnTo>
                  <a:lnTo>
                    <a:pt x="16720" y="85504"/>
                  </a:lnTo>
                  <a:lnTo>
                    <a:pt x="17082" y="86153"/>
                  </a:lnTo>
                  <a:lnTo>
                    <a:pt x="17458" y="86778"/>
                  </a:lnTo>
                  <a:lnTo>
                    <a:pt x="17847" y="87379"/>
                  </a:lnTo>
                  <a:lnTo>
                    <a:pt x="18250" y="87957"/>
                  </a:lnTo>
                  <a:lnTo>
                    <a:pt x="18666" y="88511"/>
                  </a:lnTo>
                  <a:lnTo>
                    <a:pt x="19095" y="89040"/>
                  </a:lnTo>
                  <a:lnTo>
                    <a:pt x="19538" y="89546"/>
                  </a:lnTo>
                  <a:lnTo>
                    <a:pt x="19994" y="90029"/>
                  </a:lnTo>
                  <a:lnTo>
                    <a:pt x="20463" y="90487"/>
                  </a:lnTo>
                  <a:lnTo>
                    <a:pt x="20945" y="90922"/>
                  </a:lnTo>
                  <a:lnTo>
                    <a:pt x="21437" y="91332"/>
                  </a:lnTo>
                  <a:lnTo>
                    <a:pt x="21939" y="91719"/>
                  </a:lnTo>
                  <a:lnTo>
                    <a:pt x="22452" y="92082"/>
                  </a:lnTo>
                  <a:lnTo>
                    <a:pt x="22975" y="92422"/>
                  </a:lnTo>
                  <a:lnTo>
                    <a:pt x="23508" y="92737"/>
                  </a:lnTo>
                  <a:lnTo>
                    <a:pt x="24052" y="93029"/>
                  </a:lnTo>
                  <a:lnTo>
                    <a:pt x="24607" y="93297"/>
                  </a:lnTo>
                  <a:lnTo>
                    <a:pt x="25172" y="93541"/>
                  </a:lnTo>
                  <a:lnTo>
                    <a:pt x="25747" y="93761"/>
                  </a:lnTo>
                  <a:lnTo>
                    <a:pt x="26329" y="93959"/>
                  </a:lnTo>
                  <a:lnTo>
                    <a:pt x="26914" y="94136"/>
                  </a:lnTo>
                  <a:lnTo>
                    <a:pt x="27501" y="94293"/>
                  </a:lnTo>
                  <a:lnTo>
                    <a:pt x="28092" y="94428"/>
                  </a:lnTo>
                  <a:lnTo>
                    <a:pt x="28686" y="94543"/>
                  </a:lnTo>
                  <a:lnTo>
                    <a:pt x="29283" y="94636"/>
                  </a:lnTo>
                  <a:lnTo>
                    <a:pt x="29883" y="94709"/>
                  </a:lnTo>
                  <a:lnTo>
                    <a:pt x="30485" y="94761"/>
                  </a:lnTo>
                  <a:lnTo>
                    <a:pt x="31091" y="94793"/>
                  </a:lnTo>
                  <a:lnTo>
                    <a:pt x="31700" y="94803"/>
                  </a:lnTo>
                  <a:lnTo>
                    <a:pt x="33215" y="94750"/>
                  </a:lnTo>
                  <a:lnTo>
                    <a:pt x="34665" y="94592"/>
                  </a:lnTo>
                  <a:lnTo>
                    <a:pt x="36049" y="94328"/>
                  </a:lnTo>
                  <a:lnTo>
                    <a:pt x="37367" y="93958"/>
                  </a:lnTo>
                  <a:lnTo>
                    <a:pt x="38620" y="93482"/>
                  </a:lnTo>
                  <a:lnTo>
                    <a:pt x="39808" y="92901"/>
                  </a:lnTo>
                  <a:lnTo>
                    <a:pt x="40930" y="92214"/>
                  </a:lnTo>
                  <a:lnTo>
                    <a:pt x="41987" y="91422"/>
                  </a:lnTo>
                  <a:lnTo>
                    <a:pt x="42978" y="90523"/>
                  </a:lnTo>
                  <a:lnTo>
                    <a:pt x="43904" y="89520"/>
                  </a:lnTo>
                  <a:lnTo>
                    <a:pt x="44752" y="88399"/>
                  </a:lnTo>
                  <a:lnTo>
                    <a:pt x="45511" y="87180"/>
                  </a:lnTo>
                  <a:lnTo>
                    <a:pt x="46181" y="85863"/>
                  </a:lnTo>
                  <a:lnTo>
                    <a:pt x="46761" y="84448"/>
                  </a:lnTo>
                  <a:lnTo>
                    <a:pt x="47252" y="82934"/>
                  </a:lnTo>
                  <a:lnTo>
                    <a:pt x="47654" y="81322"/>
                  </a:lnTo>
                  <a:lnTo>
                    <a:pt x="47967" y="79612"/>
                  </a:lnTo>
                  <a:lnTo>
                    <a:pt x="48190" y="77804"/>
                  </a:lnTo>
                  <a:lnTo>
                    <a:pt x="48324" y="75897"/>
                  </a:lnTo>
                  <a:lnTo>
                    <a:pt x="48369" y="73893"/>
                  </a:lnTo>
                  <a:lnTo>
                    <a:pt x="48369" y="11608"/>
                  </a:lnTo>
                  <a:lnTo>
                    <a:pt x="28202" y="11608"/>
                  </a:lnTo>
                  <a:lnTo>
                    <a:pt x="28202" y="0"/>
                  </a:lnTo>
                  <a:lnTo>
                    <a:pt x="62507" y="0"/>
                  </a:lnTo>
                  <a:lnTo>
                    <a:pt x="62507" y="73595"/>
                  </a:lnTo>
                  <a:lnTo>
                    <a:pt x="62486" y="75083"/>
                  </a:lnTo>
                  <a:lnTo>
                    <a:pt x="62424" y="76542"/>
                  </a:lnTo>
                  <a:lnTo>
                    <a:pt x="62320" y="77971"/>
                  </a:lnTo>
                  <a:lnTo>
                    <a:pt x="62174" y="79370"/>
                  </a:lnTo>
                  <a:lnTo>
                    <a:pt x="61986" y="80739"/>
                  </a:lnTo>
                  <a:lnTo>
                    <a:pt x="61757" y="82078"/>
                  </a:lnTo>
                  <a:lnTo>
                    <a:pt x="61486" y="83388"/>
                  </a:lnTo>
                  <a:lnTo>
                    <a:pt x="61174" y="84668"/>
                  </a:lnTo>
                  <a:lnTo>
                    <a:pt x="60820" y="85918"/>
                  </a:lnTo>
                  <a:lnTo>
                    <a:pt x="60424" y="87138"/>
                  </a:lnTo>
                  <a:lnTo>
                    <a:pt x="59988" y="88327"/>
                  </a:lnTo>
                  <a:lnTo>
                    <a:pt x="59513" y="89481"/>
                  </a:lnTo>
                  <a:lnTo>
                    <a:pt x="58999" y="90601"/>
                  </a:lnTo>
                  <a:lnTo>
                    <a:pt x="58447" y="91687"/>
                  </a:lnTo>
                  <a:lnTo>
                    <a:pt x="57856" y="92738"/>
                  </a:lnTo>
                  <a:lnTo>
                    <a:pt x="57227" y="93755"/>
                  </a:lnTo>
                  <a:lnTo>
                    <a:pt x="56559" y="94738"/>
                  </a:lnTo>
                  <a:lnTo>
                    <a:pt x="55852" y="95687"/>
                  </a:lnTo>
                  <a:lnTo>
                    <a:pt x="55106" y="96602"/>
                  </a:lnTo>
                  <a:lnTo>
                    <a:pt x="54322" y="97482"/>
                  </a:lnTo>
                  <a:lnTo>
                    <a:pt x="53515" y="98311"/>
                  </a:lnTo>
                  <a:lnTo>
                    <a:pt x="52673" y="99101"/>
                  </a:lnTo>
                  <a:lnTo>
                    <a:pt x="51795" y="99853"/>
                  </a:lnTo>
                  <a:lnTo>
                    <a:pt x="50881" y="100566"/>
                  </a:lnTo>
                  <a:lnTo>
                    <a:pt x="49931" y="101240"/>
                  </a:lnTo>
                  <a:lnTo>
                    <a:pt x="48946" y="101875"/>
                  </a:lnTo>
                  <a:lnTo>
                    <a:pt x="47925" y="102472"/>
                  </a:lnTo>
                  <a:lnTo>
                    <a:pt x="46868" y="103030"/>
                  </a:lnTo>
                  <a:lnTo>
                    <a:pt x="45776" y="103550"/>
                  </a:lnTo>
                  <a:lnTo>
                    <a:pt x="44648" y="104030"/>
                  </a:lnTo>
                  <a:lnTo>
                    <a:pt x="43486" y="104469"/>
                  </a:lnTo>
                  <a:lnTo>
                    <a:pt x="42293" y="104861"/>
                  </a:lnTo>
                  <a:lnTo>
                    <a:pt x="41069" y="105207"/>
                  </a:lnTo>
                  <a:lnTo>
                    <a:pt x="39814" y="105507"/>
                  </a:lnTo>
                  <a:lnTo>
                    <a:pt x="38527" y="105760"/>
                  </a:lnTo>
                  <a:lnTo>
                    <a:pt x="37210" y="105968"/>
                  </a:lnTo>
                  <a:lnTo>
                    <a:pt x="35860" y="106130"/>
                  </a:lnTo>
                  <a:lnTo>
                    <a:pt x="34480" y="106245"/>
                  </a:lnTo>
                  <a:lnTo>
                    <a:pt x="33068" y="1063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992285" y="4770900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992285" y="4800814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022423" y="4799326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036189" y="4841593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110826" y="4799326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191863" y="4799549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5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205704" y="4809520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274463" y="4799549"/>
              <a:ext cx="66451" cy="83269"/>
            </a:xfrm>
            <a:custGeom>
              <a:avLst/>
              <a:pathLst>
                <a:path w="66451" h="83269">
                  <a:moveTo>
                    <a:pt x="66451" y="59531"/>
                  </a:moveTo>
                  <a:lnTo>
                    <a:pt x="66429" y="60650"/>
                  </a:lnTo>
                  <a:lnTo>
                    <a:pt x="66362" y="61745"/>
                  </a:lnTo>
                  <a:lnTo>
                    <a:pt x="66250" y="62817"/>
                  </a:lnTo>
                  <a:lnTo>
                    <a:pt x="66094" y="63865"/>
                  </a:lnTo>
                  <a:lnTo>
                    <a:pt x="65893" y="64889"/>
                  </a:lnTo>
                  <a:lnTo>
                    <a:pt x="65648" y="65889"/>
                  </a:lnTo>
                  <a:lnTo>
                    <a:pt x="65357" y="66865"/>
                  </a:lnTo>
                  <a:lnTo>
                    <a:pt x="65023" y="67818"/>
                  </a:lnTo>
                  <a:lnTo>
                    <a:pt x="64643" y="68746"/>
                  </a:lnTo>
                  <a:lnTo>
                    <a:pt x="64219" y="69651"/>
                  </a:lnTo>
                  <a:lnTo>
                    <a:pt x="63767" y="70516"/>
                  </a:lnTo>
                  <a:lnTo>
                    <a:pt x="63275" y="71354"/>
                  </a:lnTo>
                  <a:lnTo>
                    <a:pt x="62743" y="72165"/>
                  </a:lnTo>
                  <a:lnTo>
                    <a:pt x="62171" y="72949"/>
                  </a:lnTo>
                  <a:lnTo>
                    <a:pt x="61559" y="73707"/>
                  </a:lnTo>
                  <a:lnTo>
                    <a:pt x="60906" y="74437"/>
                  </a:lnTo>
                  <a:lnTo>
                    <a:pt x="60213" y="75141"/>
                  </a:lnTo>
                  <a:lnTo>
                    <a:pt x="59480" y="75819"/>
                  </a:lnTo>
                  <a:lnTo>
                    <a:pt x="58707" y="76469"/>
                  </a:lnTo>
                  <a:lnTo>
                    <a:pt x="57894" y="77092"/>
                  </a:lnTo>
                  <a:lnTo>
                    <a:pt x="57041" y="77674"/>
                  </a:lnTo>
                  <a:lnTo>
                    <a:pt x="56149" y="78230"/>
                  </a:lnTo>
                  <a:lnTo>
                    <a:pt x="55219" y="78758"/>
                  </a:lnTo>
                  <a:lnTo>
                    <a:pt x="54250" y="79259"/>
                  </a:lnTo>
                  <a:lnTo>
                    <a:pt x="53243" y="79734"/>
                  </a:lnTo>
                  <a:lnTo>
                    <a:pt x="52197" y="80182"/>
                  </a:lnTo>
                  <a:lnTo>
                    <a:pt x="51112" y="80603"/>
                  </a:lnTo>
                  <a:lnTo>
                    <a:pt x="49988" y="80998"/>
                  </a:lnTo>
                  <a:lnTo>
                    <a:pt x="48826" y="81365"/>
                  </a:lnTo>
                  <a:lnTo>
                    <a:pt x="47625" y="81706"/>
                  </a:lnTo>
                  <a:lnTo>
                    <a:pt x="46401" y="82003"/>
                  </a:lnTo>
                  <a:lnTo>
                    <a:pt x="45142" y="82269"/>
                  </a:lnTo>
                  <a:lnTo>
                    <a:pt x="43847" y="82503"/>
                  </a:lnTo>
                  <a:lnTo>
                    <a:pt x="42517" y="82706"/>
                  </a:lnTo>
                  <a:lnTo>
                    <a:pt x="41150" y="82878"/>
                  </a:lnTo>
                  <a:lnTo>
                    <a:pt x="39749" y="83019"/>
                  </a:lnTo>
                  <a:lnTo>
                    <a:pt x="38311" y="83128"/>
                  </a:lnTo>
                  <a:lnTo>
                    <a:pt x="36837" y="83206"/>
                  </a:lnTo>
                  <a:lnTo>
                    <a:pt x="35328" y="83253"/>
                  </a:lnTo>
                  <a:lnTo>
                    <a:pt x="33783" y="83269"/>
                  </a:lnTo>
                  <a:lnTo>
                    <a:pt x="32398" y="83258"/>
                  </a:lnTo>
                  <a:lnTo>
                    <a:pt x="31039" y="83224"/>
                  </a:lnTo>
                  <a:lnTo>
                    <a:pt x="29707" y="83168"/>
                  </a:lnTo>
                  <a:lnTo>
                    <a:pt x="28402" y="83090"/>
                  </a:lnTo>
                  <a:lnTo>
                    <a:pt x="27123" y="82990"/>
                  </a:lnTo>
                  <a:lnTo>
                    <a:pt x="25872" y="82867"/>
                  </a:lnTo>
                  <a:lnTo>
                    <a:pt x="24647" y="82722"/>
                  </a:lnTo>
                  <a:lnTo>
                    <a:pt x="23449" y="82554"/>
                  </a:lnTo>
                  <a:lnTo>
                    <a:pt x="22278" y="82365"/>
                  </a:lnTo>
                  <a:lnTo>
                    <a:pt x="21133" y="82153"/>
                  </a:lnTo>
                  <a:lnTo>
                    <a:pt x="20030" y="81931"/>
                  </a:lnTo>
                  <a:lnTo>
                    <a:pt x="18954" y="81682"/>
                  </a:lnTo>
                  <a:lnTo>
                    <a:pt x="17905" y="81407"/>
                  </a:lnTo>
                  <a:lnTo>
                    <a:pt x="16883" y="81105"/>
                  </a:lnTo>
                  <a:lnTo>
                    <a:pt x="15887" y="80776"/>
                  </a:lnTo>
                  <a:lnTo>
                    <a:pt x="14918" y="80420"/>
                  </a:lnTo>
                  <a:lnTo>
                    <a:pt x="13976" y="80038"/>
                  </a:lnTo>
                  <a:lnTo>
                    <a:pt x="13061" y="79629"/>
                  </a:lnTo>
                  <a:lnTo>
                    <a:pt x="12172" y="79192"/>
                  </a:lnTo>
                  <a:lnTo>
                    <a:pt x="11310" y="78730"/>
                  </a:lnTo>
                  <a:lnTo>
                    <a:pt x="10476" y="78238"/>
                  </a:lnTo>
                  <a:lnTo>
                    <a:pt x="9667" y="77718"/>
                  </a:lnTo>
                  <a:lnTo>
                    <a:pt x="8886" y="77167"/>
                  </a:lnTo>
                  <a:lnTo>
                    <a:pt x="8131" y="76586"/>
                  </a:lnTo>
                  <a:lnTo>
                    <a:pt x="7404" y="75976"/>
                  </a:lnTo>
                  <a:lnTo>
                    <a:pt x="6703" y="75336"/>
                  </a:lnTo>
                  <a:lnTo>
                    <a:pt x="6029" y="74667"/>
                  </a:lnTo>
                  <a:lnTo>
                    <a:pt x="5381" y="73967"/>
                  </a:lnTo>
                  <a:lnTo>
                    <a:pt x="4761" y="73238"/>
                  </a:lnTo>
                  <a:lnTo>
                    <a:pt x="4167" y="72479"/>
                  </a:lnTo>
                  <a:lnTo>
                    <a:pt x="3616" y="71673"/>
                  </a:lnTo>
                  <a:lnTo>
                    <a:pt x="3095" y="70833"/>
                  </a:lnTo>
                  <a:lnTo>
                    <a:pt x="2604" y="69958"/>
                  </a:lnTo>
                  <a:lnTo>
                    <a:pt x="2143" y="69050"/>
                  </a:lnTo>
                  <a:lnTo>
                    <a:pt x="1711" y="68107"/>
                  </a:lnTo>
                  <a:lnTo>
                    <a:pt x="1309" y="67130"/>
                  </a:lnTo>
                  <a:lnTo>
                    <a:pt x="937" y="66119"/>
                  </a:lnTo>
                  <a:lnTo>
                    <a:pt x="595" y="65073"/>
                  </a:lnTo>
                  <a:lnTo>
                    <a:pt x="282" y="63993"/>
                  </a:lnTo>
                  <a:lnTo>
                    <a:pt x="0" y="62879"/>
                  </a:lnTo>
                  <a:lnTo>
                    <a:pt x="11831" y="60573"/>
                  </a:lnTo>
                  <a:lnTo>
                    <a:pt x="12210" y="61833"/>
                  </a:lnTo>
                  <a:lnTo>
                    <a:pt x="12662" y="63025"/>
                  </a:lnTo>
                  <a:lnTo>
                    <a:pt x="13186" y="64149"/>
                  </a:lnTo>
                  <a:lnTo>
                    <a:pt x="13784" y="65204"/>
                  </a:lnTo>
                  <a:lnTo>
                    <a:pt x="14454" y="66191"/>
                  </a:lnTo>
                  <a:lnTo>
                    <a:pt x="15198" y="67109"/>
                  </a:lnTo>
                  <a:lnTo>
                    <a:pt x="16014" y="67959"/>
                  </a:lnTo>
                  <a:lnTo>
                    <a:pt x="16903" y="68740"/>
                  </a:lnTo>
                  <a:lnTo>
                    <a:pt x="17866" y="69453"/>
                  </a:lnTo>
                  <a:lnTo>
                    <a:pt x="18901" y="70098"/>
                  </a:lnTo>
                  <a:lnTo>
                    <a:pt x="20014" y="70663"/>
                  </a:lnTo>
                  <a:lnTo>
                    <a:pt x="21210" y="71169"/>
                  </a:lnTo>
                  <a:lnTo>
                    <a:pt x="22490" y="71616"/>
                  </a:lnTo>
                  <a:lnTo>
                    <a:pt x="23854" y="72003"/>
                  </a:lnTo>
                  <a:lnTo>
                    <a:pt x="25300" y="72330"/>
                  </a:lnTo>
                  <a:lnTo>
                    <a:pt x="26830" y="72598"/>
                  </a:lnTo>
                  <a:lnTo>
                    <a:pt x="28444" y="72806"/>
                  </a:lnTo>
                  <a:lnTo>
                    <a:pt x="30140" y="72955"/>
                  </a:lnTo>
                  <a:lnTo>
                    <a:pt x="31920" y="73044"/>
                  </a:lnTo>
                  <a:lnTo>
                    <a:pt x="33783" y="73074"/>
                  </a:lnTo>
                  <a:lnTo>
                    <a:pt x="34639" y="73068"/>
                  </a:lnTo>
                  <a:lnTo>
                    <a:pt x="35480" y="73050"/>
                  </a:lnTo>
                  <a:lnTo>
                    <a:pt x="36306" y="73021"/>
                  </a:lnTo>
                  <a:lnTo>
                    <a:pt x="37117" y="72979"/>
                  </a:lnTo>
                  <a:lnTo>
                    <a:pt x="37913" y="72925"/>
                  </a:lnTo>
                  <a:lnTo>
                    <a:pt x="38695" y="72860"/>
                  </a:lnTo>
                  <a:lnTo>
                    <a:pt x="39461" y="72782"/>
                  </a:lnTo>
                  <a:lnTo>
                    <a:pt x="40213" y="72693"/>
                  </a:lnTo>
                  <a:lnTo>
                    <a:pt x="40950" y="72592"/>
                  </a:lnTo>
                  <a:lnTo>
                    <a:pt x="41671" y="72479"/>
                  </a:lnTo>
                  <a:lnTo>
                    <a:pt x="42390" y="72352"/>
                  </a:lnTo>
                  <a:lnTo>
                    <a:pt x="43088" y="72208"/>
                  </a:lnTo>
                  <a:lnTo>
                    <a:pt x="43765" y="72048"/>
                  </a:lnTo>
                  <a:lnTo>
                    <a:pt x="44422" y="71872"/>
                  </a:lnTo>
                  <a:lnTo>
                    <a:pt x="45057" y="71679"/>
                  </a:lnTo>
                  <a:lnTo>
                    <a:pt x="45672" y="71470"/>
                  </a:lnTo>
                  <a:lnTo>
                    <a:pt x="46266" y="71244"/>
                  </a:lnTo>
                  <a:lnTo>
                    <a:pt x="46839" y="71002"/>
                  </a:lnTo>
                  <a:lnTo>
                    <a:pt x="47391" y="70744"/>
                  </a:lnTo>
                  <a:lnTo>
                    <a:pt x="47922" y="70470"/>
                  </a:lnTo>
                  <a:lnTo>
                    <a:pt x="48431" y="70163"/>
                  </a:lnTo>
                  <a:lnTo>
                    <a:pt x="48916" y="69839"/>
                  </a:lnTo>
                  <a:lnTo>
                    <a:pt x="49378" y="69496"/>
                  </a:lnTo>
                  <a:lnTo>
                    <a:pt x="49815" y="69136"/>
                  </a:lnTo>
                  <a:lnTo>
                    <a:pt x="50229" y="68758"/>
                  </a:lnTo>
                  <a:lnTo>
                    <a:pt x="50619" y="68362"/>
                  </a:lnTo>
                  <a:lnTo>
                    <a:pt x="50985" y="67948"/>
                  </a:lnTo>
                  <a:lnTo>
                    <a:pt x="51327" y="67517"/>
                  </a:lnTo>
                  <a:lnTo>
                    <a:pt x="51646" y="67067"/>
                  </a:lnTo>
                  <a:lnTo>
                    <a:pt x="51941" y="66600"/>
                  </a:lnTo>
                  <a:lnTo>
                    <a:pt x="52223" y="66098"/>
                  </a:lnTo>
                  <a:lnTo>
                    <a:pt x="52476" y="65573"/>
                  </a:lnTo>
                  <a:lnTo>
                    <a:pt x="52700" y="65026"/>
                  </a:lnTo>
                  <a:lnTo>
                    <a:pt x="52893" y="64457"/>
                  </a:lnTo>
                  <a:lnTo>
                    <a:pt x="53057" y="63865"/>
                  </a:lnTo>
                  <a:lnTo>
                    <a:pt x="53191" y="63251"/>
                  </a:lnTo>
                  <a:lnTo>
                    <a:pt x="53295" y="62615"/>
                  </a:lnTo>
                  <a:lnTo>
                    <a:pt x="53369" y="61957"/>
                  </a:lnTo>
                  <a:lnTo>
                    <a:pt x="53414" y="61276"/>
                  </a:lnTo>
                  <a:lnTo>
                    <a:pt x="53429" y="60573"/>
                  </a:lnTo>
                  <a:lnTo>
                    <a:pt x="53412" y="59857"/>
                  </a:lnTo>
                  <a:lnTo>
                    <a:pt x="53360" y="59168"/>
                  </a:lnTo>
                  <a:lnTo>
                    <a:pt x="53275" y="58505"/>
                  </a:lnTo>
                  <a:lnTo>
                    <a:pt x="53155" y="57870"/>
                  </a:lnTo>
                  <a:lnTo>
                    <a:pt x="53001" y="57261"/>
                  </a:lnTo>
                  <a:lnTo>
                    <a:pt x="52813" y="56679"/>
                  </a:lnTo>
                  <a:lnTo>
                    <a:pt x="52590" y="56124"/>
                  </a:lnTo>
                  <a:lnTo>
                    <a:pt x="52333" y="55596"/>
                  </a:lnTo>
                  <a:lnTo>
                    <a:pt x="52042" y="55094"/>
                  </a:lnTo>
                  <a:lnTo>
                    <a:pt x="51717" y="54619"/>
                  </a:lnTo>
                  <a:lnTo>
                    <a:pt x="51362" y="54151"/>
                  </a:lnTo>
                  <a:lnTo>
                    <a:pt x="50979" y="53700"/>
                  </a:lnTo>
                  <a:lnTo>
                    <a:pt x="50570" y="53264"/>
                  </a:lnTo>
                  <a:lnTo>
                    <a:pt x="50134" y="52845"/>
                  </a:lnTo>
                  <a:lnTo>
                    <a:pt x="49671" y="52443"/>
                  </a:lnTo>
                  <a:lnTo>
                    <a:pt x="49181" y="52057"/>
                  </a:lnTo>
                  <a:lnTo>
                    <a:pt x="48665" y="51687"/>
                  </a:lnTo>
                  <a:lnTo>
                    <a:pt x="48122" y="51333"/>
                  </a:lnTo>
                  <a:lnTo>
                    <a:pt x="47552" y="50996"/>
                  </a:lnTo>
                  <a:lnTo>
                    <a:pt x="46955" y="50675"/>
                  </a:lnTo>
                  <a:lnTo>
                    <a:pt x="46331" y="50367"/>
                  </a:lnTo>
                  <a:lnTo>
                    <a:pt x="45681" y="50068"/>
                  </a:lnTo>
                  <a:lnTo>
                    <a:pt x="45004" y="49778"/>
                  </a:lnTo>
                  <a:lnTo>
                    <a:pt x="44300" y="49497"/>
                  </a:lnTo>
                  <a:lnTo>
                    <a:pt x="43569" y="49224"/>
                  </a:lnTo>
                  <a:lnTo>
                    <a:pt x="42811" y="48961"/>
                  </a:lnTo>
                  <a:lnTo>
                    <a:pt x="42027" y="48706"/>
                  </a:lnTo>
                  <a:lnTo>
                    <a:pt x="41216" y="48461"/>
                  </a:lnTo>
                  <a:lnTo>
                    <a:pt x="40378" y="48224"/>
                  </a:lnTo>
                  <a:lnTo>
                    <a:pt x="39513" y="47997"/>
                  </a:lnTo>
                  <a:lnTo>
                    <a:pt x="38641" y="47756"/>
                  </a:lnTo>
                  <a:lnTo>
                    <a:pt x="37751" y="47511"/>
                  </a:lnTo>
                  <a:lnTo>
                    <a:pt x="36843" y="47262"/>
                  </a:lnTo>
                  <a:lnTo>
                    <a:pt x="35918" y="47008"/>
                  </a:lnTo>
                  <a:lnTo>
                    <a:pt x="34974" y="46750"/>
                  </a:lnTo>
                  <a:lnTo>
                    <a:pt x="34013" y="46487"/>
                  </a:lnTo>
                  <a:lnTo>
                    <a:pt x="33033" y="46220"/>
                  </a:lnTo>
                  <a:lnTo>
                    <a:pt x="32036" y="45949"/>
                  </a:lnTo>
                  <a:lnTo>
                    <a:pt x="31021" y="45673"/>
                  </a:lnTo>
                  <a:lnTo>
                    <a:pt x="29988" y="45392"/>
                  </a:lnTo>
                  <a:lnTo>
                    <a:pt x="29022" y="45136"/>
                  </a:lnTo>
                  <a:lnTo>
                    <a:pt x="28057" y="44874"/>
                  </a:lnTo>
                  <a:lnTo>
                    <a:pt x="27093" y="44606"/>
                  </a:lnTo>
                  <a:lnTo>
                    <a:pt x="26131" y="44332"/>
                  </a:lnTo>
                  <a:lnTo>
                    <a:pt x="25170" y="44053"/>
                  </a:lnTo>
                  <a:lnTo>
                    <a:pt x="24211" y="43767"/>
                  </a:lnTo>
                  <a:lnTo>
                    <a:pt x="23253" y="43475"/>
                  </a:lnTo>
                  <a:lnTo>
                    <a:pt x="22297" y="43178"/>
                  </a:lnTo>
                  <a:lnTo>
                    <a:pt x="21342" y="42874"/>
                  </a:lnTo>
                  <a:lnTo>
                    <a:pt x="20389" y="42564"/>
                  </a:lnTo>
                  <a:lnTo>
                    <a:pt x="19445" y="42242"/>
                  </a:lnTo>
                  <a:lnTo>
                    <a:pt x="18520" y="41901"/>
                  </a:lnTo>
                  <a:lnTo>
                    <a:pt x="17612" y="41540"/>
                  </a:lnTo>
                  <a:lnTo>
                    <a:pt x="16722" y="41159"/>
                  </a:lnTo>
                  <a:lnTo>
                    <a:pt x="15850" y="40760"/>
                  </a:lnTo>
                  <a:lnTo>
                    <a:pt x="14995" y="40341"/>
                  </a:lnTo>
                  <a:lnTo>
                    <a:pt x="14159" y="39903"/>
                  </a:lnTo>
                  <a:lnTo>
                    <a:pt x="13340" y="39445"/>
                  </a:lnTo>
                  <a:lnTo>
                    <a:pt x="12540" y="38968"/>
                  </a:lnTo>
                  <a:lnTo>
                    <a:pt x="11757" y="38472"/>
                  </a:lnTo>
                  <a:lnTo>
                    <a:pt x="11012" y="37939"/>
                  </a:lnTo>
                  <a:lnTo>
                    <a:pt x="10295" y="37382"/>
                  </a:lnTo>
                  <a:lnTo>
                    <a:pt x="9607" y="36802"/>
                  </a:lnTo>
                  <a:lnTo>
                    <a:pt x="8947" y="36197"/>
                  </a:lnTo>
                  <a:lnTo>
                    <a:pt x="8315" y="35569"/>
                  </a:lnTo>
                  <a:lnTo>
                    <a:pt x="7712" y="34918"/>
                  </a:lnTo>
                  <a:lnTo>
                    <a:pt x="7137" y="34242"/>
                  </a:lnTo>
                  <a:lnTo>
                    <a:pt x="6590" y="33542"/>
                  </a:lnTo>
                  <a:lnTo>
                    <a:pt x="6071" y="32819"/>
                  </a:lnTo>
                  <a:lnTo>
                    <a:pt x="5581" y="32072"/>
                  </a:lnTo>
                  <a:lnTo>
                    <a:pt x="5128" y="31294"/>
                  </a:lnTo>
                  <a:lnTo>
                    <a:pt x="4723" y="30477"/>
                  </a:lnTo>
                  <a:lnTo>
                    <a:pt x="4366" y="29621"/>
                  </a:lnTo>
                  <a:lnTo>
                    <a:pt x="4057" y="28726"/>
                  </a:lnTo>
                  <a:lnTo>
                    <a:pt x="3795" y="27793"/>
                  </a:lnTo>
                  <a:lnTo>
                    <a:pt x="3580" y="26821"/>
                  </a:lnTo>
                  <a:lnTo>
                    <a:pt x="3414" y="25811"/>
                  </a:lnTo>
                  <a:lnTo>
                    <a:pt x="3295" y="24762"/>
                  </a:lnTo>
                  <a:lnTo>
                    <a:pt x="3223" y="23674"/>
                  </a:lnTo>
                  <a:lnTo>
                    <a:pt x="3199" y="22547"/>
                  </a:lnTo>
                  <a:lnTo>
                    <a:pt x="3277" y="20397"/>
                  </a:lnTo>
                  <a:lnTo>
                    <a:pt x="3512" y="18353"/>
                  </a:lnTo>
                  <a:lnTo>
                    <a:pt x="3903" y="16414"/>
                  </a:lnTo>
                  <a:lnTo>
                    <a:pt x="4449" y="14582"/>
                  </a:lnTo>
                  <a:lnTo>
                    <a:pt x="5153" y="12855"/>
                  </a:lnTo>
                  <a:lnTo>
                    <a:pt x="6012" y="11233"/>
                  </a:lnTo>
                  <a:lnTo>
                    <a:pt x="7028" y="9717"/>
                  </a:lnTo>
                  <a:lnTo>
                    <a:pt x="8200" y="8307"/>
                  </a:lnTo>
                  <a:lnTo>
                    <a:pt x="9528" y="7003"/>
                  </a:lnTo>
                  <a:lnTo>
                    <a:pt x="11013" y="5804"/>
                  </a:lnTo>
                  <a:lnTo>
                    <a:pt x="12662" y="4701"/>
                  </a:lnTo>
                  <a:lnTo>
                    <a:pt x="14454" y="3714"/>
                  </a:lnTo>
                  <a:lnTo>
                    <a:pt x="16388" y="2844"/>
                  </a:lnTo>
                  <a:lnTo>
                    <a:pt x="18466" y="2089"/>
                  </a:lnTo>
                  <a:lnTo>
                    <a:pt x="20687" y="1451"/>
                  </a:lnTo>
                  <a:lnTo>
                    <a:pt x="23050" y="928"/>
                  </a:lnTo>
                  <a:lnTo>
                    <a:pt x="25556" y="522"/>
                  </a:lnTo>
                  <a:lnTo>
                    <a:pt x="28205" y="232"/>
                  </a:lnTo>
                  <a:lnTo>
                    <a:pt x="30997" y="58"/>
                  </a:lnTo>
                  <a:lnTo>
                    <a:pt x="33932" y="0"/>
                  </a:lnTo>
                  <a:lnTo>
                    <a:pt x="36541" y="46"/>
                  </a:lnTo>
                  <a:lnTo>
                    <a:pt x="39040" y="187"/>
                  </a:lnTo>
                  <a:lnTo>
                    <a:pt x="41429" y="421"/>
                  </a:lnTo>
                  <a:lnTo>
                    <a:pt x="43707" y="750"/>
                  </a:lnTo>
                  <a:lnTo>
                    <a:pt x="45876" y="1172"/>
                  </a:lnTo>
                  <a:lnTo>
                    <a:pt x="47934" y="1687"/>
                  </a:lnTo>
                  <a:lnTo>
                    <a:pt x="49882" y="2297"/>
                  </a:lnTo>
                  <a:lnTo>
                    <a:pt x="51720" y="3000"/>
                  </a:lnTo>
                  <a:lnTo>
                    <a:pt x="53448" y="3797"/>
                  </a:lnTo>
                  <a:lnTo>
                    <a:pt x="55066" y="4688"/>
                  </a:lnTo>
                  <a:lnTo>
                    <a:pt x="56585" y="5682"/>
                  </a:lnTo>
                  <a:lnTo>
                    <a:pt x="57989" y="6789"/>
                  </a:lnTo>
                  <a:lnTo>
                    <a:pt x="59276" y="8009"/>
                  </a:lnTo>
                  <a:lnTo>
                    <a:pt x="60448" y="9343"/>
                  </a:lnTo>
                  <a:lnTo>
                    <a:pt x="61503" y="10790"/>
                  </a:lnTo>
                  <a:lnTo>
                    <a:pt x="62442" y="12349"/>
                  </a:lnTo>
                  <a:lnTo>
                    <a:pt x="63265" y="14022"/>
                  </a:lnTo>
                  <a:lnTo>
                    <a:pt x="63972" y="15808"/>
                  </a:lnTo>
                  <a:lnTo>
                    <a:pt x="64563" y="17707"/>
                  </a:lnTo>
                  <a:lnTo>
                    <a:pt x="65037" y="19719"/>
                  </a:lnTo>
                  <a:lnTo>
                    <a:pt x="52982" y="21208"/>
                  </a:lnTo>
                  <a:lnTo>
                    <a:pt x="52837" y="20593"/>
                  </a:lnTo>
                  <a:lnTo>
                    <a:pt x="52670" y="19999"/>
                  </a:lnTo>
                  <a:lnTo>
                    <a:pt x="52480" y="19426"/>
                  </a:lnTo>
                  <a:lnTo>
                    <a:pt x="52268" y="18874"/>
                  </a:lnTo>
                  <a:lnTo>
                    <a:pt x="52034" y="18343"/>
                  </a:lnTo>
                  <a:lnTo>
                    <a:pt x="51777" y="17832"/>
                  </a:lnTo>
                  <a:lnTo>
                    <a:pt x="51498" y="17342"/>
                  </a:lnTo>
                  <a:lnTo>
                    <a:pt x="51196" y="16874"/>
                  </a:lnTo>
                  <a:lnTo>
                    <a:pt x="50873" y="16426"/>
                  </a:lnTo>
                  <a:lnTo>
                    <a:pt x="50527" y="15999"/>
                  </a:lnTo>
                  <a:lnTo>
                    <a:pt x="50162" y="15576"/>
                  </a:lnTo>
                  <a:lnTo>
                    <a:pt x="49783" y="15171"/>
                  </a:lnTo>
                  <a:lnTo>
                    <a:pt x="49388" y="14784"/>
                  </a:lnTo>
                  <a:lnTo>
                    <a:pt x="48979" y="14415"/>
                  </a:lnTo>
                  <a:lnTo>
                    <a:pt x="48555" y="14064"/>
                  </a:lnTo>
                  <a:lnTo>
                    <a:pt x="48116" y="13730"/>
                  </a:lnTo>
                  <a:lnTo>
                    <a:pt x="47662" y="13415"/>
                  </a:lnTo>
                  <a:lnTo>
                    <a:pt x="47193" y="13117"/>
                  </a:lnTo>
                  <a:lnTo>
                    <a:pt x="46709" y="12837"/>
                  </a:lnTo>
                  <a:lnTo>
                    <a:pt x="46211" y="12575"/>
                  </a:lnTo>
                  <a:lnTo>
                    <a:pt x="45698" y="12316"/>
                  </a:lnTo>
                  <a:lnTo>
                    <a:pt x="45172" y="12072"/>
                  </a:lnTo>
                  <a:lnTo>
                    <a:pt x="44632" y="11845"/>
                  </a:lnTo>
                  <a:lnTo>
                    <a:pt x="44079" y="11635"/>
                  </a:lnTo>
                  <a:lnTo>
                    <a:pt x="43513" y="11441"/>
                  </a:lnTo>
                  <a:lnTo>
                    <a:pt x="42933" y="11263"/>
                  </a:lnTo>
                  <a:lnTo>
                    <a:pt x="42340" y="11101"/>
                  </a:lnTo>
                  <a:lnTo>
                    <a:pt x="41734" y="10956"/>
                  </a:lnTo>
                  <a:lnTo>
                    <a:pt x="41114" y="10827"/>
                  </a:lnTo>
                  <a:lnTo>
                    <a:pt x="40481" y="10715"/>
                  </a:lnTo>
                  <a:lnTo>
                    <a:pt x="39853" y="10602"/>
                  </a:lnTo>
                  <a:lnTo>
                    <a:pt x="39219" y="10501"/>
                  </a:lnTo>
                  <a:lnTo>
                    <a:pt x="38579" y="10412"/>
                  </a:lnTo>
                  <a:lnTo>
                    <a:pt x="37933" y="10334"/>
                  </a:lnTo>
                  <a:lnTo>
                    <a:pt x="37281" y="10269"/>
                  </a:lnTo>
                  <a:lnTo>
                    <a:pt x="36623" y="10215"/>
                  </a:lnTo>
                  <a:lnTo>
                    <a:pt x="35959" y="10173"/>
                  </a:lnTo>
                  <a:lnTo>
                    <a:pt x="35290" y="10144"/>
                  </a:lnTo>
                  <a:lnTo>
                    <a:pt x="34614" y="10126"/>
                  </a:lnTo>
                  <a:lnTo>
                    <a:pt x="33932" y="10120"/>
                  </a:lnTo>
                  <a:lnTo>
                    <a:pt x="32164" y="10147"/>
                  </a:lnTo>
                  <a:lnTo>
                    <a:pt x="30491" y="10230"/>
                  </a:lnTo>
                  <a:lnTo>
                    <a:pt x="28914" y="10368"/>
                  </a:lnTo>
                  <a:lnTo>
                    <a:pt x="27432" y="10560"/>
                  </a:lnTo>
                  <a:lnTo>
                    <a:pt x="26044" y="10808"/>
                  </a:lnTo>
                  <a:lnTo>
                    <a:pt x="24753" y="11111"/>
                  </a:lnTo>
                  <a:lnTo>
                    <a:pt x="23556" y="11469"/>
                  </a:lnTo>
                  <a:lnTo>
                    <a:pt x="22455" y="11882"/>
                  </a:lnTo>
                  <a:lnTo>
                    <a:pt x="21449" y="12350"/>
                  </a:lnTo>
                  <a:lnTo>
                    <a:pt x="20538" y="12873"/>
                  </a:lnTo>
                  <a:lnTo>
                    <a:pt x="19718" y="13452"/>
                  </a:lnTo>
                  <a:lnTo>
                    <a:pt x="18984" y="14088"/>
                  </a:lnTo>
                  <a:lnTo>
                    <a:pt x="18337" y="14780"/>
                  </a:lnTo>
                  <a:lnTo>
                    <a:pt x="17776" y="15528"/>
                  </a:lnTo>
                  <a:lnTo>
                    <a:pt x="17301" y="16333"/>
                  </a:lnTo>
                  <a:lnTo>
                    <a:pt x="16912" y="17195"/>
                  </a:lnTo>
                  <a:lnTo>
                    <a:pt x="16610" y="18113"/>
                  </a:lnTo>
                  <a:lnTo>
                    <a:pt x="16394" y="19088"/>
                  </a:lnTo>
                  <a:lnTo>
                    <a:pt x="16265" y="20120"/>
                  </a:lnTo>
                  <a:lnTo>
                    <a:pt x="16222" y="21208"/>
                  </a:lnTo>
                  <a:lnTo>
                    <a:pt x="16237" y="21851"/>
                  </a:lnTo>
                  <a:lnTo>
                    <a:pt x="16284" y="22473"/>
                  </a:lnTo>
                  <a:lnTo>
                    <a:pt x="16362" y="23072"/>
                  </a:lnTo>
                  <a:lnTo>
                    <a:pt x="16472" y="23648"/>
                  </a:lnTo>
                  <a:lnTo>
                    <a:pt x="16612" y="24203"/>
                  </a:lnTo>
                  <a:lnTo>
                    <a:pt x="16784" y="24735"/>
                  </a:lnTo>
                  <a:lnTo>
                    <a:pt x="16987" y="25244"/>
                  </a:lnTo>
                  <a:lnTo>
                    <a:pt x="17222" y="25732"/>
                  </a:lnTo>
                  <a:lnTo>
                    <a:pt x="17488" y="26197"/>
                  </a:lnTo>
                  <a:lnTo>
                    <a:pt x="17784" y="26640"/>
                  </a:lnTo>
                  <a:lnTo>
                    <a:pt x="18124" y="27050"/>
                  </a:lnTo>
                  <a:lnTo>
                    <a:pt x="18487" y="27449"/>
                  </a:lnTo>
                  <a:lnTo>
                    <a:pt x="18874" y="27836"/>
                  </a:lnTo>
                  <a:lnTo>
                    <a:pt x="19285" y="28211"/>
                  </a:lnTo>
                  <a:lnTo>
                    <a:pt x="19719" y="28575"/>
                  </a:lnTo>
                  <a:lnTo>
                    <a:pt x="20178" y="28926"/>
                  </a:lnTo>
                  <a:lnTo>
                    <a:pt x="20660" y="29265"/>
                  </a:lnTo>
                  <a:lnTo>
                    <a:pt x="21166" y="29592"/>
                  </a:lnTo>
                  <a:lnTo>
                    <a:pt x="21696" y="29908"/>
                  </a:lnTo>
                  <a:lnTo>
                    <a:pt x="22249" y="30212"/>
                  </a:lnTo>
                  <a:lnTo>
                    <a:pt x="22841" y="30491"/>
                  </a:lnTo>
                  <a:lnTo>
                    <a:pt x="23455" y="30765"/>
                  </a:lnTo>
                  <a:lnTo>
                    <a:pt x="24091" y="31033"/>
                  </a:lnTo>
                  <a:lnTo>
                    <a:pt x="24750" y="31295"/>
                  </a:lnTo>
                  <a:lnTo>
                    <a:pt x="25431" y="31551"/>
                  </a:lnTo>
                  <a:lnTo>
                    <a:pt x="26134" y="31801"/>
                  </a:lnTo>
                  <a:lnTo>
                    <a:pt x="26859" y="32045"/>
                  </a:lnTo>
                  <a:lnTo>
                    <a:pt x="27607" y="32283"/>
                  </a:lnTo>
                  <a:lnTo>
                    <a:pt x="28377" y="32515"/>
                  </a:lnTo>
                  <a:lnTo>
                    <a:pt x="29170" y="32742"/>
                  </a:lnTo>
                  <a:lnTo>
                    <a:pt x="29982" y="32952"/>
                  </a:lnTo>
                  <a:lnTo>
                    <a:pt x="30810" y="33164"/>
                  </a:lnTo>
                  <a:lnTo>
                    <a:pt x="31654" y="33380"/>
                  </a:lnTo>
                  <a:lnTo>
                    <a:pt x="32515" y="33599"/>
                  </a:lnTo>
                  <a:lnTo>
                    <a:pt x="33393" y="33821"/>
                  </a:lnTo>
                  <a:lnTo>
                    <a:pt x="34287" y="34045"/>
                  </a:lnTo>
                  <a:lnTo>
                    <a:pt x="35197" y="34273"/>
                  </a:lnTo>
                  <a:lnTo>
                    <a:pt x="36123" y="34504"/>
                  </a:lnTo>
                  <a:lnTo>
                    <a:pt x="37066" y="34737"/>
                  </a:lnTo>
                  <a:lnTo>
                    <a:pt x="38025" y="34974"/>
                  </a:lnTo>
                  <a:lnTo>
                    <a:pt x="38667" y="35139"/>
                  </a:lnTo>
                  <a:lnTo>
                    <a:pt x="39311" y="35307"/>
                  </a:lnTo>
                  <a:lnTo>
                    <a:pt x="39958" y="35479"/>
                  </a:lnTo>
                  <a:lnTo>
                    <a:pt x="40609" y="35653"/>
                  </a:lnTo>
                  <a:lnTo>
                    <a:pt x="41262" y="35830"/>
                  </a:lnTo>
                  <a:lnTo>
                    <a:pt x="41918" y="36010"/>
                  </a:lnTo>
                  <a:lnTo>
                    <a:pt x="42578" y="36193"/>
                  </a:lnTo>
                  <a:lnTo>
                    <a:pt x="43240" y="36379"/>
                  </a:lnTo>
                  <a:lnTo>
                    <a:pt x="43905" y="36568"/>
                  </a:lnTo>
                  <a:lnTo>
                    <a:pt x="44574" y="36760"/>
                  </a:lnTo>
                  <a:lnTo>
                    <a:pt x="45241" y="36943"/>
                  </a:lnTo>
                  <a:lnTo>
                    <a:pt x="45904" y="37135"/>
                  </a:lnTo>
                  <a:lnTo>
                    <a:pt x="46563" y="37336"/>
                  </a:lnTo>
                  <a:lnTo>
                    <a:pt x="47217" y="37546"/>
                  </a:lnTo>
                  <a:lnTo>
                    <a:pt x="47866" y="37765"/>
                  </a:lnTo>
                  <a:lnTo>
                    <a:pt x="48512" y="37992"/>
                  </a:lnTo>
                  <a:lnTo>
                    <a:pt x="49152" y="38229"/>
                  </a:lnTo>
                  <a:lnTo>
                    <a:pt x="49788" y="38475"/>
                  </a:lnTo>
                  <a:lnTo>
                    <a:pt x="50420" y="38729"/>
                  </a:lnTo>
                  <a:lnTo>
                    <a:pt x="51048" y="38992"/>
                  </a:lnTo>
                  <a:lnTo>
                    <a:pt x="51683" y="39251"/>
                  </a:lnTo>
                  <a:lnTo>
                    <a:pt x="52310" y="39519"/>
                  </a:lnTo>
                  <a:lnTo>
                    <a:pt x="52927" y="39798"/>
                  </a:lnTo>
                  <a:lnTo>
                    <a:pt x="53536" y="40088"/>
                  </a:lnTo>
                  <a:lnTo>
                    <a:pt x="54136" y="40388"/>
                  </a:lnTo>
                  <a:lnTo>
                    <a:pt x="54727" y="40698"/>
                  </a:lnTo>
                  <a:lnTo>
                    <a:pt x="55308" y="41019"/>
                  </a:lnTo>
                  <a:lnTo>
                    <a:pt x="55881" y="41350"/>
                  </a:lnTo>
                  <a:lnTo>
                    <a:pt x="56446" y="41691"/>
                  </a:lnTo>
                  <a:lnTo>
                    <a:pt x="57001" y="42043"/>
                  </a:lnTo>
                  <a:lnTo>
                    <a:pt x="57559" y="42393"/>
                  </a:lnTo>
                  <a:lnTo>
                    <a:pt x="58102" y="42758"/>
                  </a:lnTo>
                  <a:lnTo>
                    <a:pt x="58630" y="43137"/>
                  </a:lnTo>
                  <a:lnTo>
                    <a:pt x="59144" y="43532"/>
                  </a:lnTo>
                  <a:lnTo>
                    <a:pt x="59642" y="43941"/>
                  </a:lnTo>
                  <a:lnTo>
                    <a:pt x="60126" y="44365"/>
                  </a:lnTo>
                  <a:lnTo>
                    <a:pt x="60595" y="44804"/>
                  </a:lnTo>
                  <a:lnTo>
                    <a:pt x="61049" y="45258"/>
                  </a:lnTo>
                  <a:lnTo>
                    <a:pt x="61488" y="45727"/>
                  </a:lnTo>
                  <a:lnTo>
                    <a:pt x="61912" y="46211"/>
                  </a:lnTo>
                  <a:lnTo>
                    <a:pt x="62320" y="46710"/>
                  </a:lnTo>
                  <a:lnTo>
                    <a:pt x="62710" y="47226"/>
                  </a:lnTo>
                  <a:lnTo>
                    <a:pt x="63082" y="47758"/>
                  </a:lnTo>
                  <a:lnTo>
                    <a:pt x="63436" y="48306"/>
                  </a:lnTo>
                  <a:lnTo>
                    <a:pt x="63772" y="48871"/>
                  </a:lnTo>
                  <a:lnTo>
                    <a:pt x="64091" y="49452"/>
                  </a:lnTo>
                  <a:lnTo>
                    <a:pt x="64391" y="50050"/>
                  </a:lnTo>
                  <a:lnTo>
                    <a:pt x="64674" y="50664"/>
                  </a:lnTo>
                  <a:lnTo>
                    <a:pt x="64939" y="51294"/>
                  </a:lnTo>
                  <a:lnTo>
                    <a:pt x="65186" y="51941"/>
                  </a:lnTo>
                  <a:lnTo>
                    <a:pt x="65427" y="52606"/>
                  </a:lnTo>
                  <a:lnTo>
                    <a:pt x="65642" y="53292"/>
                  </a:lnTo>
                  <a:lnTo>
                    <a:pt x="65831" y="53999"/>
                  </a:lnTo>
                  <a:lnTo>
                    <a:pt x="65996" y="54727"/>
                  </a:lnTo>
                  <a:lnTo>
                    <a:pt x="66135" y="55475"/>
                  </a:lnTo>
                  <a:lnTo>
                    <a:pt x="66249" y="56245"/>
                  </a:lnTo>
                  <a:lnTo>
                    <a:pt x="66337" y="57035"/>
                  </a:lnTo>
                  <a:lnTo>
                    <a:pt x="66401" y="57846"/>
                  </a:lnTo>
                  <a:lnTo>
                    <a:pt x="66439" y="586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356318" y="4800814"/>
              <a:ext cx="64740" cy="82004"/>
            </a:xfrm>
            <a:custGeom>
              <a:avLst/>
              <a:pathLst>
                <a:path w="64740" h="82004">
                  <a:moveTo>
                    <a:pt x="13468" y="0"/>
                  </a:moveTo>
                  <a:lnTo>
                    <a:pt x="13468" y="51048"/>
                  </a:lnTo>
                  <a:lnTo>
                    <a:pt x="13477" y="52204"/>
                  </a:lnTo>
                  <a:lnTo>
                    <a:pt x="13501" y="53322"/>
                  </a:lnTo>
                  <a:lnTo>
                    <a:pt x="13542" y="54401"/>
                  </a:lnTo>
                  <a:lnTo>
                    <a:pt x="13599" y="55441"/>
                  </a:lnTo>
                  <a:lnTo>
                    <a:pt x="13673" y="56443"/>
                  </a:lnTo>
                  <a:lnTo>
                    <a:pt x="13763" y="57405"/>
                  </a:lnTo>
                  <a:lnTo>
                    <a:pt x="13870" y="58330"/>
                  </a:lnTo>
                  <a:lnTo>
                    <a:pt x="13992" y="59215"/>
                  </a:lnTo>
                  <a:lnTo>
                    <a:pt x="14131" y="60062"/>
                  </a:lnTo>
                  <a:lnTo>
                    <a:pt x="14287" y="60870"/>
                  </a:lnTo>
                  <a:lnTo>
                    <a:pt x="14476" y="61644"/>
                  </a:lnTo>
                  <a:lnTo>
                    <a:pt x="14686" y="62388"/>
                  </a:lnTo>
                  <a:lnTo>
                    <a:pt x="14917" y="63103"/>
                  </a:lnTo>
                  <a:lnTo>
                    <a:pt x="15168" y="63787"/>
                  </a:lnTo>
                  <a:lnTo>
                    <a:pt x="15440" y="64442"/>
                  </a:lnTo>
                  <a:lnTo>
                    <a:pt x="15734" y="65067"/>
                  </a:lnTo>
                  <a:lnTo>
                    <a:pt x="16048" y="65662"/>
                  </a:lnTo>
                  <a:lnTo>
                    <a:pt x="16383" y="66228"/>
                  </a:lnTo>
                  <a:lnTo>
                    <a:pt x="16738" y="66764"/>
                  </a:lnTo>
                  <a:lnTo>
                    <a:pt x="17115" y="67270"/>
                  </a:lnTo>
                  <a:lnTo>
                    <a:pt x="17514" y="67733"/>
                  </a:lnTo>
                  <a:lnTo>
                    <a:pt x="17936" y="68169"/>
                  </a:lnTo>
                  <a:lnTo>
                    <a:pt x="18383" y="68578"/>
                  </a:lnTo>
                  <a:lnTo>
                    <a:pt x="18853" y="68961"/>
                  </a:lnTo>
                  <a:lnTo>
                    <a:pt x="19347" y="69316"/>
                  </a:lnTo>
                  <a:lnTo>
                    <a:pt x="19865" y="69645"/>
                  </a:lnTo>
                  <a:lnTo>
                    <a:pt x="20407" y="69947"/>
                  </a:lnTo>
                  <a:lnTo>
                    <a:pt x="20972" y="70223"/>
                  </a:lnTo>
                  <a:lnTo>
                    <a:pt x="21562" y="70471"/>
                  </a:lnTo>
                  <a:lnTo>
                    <a:pt x="22175" y="70693"/>
                  </a:lnTo>
                  <a:lnTo>
                    <a:pt x="22830" y="70877"/>
                  </a:lnTo>
                  <a:lnTo>
                    <a:pt x="23514" y="71041"/>
                  </a:lnTo>
                  <a:lnTo>
                    <a:pt x="24229" y="71186"/>
                  </a:lnTo>
                  <a:lnTo>
                    <a:pt x="24973" y="71312"/>
                  </a:lnTo>
                  <a:lnTo>
                    <a:pt x="25747" y="71418"/>
                  </a:lnTo>
                  <a:lnTo>
                    <a:pt x="26550" y="71505"/>
                  </a:lnTo>
                  <a:lnTo>
                    <a:pt x="27384" y="71573"/>
                  </a:lnTo>
                  <a:lnTo>
                    <a:pt x="28247" y="71622"/>
                  </a:lnTo>
                  <a:lnTo>
                    <a:pt x="29140" y="71651"/>
                  </a:lnTo>
                  <a:lnTo>
                    <a:pt x="30063" y="71660"/>
                  </a:lnTo>
                  <a:lnTo>
                    <a:pt x="31006" y="71644"/>
                  </a:lnTo>
                  <a:lnTo>
                    <a:pt x="31929" y="71595"/>
                  </a:lnTo>
                  <a:lnTo>
                    <a:pt x="32833" y="71513"/>
                  </a:lnTo>
                  <a:lnTo>
                    <a:pt x="33718" y="71398"/>
                  </a:lnTo>
                  <a:lnTo>
                    <a:pt x="34583" y="71251"/>
                  </a:lnTo>
                  <a:lnTo>
                    <a:pt x="35430" y="71071"/>
                  </a:lnTo>
                  <a:lnTo>
                    <a:pt x="36256" y="70858"/>
                  </a:lnTo>
                  <a:lnTo>
                    <a:pt x="37064" y="70612"/>
                  </a:lnTo>
                  <a:lnTo>
                    <a:pt x="37852" y="70334"/>
                  </a:lnTo>
                  <a:lnTo>
                    <a:pt x="38620" y="70023"/>
                  </a:lnTo>
                  <a:lnTo>
                    <a:pt x="39382" y="69667"/>
                  </a:lnTo>
                  <a:lnTo>
                    <a:pt x="40121" y="69282"/>
                  </a:lnTo>
                  <a:lnTo>
                    <a:pt x="40835" y="68869"/>
                  </a:lnTo>
                  <a:lnTo>
                    <a:pt x="41526" y="68428"/>
                  </a:lnTo>
                  <a:lnTo>
                    <a:pt x="42192" y="67958"/>
                  </a:lnTo>
                  <a:lnTo>
                    <a:pt x="42835" y="67460"/>
                  </a:lnTo>
                  <a:lnTo>
                    <a:pt x="43454" y="66934"/>
                  </a:lnTo>
                  <a:lnTo>
                    <a:pt x="44050" y="66380"/>
                  </a:lnTo>
                  <a:lnTo>
                    <a:pt x="44621" y="65797"/>
                  </a:lnTo>
                  <a:lnTo>
                    <a:pt x="45169" y="65186"/>
                  </a:lnTo>
                  <a:lnTo>
                    <a:pt x="45707" y="64532"/>
                  </a:lnTo>
                  <a:lnTo>
                    <a:pt x="46220" y="63850"/>
                  </a:lnTo>
                  <a:lnTo>
                    <a:pt x="46707" y="63139"/>
                  </a:lnTo>
                  <a:lnTo>
                    <a:pt x="47169" y="62400"/>
                  </a:lnTo>
                  <a:lnTo>
                    <a:pt x="47606" y="61633"/>
                  </a:lnTo>
                  <a:lnTo>
                    <a:pt x="48017" y="60837"/>
                  </a:lnTo>
                  <a:lnTo>
                    <a:pt x="48404" y="60014"/>
                  </a:lnTo>
                  <a:lnTo>
                    <a:pt x="48765" y="59162"/>
                  </a:lnTo>
                  <a:lnTo>
                    <a:pt x="49100" y="58281"/>
                  </a:lnTo>
                  <a:lnTo>
                    <a:pt x="49410" y="57373"/>
                  </a:lnTo>
                  <a:lnTo>
                    <a:pt x="49693" y="56422"/>
                  </a:lnTo>
                  <a:lnTo>
                    <a:pt x="49946" y="55444"/>
                  </a:lnTo>
                  <a:lnTo>
                    <a:pt x="50169" y="54439"/>
                  </a:lnTo>
                  <a:lnTo>
                    <a:pt x="50363" y="53408"/>
                  </a:lnTo>
                  <a:lnTo>
                    <a:pt x="50527" y="52350"/>
                  </a:lnTo>
                  <a:lnTo>
                    <a:pt x="50661" y="51265"/>
                  </a:lnTo>
                  <a:lnTo>
                    <a:pt x="50765" y="50153"/>
                  </a:lnTo>
                  <a:lnTo>
                    <a:pt x="50839" y="49015"/>
                  </a:lnTo>
                  <a:lnTo>
                    <a:pt x="50884" y="47849"/>
                  </a:lnTo>
                  <a:lnTo>
                    <a:pt x="50899" y="46657"/>
                  </a:lnTo>
                  <a:lnTo>
                    <a:pt x="50899" y="0"/>
                  </a:lnTo>
                  <a:lnTo>
                    <a:pt x="64293" y="0"/>
                  </a:lnTo>
                  <a:lnTo>
                    <a:pt x="64293" y="63326"/>
                  </a:lnTo>
                  <a:lnTo>
                    <a:pt x="64293" y="63835"/>
                  </a:lnTo>
                  <a:lnTo>
                    <a:pt x="64293" y="64350"/>
                  </a:lnTo>
                  <a:lnTo>
                    <a:pt x="64293" y="64871"/>
                  </a:lnTo>
                  <a:lnTo>
                    <a:pt x="64293" y="65398"/>
                  </a:lnTo>
                  <a:lnTo>
                    <a:pt x="64293" y="65930"/>
                  </a:lnTo>
                  <a:lnTo>
                    <a:pt x="64293" y="66469"/>
                  </a:lnTo>
                  <a:lnTo>
                    <a:pt x="64293" y="67014"/>
                  </a:lnTo>
                  <a:lnTo>
                    <a:pt x="64293" y="67564"/>
                  </a:lnTo>
                  <a:lnTo>
                    <a:pt x="64293" y="68121"/>
                  </a:lnTo>
                  <a:lnTo>
                    <a:pt x="64293" y="68684"/>
                  </a:lnTo>
                  <a:lnTo>
                    <a:pt x="64308" y="69232"/>
                  </a:lnTo>
                  <a:lnTo>
                    <a:pt x="64323" y="69776"/>
                  </a:lnTo>
                  <a:lnTo>
                    <a:pt x="64338" y="70316"/>
                  </a:lnTo>
                  <a:lnTo>
                    <a:pt x="64353" y="70851"/>
                  </a:lnTo>
                  <a:lnTo>
                    <a:pt x="64368" y="71381"/>
                  </a:lnTo>
                  <a:lnTo>
                    <a:pt x="64383" y="71907"/>
                  </a:lnTo>
                  <a:lnTo>
                    <a:pt x="64397" y="72429"/>
                  </a:lnTo>
                  <a:lnTo>
                    <a:pt x="64412" y="72946"/>
                  </a:lnTo>
                  <a:lnTo>
                    <a:pt x="64427" y="73459"/>
                  </a:lnTo>
                  <a:lnTo>
                    <a:pt x="64442" y="73967"/>
                  </a:lnTo>
                  <a:lnTo>
                    <a:pt x="64457" y="74452"/>
                  </a:lnTo>
                  <a:lnTo>
                    <a:pt x="64472" y="74923"/>
                  </a:lnTo>
                  <a:lnTo>
                    <a:pt x="64487" y="75380"/>
                  </a:lnTo>
                  <a:lnTo>
                    <a:pt x="64502" y="75824"/>
                  </a:lnTo>
                  <a:lnTo>
                    <a:pt x="64516" y="76255"/>
                  </a:lnTo>
                  <a:lnTo>
                    <a:pt x="64531" y="76673"/>
                  </a:lnTo>
                  <a:lnTo>
                    <a:pt x="64546" y="77077"/>
                  </a:lnTo>
                  <a:lnTo>
                    <a:pt x="64561" y="77468"/>
                  </a:lnTo>
                  <a:lnTo>
                    <a:pt x="64576" y="77845"/>
                  </a:lnTo>
                  <a:lnTo>
                    <a:pt x="64591" y="78209"/>
                  </a:lnTo>
                  <a:lnTo>
                    <a:pt x="64606" y="78553"/>
                  </a:lnTo>
                  <a:lnTo>
                    <a:pt x="64621" y="78872"/>
                  </a:lnTo>
                  <a:lnTo>
                    <a:pt x="64636" y="79166"/>
                  </a:lnTo>
                  <a:lnTo>
                    <a:pt x="64650" y="79435"/>
                  </a:lnTo>
                  <a:lnTo>
                    <a:pt x="64665" y="79678"/>
                  </a:lnTo>
                  <a:lnTo>
                    <a:pt x="64680" y="79896"/>
                  </a:lnTo>
                  <a:lnTo>
                    <a:pt x="64695" y="80089"/>
                  </a:lnTo>
                  <a:lnTo>
                    <a:pt x="64710" y="80257"/>
                  </a:lnTo>
                  <a:lnTo>
                    <a:pt x="64740" y="80516"/>
                  </a:lnTo>
                  <a:lnTo>
                    <a:pt x="52060" y="80316"/>
                  </a:lnTo>
                  <a:lnTo>
                    <a:pt x="52045" y="80178"/>
                  </a:lnTo>
                  <a:lnTo>
                    <a:pt x="52030" y="80015"/>
                  </a:lnTo>
                  <a:lnTo>
                    <a:pt x="52015" y="79827"/>
                  </a:lnTo>
                  <a:lnTo>
                    <a:pt x="52000" y="79614"/>
                  </a:lnTo>
                  <a:lnTo>
                    <a:pt x="51985" y="79375"/>
                  </a:lnTo>
                  <a:lnTo>
                    <a:pt x="51970" y="79111"/>
                  </a:lnTo>
                  <a:lnTo>
                    <a:pt x="51955" y="78821"/>
                  </a:lnTo>
                  <a:lnTo>
                    <a:pt x="51941" y="78506"/>
                  </a:lnTo>
                  <a:lnTo>
                    <a:pt x="51925" y="78174"/>
                  </a:lnTo>
                  <a:lnTo>
                    <a:pt x="51908" y="77834"/>
                  </a:lnTo>
                  <a:lnTo>
                    <a:pt x="51889" y="77484"/>
                  </a:lnTo>
                  <a:lnTo>
                    <a:pt x="51869" y="77125"/>
                  </a:lnTo>
                  <a:lnTo>
                    <a:pt x="51847" y="76758"/>
                  </a:lnTo>
                  <a:lnTo>
                    <a:pt x="51824" y="76381"/>
                  </a:lnTo>
                  <a:lnTo>
                    <a:pt x="51800" y="75996"/>
                  </a:lnTo>
                  <a:lnTo>
                    <a:pt x="51774" y="75601"/>
                  </a:lnTo>
                  <a:lnTo>
                    <a:pt x="51746" y="75198"/>
                  </a:lnTo>
                  <a:lnTo>
                    <a:pt x="51717" y="74786"/>
                  </a:lnTo>
                  <a:lnTo>
                    <a:pt x="51702" y="74354"/>
                  </a:lnTo>
                  <a:lnTo>
                    <a:pt x="51688" y="73922"/>
                  </a:lnTo>
                  <a:lnTo>
                    <a:pt x="51673" y="73491"/>
                  </a:lnTo>
                  <a:lnTo>
                    <a:pt x="51658" y="73059"/>
                  </a:lnTo>
                  <a:lnTo>
                    <a:pt x="51643" y="72628"/>
                  </a:lnTo>
                  <a:lnTo>
                    <a:pt x="51628" y="72196"/>
                  </a:lnTo>
                  <a:lnTo>
                    <a:pt x="51613" y="71764"/>
                  </a:lnTo>
                  <a:lnTo>
                    <a:pt x="51598" y="71333"/>
                  </a:lnTo>
                  <a:lnTo>
                    <a:pt x="51583" y="70901"/>
                  </a:lnTo>
                  <a:lnTo>
                    <a:pt x="51568" y="70470"/>
                  </a:lnTo>
                  <a:lnTo>
                    <a:pt x="51554" y="70031"/>
                  </a:lnTo>
                  <a:lnTo>
                    <a:pt x="51542" y="69606"/>
                  </a:lnTo>
                  <a:lnTo>
                    <a:pt x="51530" y="69197"/>
                  </a:lnTo>
                  <a:lnTo>
                    <a:pt x="51521" y="68803"/>
                  </a:lnTo>
                  <a:lnTo>
                    <a:pt x="51513" y="68423"/>
                  </a:lnTo>
                  <a:lnTo>
                    <a:pt x="51506" y="68059"/>
                  </a:lnTo>
                  <a:lnTo>
                    <a:pt x="51501" y="67709"/>
                  </a:lnTo>
                  <a:lnTo>
                    <a:pt x="51497" y="67374"/>
                  </a:lnTo>
                  <a:lnTo>
                    <a:pt x="51495" y="67054"/>
                  </a:lnTo>
                  <a:lnTo>
                    <a:pt x="51494" y="66749"/>
                  </a:lnTo>
                  <a:lnTo>
                    <a:pt x="51271" y="66749"/>
                  </a:lnTo>
                  <a:lnTo>
                    <a:pt x="50880" y="67442"/>
                  </a:lnTo>
                  <a:lnTo>
                    <a:pt x="50482" y="68121"/>
                  </a:lnTo>
                  <a:lnTo>
                    <a:pt x="50076" y="68787"/>
                  </a:lnTo>
                  <a:lnTo>
                    <a:pt x="49663" y="69440"/>
                  </a:lnTo>
                  <a:lnTo>
                    <a:pt x="49243" y="70079"/>
                  </a:lnTo>
                  <a:lnTo>
                    <a:pt x="48815" y="70705"/>
                  </a:lnTo>
                  <a:lnTo>
                    <a:pt x="48380" y="71317"/>
                  </a:lnTo>
                  <a:lnTo>
                    <a:pt x="47937" y="71916"/>
                  </a:lnTo>
                  <a:lnTo>
                    <a:pt x="47487" y="72502"/>
                  </a:lnTo>
                  <a:lnTo>
                    <a:pt x="47029" y="73074"/>
                  </a:lnTo>
                  <a:lnTo>
                    <a:pt x="46560" y="73631"/>
                  </a:lnTo>
                  <a:lnTo>
                    <a:pt x="46077" y="74172"/>
                  </a:lnTo>
                  <a:lnTo>
                    <a:pt x="45578" y="74697"/>
                  </a:lnTo>
                  <a:lnTo>
                    <a:pt x="45065" y="75205"/>
                  </a:lnTo>
                  <a:lnTo>
                    <a:pt x="44536" y="75697"/>
                  </a:lnTo>
                  <a:lnTo>
                    <a:pt x="43993" y="76173"/>
                  </a:lnTo>
                  <a:lnTo>
                    <a:pt x="43435" y="76632"/>
                  </a:lnTo>
                  <a:lnTo>
                    <a:pt x="42862" y="77075"/>
                  </a:lnTo>
                  <a:lnTo>
                    <a:pt x="42274" y="77501"/>
                  </a:lnTo>
                  <a:lnTo>
                    <a:pt x="41671" y="77911"/>
                  </a:lnTo>
                  <a:lnTo>
                    <a:pt x="41052" y="78289"/>
                  </a:lnTo>
                  <a:lnTo>
                    <a:pt x="40415" y="78649"/>
                  </a:lnTo>
                  <a:lnTo>
                    <a:pt x="39760" y="78992"/>
                  </a:lnTo>
                  <a:lnTo>
                    <a:pt x="39088" y="79316"/>
                  </a:lnTo>
                  <a:lnTo>
                    <a:pt x="38397" y="79623"/>
                  </a:lnTo>
                  <a:lnTo>
                    <a:pt x="37689" y="79911"/>
                  </a:lnTo>
                  <a:lnTo>
                    <a:pt x="36962" y="80182"/>
                  </a:lnTo>
                  <a:lnTo>
                    <a:pt x="36218" y="80435"/>
                  </a:lnTo>
                  <a:lnTo>
                    <a:pt x="35456" y="80670"/>
                  </a:lnTo>
                  <a:lnTo>
                    <a:pt x="34676" y="80888"/>
                  </a:lnTo>
                  <a:lnTo>
                    <a:pt x="33875" y="81100"/>
                  </a:lnTo>
                  <a:lnTo>
                    <a:pt x="33048" y="81289"/>
                  </a:lnTo>
                  <a:lnTo>
                    <a:pt x="32196" y="81457"/>
                  </a:lnTo>
                  <a:lnTo>
                    <a:pt x="31319" y="81602"/>
                  </a:lnTo>
                  <a:lnTo>
                    <a:pt x="30416" y="81725"/>
                  </a:lnTo>
                  <a:lnTo>
                    <a:pt x="29488" y="81825"/>
                  </a:lnTo>
                  <a:lnTo>
                    <a:pt x="28535" y="81903"/>
                  </a:lnTo>
                  <a:lnTo>
                    <a:pt x="27557" y="81959"/>
                  </a:lnTo>
                  <a:lnTo>
                    <a:pt x="26553" y="81993"/>
                  </a:lnTo>
                  <a:lnTo>
                    <a:pt x="25524" y="82004"/>
                  </a:lnTo>
                  <a:lnTo>
                    <a:pt x="24203" y="81987"/>
                  </a:lnTo>
                  <a:lnTo>
                    <a:pt x="22919" y="81938"/>
                  </a:lnTo>
                  <a:lnTo>
                    <a:pt x="21673" y="81856"/>
                  </a:lnTo>
                  <a:lnTo>
                    <a:pt x="20463" y="81742"/>
                  </a:lnTo>
                  <a:lnTo>
                    <a:pt x="19291" y="81595"/>
                  </a:lnTo>
                  <a:lnTo>
                    <a:pt x="18157" y="81414"/>
                  </a:lnTo>
                  <a:lnTo>
                    <a:pt x="17059" y="81202"/>
                  </a:lnTo>
                  <a:lnTo>
                    <a:pt x="15999" y="80956"/>
                  </a:lnTo>
                  <a:lnTo>
                    <a:pt x="14975" y="80678"/>
                  </a:lnTo>
                  <a:lnTo>
                    <a:pt x="13989" y="80367"/>
                  </a:lnTo>
                  <a:lnTo>
                    <a:pt x="13039" y="80021"/>
                  </a:lnTo>
                  <a:lnTo>
                    <a:pt x="12123" y="79640"/>
                  </a:lnTo>
                  <a:lnTo>
                    <a:pt x="11241" y="79224"/>
                  </a:lnTo>
                  <a:lnTo>
                    <a:pt x="10394" y="78771"/>
                  </a:lnTo>
                  <a:lnTo>
                    <a:pt x="9580" y="78283"/>
                  </a:lnTo>
                  <a:lnTo>
                    <a:pt x="8801" y="77759"/>
                  </a:lnTo>
                  <a:lnTo>
                    <a:pt x="8056" y="77200"/>
                  </a:lnTo>
                  <a:lnTo>
                    <a:pt x="7346" y="76604"/>
                  </a:lnTo>
                  <a:lnTo>
                    <a:pt x="6669" y="75973"/>
                  </a:lnTo>
                  <a:lnTo>
                    <a:pt x="6027" y="75307"/>
                  </a:lnTo>
                  <a:lnTo>
                    <a:pt x="5418" y="74603"/>
                  </a:lnTo>
                  <a:lnTo>
                    <a:pt x="4842" y="73860"/>
                  </a:lnTo>
                  <a:lnTo>
                    <a:pt x="4299" y="73079"/>
                  </a:lnTo>
                  <a:lnTo>
                    <a:pt x="3789" y="72259"/>
                  </a:lnTo>
                  <a:lnTo>
                    <a:pt x="3311" y="71400"/>
                  </a:lnTo>
                  <a:lnTo>
                    <a:pt x="2866" y="70502"/>
                  </a:lnTo>
                  <a:lnTo>
                    <a:pt x="2454" y="69566"/>
                  </a:lnTo>
                  <a:lnTo>
                    <a:pt x="2074" y="68591"/>
                  </a:lnTo>
                  <a:lnTo>
                    <a:pt x="1727" y="67578"/>
                  </a:lnTo>
                  <a:lnTo>
                    <a:pt x="1413" y="66526"/>
                  </a:lnTo>
                  <a:lnTo>
                    <a:pt x="1145" y="65433"/>
                  </a:lnTo>
                  <a:lnTo>
                    <a:pt x="904" y="64296"/>
                  </a:lnTo>
                  <a:lnTo>
                    <a:pt x="692" y="63117"/>
                  </a:lnTo>
                  <a:lnTo>
                    <a:pt x="508" y="61894"/>
                  </a:lnTo>
                  <a:lnTo>
                    <a:pt x="353" y="60628"/>
                  </a:lnTo>
                  <a:lnTo>
                    <a:pt x="226" y="59319"/>
                  </a:lnTo>
                  <a:lnTo>
                    <a:pt x="127" y="57967"/>
                  </a:lnTo>
                  <a:lnTo>
                    <a:pt x="56" y="56572"/>
                  </a:lnTo>
                  <a:lnTo>
                    <a:pt x="14" y="55134"/>
                  </a:lnTo>
                  <a:lnTo>
                    <a:pt x="0" y="53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531961" y="3689985"/>
              <a:ext cx="675712" cy="1035250"/>
            </a:xfrm>
            <a:custGeom>
              <a:avLst/>
              <a:pathLst>
                <a:path w="675712" h="1035250">
                  <a:moveTo>
                    <a:pt x="182542" y="1035250"/>
                  </a:moveTo>
                  <a:lnTo>
                    <a:pt x="218561" y="1028249"/>
                  </a:lnTo>
                  <a:lnTo>
                    <a:pt x="254313" y="1019995"/>
                  </a:lnTo>
                  <a:lnTo>
                    <a:pt x="289755" y="1010498"/>
                  </a:lnTo>
                  <a:lnTo>
                    <a:pt x="324845" y="999770"/>
                  </a:lnTo>
                  <a:lnTo>
                    <a:pt x="359538" y="987824"/>
                  </a:lnTo>
                  <a:lnTo>
                    <a:pt x="393794" y="974675"/>
                  </a:lnTo>
                  <a:lnTo>
                    <a:pt x="427570" y="960338"/>
                  </a:lnTo>
                  <a:lnTo>
                    <a:pt x="460825" y="944831"/>
                  </a:lnTo>
                  <a:lnTo>
                    <a:pt x="493518" y="928173"/>
                  </a:lnTo>
                  <a:lnTo>
                    <a:pt x="525610" y="910384"/>
                  </a:lnTo>
                  <a:lnTo>
                    <a:pt x="557062" y="891486"/>
                  </a:lnTo>
                  <a:lnTo>
                    <a:pt x="587835" y="871501"/>
                  </a:lnTo>
                  <a:lnTo>
                    <a:pt x="617892" y="850455"/>
                  </a:lnTo>
                  <a:lnTo>
                    <a:pt x="647196" y="828373"/>
                  </a:lnTo>
                  <a:lnTo>
                    <a:pt x="675712" y="80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976226" y="4642715"/>
              <a:ext cx="22213" cy="47636"/>
            </a:xfrm>
            <a:custGeom>
              <a:avLst/>
              <a:pathLst>
                <a:path w="22213" h="47636">
                  <a:moveTo>
                    <a:pt x="0" y="0"/>
                  </a:moveTo>
                  <a:lnTo>
                    <a:pt x="22213" y="476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027573" y="4686047"/>
              <a:ext cx="87734" cy="107900"/>
            </a:xfrm>
            <a:custGeom>
              <a:avLst/>
              <a:pathLst>
                <a:path w="87734" h="107900">
                  <a:moveTo>
                    <a:pt x="87734" y="77465"/>
                  </a:moveTo>
                  <a:lnTo>
                    <a:pt x="87708" y="78779"/>
                  </a:lnTo>
                  <a:lnTo>
                    <a:pt x="87629" y="80072"/>
                  </a:lnTo>
                  <a:lnTo>
                    <a:pt x="87499" y="81344"/>
                  </a:lnTo>
                  <a:lnTo>
                    <a:pt x="87317" y="82596"/>
                  </a:lnTo>
                  <a:lnTo>
                    <a:pt x="87083" y="83827"/>
                  </a:lnTo>
                  <a:lnTo>
                    <a:pt x="86796" y="85037"/>
                  </a:lnTo>
                  <a:lnTo>
                    <a:pt x="86457" y="86226"/>
                  </a:lnTo>
                  <a:lnTo>
                    <a:pt x="86067" y="87394"/>
                  </a:lnTo>
                  <a:lnTo>
                    <a:pt x="85624" y="88542"/>
                  </a:lnTo>
                  <a:lnTo>
                    <a:pt x="85129" y="89668"/>
                  </a:lnTo>
                  <a:lnTo>
                    <a:pt x="84595" y="90770"/>
                  </a:lnTo>
                  <a:lnTo>
                    <a:pt x="84004" y="91841"/>
                  </a:lnTo>
                  <a:lnTo>
                    <a:pt x="83357" y="92883"/>
                  </a:lnTo>
                  <a:lnTo>
                    <a:pt x="82653" y="93895"/>
                  </a:lnTo>
                  <a:lnTo>
                    <a:pt x="81892" y="94877"/>
                  </a:lnTo>
                  <a:lnTo>
                    <a:pt x="81075" y="95830"/>
                  </a:lnTo>
                  <a:lnTo>
                    <a:pt x="80201" y="96753"/>
                  </a:lnTo>
                  <a:lnTo>
                    <a:pt x="79271" y="97646"/>
                  </a:lnTo>
                  <a:lnTo>
                    <a:pt x="78285" y="98509"/>
                  </a:lnTo>
                  <a:lnTo>
                    <a:pt x="77241" y="99342"/>
                  </a:lnTo>
                  <a:lnTo>
                    <a:pt x="76141" y="100129"/>
                  </a:lnTo>
                  <a:lnTo>
                    <a:pt x="74985" y="100881"/>
                  </a:lnTo>
                  <a:lnTo>
                    <a:pt x="73772" y="101599"/>
                  </a:lnTo>
                  <a:lnTo>
                    <a:pt x="72503" y="102283"/>
                  </a:lnTo>
                  <a:lnTo>
                    <a:pt x="71177" y="102933"/>
                  </a:lnTo>
                  <a:lnTo>
                    <a:pt x="69794" y="103548"/>
                  </a:lnTo>
                  <a:lnTo>
                    <a:pt x="68355" y="104129"/>
                  </a:lnTo>
                  <a:lnTo>
                    <a:pt x="66859" y="104676"/>
                  </a:lnTo>
                  <a:lnTo>
                    <a:pt x="65307" y="105189"/>
                  </a:lnTo>
                  <a:lnTo>
                    <a:pt x="63698" y="105667"/>
                  </a:lnTo>
                  <a:lnTo>
                    <a:pt x="62045" y="106092"/>
                  </a:lnTo>
                  <a:lnTo>
                    <a:pt x="60331" y="106471"/>
                  </a:lnTo>
                  <a:lnTo>
                    <a:pt x="58557" y="106806"/>
                  </a:lnTo>
                  <a:lnTo>
                    <a:pt x="56721" y="107096"/>
                  </a:lnTo>
                  <a:lnTo>
                    <a:pt x="54824" y="107342"/>
                  </a:lnTo>
                  <a:lnTo>
                    <a:pt x="52866" y="107543"/>
                  </a:lnTo>
                  <a:lnTo>
                    <a:pt x="50847" y="107699"/>
                  </a:lnTo>
                  <a:lnTo>
                    <a:pt x="48768" y="107811"/>
                  </a:lnTo>
                  <a:lnTo>
                    <a:pt x="46627" y="107878"/>
                  </a:lnTo>
                  <a:lnTo>
                    <a:pt x="44425" y="107900"/>
                  </a:lnTo>
                  <a:lnTo>
                    <a:pt x="40597" y="107831"/>
                  </a:lnTo>
                  <a:lnTo>
                    <a:pt x="36942" y="107626"/>
                  </a:lnTo>
                  <a:lnTo>
                    <a:pt x="33459" y="107284"/>
                  </a:lnTo>
                  <a:lnTo>
                    <a:pt x="30149" y="106805"/>
                  </a:lnTo>
                  <a:lnTo>
                    <a:pt x="27012" y="106188"/>
                  </a:lnTo>
                  <a:lnTo>
                    <a:pt x="24047" y="105435"/>
                  </a:lnTo>
                  <a:lnTo>
                    <a:pt x="21255" y="104545"/>
                  </a:lnTo>
                  <a:lnTo>
                    <a:pt x="18636" y="103518"/>
                  </a:lnTo>
                  <a:lnTo>
                    <a:pt x="16189" y="102355"/>
                  </a:lnTo>
                  <a:lnTo>
                    <a:pt x="13915" y="101054"/>
                  </a:lnTo>
                  <a:lnTo>
                    <a:pt x="11807" y="99624"/>
                  </a:lnTo>
                  <a:lnTo>
                    <a:pt x="9858" y="98071"/>
                  </a:lnTo>
                  <a:lnTo>
                    <a:pt x="8068" y="96397"/>
                  </a:lnTo>
                  <a:lnTo>
                    <a:pt x="6438" y="94601"/>
                  </a:lnTo>
                  <a:lnTo>
                    <a:pt x="4967" y="92682"/>
                  </a:lnTo>
                  <a:lnTo>
                    <a:pt x="3655" y="90642"/>
                  </a:lnTo>
                  <a:lnTo>
                    <a:pt x="2502" y="88479"/>
                  </a:lnTo>
                  <a:lnTo>
                    <a:pt x="1509" y="86195"/>
                  </a:lnTo>
                  <a:lnTo>
                    <a:pt x="674" y="83788"/>
                  </a:lnTo>
                  <a:lnTo>
                    <a:pt x="0" y="81260"/>
                  </a:lnTo>
                  <a:lnTo>
                    <a:pt x="13766" y="78506"/>
                  </a:lnTo>
                  <a:lnTo>
                    <a:pt x="13986" y="79317"/>
                  </a:lnTo>
                  <a:lnTo>
                    <a:pt x="14227" y="80114"/>
                  </a:lnTo>
                  <a:lnTo>
                    <a:pt x="14492" y="80895"/>
                  </a:lnTo>
                  <a:lnTo>
                    <a:pt x="14778" y="81661"/>
                  </a:lnTo>
                  <a:lnTo>
                    <a:pt x="15087" y="82413"/>
                  </a:lnTo>
                  <a:lnTo>
                    <a:pt x="15418" y="83150"/>
                  </a:lnTo>
                  <a:lnTo>
                    <a:pt x="15772" y="83872"/>
                  </a:lnTo>
                  <a:lnTo>
                    <a:pt x="16147" y="84579"/>
                  </a:lnTo>
                  <a:lnTo>
                    <a:pt x="16545" y="85271"/>
                  </a:lnTo>
                  <a:lnTo>
                    <a:pt x="16966" y="85948"/>
                  </a:lnTo>
                  <a:lnTo>
                    <a:pt x="17412" y="86609"/>
                  </a:lnTo>
                  <a:lnTo>
                    <a:pt x="17889" y="87251"/>
                  </a:lnTo>
                  <a:lnTo>
                    <a:pt x="18395" y="87877"/>
                  </a:lnTo>
                  <a:lnTo>
                    <a:pt x="18930" y="88484"/>
                  </a:lnTo>
                  <a:lnTo>
                    <a:pt x="19496" y="89073"/>
                  </a:lnTo>
                  <a:lnTo>
                    <a:pt x="20091" y="89645"/>
                  </a:lnTo>
                  <a:lnTo>
                    <a:pt x="20716" y="90198"/>
                  </a:lnTo>
                  <a:lnTo>
                    <a:pt x="21371" y="90734"/>
                  </a:lnTo>
                  <a:lnTo>
                    <a:pt x="22056" y="91252"/>
                  </a:lnTo>
                  <a:lnTo>
                    <a:pt x="22770" y="91752"/>
                  </a:lnTo>
                  <a:lnTo>
                    <a:pt x="23531" y="92218"/>
                  </a:lnTo>
                  <a:lnTo>
                    <a:pt x="24327" y="92663"/>
                  </a:lnTo>
                  <a:lnTo>
                    <a:pt x="25157" y="93087"/>
                  </a:lnTo>
                  <a:lnTo>
                    <a:pt x="26021" y="93490"/>
                  </a:lnTo>
                  <a:lnTo>
                    <a:pt x="26919" y="93873"/>
                  </a:lnTo>
                  <a:lnTo>
                    <a:pt x="27851" y="94234"/>
                  </a:lnTo>
                  <a:lnTo>
                    <a:pt x="28818" y="94575"/>
                  </a:lnTo>
                  <a:lnTo>
                    <a:pt x="29819" y="94895"/>
                  </a:lnTo>
                  <a:lnTo>
                    <a:pt x="30854" y="95194"/>
                  </a:lnTo>
                  <a:lnTo>
                    <a:pt x="31923" y="95473"/>
                  </a:lnTo>
                  <a:lnTo>
                    <a:pt x="33031" y="95727"/>
                  </a:lnTo>
                  <a:lnTo>
                    <a:pt x="34182" y="95955"/>
                  </a:lnTo>
                  <a:lnTo>
                    <a:pt x="35377" y="96156"/>
                  </a:lnTo>
                  <a:lnTo>
                    <a:pt x="36614" y="96330"/>
                  </a:lnTo>
                  <a:lnTo>
                    <a:pt x="37895" y="96477"/>
                  </a:lnTo>
                  <a:lnTo>
                    <a:pt x="39219" y="96598"/>
                  </a:lnTo>
                  <a:lnTo>
                    <a:pt x="40586" y="96692"/>
                  </a:lnTo>
                  <a:lnTo>
                    <a:pt x="41996" y="96759"/>
                  </a:lnTo>
                  <a:lnTo>
                    <a:pt x="43449" y="96799"/>
                  </a:lnTo>
                  <a:lnTo>
                    <a:pt x="44946" y="96812"/>
                  </a:lnTo>
                  <a:lnTo>
                    <a:pt x="46200" y="96802"/>
                  </a:lnTo>
                  <a:lnTo>
                    <a:pt x="47434" y="96771"/>
                  </a:lnTo>
                  <a:lnTo>
                    <a:pt x="48647" y="96718"/>
                  </a:lnTo>
                  <a:lnTo>
                    <a:pt x="49839" y="96646"/>
                  </a:lnTo>
                  <a:lnTo>
                    <a:pt x="51010" y="96552"/>
                  </a:lnTo>
                  <a:lnTo>
                    <a:pt x="52161" y="96437"/>
                  </a:lnTo>
                  <a:lnTo>
                    <a:pt x="53290" y="96302"/>
                  </a:lnTo>
                  <a:lnTo>
                    <a:pt x="54399" y="96145"/>
                  </a:lnTo>
                  <a:lnTo>
                    <a:pt x="55487" y="95968"/>
                  </a:lnTo>
                  <a:lnTo>
                    <a:pt x="56554" y="95770"/>
                  </a:lnTo>
                  <a:lnTo>
                    <a:pt x="57596" y="95536"/>
                  </a:lnTo>
                  <a:lnTo>
                    <a:pt x="58608" y="95279"/>
                  </a:lnTo>
                  <a:lnTo>
                    <a:pt x="59590" y="95000"/>
                  </a:lnTo>
                  <a:lnTo>
                    <a:pt x="60543" y="94699"/>
                  </a:lnTo>
                  <a:lnTo>
                    <a:pt x="61466" y="94375"/>
                  </a:lnTo>
                  <a:lnTo>
                    <a:pt x="62358" y="94029"/>
                  </a:lnTo>
                  <a:lnTo>
                    <a:pt x="63222" y="93661"/>
                  </a:lnTo>
                  <a:lnTo>
                    <a:pt x="64055" y="93270"/>
                  </a:lnTo>
                  <a:lnTo>
                    <a:pt x="64859" y="92857"/>
                  </a:lnTo>
                  <a:lnTo>
                    <a:pt x="65633" y="92422"/>
                  </a:lnTo>
                  <a:lnTo>
                    <a:pt x="66375" y="91963"/>
                  </a:lnTo>
                  <a:lnTo>
                    <a:pt x="67082" y="91478"/>
                  </a:lnTo>
                  <a:lnTo>
                    <a:pt x="67756" y="90968"/>
                  </a:lnTo>
                  <a:lnTo>
                    <a:pt x="68395" y="90433"/>
                  </a:lnTo>
                  <a:lnTo>
                    <a:pt x="69000" y="89873"/>
                  </a:lnTo>
                  <a:lnTo>
                    <a:pt x="69571" y="89287"/>
                  </a:lnTo>
                  <a:lnTo>
                    <a:pt x="70107" y="88677"/>
                  </a:lnTo>
                  <a:lnTo>
                    <a:pt x="70610" y="88040"/>
                  </a:lnTo>
                  <a:lnTo>
                    <a:pt x="71078" y="87379"/>
                  </a:lnTo>
                  <a:lnTo>
                    <a:pt x="71511" y="86692"/>
                  </a:lnTo>
                  <a:lnTo>
                    <a:pt x="71921" y="85964"/>
                  </a:lnTo>
                  <a:lnTo>
                    <a:pt x="72288" y="85210"/>
                  </a:lnTo>
                  <a:lnTo>
                    <a:pt x="72612" y="84428"/>
                  </a:lnTo>
                  <a:lnTo>
                    <a:pt x="72893" y="83620"/>
                  </a:lnTo>
                  <a:lnTo>
                    <a:pt x="73130" y="82785"/>
                  </a:lnTo>
                  <a:lnTo>
                    <a:pt x="73324" y="81923"/>
                  </a:lnTo>
                  <a:lnTo>
                    <a:pt x="73475" y="81035"/>
                  </a:lnTo>
                  <a:lnTo>
                    <a:pt x="73583" y="80120"/>
                  </a:lnTo>
                  <a:lnTo>
                    <a:pt x="73648" y="79178"/>
                  </a:lnTo>
                  <a:lnTo>
                    <a:pt x="73669" y="78209"/>
                  </a:lnTo>
                  <a:lnTo>
                    <a:pt x="73646" y="77201"/>
                  </a:lnTo>
                  <a:lnTo>
                    <a:pt x="73574" y="76232"/>
                  </a:lnTo>
                  <a:lnTo>
                    <a:pt x="73455" y="75302"/>
                  </a:lnTo>
                  <a:lnTo>
                    <a:pt x="73288" y="74411"/>
                  </a:lnTo>
                  <a:lnTo>
                    <a:pt x="73074" y="73558"/>
                  </a:lnTo>
                  <a:lnTo>
                    <a:pt x="72812" y="72744"/>
                  </a:lnTo>
                  <a:lnTo>
                    <a:pt x="72503" y="71968"/>
                  </a:lnTo>
                  <a:lnTo>
                    <a:pt x="72145" y="71232"/>
                  </a:lnTo>
                  <a:lnTo>
                    <a:pt x="71741" y="70534"/>
                  </a:lnTo>
                  <a:lnTo>
                    <a:pt x="71288" y="69874"/>
                  </a:lnTo>
                  <a:lnTo>
                    <a:pt x="70807" y="69246"/>
                  </a:lnTo>
                  <a:lnTo>
                    <a:pt x="70288" y="68639"/>
                  </a:lnTo>
                  <a:lnTo>
                    <a:pt x="69730" y="68055"/>
                  </a:lnTo>
                  <a:lnTo>
                    <a:pt x="69133" y="67493"/>
                  </a:lnTo>
                  <a:lnTo>
                    <a:pt x="68498" y="66954"/>
                  </a:lnTo>
                  <a:lnTo>
                    <a:pt x="67823" y="66436"/>
                  </a:lnTo>
                  <a:lnTo>
                    <a:pt x="67111" y="65942"/>
                  </a:lnTo>
                  <a:lnTo>
                    <a:pt x="66359" y="65469"/>
                  </a:lnTo>
                  <a:lnTo>
                    <a:pt x="65569" y="65019"/>
                  </a:lnTo>
                  <a:lnTo>
                    <a:pt x="64740" y="64591"/>
                  </a:lnTo>
                  <a:lnTo>
                    <a:pt x="63875" y="64181"/>
                  </a:lnTo>
                  <a:lnTo>
                    <a:pt x="62978" y="63784"/>
                  </a:lnTo>
                  <a:lnTo>
                    <a:pt x="62047" y="63401"/>
                  </a:lnTo>
                  <a:lnTo>
                    <a:pt x="61085" y="63031"/>
                  </a:lnTo>
                  <a:lnTo>
                    <a:pt x="60089" y="62675"/>
                  </a:lnTo>
                  <a:lnTo>
                    <a:pt x="59060" y="62332"/>
                  </a:lnTo>
                  <a:lnTo>
                    <a:pt x="57999" y="62002"/>
                  </a:lnTo>
                  <a:lnTo>
                    <a:pt x="56905" y="61686"/>
                  </a:lnTo>
                  <a:lnTo>
                    <a:pt x="55779" y="61383"/>
                  </a:lnTo>
                  <a:lnTo>
                    <a:pt x="54619" y="61093"/>
                  </a:lnTo>
                  <a:lnTo>
                    <a:pt x="53431" y="60808"/>
                  </a:lnTo>
                  <a:lnTo>
                    <a:pt x="52217" y="60519"/>
                  </a:lnTo>
                  <a:lnTo>
                    <a:pt x="50978" y="60225"/>
                  </a:lnTo>
                  <a:lnTo>
                    <a:pt x="49714" y="59927"/>
                  </a:lnTo>
                  <a:lnTo>
                    <a:pt x="48424" y="59624"/>
                  </a:lnTo>
                  <a:lnTo>
                    <a:pt x="47110" y="59316"/>
                  </a:lnTo>
                  <a:lnTo>
                    <a:pt x="45769" y="59005"/>
                  </a:lnTo>
                  <a:lnTo>
                    <a:pt x="44404" y="58688"/>
                  </a:lnTo>
                  <a:lnTo>
                    <a:pt x="43013" y="58368"/>
                  </a:lnTo>
                  <a:lnTo>
                    <a:pt x="41597" y="58042"/>
                  </a:lnTo>
                  <a:lnTo>
                    <a:pt x="40718" y="57848"/>
                  </a:lnTo>
                  <a:lnTo>
                    <a:pt x="39838" y="57650"/>
                  </a:lnTo>
                  <a:lnTo>
                    <a:pt x="38956" y="57449"/>
                  </a:lnTo>
                  <a:lnTo>
                    <a:pt x="38073" y="57245"/>
                  </a:lnTo>
                  <a:lnTo>
                    <a:pt x="37188" y="57038"/>
                  </a:lnTo>
                  <a:lnTo>
                    <a:pt x="36302" y="56828"/>
                  </a:lnTo>
                  <a:lnTo>
                    <a:pt x="35414" y="56615"/>
                  </a:lnTo>
                  <a:lnTo>
                    <a:pt x="34525" y="56399"/>
                  </a:lnTo>
                  <a:lnTo>
                    <a:pt x="33634" y="56181"/>
                  </a:lnTo>
                  <a:lnTo>
                    <a:pt x="32742" y="55959"/>
                  </a:lnTo>
                  <a:lnTo>
                    <a:pt x="31867" y="55717"/>
                  </a:lnTo>
                  <a:lnTo>
                    <a:pt x="30997" y="55468"/>
                  </a:lnTo>
                  <a:lnTo>
                    <a:pt x="30134" y="55211"/>
                  </a:lnTo>
                  <a:lnTo>
                    <a:pt x="29277" y="54947"/>
                  </a:lnTo>
                  <a:lnTo>
                    <a:pt x="28426" y="54675"/>
                  </a:lnTo>
                  <a:lnTo>
                    <a:pt x="27580" y="54396"/>
                  </a:lnTo>
                  <a:lnTo>
                    <a:pt x="26741" y="54110"/>
                  </a:lnTo>
                  <a:lnTo>
                    <a:pt x="25908" y="53816"/>
                  </a:lnTo>
                  <a:lnTo>
                    <a:pt x="25080" y="53514"/>
                  </a:lnTo>
                  <a:lnTo>
                    <a:pt x="24258" y="53206"/>
                  </a:lnTo>
                  <a:lnTo>
                    <a:pt x="23459" y="52873"/>
                  </a:lnTo>
                  <a:lnTo>
                    <a:pt x="22669" y="52530"/>
                  </a:lnTo>
                  <a:lnTo>
                    <a:pt x="21888" y="52176"/>
                  </a:lnTo>
                  <a:lnTo>
                    <a:pt x="21115" y="51813"/>
                  </a:lnTo>
                  <a:lnTo>
                    <a:pt x="20352" y="51438"/>
                  </a:lnTo>
                  <a:lnTo>
                    <a:pt x="19597" y="51054"/>
                  </a:lnTo>
                  <a:lnTo>
                    <a:pt x="18852" y="50658"/>
                  </a:lnTo>
                  <a:lnTo>
                    <a:pt x="18115" y="50253"/>
                  </a:lnTo>
                  <a:lnTo>
                    <a:pt x="17387" y="49837"/>
                  </a:lnTo>
                  <a:lnTo>
                    <a:pt x="16668" y="49410"/>
                  </a:lnTo>
                  <a:lnTo>
                    <a:pt x="15964" y="48971"/>
                  </a:lnTo>
                  <a:lnTo>
                    <a:pt x="15278" y="48514"/>
                  </a:lnTo>
                  <a:lnTo>
                    <a:pt x="14612" y="48042"/>
                  </a:lnTo>
                  <a:lnTo>
                    <a:pt x="13966" y="47553"/>
                  </a:lnTo>
                  <a:lnTo>
                    <a:pt x="13338" y="47048"/>
                  </a:lnTo>
                  <a:lnTo>
                    <a:pt x="12730" y="46526"/>
                  </a:lnTo>
                  <a:lnTo>
                    <a:pt x="12142" y="45988"/>
                  </a:lnTo>
                  <a:lnTo>
                    <a:pt x="11572" y="45434"/>
                  </a:lnTo>
                  <a:lnTo>
                    <a:pt x="11022" y="44863"/>
                  </a:lnTo>
                  <a:lnTo>
                    <a:pt x="10492" y="44276"/>
                  </a:lnTo>
                  <a:lnTo>
                    <a:pt x="9982" y="43657"/>
                  </a:lnTo>
                  <a:lnTo>
                    <a:pt x="9495" y="43020"/>
                  </a:lnTo>
                  <a:lnTo>
                    <a:pt x="9030" y="42365"/>
                  </a:lnTo>
                  <a:lnTo>
                    <a:pt x="8587" y="41692"/>
                  </a:lnTo>
                  <a:lnTo>
                    <a:pt x="8166" y="41002"/>
                  </a:lnTo>
                  <a:lnTo>
                    <a:pt x="7768" y="40293"/>
                  </a:lnTo>
                  <a:lnTo>
                    <a:pt x="7393" y="39567"/>
                  </a:lnTo>
                  <a:lnTo>
                    <a:pt x="7039" y="38823"/>
                  </a:lnTo>
                  <a:lnTo>
                    <a:pt x="6708" y="38061"/>
                  </a:lnTo>
                  <a:lnTo>
                    <a:pt x="6399" y="37281"/>
                  </a:lnTo>
                  <a:lnTo>
                    <a:pt x="6116" y="36465"/>
                  </a:lnTo>
                  <a:lnTo>
                    <a:pt x="5863" y="35626"/>
                  </a:lnTo>
                  <a:lnTo>
                    <a:pt x="5640" y="34763"/>
                  </a:lnTo>
                  <a:lnTo>
                    <a:pt x="5447" y="33876"/>
                  </a:lnTo>
                  <a:lnTo>
                    <a:pt x="5283" y="32965"/>
                  </a:lnTo>
                  <a:lnTo>
                    <a:pt x="5149" y="32030"/>
                  </a:lnTo>
                  <a:lnTo>
                    <a:pt x="5045" y="31072"/>
                  </a:lnTo>
                  <a:lnTo>
                    <a:pt x="4970" y="30090"/>
                  </a:lnTo>
                  <a:lnTo>
                    <a:pt x="4926" y="29083"/>
                  </a:lnTo>
                  <a:lnTo>
                    <a:pt x="4911" y="28054"/>
                  </a:lnTo>
                  <a:lnTo>
                    <a:pt x="4941" y="26587"/>
                  </a:lnTo>
                  <a:lnTo>
                    <a:pt x="5030" y="25163"/>
                  </a:lnTo>
                  <a:lnTo>
                    <a:pt x="5179" y="23783"/>
                  </a:lnTo>
                  <a:lnTo>
                    <a:pt x="5387" y="22446"/>
                  </a:lnTo>
                  <a:lnTo>
                    <a:pt x="5655" y="21152"/>
                  </a:lnTo>
                  <a:lnTo>
                    <a:pt x="5982" y="19901"/>
                  </a:lnTo>
                  <a:lnTo>
                    <a:pt x="6369" y="18693"/>
                  </a:lnTo>
                  <a:lnTo>
                    <a:pt x="6816" y="17528"/>
                  </a:lnTo>
                  <a:lnTo>
                    <a:pt x="7322" y="16407"/>
                  </a:lnTo>
                  <a:lnTo>
                    <a:pt x="7887" y="15329"/>
                  </a:lnTo>
                  <a:lnTo>
                    <a:pt x="8521" y="14277"/>
                  </a:lnTo>
                  <a:lnTo>
                    <a:pt x="9200" y="13263"/>
                  </a:lnTo>
                  <a:lnTo>
                    <a:pt x="9926" y="12288"/>
                  </a:lnTo>
                  <a:lnTo>
                    <a:pt x="10697" y="11352"/>
                  </a:lnTo>
                  <a:lnTo>
                    <a:pt x="11515" y="10455"/>
                  </a:lnTo>
                  <a:lnTo>
                    <a:pt x="12379" y="9596"/>
                  </a:lnTo>
                  <a:lnTo>
                    <a:pt x="13289" y="8776"/>
                  </a:lnTo>
                  <a:lnTo>
                    <a:pt x="14245" y="7995"/>
                  </a:lnTo>
                  <a:lnTo>
                    <a:pt x="15248" y="7252"/>
                  </a:lnTo>
                  <a:lnTo>
                    <a:pt x="16296" y="6548"/>
                  </a:lnTo>
                  <a:lnTo>
                    <a:pt x="17387" y="5882"/>
                  </a:lnTo>
                  <a:lnTo>
                    <a:pt x="18517" y="5253"/>
                  </a:lnTo>
                  <a:lnTo>
                    <a:pt x="19685" y="4662"/>
                  </a:lnTo>
                  <a:lnTo>
                    <a:pt x="20892" y="4107"/>
                  </a:lnTo>
                  <a:lnTo>
                    <a:pt x="22138" y="3590"/>
                  </a:lnTo>
                  <a:lnTo>
                    <a:pt x="23422" y="3110"/>
                  </a:lnTo>
                  <a:lnTo>
                    <a:pt x="24745" y="2667"/>
                  </a:lnTo>
                  <a:lnTo>
                    <a:pt x="26107" y="2262"/>
                  </a:lnTo>
                  <a:lnTo>
                    <a:pt x="27507" y="1893"/>
                  </a:lnTo>
                  <a:lnTo>
                    <a:pt x="28947" y="1562"/>
                  </a:lnTo>
                  <a:lnTo>
                    <a:pt x="30417" y="1265"/>
                  </a:lnTo>
                  <a:lnTo>
                    <a:pt x="31911" y="1000"/>
                  </a:lnTo>
                  <a:lnTo>
                    <a:pt x="33429" y="765"/>
                  </a:lnTo>
                  <a:lnTo>
                    <a:pt x="34971" y="562"/>
                  </a:lnTo>
                  <a:lnTo>
                    <a:pt x="36537" y="390"/>
                  </a:lnTo>
                  <a:lnTo>
                    <a:pt x="38126" y="250"/>
                  </a:lnTo>
                  <a:lnTo>
                    <a:pt x="39740" y="140"/>
                  </a:lnTo>
                  <a:lnTo>
                    <a:pt x="41377" y="62"/>
                  </a:lnTo>
                  <a:lnTo>
                    <a:pt x="43038" y="15"/>
                  </a:lnTo>
                  <a:lnTo>
                    <a:pt x="44722" y="0"/>
                  </a:lnTo>
                  <a:lnTo>
                    <a:pt x="46644" y="15"/>
                  </a:lnTo>
                  <a:lnTo>
                    <a:pt x="48509" y="62"/>
                  </a:lnTo>
                  <a:lnTo>
                    <a:pt x="50317" y="140"/>
                  </a:lnTo>
                  <a:lnTo>
                    <a:pt x="52069" y="250"/>
                  </a:lnTo>
                  <a:lnTo>
                    <a:pt x="53764" y="390"/>
                  </a:lnTo>
                  <a:lnTo>
                    <a:pt x="55402" y="562"/>
                  </a:lnTo>
                  <a:lnTo>
                    <a:pt x="56984" y="765"/>
                  </a:lnTo>
                  <a:lnTo>
                    <a:pt x="58510" y="1000"/>
                  </a:lnTo>
                  <a:lnTo>
                    <a:pt x="59979" y="1265"/>
                  </a:lnTo>
                  <a:lnTo>
                    <a:pt x="61391" y="1562"/>
                  </a:lnTo>
                  <a:lnTo>
                    <a:pt x="62754" y="1875"/>
                  </a:lnTo>
                  <a:lnTo>
                    <a:pt x="64073" y="2220"/>
                  </a:lnTo>
                  <a:lnTo>
                    <a:pt x="65349" y="2596"/>
                  </a:lnTo>
                  <a:lnTo>
                    <a:pt x="66582" y="3003"/>
                  </a:lnTo>
                  <a:lnTo>
                    <a:pt x="67772" y="3441"/>
                  </a:lnTo>
                  <a:lnTo>
                    <a:pt x="68919" y="3911"/>
                  </a:lnTo>
                  <a:lnTo>
                    <a:pt x="70022" y="4412"/>
                  </a:lnTo>
                  <a:lnTo>
                    <a:pt x="71083" y="4944"/>
                  </a:lnTo>
                  <a:lnTo>
                    <a:pt x="72100" y="5507"/>
                  </a:lnTo>
                  <a:lnTo>
                    <a:pt x="73074" y="6101"/>
                  </a:lnTo>
                  <a:lnTo>
                    <a:pt x="74007" y="6727"/>
                  </a:lnTo>
                  <a:lnTo>
                    <a:pt x="74902" y="7381"/>
                  </a:lnTo>
                  <a:lnTo>
                    <a:pt x="75757" y="8066"/>
                  </a:lnTo>
                  <a:lnTo>
                    <a:pt x="76575" y="8780"/>
                  </a:lnTo>
                  <a:lnTo>
                    <a:pt x="77353" y="9525"/>
                  </a:lnTo>
                  <a:lnTo>
                    <a:pt x="78093" y="10298"/>
                  </a:lnTo>
                  <a:lnTo>
                    <a:pt x="78794" y="11102"/>
                  </a:lnTo>
                  <a:lnTo>
                    <a:pt x="79456" y="11936"/>
                  </a:lnTo>
                  <a:lnTo>
                    <a:pt x="80079" y="12799"/>
                  </a:lnTo>
                  <a:lnTo>
                    <a:pt x="80664" y="13692"/>
                  </a:lnTo>
                  <a:lnTo>
                    <a:pt x="81233" y="14600"/>
                  </a:lnTo>
                  <a:lnTo>
                    <a:pt x="81778" y="15537"/>
                  </a:lnTo>
                  <a:lnTo>
                    <a:pt x="82298" y="16505"/>
                  </a:lnTo>
                  <a:lnTo>
                    <a:pt x="82796" y="17502"/>
                  </a:lnTo>
                  <a:lnTo>
                    <a:pt x="83269" y="18529"/>
                  </a:lnTo>
                  <a:lnTo>
                    <a:pt x="83718" y="19585"/>
                  </a:lnTo>
                  <a:lnTo>
                    <a:pt x="84144" y="20672"/>
                  </a:lnTo>
                  <a:lnTo>
                    <a:pt x="84546" y="21788"/>
                  </a:lnTo>
                  <a:lnTo>
                    <a:pt x="84924" y="22934"/>
                  </a:lnTo>
                  <a:lnTo>
                    <a:pt x="85278" y="24110"/>
                  </a:lnTo>
                  <a:lnTo>
                    <a:pt x="71288" y="26565"/>
                  </a:lnTo>
                  <a:lnTo>
                    <a:pt x="71070" y="25814"/>
                  </a:lnTo>
                  <a:lnTo>
                    <a:pt x="70833" y="25080"/>
                  </a:lnTo>
                  <a:lnTo>
                    <a:pt x="70576" y="24362"/>
                  </a:lnTo>
                  <a:lnTo>
                    <a:pt x="70300" y="23660"/>
                  </a:lnTo>
                  <a:lnTo>
                    <a:pt x="70005" y="22975"/>
                  </a:lnTo>
                  <a:lnTo>
                    <a:pt x="69690" y="22306"/>
                  </a:lnTo>
                  <a:lnTo>
                    <a:pt x="69356" y="21653"/>
                  </a:lnTo>
                  <a:lnTo>
                    <a:pt x="69002" y="21017"/>
                  </a:lnTo>
                  <a:lnTo>
                    <a:pt x="68629" y="20397"/>
                  </a:lnTo>
                  <a:lnTo>
                    <a:pt x="68237" y="19794"/>
                  </a:lnTo>
                  <a:lnTo>
                    <a:pt x="67838" y="19208"/>
                  </a:lnTo>
                  <a:lnTo>
                    <a:pt x="67413" y="18642"/>
                  </a:lnTo>
                  <a:lnTo>
                    <a:pt x="66962" y="18095"/>
                  </a:lnTo>
                  <a:lnTo>
                    <a:pt x="66487" y="17567"/>
                  </a:lnTo>
                  <a:lnTo>
                    <a:pt x="65986" y="17059"/>
                  </a:lnTo>
                  <a:lnTo>
                    <a:pt x="65460" y="16570"/>
                  </a:lnTo>
                  <a:lnTo>
                    <a:pt x="64909" y="16100"/>
                  </a:lnTo>
                  <a:lnTo>
                    <a:pt x="64332" y="15650"/>
                  </a:lnTo>
                  <a:lnTo>
                    <a:pt x="63730" y="15219"/>
                  </a:lnTo>
                  <a:lnTo>
                    <a:pt x="63103" y="14808"/>
                  </a:lnTo>
                  <a:lnTo>
                    <a:pt x="62449" y="14416"/>
                  </a:lnTo>
                  <a:lnTo>
                    <a:pt x="61766" y="14043"/>
                  </a:lnTo>
                  <a:lnTo>
                    <a:pt x="61055" y="13689"/>
                  </a:lnTo>
                  <a:lnTo>
                    <a:pt x="60317" y="13355"/>
                  </a:lnTo>
                  <a:lnTo>
                    <a:pt x="59549" y="13041"/>
                  </a:lnTo>
                  <a:lnTo>
                    <a:pt x="58754" y="12745"/>
                  </a:lnTo>
                  <a:lnTo>
                    <a:pt x="57930" y="12469"/>
                  </a:lnTo>
                  <a:lnTo>
                    <a:pt x="57078" y="12212"/>
                  </a:lnTo>
                  <a:lnTo>
                    <a:pt x="56198" y="11975"/>
                  </a:lnTo>
                  <a:lnTo>
                    <a:pt x="55289" y="11757"/>
                  </a:lnTo>
                  <a:lnTo>
                    <a:pt x="54365" y="11559"/>
                  </a:lnTo>
                  <a:lnTo>
                    <a:pt x="53408" y="11382"/>
                  </a:lnTo>
                  <a:lnTo>
                    <a:pt x="52418" y="11226"/>
                  </a:lnTo>
                  <a:lnTo>
                    <a:pt x="51396" y="11090"/>
                  </a:lnTo>
                  <a:lnTo>
                    <a:pt x="50341" y="10976"/>
                  </a:lnTo>
                  <a:lnTo>
                    <a:pt x="49253" y="10882"/>
                  </a:lnTo>
                  <a:lnTo>
                    <a:pt x="48132" y="10809"/>
                  </a:lnTo>
                  <a:lnTo>
                    <a:pt x="46979" y="10757"/>
                  </a:lnTo>
                  <a:lnTo>
                    <a:pt x="45792" y="10726"/>
                  </a:lnTo>
                  <a:lnTo>
                    <a:pt x="44574" y="10715"/>
                  </a:lnTo>
                  <a:lnTo>
                    <a:pt x="43138" y="10729"/>
                  </a:lnTo>
                  <a:lnTo>
                    <a:pt x="41749" y="10769"/>
                  </a:lnTo>
                  <a:lnTo>
                    <a:pt x="40406" y="10836"/>
                  </a:lnTo>
                  <a:lnTo>
                    <a:pt x="39109" y="10929"/>
                  </a:lnTo>
                  <a:lnTo>
                    <a:pt x="37858" y="11050"/>
                  </a:lnTo>
                  <a:lnTo>
                    <a:pt x="36653" y="11197"/>
                  </a:lnTo>
                  <a:lnTo>
                    <a:pt x="35494" y="11371"/>
                  </a:lnTo>
                  <a:lnTo>
                    <a:pt x="34382" y="11572"/>
                  </a:lnTo>
                  <a:lnTo>
                    <a:pt x="33315" y="11800"/>
                  </a:lnTo>
                  <a:lnTo>
                    <a:pt x="32295" y="12055"/>
                  </a:lnTo>
                  <a:lnTo>
                    <a:pt x="31332" y="12317"/>
                  </a:lnTo>
                  <a:lnTo>
                    <a:pt x="30405" y="12599"/>
                  </a:lnTo>
                  <a:lnTo>
                    <a:pt x="29516" y="12901"/>
                  </a:lnTo>
                  <a:lnTo>
                    <a:pt x="28664" y="13221"/>
                  </a:lnTo>
                  <a:lnTo>
                    <a:pt x="27849" y="13561"/>
                  </a:lnTo>
                  <a:lnTo>
                    <a:pt x="27071" y="13921"/>
                  </a:lnTo>
                  <a:lnTo>
                    <a:pt x="26331" y="14300"/>
                  </a:lnTo>
                  <a:lnTo>
                    <a:pt x="25628" y="14698"/>
                  </a:lnTo>
                  <a:lnTo>
                    <a:pt x="24962" y="15115"/>
                  </a:lnTo>
                  <a:lnTo>
                    <a:pt x="24333" y="15552"/>
                  </a:lnTo>
                  <a:lnTo>
                    <a:pt x="23754" y="16007"/>
                  </a:lnTo>
                  <a:lnTo>
                    <a:pt x="23208" y="16478"/>
                  </a:lnTo>
                  <a:lnTo>
                    <a:pt x="22694" y="16965"/>
                  </a:lnTo>
                  <a:lnTo>
                    <a:pt x="22214" y="17469"/>
                  </a:lnTo>
                  <a:lnTo>
                    <a:pt x="21766" y="17989"/>
                  </a:lnTo>
                  <a:lnTo>
                    <a:pt x="21350" y="18526"/>
                  </a:lnTo>
                  <a:lnTo>
                    <a:pt x="20968" y="19079"/>
                  </a:lnTo>
                  <a:lnTo>
                    <a:pt x="20618" y="19648"/>
                  </a:lnTo>
                  <a:lnTo>
                    <a:pt x="20301" y="20233"/>
                  </a:lnTo>
                  <a:lnTo>
                    <a:pt x="20017" y="20835"/>
                  </a:lnTo>
                  <a:lnTo>
                    <a:pt x="19777" y="21436"/>
                  </a:lnTo>
                  <a:lnTo>
                    <a:pt x="19561" y="22047"/>
                  </a:lnTo>
                  <a:lnTo>
                    <a:pt x="19372" y="22668"/>
                  </a:lnTo>
                  <a:lnTo>
                    <a:pt x="19207" y="23300"/>
                  </a:lnTo>
                  <a:lnTo>
                    <a:pt x="19068" y="23942"/>
                  </a:lnTo>
                  <a:lnTo>
                    <a:pt x="18954" y="24595"/>
                  </a:lnTo>
                  <a:lnTo>
                    <a:pt x="18866" y="25258"/>
                  </a:lnTo>
                  <a:lnTo>
                    <a:pt x="18802" y="25931"/>
                  </a:lnTo>
                  <a:lnTo>
                    <a:pt x="18764" y="26615"/>
                  </a:lnTo>
                  <a:lnTo>
                    <a:pt x="18752" y="27309"/>
                  </a:lnTo>
                  <a:lnTo>
                    <a:pt x="18775" y="28231"/>
                  </a:lnTo>
                  <a:lnTo>
                    <a:pt x="18844" y="29119"/>
                  </a:lnTo>
                  <a:lnTo>
                    <a:pt x="18959" y="29975"/>
                  </a:lnTo>
                  <a:lnTo>
                    <a:pt x="19121" y="30798"/>
                  </a:lnTo>
                  <a:lnTo>
                    <a:pt x="19329" y="31588"/>
                  </a:lnTo>
                  <a:lnTo>
                    <a:pt x="19582" y="32346"/>
                  </a:lnTo>
                  <a:lnTo>
                    <a:pt x="19882" y="33071"/>
                  </a:lnTo>
                  <a:lnTo>
                    <a:pt x="20228" y="33763"/>
                  </a:lnTo>
                  <a:lnTo>
                    <a:pt x="20620" y="34422"/>
                  </a:lnTo>
                  <a:lnTo>
                    <a:pt x="21059" y="35049"/>
                  </a:lnTo>
                  <a:lnTo>
                    <a:pt x="21551" y="35634"/>
                  </a:lnTo>
                  <a:lnTo>
                    <a:pt x="22077" y="36200"/>
                  </a:lnTo>
                  <a:lnTo>
                    <a:pt x="22635" y="36747"/>
                  </a:lnTo>
                  <a:lnTo>
                    <a:pt x="23226" y="37275"/>
                  </a:lnTo>
                  <a:lnTo>
                    <a:pt x="23849" y="37783"/>
                  </a:lnTo>
                  <a:lnTo>
                    <a:pt x="24506" y="38272"/>
                  </a:lnTo>
                  <a:lnTo>
                    <a:pt x="25195" y="38742"/>
                  </a:lnTo>
                  <a:lnTo>
                    <a:pt x="25916" y="39192"/>
                  </a:lnTo>
                  <a:lnTo>
                    <a:pt x="26671" y="39623"/>
                  </a:lnTo>
                  <a:lnTo>
                    <a:pt x="27458" y="40034"/>
                  </a:lnTo>
                  <a:lnTo>
                    <a:pt x="28275" y="40429"/>
                  </a:lnTo>
                  <a:lnTo>
                    <a:pt x="29116" y="40811"/>
                  </a:lnTo>
                  <a:lnTo>
                    <a:pt x="29983" y="41179"/>
                  </a:lnTo>
                  <a:lnTo>
                    <a:pt x="30875" y="41534"/>
                  </a:lnTo>
                  <a:lnTo>
                    <a:pt x="31793" y="41876"/>
                  </a:lnTo>
                  <a:lnTo>
                    <a:pt x="32736" y="42204"/>
                  </a:lnTo>
                  <a:lnTo>
                    <a:pt x="33704" y="42519"/>
                  </a:lnTo>
                  <a:lnTo>
                    <a:pt x="34697" y="42820"/>
                  </a:lnTo>
                  <a:lnTo>
                    <a:pt x="35716" y="43108"/>
                  </a:lnTo>
                  <a:lnTo>
                    <a:pt x="36760" y="43383"/>
                  </a:lnTo>
                  <a:lnTo>
                    <a:pt x="37823" y="43651"/>
                  </a:lnTo>
                  <a:lnTo>
                    <a:pt x="38900" y="43919"/>
                  </a:lnTo>
                  <a:lnTo>
                    <a:pt x="39990" y="44187"/>
                  </a:lnTo>
                  <a:lnTo>
                    <a:pt x="41094" y="44454"/>
                  </a:lnTo>
                  <a:lnTo>
                    <a:pt x="42211" y="44722"/>
                  </a:lnTo>
                  <a:lnTo>
                    <a:pt x="43341" y="44990"/>
                  </a:lnTo>
                  <a:lnTo>
                    <a:pt x="44485" y="45258"/>
                  </a:lnTo>
                  <a:lnTo>
                    <a:pt x="45642" y="45526"/>
                  </a:lnTo>
                  <a:lnTo>
                    <a:pt x="46813" y="45794"/>
                  </a:lnTo>
                  <a:lnTo>
                    <a:pt x="47997" y="46062"/>
                  </a:lnTo>
                  <a:lnTo>
                    <a:pt x="48963" y="46286"/>
                  </a:lnTo>
                  <a:lnTo>
                    <a:pt x="49928" y="46511"/>
                  </a:lnTo>
                  <a:lnTo>
                    <a:pt x="50892" y="46738"/>
                  </a:lnTo>
                  <a:lnTo>
                    <a:pt x="51854" y="46967"/>
                  </a:lnTo>
                  <a:lnTo>
                    <a:pt x="52815" y="47197"/>
                  </a:lnTo>
                  <a:lnTo>
                    <a:pt x="53774" y="47428"/>
                  </a:lnTo>
                  <a:lnTo>
                    <a:pt x="54732" y="47661"/>
                  </a:lnTo>
                  <a:lnTo>
                    <a:pt x="55688" y="47895"/>
                  </a:lnTo>
                  <a:lnTo>
                    <a:pt x="56643" y="48131"/>
                  </a:lnTo>
                  <a:lnTo>
                    <a:pt x="57596" y="48369"/>
                  </a:lnTo>
                  <a:lnTo>
                    <a:pt x="58559" y="48597"/>
                  </a:lnTo>
                  <a:lnTo>
                    <a:pt x="59513" y="48836"/>
                  </a:lnTo>
                  <a:lnTo>
                    <a:pt x="60458" y="49085"/>
                  </a:lnTo>
                  <a:lnTo>
                    <a:pt x="61394" y="49345"/>
                  </a:lnTo>
                  <a:lnTo>
                    <a:pt x="62321" y="49615"/>
                  </a:lnTo>
                  <a:lnTo>
                    <a:pt x="63240" y="49896"/>
                  </a:lnTo>
                  <a:lnTo>
                    <a:pt x="64149" y="50187"/>
                  </a:lnTo>
                  <a:lnTo>
                    <a:pt x="65049" y="50488"/>
                  </a:lnTo>
                  <a:lnTo>
                    <a:pt x="65941" y="50800"/>
                  </a:lnTo>
                  <a:lnTo>
                    <a:pt x="66823" y="51122"/>
                  </a:lnTo>
                  <a:lnTo>
                    <a:pt x="67695" y="51440"/>
                  </a:lnTo>
                  <a:lnTo>
                    <a:pt x="68556" y="51771"/>
                  </a:lnTo>
                  <a:lnTo>
                    <a:pt x="69404" y="52113"/>
                  </a:lnTo>
                  <a:lnTo>
                    <a:pt x="70240" y="52467"/>
                  </a:lnTo>
                  <a:lnTo>
                    <a:pt x="71065" y="52833"/>
                  </a:lnTo>
                  <a:lnTo>
                    <a:pt x="71878" y="53212"/>
                  </a:lnTo>
                  <a:lnTo>
                    <a:pt x="72678" y="53601"/>
                  </a:lnTo>
                  <a:lnTo>
                    <a:pt x="73467" y="54003"/>
                  </a:lnTo>
                  <a:lnTo>
                    <a:pt x="74244" y="54417"/>
                  </a:lnTo>
                  <a:lnTo>
                    <a:pt x="75009" y="54843"/>
                  </a:lnTo>
                  <a:lnTo>
                    <a:pt x="75772" y="55284"/>
                  </a:lnTo>
                  <a:lnTo>
                    <a:pt x="76515" y="55745"/>
                  </a:lnTo>
                  <a:lnTo>
                    <a:pt x="77237" y="56225"/>
                  </a:lnTo>
                  <a:lnTo>
                    <a:pt x="77938" y="56724"/>
                  </a:lnTo>
                  <a:lnTo>
                    <a:pt x="78618" y="57243"/>
                  </a:lnTo>
                  <a:lnTo>
                    <a:pt x="79277" y="57781"/>
                  </a:lnTo>
                  <a:lnTo>
                    <a:pt x="79916" y="58338"/>
                  </a:lnTo>
                  <a:lnTo>
                    <a:pt x="80533" y="58915"/>
                  </a:lnTo>
                  <a:lnTo>
                    <a:pt x="81130" y="59511"/>
                  </a:lnTo>
                  <a:lnTo>
                    <a:pt x="81706" y="60126"/>
                  </a:lnTo>
                  <a:lnTo>
                    <a:pt x="82259" y="60762"/>
                  </a:lnTo>
                  <a:lnTo>
                    <a:pt x="82787" y="61421"/>
                  </a:lnTo>
                  <a:lnTo>
                    <a:pt x="83289" y="62102"/>
                  </a:lnTo>
                  <a:lnTo>
                    <a:pt x="83766" y="62805"/>
                  </a:lnTo>
                  <a:lnTo>
                    <a:pt x="84218" y="63531"/>
                  </a:lnTo>
                  <a:lnTo>
                    <a:pt x="84644" y="64278"/>
                  </a:lnTo>
                  <a:lnTo>
                    <a:pt x="85045" y="65049"/>
                  </a:lnTo>
                  <a:lnTo>
                    <a:pt x="85421" y="65841"/>
                  </a:lnTo>
                  <a:lnTo>
                    <a:pt x="85771" y="66656"/>
                  </a:lnTo>
                  <a:lnTo>
                    <a:pt x="86097" y="67493"/>
                  </a:lnTo>
                  <a:lnTo>
                    <a:pt x="86408" y="68356"/>
                  </a:lnTo>
                  <a:lnTo>
                    <a:pt x="86686" y="69249"/>
                  </a:lnTo>
                  <a:lnTo>
                    <a:pt x="86931" y="70172"/>
                  </a:lnTo>
                  <a:lnTo>
                    <a:pt x="87144" y="71124"/>
                  </a:lnTo>
                  <a:lnTo>
                    <a:pt x="87324" y="72107"/>
                  </a:lnTo>
                  <a:lnTo>
                    <a:pt x="87472" y="73119"/>
                  </a:lnTo>
                  <a:lnTo>
                    <a:pt x="87586" y="74161"/>
                  </a:lnTo>
                  <a:lnTo>
                    <a:pt x="87668" y="75232"/>
                  </a:lnTo>
                  <a:lnTo>
                    <a:pt x="87717" y="763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132497" y="4682028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32497" y="4711943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62635" y="4710454"/>
              <a:ext cx="65707" cy="83492"/>
            </a:xfrm>
            <a:custGeom>
              <a:avLst/>
              <a:pathLst>
                <a:path w="65707" h="83492">
                  <a:moveTo>
                    <a:pt x="13989" y="41374"/>
                  </a:moveTo>
                  <a:lnTo>
                    <a:pt x="13999" y="42747"/>
                  </a:lnTo>
                  <a:lnTo>
                    <a:pt x="14028" y="44097"/>
                  </a:lnTo>
                  <a:lnTo>
                    <a:pt x="14076" y="45426"/>
                  </a:lnTo>
                  <a:lnTo>
                    <a:pt x="14144" y="46732"/>
                  </a:lnTo>
                  <a:lnTo>
                    <a:pt x="14231" y="48015"/>
                  </a:lnTo>
                  <a:lnTo>
                    <a:pt x="14338" y="49276"/>
                  </a:lnTo>
                  <a:lnTo>
                    <a:pt x="14463" y="50515"/>
                  </a:lnTo>
                  <a:lnTo>
                    <a:pt x="14608" y="51732"/>
                  </a:lnTo>
                  <a:lnTo>
                    <a:pt x="14773" y="52927"/>
                  </a:lnTo>
                  <a:lnTo>
                    <a:pt x="14957" y="54099"/>
                  </a:lnTo>
                  <a:lnTo>
                    <a:pt x="15178" y="55244"/>
                  </a:lnTo>
                  <a:lnTo>
                    <a:pt x="15427" y="56358"/>
                  </a:lnTo>
                  <a:lnTo>
                    <a:pt x="15702" y="57440"/>
                  </a:lnTo>
                  <a:lnTo>
                    <a:pt x="16004" y="58492"/>
                  </a:lnTo>
                  <a:lnTo>
                    <a:pt x="16333" y="59512"/>
                  </a:lnTo>
                  <a:lnTo>
                    <a:pt x="16689" y="60501"/>
                  </a:lnTo>
                  <a:lnTo>
                    <a:pt x="17072" y="61459"/>
                  </a:lnTo>
                  <a:lnTo>
                    <a:pt x="17481" y="62385"/>
                  </a:lnTo>
                  <a:lnTo>
                    <a:pt x="17917" y="63280"/>
                  </a:lnTo>
                  <a:lnTo>
                    <a:pt x="18380" y="64144"/>
                  </a:lnTo>
                  <a:lnTo>
                    <a:pt x="18871" y="64959"/>
                  </a:lnTo>
                  <a:lnTo>
                    <a:pt x="19392" y="65737"/>
                  </a:lnTo>
                  <a:lnTo>
                    <a:pt x="19942" y="66477"/>
                  </a:lnTo>
                  <a:lnTo>
                    <a:pt x="20523" y="67181"/>
                  </a:lnTo>
                  <a:lnTo>
                    <a:pt x="21133" y="67847"/>
                  </a:lnTo>
                  <a:lnTo>
                    <a:pt x="21773" y="68475"/>
                  </a:lnTo>
                  <a:lnTo>
                    <a:pt x="22443" y="69067"/>
                  </a:lnTo>
                  <a:lnTo>
                    <a:pt x="23142" y="69621"/>
                  </a:lnTo>
                  <a:lnTo>
                    <a:pt x="23872" y="70138"/>
                  </a:lnTo>
                  <a:lnTo>
                    <a:pt x="24631" y="70618"/>
                  </a:lnTo>
                  <a:lnTo>
                    <a:pt x="25437" y="71057"/>
                  </a:lnTo>
                  <a:lnTo>
                    <a:pt x="26280" y="71449"/>
                  </a:lnTo>
                  <a:lnTo>
                    <a:pt x="27158" y="71795"/>
                  </a:lnTo>
                  <a:lnTo>
                    <a:pt x="28071" y="72095"/>
                  </a:lnTo>
                  <a:lnTo>
                    <a:pt x="29021" y="72349"/>
                  </a:lnTo>
                  <a:lnTo>
                    <a:pt x="30006" y="72556"/>
                  </a:lnTo>
                  <a:lnTo>
                    <a:pt x="31027" y="72718"/>
                  </a:lnTo>
                  <a:lnTo>
                    <a:pt x="32084" y="72833"/>
                  </a:lnTo>
                  <a:lnTo>
                    <a:pt x="33176" y="72902"/>
                  </a:lnTo>
                  <a:lnTo>
                    <a:pt x="34304" y="72925"/>
                  </a:lnTo>
                  <a:lnTo>
                    <a:pt x="35709" y="72887"/>
                  </a:lnTo>
                  <a:lnTo>
                    <a:pt x="37067" y="72771"/>
                  </a:lnTo>
                  <a:lnTo>
                    <a:pt x="38376" y="72577"/>
                  </a:lnTo>
                  <a:lnTo>
                    <a:pt x="39638" y="72306"/>
                  </a:lnTo>
                  <a:lnTo>
                    <a:pt x="40853" y="71958"/>
                  </a:lnTo>
                  <a:lnTo>
                    <a:pt x="42020" y="71532"/>
                  </a:lnTo>
                  <a:lnTo>
                    <a:pt x="43139" y="71029"/>
                  </a:lnTo>
                  <a:lnTo>
                    <a:pt x="44210" y="70449"/>
                  </a:lnTo>
                  <a:lnTo>
                    <a:pt x="45234" y="69791"/>
                  </a:lnTo>
                  <a:lnTo>
                    <a:pt x="46211" y="69056"/>
                  </a:lnTo>
                  <a:lnTo>
                    <a:pt x="47141" y="68240"/>
                  </a:lnTo>
                  <a:lnTo>
                    <a:pt x="47997" y="67341"/>
                  </a:lnTo>
                  <a:lnTo>
                    <a:pt x="48778" y="66359"/>
                  </a:lnTo>
                  <a:lnTo>
                    <a:pt x="49485" y="65293"/>
                  </a:lnTo>
                  <a:lnTo>
                    <a:pt x="50117" y="64144"/>
                  </a:lnTo>
                  <a:lnTo>
                    <a:pt x="50675" y="62912"/>
                  </a:lnTo>
                  <a:lnTo>
                    <a:pt x="51159" y="61596"/>
                  </a:lnTo>
                  <a:lnTo>
                    <a:pt x="51568" y="60198"/>
                  </a:lnTo>
                  <a:lnTo>
                    <a:pt x="51903" y="58715"/>
                  </a:lnTo>
                  <a:lnTo>
                    <a:pt x="52164" y="57150"/>
                  </a:lnTo>
                  <a:lnTo>
                    <a:pt x="65707" y="58042"/>
                  </a:lnTo>
                  <a:lnTo>
                    <a:pt x="65558" y="59036"/>
                  </a:lnTo>
                  <a:lnTo>
                    <a:pt x="65377" y="60022"/>
                  </a:lnTo>
                  <a:lnTo>
                    <a:pt x="65165" y="61000"/>
                  </a:lnTo>
                  <a:lnTo>
                    <a:pt x="64921" y="61972"/>
                  </a:lnTo>
                  <a:lnTo>
                    <a:pt x="64647" y="62935"/>
                  </a:lnTo>
                  <a:lnTo>
                    <a:pt x="64341" y="63891"/>
                  </a:lnTo>
                  <a:lnTo>
                    <a:pt x="64004" y="64840"/>
                  </a:lnTo>
                  <a:lnTo>
                    <a:pt x="63635" y="65782"/>
                  </a:lnTo>
                  <a:lnTo>
                    <a:pt x="63236" y="66715"/>
                  </a:lnTo>
                  <a:lnTo>
                    <a:pt x="62805" y="67642"/>
                  </a:lnTo>
                  <a:lnTo>
                    <a:pt x="62342" y="68553"/>
                  </a:lnTo>
                  <a:lnTo>
                    <a:pt x="61847" y="69443"/>
                  </a:lnTo>
                  <a:lnTo>
                    <a:pt x="61318" y="70310"/>
                  </a:lnTo>
                  <a:lnTo>
                    <a:pt x="60757" y="71154"/>
                  </a:lnTo>
                  <a:lnTo>
                    <a:pt x="60163" y="71977"/>
                  </a:lnTo>
                  <a:lnTo>
                    <a:pt x="59537" y="72776"/>
                  </a:lnTo>
                  <a:lnTo>
                    <a:pt x="58877" y="73554"/>
                  </a:lnTo>
                  <a:lnTo>
                    <a:pt x="58185" y="74309"/>
                  </a:lnTo>
                  <a:lnTo>
                    <a:pt x="57461" y="75042"/>
                  </a:lnTo>
                  <a:lnTo>
                    <a:pt x="56703" y="75753"/>
                  </a:lnTo>
                  <a:lnTo>
                    <a:pt x="55927" y="76439"/>
                  </a:lnTo>
                  <a:lnTo>
                    <a:pt x="55117" y="77098"/>
                  </a:lnTo>
                  <a:lnTo>
                    <a:pt x="54272" y="77731"/>
                  </a:lnTo>
                  <a:lnTo>
                    <a:pt x="53393" y="78337"/>
                  </a:lnTo>
                  <a:lnTo>
                    <a:pt x="52480" y="78916"/>
                  </a:lnTo>
                  <a:lnTo>
                    <a:pt x="51533" y="79468"/>
                  </a:lnTo>
                  <a:lnTo>
                    <a:pt x="50551" y="79993"/>
                  </a:lnTo>
                  <a:lnTo>
                    <a:pt x="49535" y="80492"/>
                  </a:lnTo>
                  <a:lnTo>
                    <a:pt x="48485" y="80963"/>
                  </a:lnTo>
                  <a:lnTo>
                    <a:pt x="47401" y="81408"/>
                  </a:lnTo>
                  <a:lnTo>
                    <a:pt x="46283" y="81804"/>
                  </a:lnTo>
                  <a:lnTo>
                    <a:pt x="45130" y="82159"/>
                  </a:lnTo>
                  <a:lnTo>
                    <a:pt x="43943" y="82471"/>
                  </a:lnTo>
                  <a:lnTo>
                    <a:pt x="42722" y="82742"/>
                  </a:lnTo>
                  <a:lnTo>
                    <a:pt x="41467" y="82971"/>
                  </a:lnTo>
                  <a:lnTo>
                    <a:pt x="40177" y="83159"/>
                  </a:lnTo>
                  <a:lnTo>
                    <a:pt x="38853" y="83305"/>
                  </a:lnTo>
                  <a:lnTo>
                    <a:pt x="37495" y="83409"/>
                  </a:lnTo>
                  <a:lnTo>
                    <a:pt x="36103" y="83471"/>
                  </a:lnTo>
                  <a:lnTo>
                    <a:pt x="34676" y="83492"/>
                  </a:lnTo>
                  <a:lnTo>
                    <a:pt x="32815" y="83460"/>
                  </a:lnTo>
                  <a:lnTo>
                    <a:pt x="31009" y="83364"/>
                  </a:lnTo>
                  <a:lnTo>
                    <a:pt x="29261" y="83204"/>
                  </a:lnTo>
                  <a:lnTo>
                    <a:pt x="27568" y="82980"/>
                  </a:lnTo>
                  <a:lnTo>
                    <a:pt x="25933" y="82692"/>
                  </a:lnTo>
                  <a:lnTo>
                    <a:pt x="24354" y="82340"/>
                  </a:lnTo>
                  <a:lnTo>
                    <a:pt x="22831" y="81924"/>
                  </a:lnTo>
                  <a:lnTo>
                    <a:pt x="21365" y="81444"/>
                  </a:lnTo>
                  <a:lnTo>
                    <a:pt x="19956" y="80900"/>
                  </a:lnTo>
                  <a:lnTo>
                    <a:pt x="18603" y="80292"/>
                  </a:lnTo>
                  <a:lnTo>
                    <a:pt x="17303" y="79629"/>
                  </a:lnTo>
                  <a:lnTo>
                    <a:pt x="16052" y="78917"/>
                  </a:lnTo>
                  <a:lnTo>
                    <a:pt x="14850" y="78158"/>
                  </a:lnTo>
                  <a:lnTo>
                    <a:pt x="13698" y="77351"/>
                  </a:lnTo>
                  <a:lnTo>
                    <a:pt x="12594" y="76497"/>
                  </a:lnTo>
                  <a:lnTo>
                    <a:pt x="11540" y="75595"/>
                  </a:lnTo>
                  <a:lnTo>
                    <a:pt x="10534" y="74646"/>
                  </a:lnTo>
                  <a:lnTo>
                    <a:pt x="9578" y="73649"/>
                  </a:lnTo>
                  <a:lnTo>
                    <a:pt x="8671" y="72604"/>
                  </a:lnTo>
                  <a:lnTo>
                    <a:pt x="7813" y="71511"/>
                  </a:lnTo>
                  <a:lnTo>
                    <a:pt x="7017" y="70361"/>
                  </a:lnTo>
                  <a:lnTo>
                    <a:pt x="6265" y="69172"/>
                  </a:lnTo>
                  <a:lnTo>
                    <a:pt x="5558" y="67944"/>
                  </a:lnTo>
                  <a:lnTo>
                    <a:pt x="4896" y="66677"/>
                  </a:lnTo>
                  <a:lnTo>
                    <a:pt x="4278" y="65372"/>
                  </a:lnTo>
                  <a:lnTo>
                    <a:pt x="3705" y="64028"/>
                  </a:lnTo>
                  <a:lnTo>
                    <a:pt x="3177" y="62646"/>
                  </a:lnTo>
                  <a:lnTo>
                    <a:pt x="2693" y="61224"/>
                  </a:lnTo>
                  <a:lnTo>
                    <a:pt x="2254" y="59764"/>
                  </a:lnTo>
                  <a:lnTo>
                    <a:pt x="1860" y="58266"/>
                  </a:lnTo>
                  <a:lnTo>
                    <a:pt x="1506" y="56720"/>
                  </a:lnTo>
                  <a:lnTo>
                    <a:pt x="1190" y="55149"/>
                  </a:lnTo>
                  <a:lnTo>
                    <a:pt x="911" y="53553"/>
                  </a:lnTo>
                  <a:lnTo>
                    <a:pt x="669" y="51932"/>
                  </a:lnTo>
                  <a:lnTo>
                    <a:pt x="465" y="50285"/>
                  </a:lnTo>
                  <a:lnTo>
                    <a:pt x="297" y="48613"/>
                  </a:lnTo>
                  <a:lnTo>
                    <a:pt x="167" y="46915"/>
                  </a:lnTo>
                  <a:lnTo>
                    <a:pt x="74" y="45193"/>
                  </a:lnTo>
                  <a:lnTo>
                    <a:pt x="18" y="43445"/>
                  </a:lnTo>
                  <a:lnTo>
                    <a:pt x="0" y="41671"/>
                  </a:lnTo>
                  <a:lnTo>
                    <a:pt x="13" y="40068"/>
                  </a:lnTo>
                  <a:lnTo>
                    <a:pt x="53" y="38504"/>
                  </a:lnTo>
                  <a:lnTo>
                    <a:pt x="120" y="36979"/>
                  </a:lnTo>
                  <a:lnTo>
                    <a:pt x="214" y="35492"/>
                  </a:lnTo>
                  <a:lnTo>
                    <a:pt x="334" y="34044"/>
                  </a:lnTo>
                  <a:lnTo>
                    <a:pt x="482" y="32635"/>
                  </a:lnTo>
                  <a:lnTo>
                    <a:pt x="656" y="31264"/>
                  </a:lnTo>
                  <a:lnTo>
                    <a:pt x="857" y="29932"/>
                  </a:lnTo>
                  <a:lnTo>
                    <a:pt x="1084" y="28638"/>
                  </a:lnTo>
                  <a:lnTo>
                    <a:pt x="1339" y="27384"/>
                  </a:lnTo>
                  <a:lnTo>
                    <a:pt x="1617" y="26150"/>
                  </a:lnTo>
                  <a:lnTo>
                    <a:pt x="1916" y="24949"/>
                  </a:lnTo>
                  <a:lnTo>
                    <a:pt x="2236" y="23781"/>
                  </a:lnTo>
                  <a:lnTo>
                    <a:pt x="2577" y="22645"/>
                  </a:lnTo>
                  <a:lnTo>
                    <a:pt x="2939" y="21542"/>
                  </a:lnTo>
                  <a:lnTo>
                    <a:pt x="3321" y="20472"/>
                  </a:lnTo>
                  <a:lnTo>
                    <a:pt x="3725" y="19435"/>
                  </a:lnTo>
                  <a:lnTo>
                    <a:pt x="4149" y="18430"/>
                  </a:lnTo>
                  <a:lnTo>
                    <a:pt x="4594" y="17459"/>
                  </a:lnTo>
                  <a:lnTo>
                    <a:pt x="5060" y="16519"/>
                  </a:lnTo>
                  <a:lnTo>
                    <a:pt x="5559" y="15597"/>
                  </a:lnTo>
                  <a:lnTo>
                    <a:pt x="6075" y="14707"/>
                  </a:lnTo>
                  <a:lnTo>
                    <a:pt x="6607" y="13847"/>
                  </a:lnTo>
                  <a:lnTo>
                    <a:pt x="7155" y="13019"/>
                  </a:lnTo>
                  <a:lnTo>
                    <a:pt x="7720" y="12222"/>
                  </a:lnTo>
                  <a:lnTo>
                    <a:pt x="8301" y="11456"/>
                  </a:lnTo>
                  <a:lnTo>
                    <a:pt x="8899" y="10722"/>
                  </a:lnTo>
                  <a:lnTo>
                    <a:pt x="9513" y="10019"/>
                  </a:lnTo>
                  <a:lnTo>
                    <a:pt x="10143" y="9347"/>
                  </a:lnTo>
                  <a:lnTo>
                    <a:pt x="10790" y="8706"/>
                  </a:lnTo>
                  <a:lnTo>
                    <a:pt x="11450" y="8079"/>
                  </a:lnTo>
                  <a:lnTo>
                    <a:pt x="12120" y="7480"/>
                  </a:lnTo>
                  <a:lnTo>
                    <a:pt x="12801" y="6907"/>
                  </a:lnTo>
                  <a:lnTo>
                    <a:pt x="13492" y="6360"/>
                  </a:lnTo>
                  <a:lnTo>
                    <a:pt x="14194" y="5841"/>
                  </a:lnTo>
                  <a:lnTo>
                    <a:pt x="14906" y="5348"/>
                  </a:lnTo>
                  <a:lnTo>
                    <a:pt x="15629" y="4883"/>
                  </a:lnTo>
                  <a:lnTo>
                    <a:pt x="16362" y="4444"/>
                  </a:lnTo>
                  <a:lnTo>
                    <a:pt x="17105" y="4031"/>
                  </a:lnTo>
                  <a:lnTo>
                    <a:pt x="17859" y="3646"/>
                  </a:lnTo>
                  <a:lnTo>
                    <a:pt x="18637" y="3270"/>
                  </a:lnTo>
                  <a:lnTo>
                    <a:pt x="19422" y="2917"/>
                  </a:lnTo>
                  <a:lnTo>
                    <a:pt x="20214" y="2585"/>
                  </a:lnTo>
                  <a:lnTo>
                    <a:pt x="21014" y="2277"/>
                  </a:lnTo>
                  <a:lnTo>
                    <a:pt x="21821" y="1990"/>
                  </a:lnTo>
                  <a:lnTo>
                    <a:pt x="22636" y="1726"/>
                  </a:lnTo>
                  <a:lnTo>
                    <a:pt x="23459" y="1484"/>
                  </a:lnTo>
                  <a:lnTo>
                    <a:pt x="24288" y="1265"/>
                  </a:lnTo>
                  <a:lnTo>
                    <a:pt x="25125" y="1067"/>
                  </a:lnTo>
                  <a:lnTo>
                    <a:pt x="25970" y="892"/>
                  </a:lnTo>
                  <a:lnTo>
                    <a:pt x="26819" y="723"/>
                  </a:lnTo>
                  <a:lnTo>
                    <a:pt x="27670" y="571"/>
                  </a:lnTo>
                  <a:lnTo>
                    <a:pt x="28522" y="437"/>
                  </a:lnTo>
                  <a:lnTo>
                    <a:pt x="29375" y="321"/>
                  </a:lnTo>
                  <a:lnTo>
                    <a:pt x="30230" y="223"/>
                  </a:lnTo>
                  <a:lnTo>
                    <a:pt x="31087" y="142"/>
                  </a:lnTo>
                  <a:lnTo>
                    <a:pt x="31945" y="80"/>
                  </a:lnTo>
                  <a:lnTo>
                    <a:pt x="32804" y="35"/>
                  </a:lnTo>
                  <a:lnTo>
                    <a:pt x="33665" y="8"/>
                  </a:lnTo>
                  <a:lnTo>
                    <a:pt x="34528" y="0"/>
                  </a:lnTo>
                  <a:lnTo>
                    <a:pt x="35867" y="18"/>
                  </a:lnTo>
                  <a:lnTo>
                    <a:pt x="37177" y="74"/>
                  </a:lnTo>
                  <a:lnTo>
                    <a:pt x="38457" y="167"/>
                  </a:lnTo>
                  <a:lnTo>
                    <a:pt x="39707" y="297"/>
                  </a:lnTo>
                  <a:lnTo>
                    <a:pt x="40927" y="465"/>
                  </a:lnTo>
                  <a:lnTo>
                    <a:pt x="42118" y="669"/>
                  </a:lnTo>
                  <a:lnTo>
                    <a:pt x="43279" y="911"/>
                  </a:lnTo>
                  <a:lnTo>
                    <a:pt x="44410" y="1190"/>
                  </a:lnTo>
                  <a:lnTo>
                    <a:pt x="45511" y="1506"/>
                  </a:lnTo>
                  <a:lnTo>
                    <a:pt x="46583" y="1860"/>
                  </a:lnTo>
                  <a:lnTo>
                    <a:pt x="47625" y="2246"/>
                  </a:lnTo>
                  <a:lnTo>
                    <a:pt x="48637" y="2661"/>
                  </a:lnTo>
                  <a:lnTo>
                    <a:pt x="49619" y="3103"/>
                  </a:lnTo>
                  <a:lnTo>
                    <a:pt x="50571" y="3574"/>
                  </a:lnTo>
                  <a:lnTo>
                    <a:pt x="51494" y="4074"/>
                  </a:lnTo>
                  <a:lnTo>
                    <a:pt x="52387" y="4601"/>
                  </a:lnTo>
                  <a:lnTo>
                    <a:pt x="53250" y="5157"/>
                  </a:lnTo>
                  <a:lnTo>
                    <a:pt x="54084" y="5741"/>
                  </a:lnTo>
                  <a:lnTo>
                    <a:pt x="54887" y="6354"/>
                  </a:lnTo>
                  <a:lnTo>
                    <a:pt x="55661" y="6994"/>
                  </a:lnTo>
                  <a:lnTo>
                    <a:pt x="56420" y="7646"/>
                  </a:lnTo>
                  <a:lnTo>
                    <a:pt x="57150" y="8322"/>
                  </a:lnTo>
                  <a:lnTo>
                    <a:pt x="57849" y="9021"/>
                  </a:lnTo>
                  <a:lnTo>
                    <a:pt x="58519" y="9745"/>
                  </a:lnTo>
                  <a:lnTo>
                    <a:pt x="59159" y="10492"/>
                  </a:lnTo>
                  <a:lnTo>
                    <a:pt x="59769" y="11263"/>
                  </a:lnTo>
                  <a:lnTo>
                    <a:pt x="60349" y="12058"/>
                  </a:lnTo>
                  <a:lnTo>
                    <a:pt x="60900" y="12876"/>
                  </a:lnTo>
                  <a:lnTo>
                    <a:pt x="61421" y="13718"/>
                  </a:lnTo>
                  <a:lnTo>
                    <a:pt x="61912" y="14585"/>
                  </a:lnTo>
                  <a:lnTo>
                    <a:pt x="62374" y="15469"/>
                  </a:lnTo>
                  <a:lnTo>
                    <a:pt x="62808" y="16368"/>
                  </a:lnTo>
                  <a:lnTo>
                    <a:pt x="63214" y="17279"/>
                  </a:lnTo>
                  <a:lnTo>
                    <a:pt x="63591" y="18204"/>
                  </a:lnTo>
                  <a:lnTo>
                    <a:pt x="63940" y="19143"/>
                  </a:lnTo>
                  <a:lnTo>
                    <a:pt x="64261" y="20094"/>
                  </a:lnTo>
                  <a:lnTo>
                    <a:pt x="64553" y="21059"/>
                  </a:lnTo>
                  <a:lnTo>
                    <a:pt x="64817" y="22038"/>
                  </a:lnTo>
                  <a:lnTo>
                    <a:pt x="65053" y="23030"/>
                  </a:lnTo>
                  <a:lnTo>
                    <a:pt x="65261" y="24035"/>
                  </a:lnTo>
                  <a:lnTo>
                    <a:pt x="51494" y="25077"/>
                  </a:lnTo>
                  <a:lnTo>
                    <a:pt x="51254" y="23765"/>
                  </a:lnTo>
                  <a:lnTo>
                    <a:pt x="50949" y="22508"/>
                  </a:lnTo>
                  <a:lnTo>
                    <a:pt x="50581" y="21306"/>
                  </a:lnTo>
                  <a:lnTo>
                    <a:pt x="50149" y="20160"/>
                  </a:lnTo>
                  <a:lnTo>
                    <a:pt x="49652" y="19068"/>
                  </a:lnTo>
                  <a:lnTo>
                    <a:pt x="49092" y="18032"/>
                  </a:lnTo>
                  <a:lnTo>
                    <a:pt x="48468" y="17050"/>
                  </a:lnTo>
                  <a:lnTo>
                    <a:pt x="47779" y="16124"/>
                  </a:lnTo>
                  <a:lnTo>
                    <a:pt x="47027" y="15252"/>
                  </a:lnTo>
                  <a:lnTo>
                    <a:pt x="46211" y="14436"/>
                  </a:lnTo>
                  <a:lnTo>
                    <a:pt x="45327" y="13686"/>
                  </a:lnTo>
                  <a:lnTo>
                    <a:pt x="44371" y="13016"/>
                  </a:lnTo>
                  <a:lnTo>
                    <a:pt x="43344" y="12424"/>
                  </a:lnTo>
                  <a:lnTo>
                    <a:pt x="42246" y="11912"/>
                  </a:lnTo>
                  <a:lnTo>
                    <a:pt x="41076" y="11478"/>
                  </a:lnTo>
                  <a:lnTo>
                    <a:pt x="39835" y="11123"/>
                  </a:lnTo>
                  <a:lnTo>
                    <a:pt x="38522" y="10847"/>
                  </a:lnTo>
                  <a:lnTo>
                    <a:pt x="37138" y="10650"/>
                  </a:lnTo>
                  <a:lnTo>
                    <a:pt x="35683" y="10531"/>
                  </a:lnTo>
                  <a:lnTo>
                    <a:pt x="34156" y="10492"/>
                  </a:lnTo>
                  <a:lnTo>
                    <a:pt x="33028" y="10511"/>
                  </a:lnTo>
                  <a:lnTo>
                    <a:pt x="31938" y="10569"/>
                  </a:lnTo>
                  <a:lnTo>
                    <a:pt x="30885" y="10666"/>
                  </a:lnTo>
                  <a:lnTo>
                    <a:pt x="29869" y="10801"/>
                  </a:lnTo>
                  <a:lnTo>
                    <a:pt x="28891" y="10976"/>
                  </a:lnTo>
                  <a:lnTo>
                    <a:pt x="27949" y="11188"/>
                  </a:lnTo>
                  <a:lnTo>
                    <a:pt x="27045" y="11440"/>
                  </a:lnTo>
                  <a:lnTo>
                    <a:pt x="26178" y="11730"/>
                  </a:lnTo>
                  <a:lnTo>
                    <a:pt x="25349" y="12059"/>
                  </a:lnTo>
                  <a:lnTo>
                    <a:pt x="24556" y="12427"/>
                  </a:lnTo>
                  <a:lnTo>
                    <a:pt x="23811" y="12819"/>
                  </a:lnTo>
                  <a:lnTo>
                    <a:pt x="23095" y="13251"/>
                  </a:lnTo>
                  <a:lnTo>
                    <a:pt x="22406" y="13724"/>
                  </a:lnTo>
                  <a:lnTo>
                    <a:pt x="21746" y="14236"/>
                  </a:lnTo>
                  <a:lnTo>
                    <a:pt x="21114" y="14789"/>
                  </a:lnTo>
                  <a:lnTo>
                    <a:pt x="20511" y="15382"/>
                  </a:lnTo>
                  <a:lnTo>
                    <a:pt x="19936" y="16016"/>
                  </a:lnTo>
                  <a:lnTo>
                    <a:pt x="19389" y="16689"/>
                  </a:lnTo>
                  <a:lnTo>
                    <a:pt x="18870" y="17403"/>
                  </a:lnTo>
                  <a:lnTo>
                    <a:pt x="18380" y="18157"/>
                  </a:lnTo>
                  <a:lnTo>
                    <a:pt x="17917" y="18936"/>
                  </a:lnTo>
                  <a:lnTo>
                    <a:pt x="17481" y="19755"/>
                  </a:lnTo>
                  <a:lnTo>
                    <a:pt x="17072" y="20614"/>
                  </a:lnTo>
                  <a:lnTo>
                    <a:pt x="16689" y="21514"/>
                  </a:lnTo>
                  <a:lnTo>
                    <a:pt x="16333" y="22454"/>
                  </a:lnTo>
                  <a:lnTo>
                    <a:pt x="16004" y="23434"/>
                  </a:lnTo>
                  <a:lnTo>
                    <a:pt x="15702" y="24454"/>
                  </a:lnTo>
                  <a:lnTo>
                    <a:pt x="15427" y="25515"/>
                  </a:lnTo>
                  <a:lnTo>
                    <a:pt x="15178" y="26615"/>
                  </a:lnTo>
                  <a:lnTo>
                    <a:pt x="14957" y="27756"/>
                  </a:lnTo>
                  <a:lnTo>
                    <a:pt x="14773" y="28937"/>
                  </a:lnTo>
                  <a:lnTo>
                    <a:pt x="14608" y="30158"/>
                  </a:lnTo>
                  <a:lnTo>
                    <a:pt x="14463" y="31419"/>
                  </a:lnTo>
                  <a:lnTo>
                    <a:pt x="14338" y="32721"/>
                  </a:lnTo>
                  <a:lnTo>
                    <a:pt x="14231" y="34063"/>
                  </a:lnTo>
                  <a:lnTo>
                    <a:pt x="14144" y="35444"/>
                  </a:lnTo>
                  <a:lnTo>
                    <a:pt x="14076" y="36866"/>
                  </a:lnTo>
                  <a:lnTo>
                    <a:pt x="14028" y="38329"/>
                  </a:lnTo>
                  <a:lnTo>
                    <a:pt x="13999" y="398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242928" y="4682028"/>
              <a:ext cx="64293" cy="110430"/>
            </a:xfrm>
            <a:custGeom>
              <a:avLst/>
              <a:pathLst>
                <a:path w="64293" h="110430">
                  <a:moveTo>
                    <a:pt x="13022" y="43681"/>
                  </a:moveTo>
                  <a:lnTo>
                    <a:pt x="13472" y="42875"/>
                  </a:lnTo>
                  <a:lnTo>
                    <a:pt x="13930" y="42094"/>
                  </a:lnTo>
                  <a:lnTo>
                    <a:pt x="14395" y="41339"/>
                  </a:lnTo>
                  <a:lnTo>
                    <a:pt x="14867" y="40609"/>
                  </a:lnTo>
                  <a:lnTo>
                    <a:pt x="15347" y="39904"/>
                  </a:lnTo>
                  <a:lnTo>
                    <a:pt x="15835" y="39225"/>
                  </a:lnTo>
                  <a:lnTo>
                    <a:pt x="16330" y="38571"/>
                  </a:lnTo>
                  <a:lnTo>
                    <a:pt x="16832" y="37942"/>
                  </a:lnTo>
                  <a:lnTo>
                    <a:pt x="17342" y="37338"/>
                  </a:lnTo>
                  <a:lnTo>
                    <a:pt x="17859" y="36760"/>
                  </a:lnTo>
                  <a:lnTo>
                    <a:pt x="18385" y="36190"/>
                  </a:lnTo>
                  <a:lnTo>
                    <a:pt x="18922" y="35641"/>
                  </a:lnTo>
                  <a:lnTo>
                    <a:pt x="19468" y="35113"/>
                  </a:lnTo>
                  <a:lnTo>
                    <a:pt x="20026" y="34605"/>
                  </a:lnTo>
                  <a:lnTo>
                    <a:pt x="20594" y="34118"/>
                  </a:lnTo>
                  <a:lnTo>
                    <a:pt x="21172" y="33653"/>
                  </a:lnTo>
                  <a:lnTo>
                    <a:pt x="21760" y="33208"/>
                  </a:lnTo>
                  <a:lnTo>
                    <a:pt x="22359" y="32783"/>
                  </a:lnTo>
                  <a:lnTo>
                    <a:pt x="22969" y="32380"/>
                  </a:lnTo>
                  <a:lnTo>
                    <a:pt x="23589" y="31998"/>
                  </a:lnTo>
                  <a:lnTo>
                    <a:pt x="24220" y="31636"/>
                  </a:lnTo>
                  <a:lnTo>
                    <a:pt x="24863" y="31295"/>
                  </a:lnTo>
                  <a:lnTo>
                    <a:pt x="25518" y="30975"/>
                  </a:lnTo>
                  <a:lnTo>
                    <a:pt x="26184" y="30676"/>
                  </a:lnTo>
                  <a:lnTo>
                    <a:pt x="26863" y="30398"/>
                  </a:lnTo>
                  <a:lnTo>
                    <a:pt x="27554" y="30140"/>
                  </a:lnTo>
                  <a:lnTo>
                    <a:pt x="28256" y="29904"/>
                  </a:lnTo>
                  <a:lnTo>
                    <a:pt x="28970" y="29688"/>
                  </a:lnTo>
                  <a:lnTo>
                    <a:pt x="29697" y="29493"/>
                  </a:lnTo>
                  <a:lnTo>
                    <a:pt x="30435" y="29319"/>
                  </a:lnTo>
                  <a:lnTo>
                    <a:pt x="31188" y="29149"/>
                  </a:lnTo>
                  <a:lnTo>
                    <a:pt x="31959" y="28997"/>
                  </a:lnTo>
                  <a:lnTo>
                    <a:pt x="32748" y="28863"/>
                  </a:lnTo>
                  <a:lnTo>
                    <a:pt x="33554" y="28747"/>
                  </a:lnTo>
                  <a:lnTo>
                    <a:pt x="34379" y="28649"/>
                  </a:lnTo>
                  <a:lnTo>
                    <a:pt x="35221" y="28569"/>
                  </a:lnTo>
                  <a:lnTo>
                    <a:pt x="36081" y="28506"/>
                  </a:lnTo>
                  <a:lnTo>
                    <a:pt x="36959" y="28461"/>
                  </a:lnTo>
                  <a:lnTo>
                    <a:pt x="37855" y="28435"/>
                  </a:lnTo>
                  <a:lnTo>
                    <a:pt x="38769" y="28426"/>
                  </a:lnTo>
                  <a:lnTo>
                    <a:pt x="40289" y="28447"/>
                  </a:lnTo>
                  <a:lnTo>
                    <a:pt x="41752" y="28509"/>
                  </a:lnTo>
                  <a:lnTo>
                    <a:pt x="43158" y="28613"/>
                  </a:lnTo>
                  <a:lnTo>
                    <a:pt x="44508" y="28759"/>
                  </a:lnTo>
                  <a:lnTo>
                    <a:pt x="45801" y="28947"/>
                  </a:lnTo>
                  <a:lnTo>
                    <a:pt x="47038" y="29176"/>
                  </a:lnTo>
                  <a:lnTo>
                    <a:pt x="48218" y="29447"/>
                  </a:lnTo>
                  <a:lnTo>
                    <a:pt x="49342" y="29759"/>
                  </a:lnTo>
                  <a:lnTo>
                    <a:pt x="50409" y="30113"/>
                  </a:lnTo>
                  <a:lnTo>
                    <a:pt x="51420" y="30509"/>
                  </a:lnTo>
                  <a:lnTo>
                    <a:pt x="52395" y="30943"/>
                  </a:lnTo>
                  <a:lnTo>
                    <a:pt x="53328" y="31411"/>
                  </a:lnTo>
                  <a:lnTo>
                    <a:pt x="54217" y="31913"/>
                  </a:lnTo>
                  <a:lnTo>
                    <a:pt x="55063" y="32450"/>
                  </a:lnTo>
                  <a:lnTo>
                    <a:pt x="55866" y="33021"/>
                  </a:lnTo>
                  <a:lnTo>
                    <a:pt x="56626" y="33626"/>
                  </a:lnTo>
                  <a:lnTo>
                    <a:pt x="57342" y="34265"/>
                  </a:lnTo>
                  <a:lnTo>
                    <a:pt x="58016" y="34938"/>
                  </a:lnTo>
                  <a:lnTo>
                    <a:pt x="58646" y="35646"/>
                  </a:lnTo>
                  <a:lnTo>
                    <a:pt x="59233" y="36388"/>
                  </a:lnTo>
                  <a:lnTo>
                    <a:pt x="59795" y="37147"/>
                  </a:lnTo>
                  <a:lnTo>
                    <a:pt x="60320" y="37936"/>
                  </a:lnTo>
                  <a:lnTo>
                    <a:pt x="60807" y="38754"/>
                  </a:lnTo>
                  <a:lnTo>
                    <a:pt x="61257" y="39603"/>
                  </a:lnTo>
                  <a:lnTo>
                    <a:pt x="61670" y="40481"/>
                  </a:lnTo>
                  <a:lnTo>
                    <a:pt x="62046" y="41389"/>
                  </a:lnTo>
                  <a:lnTo>
                    <a:pt x="62385" y="42326"/>
                  </a:lnTo>
                  <a:lnTo>
                    <a:pt x="62686" y="43294"/>
                  </a:lnTo>
                  <a:lnTo>
                    <a:pt x="62950" y="44291"/>
                  </a:lnTo>
                  <a:lnTo>
                    <a:pt x="63177" y="45318"/>
                  </a:lnTo>
                  <a:lnTo>
                    <a:pt x="63389" y="46370"/>
                  </a:lnTo>
                  <a:lnTo>
                    <a:pt x="63579" y="47443"/>
                  </a:lnTo>
                  <a:lnTo>
                    <a:pt x="63746" y="48537"/>
                  </a:lnTo>
                  <a:lnTo>
                    <a:pt x="63891" y="49652"/>
                  </a:lnTo>
                  <a:lnTo>
                    <a:pt x="64014" y="50787"/>
                  </a:lnTo>
                  <a:lnTo>
                    <a:pt x="64115" y="51943"/>
                  </a:lnTo>
                  <a:lnTo>
                    <a:pt x="64193" y="53121"/>
                  </a:lnTo>
                  <a:lnTo>
                    <a:pt x="64249" y="54319"/>
                  </a:lnTo>
                  <a:lnTo>
                    <a:pt x="64282" y="55538"/>
                  </a:lnTo>
                  <a:lnTo>
                    <a:pt x="64293" y="56777"/>
                  </a:lnTo>
                  <a:lnTo>
                    <a:pt x="64293" y="110430"/>
                  </a:lnTo>
                  <a:lnTo>
                    <a:pt x="50824" y="110430"/>
                  </a:lnTo>
                  <a:lnTo>
                    <a:pt x="50824" y="59382"/>
                  </a:lnTo>
                  <a:lnTo>
                    <a:pt x="50818" y="58368"/>
                  </a:lnTo>
                  <a:lnTo>
                    <a:pt x="50798" y="57379"/>
                  </a:lnTo>
                  <a:lnTo>
                    <a:pt x="50764" y="56415"/>
                  </a:lnTo>
                  <a:lnTo>
                    <a:pt x="50717" y="55477"/>
                  </a:lnTo>
                  <a:lnTo>
                    <a:pt x="50657" y="54564"/>
                  </a:lnTo>
                  <a:lnTo>
                    <a:pt x="50583" y="53676"/>
                  </a:lnTo>
                  <a:lnTo>
                    <a:pt x="50496" y="52813"/>
                  </a:lnTo>
                  <a:lnTo>
                    <a:pt x="50396" y="51976"/>
                  </a:lnTo>
                  <a:lnTo>
                    <a:pt x="50282" y="51164"/>
                  </a:lnTo>
                  <a:lnTo>
                    <a:pt x="50155" y="50378"/>
                  </a:lnTo>
                  <a:lnTo>
                    <a:pt x="50024" y="49617"/>
                  </a:lnTo>
                  <a:lnTo>
                    <a:pt x="49869" y="48884"/>
                  </a:lnTo>
                  <a:lnTo>
                    <a:pt x="49690" y="48177"/>
                  </a:lnTo>
                  <a:lnTo>
                    <a:pt x="49488" y="47497"/>
                  </a:lnTo>
                  <a:lnTo>
                    <a:pt x="49262" y="46843"/>
                  </a:lnTo>
                  <a:lnTo>
                    <a:pt x="49012" y="46217"/>
                  </a:lnTo>
                  <a:lnTo>
                    <a:pt x="48738" y="45617"/>
                  </a:lnTo>
                  <a:lnTo>
                    <a:pt x="48440" y="45044"/>
                  </a:lnTo>
                  <a:lnTo>
                    <a:pt x="48119" y="44498"/>
                  </a:lnTo>
                  <a:lnTo>
                    <a:pt x="47773" y="43978"/>
                  </a:lnTo>
                  <a:lnTo>
                    <a:pt x="47401" y="43471"/>
                  </a:lnTo>
                  <a:lnTo>
                    <a:pt x="46999" y="42990"/>
                  </a:lnTo>
                  <a:lnTo>
                    <a:pt x="46568" y="42536"/>
                  </a:lnTo>
                  <a:lnTo>
                    <a:pt x="46106" y="42109"/>
                  </a:lnTo>
                  <a:lnTo>
                    <a:pt x="45615" y="41709"/>
                  </a:lnTo>
                  <a:lnTo>
                    <a:pt x="45094" y="41335"/>
                  </a:lnTo>
                  <a:lnTo>
                    <a:pt x="44544" y="40988"/>
                  </a:lnTo>
                  <a:lnTo>
                    <a:pt x="43963" y="40668"/>
                  </a:lnTo>
                  <a:lnTo>
                    <a:pt x="43353" y="40375"/>
                  </a:lnTo>
                  <a:lnTo>
                    <a:pt x="42713" y="40109"/>
                  </a:lnTo>
                  <a:lnTo>
                    <a:pt x="42039" y="39854"/>
                  </a:lnTo>
                  <a:lnTo>
                    <a:pt x="41326" y="39626"/>
                  </a:lnTo>
                  <a:lnTo>
                    <a:pt x="40575" y="39426"/>
                  </a:lnTo>
                  <a:lnTo>
                    <a:pt x="39784" y="39251"/>
                  </a:lnTo>
                  <a:lnTo>
                    <a:pt x="38955" y="39104"/>
                  </a:lnTo>
                  <a:lnTo>
                    <a:pt x="38088" y="38984"/>
                  </a:lnTo>
                  <a:lnTo>
                    <a:pt x="37181" y="38890"/>
                  </a:lnTo>
                  <a:lnTo>
                    <a:pt x="36236" y="38823"/>
                  </a:lnTo>
                  <a:lnTo>
                    <a:pt x="35252" y="38783"/>
                  </a:lnTo>
                  <a:lnTo>
                    <a:pt x="34230" y="38769"/>
                  </a:lnTo>
                  <a:lnTo>
                    <a:pt x="33286" y="38786"/>
                  </a:lnTo>
                  <a:lnTo>
                    <a:pt x="32361" y="38838"/>
                  </a:lnTo>
                  <a:lnTo>
                    <a:pt x="31453" y="38923"/>
                  </a:lnTo>
                  <a:lnTo>
                    <a:pt x="30563" y="39043"/>
                  </a:lnTo>
                  <a:lnTo>
                    <a:pt x="29691" y="39197"/>
                  </a:lnTo>
                  <a:lnTo>
                    <a:pt x="28836" y="39385"/>
                  </a:lnTo>
                  <a:lnTo>
                    <a:pt x="28000" y="39608"/>
                  </a:lnTo>
                  <a:lnTo>
                    <a:pt x="27181" y="39865"/>
                  </a:lnTo>
                  <a:lnTo>
                    <a:pt x="26381" y="40156"/>
                  </a:lnTo>
                  <a:lnTo>
                    <a:pt x="25598" y="40481"/>
                  </a:lnTo>
                  <a:lnTo>
                    <a:pt x="24849" y="40837"/>
                  </a:lnTo>
                  <a:lnTo>
                    <a:pt x="24122" y="41222"/>
                  </a:lnTo>
                  <a:lnTo>
                    <a:pt x="23415" y="41635"/>
                  </a:lnTo>
                  <a:lnTo>
                    <a:pt x="22729" y="42076"/>
                  </a:lnTo>
                  <a:lnTo>
                    <a:pt x="22063" y="42546"/>
                  </a:lnTo>
                  <a:lnTo>
                    <a:pt x="21419" y="43044"/>
                  </a:lnTo>
                  <a:lnTo>
                    <a:pt x="20795" y="43570"/>
                  </a:lnTo>
                  <a:lnTo>
                    <a:pt x="20193" y="44124"/>
                  </a:lnTo>
                  <a:lnTo>
                    <a:pt x="19611" y="44707"/>
                  </a:lnTo>
                  <a:lnTo>
                    <a:pt x="19050" y="45318"/>
                  </a:lnTo>
                  <a:lnTo>
                    <a:pt x="18526" y="45956"/>
                  </a:lnTo>
                  <a:lnTo>
                    <a:pt x="18026" y="46621"/>
                  </a:lnTo>
                  <a:lnTo>
                    <a:pt x="17549" y="47313"/>
                  </a:lnTo>
                  <a:lnTo>
                    <a:pt x="17097" y="48032"/>
                  </a:lnTo>
                  <a:lnTo>
                    <a:pt x="16668" y="48778"/>
                  </a:lnTo>
                  <a:lnTo>
                    <a:pt x="16263" y="49550"/>
                  </a:lnTo>
                  <a:lnTo>
                    <a:pt x="15882" y="50350"/>
                  </a:lnTo>
                  <a:lnTo>
                    <a:pt x="15525" y="51176"/>
                  </a:lnTo>
                  <a:lnTo>
                    <a:pt x="15192" y="52028"/>
                  </a:lnTo>
                  <a:lnTo>
                    <a:pt x="14882" y="52908"/>
                  </a:lnTo>
                  <a:lnTo>
                    <a:pt x="14600" y="53812"/>
                  </a:lnTo>
                  <a:lnTo>
                    <a:pt x="14347" y="54738"/>
                  </a:lnTo>
                  <a:lnTo>
                    <a:pt x="14123" y="55687"/>
                  </a:lnTo>
                  <a:lnTo>
                    <a:pt x="13930" y="56658"/>
                  </a:lnTo>
                  <a:lnTo>
                    <a:pt x="13766" y="57652"/>
                  </a:lnTo>
                  <a:lnTo>
                    <a:pt x="13632" y="58668"/>
                  </a:lnTo>
                  <a:lnTo>
                    <a:pt x="13528" y="59706"/>
                  </a:lnTo>
                  <a:lnTo>
                    <a:pt x="13454" y="60766"/>
                  </a:lnTo>
                  <a:lnTo>
                    <a:pt x="13409" y="61849"/>
                  </a:lnTo>
                  <a:lnTo>
                    <a:pt x="13394" y="62954"/>
                  </a:lnTo>
                  <a:lnTo>
                    <a:pt x="13394" y="110430"/>
                  </a:lnTo>
                  <a:lnTo>
                    <a:pt x="0" y="110430"/>
                  </a:lnTo>
                  <a:lnTo>
                    <a:pt x="0" y="0"/>
                  </a:lnTo>
                  <a:lnTo>
                    <a:pt x="13394" y="0"/>
                  </a:lnTo>
                  <a:lnTo>
                    <a:pt x="13394" y="28723"/>
                  </a:lnTo>
                  <a:lnTo>
                    <a:pt x="13393" y="29214"/>
                  </a:lnTo>
                  <a:lnTo>
                    <a:pt x="13391" y="29706"/>
                  </a:lnTo>
                  <a:lnTo>
                    <a:pt x="13387" y="30197"/>
                  </a:lnTo>
                  <a:lnTo>
                    <a:pt x="13382" y="30688"/>
                  </a:lnTo>
                  <a:lnTo>
                    <a:pt x="13375" y="31179"/>
                  </a:lnTo>
                  <a:lnTo>
                    <a:pt x="13367" y="31670"/>
                  </a:lnTo>
                  <a:lnTo>
                    <a:pt x="13358" y="32161"/>
                  </a:lnTo>
                  <a:lnTo>
                    <a:pt x="13346" y="32652"/>
                  </a:lnTo>
                  <a:lnTo>
                    <a:pt x="13334" y="33144"/>
                  </a:lnTo>
                  <a:lnTo>
                    <a:pt x="13320" y="33635"/>
                  </a:lnTo>
                  <a:lnTo>
                    <a:pt x="13304" y="34122"/>
                  </a:lnTo>
                  <a:lnTo>
                    <a:pt x="13287" y="34602"/>
                  </a:lnTo>
                  <a:lnTo>
                    <a:pt x="13268" y="35075"/>
                  </a:lnTo>
                  <a:lnTo>
                    <a:pt x="13248" y="35540"/>
                  </a:lnTo>
                  <a:lnTo>
                    <a:pt x="13227" y="35997"/>
                  </a:lnTo>
                  <a:lnTo>
                    <a:pt x="13204" y="36448"/>
                  </a:lnTo>
                  <a:lnTo>
                    <a:pt x="13179" y="36890"/>
                  </a:lnTo>
                  <a:lnTo>
                    <a:pt x="13153" y="37326"/>
                  </a:lnTo>
                  <a:lnTo>
                    <a:pt x="13125" y="37753"/>
                  </a:lnTo>
                  <a:lnTo>
                    <a:pt x="13096" y="38174"/>
                  </a:lnTo>
                  <a:lnTo>
                    <a:pt x="13081" y="38585"/>
                  </a:lnTo>
                  <a:lnTo>
                    <a:pt x="13067" y="38984"/>
                  </a:lnTo>
                  <a:lnTo>
                    <a:pt x="13052" y="39370"/>
                  </a:lnTo>
                  <a:lnTo>
                    <a:pt x="13037" y="39746"/>
                  </a:lnTo>
                  <a:lnTo>
                    <a:pt x="13022" y="40109"/>
                  </a:lnTo>
                  <a:lnTo>
                    <a:pt x="13007" y="40460"/>
                  </a:lnTo>
                  <a:lnTo>
                    <a:pt x="12992" y="40799"/>
                  </a:lnTo>
                  <a:lnTo>
                    <a:pt x="12977" y="41127"/>
                  </a:lnTo>
                  <a:lnTo>
                    <a:pt x="12962" y="41442"/>
                  </a:lnTo>
                  <a:lnTo>
                    <a:pt x="12948" y="41746"/>
                  </a:lnTo>
                  <a:lnTo>
                    <a:pt x="12933" y="42020"/>
                  </a:lnTo>
                  <a:lnTo>
                    <a:pt x="12918" y="42276"/>
                  </a:lnTo>
                  <a:lnTo>
                    <a:pt x="12903" y="42514"/>
                  </a:lnTo>
                  <a:lnTo>
                    <a:pt x="12888" y="42734"/>
                  </a:lnTo>
                  <a:lnTo>
                    <a:pt x="12873" y="42936"/>
                  </a:lnTo>
                  <a:lnTo>
                    <a:pt x="12858" y="43121"/>
                  </a:lnTo>
                  <a:lnTo>
                    <a:pt x="12843" y="43288"/>
                  </a:lnTo>
                  <a:lnTo>
                    <a:pt x="12828" y="43436"/>
                  </a:lnTo>
                  <a:lnTo>
                    <a:pt x="12799" y="43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327016" y="4711943"/>
              <a:ext cx="64740" cy="82004"/>
            </a:xfrm>
            <a:custGeom>
              <a:avLst/>
              <a:pathLst>
                <a:path w="64740" h="82004">
                  <a:moveTo>
                    <a:pt x="13468" y="0"/>
                  </a:moveTo>
                  <a:lnTo>
                    <a:pt x="13468" y="51048"/>
                  </a:lnTo>
                  <a:lnTo>
                    <a:pt x="13477" y="52204"/>
                  </a:lnTo>
                  <a:lnTo>
                    <a:pt x="13501" y="53322"/>
                  </a:lnTo>
                  <a:lnTo>
                    <a:pt x="13542" y="54401"/>
                  </a:lnTo>
                  <a:lnTo>
                    <a:pt x="13599" y="55441"/>
                  </a:lnTo>
                  <a:lnTo>
                    <a:pt x="13673" y="56443"/>
                  </a:lnTo>
                  <a:lnTo>
                    <a:pt x="13763" y="57405"/>
                  </a:lnTo>
                  <a:lnTo>
                    <a:pt x="13870" y="58330"/>
                  </a:lnTo>
                  <a:lnTo>
                    <a:pt x="13992" y="59215"/>
                  </a:lnTo>
                  <a:lnTo>
                    <a:pt x="14131" y="60062"/>
                  </a:lnTo>
                  <a:lnTo>
                    <a:pt x="14287" y="60870"/>
                  </a:lnTo>
                  <a:lnTo>
                    <a:pt x="14476" y="61644"/>
                  </a:lnTo>
                  <a:lnTo>
                    <a:pt x="14686" y="62388"/>
                  </a:lnTo>
                  <a:lnTo>
                    <a:pt x="14917" y="63103"/>
                  </a:lnTo>
                  <a:lnTo>
                    <a:pt x="15168" y="63787"/>
                  </a:lnTo>
                  <a:lnTo>
                    <a:pt x="15440" y="64442"/>
                  </a:lnTo>
                  <a:lnTo>
                    <a:pt x="15734" y="65067"/>
                  </a:lnTo>
                  <a:lnTo>
                    <a:pt x="16048" y="65662"/>
                  </a:lnTo>
                  <a:lnTo>
                    <a:pt x="16383" y="66228"/>
                  </a:lnTo>
                  <a:lnTo>
                    <a:pt x="16738" y="66764"/>
                  </a:lnTo>
                  <a:lnTo>
                    <a:pt x="17115" y="67270"/>
                  </a:lnTo>
                  <a:lnTo>
                    <a:pt x="17514" y="67733"/>
                  </a:lnTo>
                  <a:lnTo>
                    <a:pt x="17936" y="68169"/>
                  </a:lnTo>
                  <a:lnTo>
                    <a:pt x="18383" y="68578"/>
                  </a:lnTo>
                  <a:lnTo>
                    <a:pt x="18853" y="68961"/>
                  </a:lnTo>
                  <a:lnTo>
                    <a:pt x="19347" y="69316"/>
                  </a:lnTo>
                  <a:lnTo>
                    <a:pt x="19865" y="69645"/>
                  </a:lnTo>
                  <a:lnTo>
                    <a:pt x="20407" y="69947"/>
                  </a:lnTo>
                  <a:lnTo>
                    <a:pt x="20972" y="70223"/>
                  </a:lnTo>
                  <a:lnTo>
                    <a:pt x="21562" y="70471"/>
                  </a:lnTo>
                  <a:lnTo>
                    <a:pt x="22175" y="70693"/>
                  </a:lnTo>
                  <a:lnTo>
                    <a:pt x="22830" y="70877"/>
                  </a:lnTo>
                  <a:lnTo>
                    <a:pt x="23514" y="71041"/>
                  </a:lnTo>
                  <a:lnTo>
                    <a:pt x="24229" y="71186"/>
                  </a:lnTo>
                  <a:lnTo>
                    <a:pt x="24973" y="71312"/>
                  </a:lnTo>
                  <a:lnTo>
                    <a:pt x="25747" y="71418"/>
                  </a:lnTo>
                  <a:lnTo>
                    <a:pt x="26550" y="71505"/>
                  </a:lnTo>
                  <a:lnTo>
                    <a:pt x="27384" y="71573"/>
                  </a:lnTo>
                  <a:lnTo>
                    <a:pt x="28247" y="71622"/>
                  </a:lnTo>
                  <a:lnTo>
                    <a:pt x="29140" y="71651"/>
                  </a:lnTo>
                  <a:lnTo>
                    <a:pt x="30063" y="71660"/>
                  </a:lnTo>
                  <a:lnTo>
                    <a:pt x="31006" y="71644"/>
                  </a:lnTo>
                  <a:lnTo>
                    <a:pt x="31929" y="71595"/>
                  </a:lnTo>
                  <a:lnTo>
                    <a:pt x="32833" y="71513"/>
                  </a:lnTo>
                  <a:lnTo>
                    <a:pt x="33718" y="71398"/>
                  </a:lnTo>
                  <a:lnTo>
                    <a:pt x="34583" y="71251"/>
                  </a:lnTo>
                  <a:lnTo>
                    <a:pt x="35430" y="71071"/>
                  </a:lnTo>
                  <a:lnTo>
                    <a:pt x="36256" y="70858"/>
                  </a:lnTo>
                  <a:lnTo>
                    <a:pt x="37064" y="70612"/>
                  </a:lnTo>
                  <a:lnTo>
                    <a:pt x="37852" y="70334"/>
                  </a:lnTo>
                  <a:lnTo>
                    <a:pt x="38620" y="70023"/>
                  </a:lnTo>
                  <a:lnTo>
                    <a:pt x="39382" y="69667"/>
                  </a:lnTo>
                  <a:lnTo>
                    <a:pt x="40121" y="69282"/>
                  </a:lnTo>
                  <a:lnTo>
                    <a:pt x="40835" y="68869"/>
                  </a:lnTo>
                  <a:lnTo>
                    <a:pt x="41526" y="68428"/>
                  </a:lnTo>
                  <a:lnTo>
                    <a:pt x="42192" y="67958"/>
                  </a:lnTo>
                  <a:lnTo>
                    <a:pt x="42835" y="67460"/>
                  </a:lnTo>
                  <a:lnTo>
                    <a:pt x="43454" y="66934"/>
                  </a:lnTo>
                  <a:lnTo>
                    <a:pt x="44050" y="66380"/>
                  </a:lnTo>
                  <a:lnTo>
                    <a:pt x="44621" y="65797"/>
                  </a:lnTo>
                  <a:lnTo>
                    <a:pt x="45169" y="65186"/>
                  </a:lnTo>
                  <a:lnTo>
                    <a:pt x="45707" y="64532"/>
                  </a:lnTo>
                  <a:lnTo>
                    <a:pt x="46220" y="63850"/>
                  </a:lnTo>
                  <a:lnTo>
                    <a:pt x="46707" y="63139"/>
                  </a:lnTo>
                  <a:lnTo>
                    <a:pt x="47169" y="62400"/>
                  </a:lnTo>
                  <a:lnTo>
                    <a:pt x="47606" y="61633"/>
                  </a:lnTo>
                  <a:lnTo>
                    <a:pt x="48017" y="60837"/>
                  </a:lnTo>
                  <a:lnTo>
                    <a:pt x="48404" y="60014"/>
                  </a:lnTo>
                  <a:lnTo>
                    <a:pt x="48765" y="59162"/>
                  </a:lnTo>
                  <a:lnTo>
                    <a:pt x="49100" y="58281"/>
                  </a:lnTo>
                  <a:lnTo>
                    <a:pt x="49410" y="57373"/>
                  </a:lnTo>
                  <a:lnTo>
                    <a:pt x="49693" y="56422"/>
                  </a:lnTo>
                  <a:lnTo>
                    <a:pt x="49946" y="55444"/>
                  </a:lnTo>
                  <a:lnTo>
                    <a:pt x="50169" y="54439"/>
                  </a:lnTo>
                  <a:lnTo>
                    <a:pt x="50363" y="53408"/>
                  </a:lnTo>
                  <a:lnTo>
                    <a:pt x="50527" y="52350"/>
                  </a:lnTo>
                  <a:lnTo>
                    <a:pt x="50661" y="51265"/>
                  </a:lnTo>
                  <a:lnTo>
                    <a:pt x="50765" y="50153"/>
                  </a:lnTo>
                  <a:lnTo>
                    <a:pt x="50839" y="49015"/>
                  </a:lnTo>
                  <a:lnTo>
                    <a:pt x="50884" y="47849"/>
                  </a:lnTo>
                  <a:lnTo>
                    <a:pt x="50899" y="46657"/>
                  </a:lnTo>
                  <a:lnTo>
                    <a:pt x="50899" y="0"/>
                  </a:lnTo>
                  <a:lnTo>
                    <a:pt x="64293" y="0"/>
                  </a:lnTo>
                  <a:lnTo>
                    <a:pt x="64293" y="63326"/>
                  </a:lnTo>
                  <a:lnTo>
                    <a:pt x="64293" y="63835"/>
                  </a:lnTo>
                  <a:lnTo>
                    <a:pt x="64293" y="64350"/>
                  </a:lnTo>
                  <a:lnTo>
                    <a:pt x="64293" y="64871"/>
                  </a:lnTo>
                  <a:lnTo>
                    <a:pt x="64293" y="65398"/>
                  </a:lnTo>
                  <a:lnTo>
                    <a:pt x="64293" y="65930"/>
                  </a:lnTo>
                  <a:lnTo>
                    <a:pt x="64293" y="66469"/>
                  </a:lnTo>
                  <a:lnTo>
                    <a:pt x="64293" y="67014"/>
                  </a:lnTo>
                  <a:lnTo>
                    <a:pt x="64293" y="67564"/>
                  </a:lnTo>
                  <a:lnTo>
                    <a:pt x="64293" y="68121"/>
                  </a:lnTo>
                  <a:lnTo>
                    <a:pt x="64293" y="68684"/>
                  </a:lnTo>
                  <a:lnTo>
                    <a:pt x="64308" y="69232"/>
                  </a:lnTo>
                  <a:lnTo>
                    <a:pt x="64323" y="69776"/>
                  </a:lnTo>
                  <a:lnTo>
                    <a:pt x="64338" y="70316"/>
                  </a:lnTo>
                  <a:lnTo>
                    <a:pt x="64353" y="70851"/>
                  </a:lnTo>
                  <a:lnTo>
                    <a:pt x="64368" y="71381"/>
                  </a:lnTo>
                  <a:lnTo>
                    <a:pt x="64383" y="71907"/>
                  </a:lnTo>
                  <a:lnTo>
                    <a:pt x="64397" y="72429"/>
                  </a:lnTo>
                  <a:lnTo>
                    <a:pt x="64412" y="72946"/>
                  </a:lnTo>
                  <a:lnTo>
                    <a:pt x="64427" y="73459"/>
                  </a:lnTo>
                  <a:lnTo>
                    <a:pt x="64442" y="73967"/>
                  </a:lnTo>
                  <a:lnTo>
                    <a:pt x="64457" y="74452"/>
                  </a:lnTo>
                  <a:lnTo>
                    <a:pt x="64472" y="74923"/>
                  </a:lnTo>
                  <a:lnTo>
                    <a:pt x="64487" y="75380"/>
                  </a:lnTo>
                  <a:lnTo>
                    <a:pt x="64502" y="75824"/>
                  </a:lnTo>
                  <a:lnTo>
                    <a:pt x="64516" y="76255"/>
                  </a:lnTo>
                  <a:lnTo>
                    <a:pt x="64531" y="76673"/>
                  </a:lnTo>
                  <a:lnTo>
                    <a:pt x="64546" y="77077"/>
                  </a:lnTo>
                  <a:lnTo>
                    <a:pt x="64561" y="77468"/>
                  </a:lnTo>
                  <a:lnTo>
                    <a:pt x="64576" y="77845"/>
                  </a:lnTo>
                  <a:lnTo>
                    <a:pt x="64591" y="78209"/>
                  </a:lnTo>
                  <a:lnTo>
                    <a:pt x="64606" y="78553"/>
                  </a:lnTo>
                  <a:lnTo>
                    <a:pt x="64621" y="78872"/>
                  </a:lnTo>
                  <a:lnTo>
                    <a:pt x="64636" y="79166"/>
                  </a:lnTo>
                  <a:lnTo>
                    <a:pt x="64650" y="79435"/>
                  </a:lnTo>
                  <a:lnTo>
                    <a:pt x="64665" y="79678"/>
                  </a:lnTo>
                  <a:lnTo>
                    <a:pt x="64680" y="79896"/>
                  </a:lnTo>
                  <a:lnTo>
                    <a:pt x="64695" y="80089"/>
                  </a:lnTo>
                  <a:lnTo>
                    <a:pt x="64710" y="80257"/>
                  </a:lnTo>
                  <a:lnTo>
                    <a:pt x="64740" y="80516"/>
                  </a:lnTo>
                  <a:lnTo>
                    <a:pt x="52060" y="80316"/>
                  </a:lnTo>
                  <a:lnTo>
                    <a:pt x="52045" y="80178"/>
                  </a:lnTo>
                  <a:lnTo>
                    <a:pt x="52030" y="80015"/>
                  </a:lnTo>
                  <a:lnTo>
                    <a:pt x="52015" y="79827"/>
                  </a:lnTo>
                  <a:lnTo>
                    <a:pt x="52000" y="79614"/>
                  </a:lnTo>
                  <a:lnTo>
                    <a:pt x="51985" y="79375"/>
                  </a:lnTo>
                  <a:lnTo>
                    <a:pt x="51970" y="79111"/>
                  </a:lnTo>
                  <a:lnTo>
                    <a:pt x="51955" y="78821"/>
                  </a:lnTo>
                  <a:lnTo>
                    <a:pt x="51941" y="78506"/>
                  </a:lnTo>
                  <a:lnTo>
                    <a:pt x="51925" y="78174"/>
                  </a:lnTo>
                  <a:lnTo>
                    <a:pt x="51908" y="77834"/>
                  </a:lnTo>
                  <a:lnTo>
                    <a:pt x="51889" y="77484"/>
                  </a:lnTo>
                  <a:lnTo>
                    <a:pt x="51869" y="77125"/>
                  </a:lnTo>
                  <a:lnTo>
                    <a:pt x="51847" y="76758"/>
                  </a:lnTo>
                  <a:lnTo>
                    <a:pt x="51824" y="76381"/>
                  </a:lnTo>
                  <a:lnTo>
                    <a:pt x="51800" y="75996"/>
                  </a:lnTo>
                  <a:lnTo>
                    <a:pt x="51774" y="75601"/>
                  </a:lnTo>
                  <a:lnTo>
                    <a:pt x="51746" y="75198"/>
                  </a:lnTo>
                  <a:lnTo>
                    <a:pt x="51717" y="74786"/>
                  </a:lnTo>
                  <a:lnTo>
                    <a:pt x="51702" y="74354"/>
                  </a:lnTo>
                  <a:lnTo>
                    <a:pt x="51688" y="73922"/>
                  </a:lnTo>
                  <a:lnTo>
                    <a:pt x="51673" y="73491"/>
                  </a:lnTo>
                  <a:lnTo>
                    <a:pt x="51658" y="73059"/>
                  </a:lnTo>
                  <a:lnTo>
                    <a:pt x="51643" y="72628"/>
                  </a:lnTo>
                  <a:lnTo>
                    <a:pt x="51628" y="72196"/>
                  </a:lnTo>
                  <a:lnTo>
                    <a:pt x="51613" y="71764"/>
                  </a:lnTo>
                  <a:lnTo>
                    <a:pt x="51598" y="71333"/>
                  </a:lnTo>
                  <a:lnTo>
                    <a:pt x="51583" y="70901"/>
                  </a:lnTo>
                  <a:lnTo>
                    <a:pt x="51568" y="70470"/>
                  </a:lnTo>
                  <a:lnTo>
                    <a:pt x="51554" y="70031"/>
                  </a:lnTo>
                  <a:lnTo>
                    <a:pt x="51542" y="69606"/>
                  </a:lnTo>
                  <a:lnTo>
                    <a:pt x="51530" y="69197"/>
                  </a:lnTo>
                  <a:lnTo>
                    <a:pt x="51521" y="68803"/>
                  </a:lnTo>
                  <a:lnTo>
                    <a:pt x="51513" y="68423"/>
                  </a:lnTo>
                  <a:lnTo>
                    <a:pt x="51506" y="68059"/>
                  </a:lnTo>
                  <a:lnTo>
                    <a:pt x="51501" y="67709"/>
                  </a:lnTo>
                  <a:lnTo>
                    <a:pt x="51497" y="67374"/>
                  </a:lnTo>
                  <a:lnTo>
                    <a:pt x="51495" y="67054"/>
                  </a:lnTo>
                  <a:lnTo>
                    <a:pt x="51494" y="66749"/>
                  </a:lnTo>
                  <a:lnTo>
                    <a:pt x="51271" y="66749"/>
                  </a:lnTo>
                  <a:lnTo>
                    <a:pt x="50880" y="67442"/>
                  </a:lnTo>
                  <a:lnTo>
                    <a:pt x="50482" y="68121"/>
                  </a:lnTo>
                  <a:lnTo>
                    <a:pt x="50076" y="68787"/>
                  </a:lnTo>
                  <a:lnTo>
                    <a:pt x="49663" y="69440"/>
                  </a:lnTo>
                  <a:lnTo>
                    <a:pt x="49243" y="70079"/>
                  </a:lnTo>
                  <a:lnTo>
                    <a:pt x="48815" y="70705"/>
                  </a:lnTo>
                  <a:lnTo>
                    <a:pt x="48380" y="71317"/>
                  </a:lnTo>
                  <a:lnTo>
                    <a:pt x="47937" y="71916"/>
                  </a:lnTo>
                  <a:lnTo>
                    <a:pt x="47487" y="72502"/>
                  </a:lnTo>
                  <a:lnTo>
                    <a:pt x="47029" y="73074"/>
                  </a:lnTo>
                  <a:lnTo>
                    <a:pt x="46560" y="73631"/>
                  </a:lnTo>
                  <a:lnTo>
                    <a:pt x="46077" y="74172"/>
                  </a:lnTo>
                  <a:lnTo>
                    <a:pt x="45578" y="74697"/>
                  </a:lnTo>
                  <a:lnTo>
                    <a:pt x="45065" y="75205"/>
                  </a:lnTo>
                  <a:lnTo>
                    <a:pt x="44536" y="75697"/>
                  </a:lnTo>
                  <a:lnTo>
                    <a:pt x="43993" y="76173"/>
                  </a:lnTo>
                  <a:lnTo>
                    <a:pt x="43435" y="76632"/>
                  </a:lnTo>
                  <a:lnTo>
                    <a:pt x="42862" y="77075"/>
                  </a:lnTo>
                  <a:lnTo>
                    <a:pt x="42274" y="77501"/>
                  </a:lnTo>
                  <a:lnTo>
                    <a:pt x="41671" y="77911"/>
                  </a:lnTo>
                  <a:lnTo>
                    <a:pt x="41052" y="78289"/>
                  </a:lnTo>
                  <a:lnTo>
                    <a:pt x="40415" y="78649"/>
                  </a:lnTo>
                  <a:lnTo>
                    <a:pt x="39760" y="78992"/>
                  </a:lnTo>
                  <a:lnTo>
                    <a:pt x="39088" y="79316"/>
                  </a:lnTo>
                  <a:lnTo>
                    <a:pt x="38397" y="79623"/>
                  </a:lnTo>
                  <a:lnTo>
                    <a:pt x="37689" y="79911"/>
                  </a:lnTo>
                  <a:lnTo>
                    <a:pt x="36962" y="80182"/>
                  </a:lnTo>
                  <a:lnTo>
                    <a:pt x="36218" y="80435"/>
                  </a:lnTo>
                  <a:lnTo>
                    <a:pt x="35456" y="80670"/>
                  </a:lnTo>
                  <a:lnTo>
                    <a:pt x="34676" y="80888"/>
                  </a:lnTo>
                  <a:lnTo>
                    <a:pt x="33875" y="81100"/>
                  </a:lnTo>
                  <a:lnTo>
                    <a:pt x="33048" y="81289"/>
                  </a:lnTo>
                  <a:lnTo>
                    <a:pt x="32196" y="81457"/>
                  </a:lnTo>
                  <a:lnTo>
                    <a:pt x="31319" y="81602"/>
                  </a:lnTo>
                  <a:lnTo>
                    <a:pt x="30416" y="81725"/>
                  </a:lnTo>
                  <a:lnTo>
                    <a:pt x="29488" y="81825"/>
                  </a:lnTo>
                  <a:lnTo>
                    <a:pt x="28535" y="81903"/>
                  </a:lnTo>
                  <a:lnTo>
                    <a:pt x="27557" y="81959"/>
                  </a:lnTo>
                  <a:lnTo>
                    <a:pt x="26553" y="81993"/>
                  </a:lnTo>
                  <a:lnTo>
                    <a:pt x="25524" y="82004"/>
                  </a:lnTo>
                  <a:lnTo>
                    <a:pt x="24203" y="81987"/>
                  </a:lnTo>
                  <a:lnTo>
                    <a:pt x="22919" y="81938"/>
                  </a:lnTo>
                  <a:lnTo>
                    <a:pt x="21673" y="81856"/>
                  </a:lnTo>
                  <a:lnTo>
                    <a:pt x="20463" y="81742"/>
                  </a:lnTo>
                  <a:lnTo>
                    <a:pt x="19291" y="81595"/>
                  </a:lnTo>
                  <a:lnTo>
                    <a:pt x="18157" y="81414"/>
                  </a:lnTo>
                  <a:lnTo>
                    <a:pt x="17059" y="81202"/>
                  </a:lnTo>
                  <a:lnTo>
                    <a:pt x="15999" y="80956"/>
                  </a:lnTo>
                  <a:lnTo>
                    <a:pt x="14975" y="80678"/>
                  </a:lnTo>
                  <a:lnTo>
                    <a:pt x="13989" y="80367"/>
                  </a:lnTo>
                  <a:lnTo>
                    <a:pt x="13039" y="80021"/>
                  </a:lnTo>
                  <a:lnTo>
                    <a:pt x="12123" y="79640"/>
                  </a:lnTo>
                  <a:lnTo>
                    <a:pt x="11241" y="79224"/>
                  </a:lnTo>
                  <a:lnTo>
                    <a:pt x="10394" y="78771"/>
                  </a:lnTo>
                  <a:lnTo>
                    <a:pt x="9580" y="78283"/>
                  </a:lnTo>
                  <a:lnTo>
                    <a:pt x="8801" y="77759"/>
                  </a:lnTo>
                  <a:lnTo>
                    <a:pt x="8056" y="77200"/>
                  </a:lnTo>
                  <a:lnTo>
                    <a:pt x="7346" y="76604"/>
                  </a:lnTo>
                  <a:lnTo>
                    <a:pt x="6669" y="75973"/>
                  </a:lnTo>
                  <a:lnTo>
                    <a:pt x="6027" y="75307"/>
                  </a:lnTo>
                  <a:lnTo>
                    <a:pt x="5418" y="74603"/>
                  </a:lnTo>
                  <a:lnTo>
                    <a:pt x="4842" y="73860"/>
                  </a:lnTo>
                  <a:lnTo>
                    <a:pt x="4299" y="73079"/>
                  </a:lnTo>
                  <a:lnTo>
                    <a:pt x="3789" y="72259"/>
                  </a:lnTo>
                  <a:lnTo>
                    <a:pt x="3311" y="71400"/>
                  </a:lnTo>
                  <a:lnTo>
                    <a:pt x="2866" y="70502"/>
                  </a:lnTo>
                  <a:lnTo>
                    <a:pt x="2454" y="69566"/>
                  </a:lnTo>
                  <a:lnTo>
                    <a:pt x="2074" y="68591"/>
                  </a:lnTo>
                  <a:lnTo>
                    <a:pt x="1727" y="67578"/>
                  </a:lnTo>
                  <a:lnTo>
                    <a:pt x="1413" y="66526"/>
                  </a:lnTo>
                  <a:lnTo>
                    <a:pt x="1145" y="65433"/>
                  </a:lnTo>
                  <a:lnTo>
                    <a:pt x="904" y="64296"/>
                  </a:lnTo>
                  <a:lnTo>
                    <a:pt x="692" y="63117"/>
                  </a:lnTo>
                  <a:lnTo>
                    <a:pt x="508" y="61894"/>
                  </a:lnTo>
                  <a:lnTo>
                    <a:pt x="353" y="60628"/>
                  </a:lnTo>
                  <a:lnTo>
                    <a:pt x="226" y="59319"/>
                  </a:lnTo>
                  <a:lnTo>
                    <a:pt x="127" y="57967"/>
                  </a:lnTo>
                  <a:lnTo>
                    <a:pt x="56" y="56572"/>
                  </a:lnTo>
                  <a:lnTo>
                    <a:pt x="14" y="55134"/>
                  </a:lnTo>
                  <a:lnTo>
                    <a:pt x="0" y="53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408350" y="4710454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422117" y="4752722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496754" y="4710454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4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0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531961" y="3507442"/>
              <a:ext cx="1051158" cy="987824"/>
            </a:xfrm>
            <a:custGeom>
              <a:avLst/>
              <a:pathLst>
                <a:path w="1051158" h="987824">
                  <a:moveTo>
                    <a:pt x="675712" y="987824"/>
                  </a:moveTo>
                  <a:lnTo>
                    <a:pt x="701698" y="965285"/>
                  </a:lnTo>
                  <a:lnTo>
                    <a:pt x="726933" y="941907"/>
                  </a:lnTo>
                  <a:lnTo>
                    <a:pt x="751389" y="917715"/>
                  </a:lnTo>
                  <a:lnTo>
                    <a:pt x="775041" y="892737"/>
                  </a:lnTo>
                  <a:lnTo>
                    <a:pt x="797863" y="866998"/>
                  </a:lnTo>
                  <a:lnTo>
                    <a:pt x="819831" y="840526"/>
                  </a:lnTo>
                  <a:lnTo>
                    <a:pt x="840920" y="813350"/>
                  </a:lnTo>
                  <a:lnTo>
                    <a:pt x="861110" y="785498"/>
                  </a:lnTo>
                  <a:lnTo>
                    <a:pt x="880377" y="757000"/>
                  </a:lnTo>
                  <a:lnTo>
                    <a:pt x="898701" y="727888"/>
                  </a:lnTo>
                  <a:lnTo>
                    <a:pt x="916063" y="698191"/>
                  </a:lnTo>
                  <a:lnTo>
                    <a:pt x="932444" y="667942"/>
                  </a:lnTo>
                  <a:lnTo>
                    <a:pt x="947827" y="637174"/>
                  </a:lnTo>
                  <a:lnTo>
                    <a:pt x="962194" y="605918"/>
                  </a:lnTo>
                  <a:lnTo>
                    <a:pt x="975532" y="574209"/>
                  </a:lnTo>
                  <a:lnTo>
                    <a:pt x="987824" y="542081"/>
                  </a:lnTo>
                  <a:lnTo>
                    <a:pt x="999059" y="509568"/>
                  </a:lnTo>
                  <a:lnTo>
                    <a:pt x="1009224" y="476704"/>
                  </a:lnTo>
                  <a:lnTo>
                    <a:pt x="1018309" y="443526"/>
                  </a:lnTo>
                  <a:lnTo>
                    <a:pt x="1026303" y="410068"/>
                  </a:lnTo>
                  <a:lnTo>
                    <a:pt x="1033198" y="376367"/>
                  </a:lnTo>
                  <a:lnTo>
                    <a:pt x="1038986" y="342458"/>
                  </a:lnTo>
                  <a:lnTo>
                    <a:pt x="1043662" y="308377"/>
                  </a:lnTo>
                  <a:lnTo>
                    <a:pt x="1047221" y="274162"/>
                  </a:lnTo>
                  <a:lnTo>
                    <a:pt x="1049658" y="239849"/>
                  </a:lnTo>
                  <a:lnTo>
                    <a:pt x="1050971" y="205474"/>
                  </a:lnTo>
                  <a:lnTo>
                    <a:pt x="1051158" y="171075"/>
                  </a:lnTo>
                  <a:lnTo>
                    <a:pt x="1050220" y="136689"/>
                  </a:lnTo>
                  <a:lnTo>
                    <a:pt x="1048158" y="102351"/>
                  </a:lnTo>
                  <a:lnTo>
                    <a:pt x="1044973" y="68099"/>
                  </a:lnTo>
                  <a:lnTo>
                    <a:pt x="1040669" y="33970"/>
                  </a:lnTo>
                  <a:lnTo>
                    <a:pt x="1035250" y="0"/>
                  </a:lnTo>
                  <a:lnTo>
                    <a:pt x="0" y="182542"/>
                  </a:lnTo>
                  <a:close/>
                </a:path>
              </a:pathLst>
            </a:custGeom>
            <a:solidFill>
              <a:srgbClr val="FF00D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519786" y="4049523"/>
              <a:ext cx="49391" cy="17976"/>
            </a:xfrm>
            <a:custGeom>
              <a:avLst/>
              <a:pathLst>
                <a:path w="49391" h="17976">
                  <a:moveTo>
                    <a:pt x="0" y="0"/>
                  </a:moveTo>
                  <a:lnTo>
                    <a:pt x="49391" y="17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621991" y="4035099"/>
              <a:ext cx="86171" cy="104849"/>
            </a:xfrm>
            <a:custGeom>
              <a:avLst/>
              <a:pathLst>
                <a:path w="86171" h="104849">
                  <a:moveTo>
                    <a:pt x="50155" y="11608"/>
                  </a:moveTo>
                  <a:lnTo>
                    <a:pt x="50155" y="104849"/>
                  </a:lnTo>
                  <a:lnTo>
                    <a:pt x="36016" y="104849"/>
                  </a:lnTo>
                  <a:lnTo>
                    <a:pt x="36016" y="11608"/>
                  </a:lnTo>
                  <a:lnTo>
                    <a:pt x="0" y="11608"/>
                  </a:lnTo>
                  <a:lnTo>
                    <a:pt x="0" y="0"/>
                  </a:lnTo>
                  <a:lnTo>
                    <a:pt x="86171" y="0"/>
                  </a:lnTo>
                  <a:lnTo>
                    <a:pt x="86171" y="116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718134" y="4057944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6731901" y="4100211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806613" y="4029518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806613" y="4059432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830053" y="4059432"/>
              <a:ext cx="110653" cy="80516"/>
            </a:xfrm>
            <a:custGeom>
              <a:avLst/>
              <a:pathLst>
                <a:path w="110653" h="80516">
                  <a:moveTo>
                    <a:pt x="87585" y="80516"/>
                  </a:moveTo>
                  <a:lnTo>
                    <a:pt x="72032" y="80516"/>
                  </a:lnTo>
                  <a:lnTo>
                    <a:pt x="59159" y="28575"/>
                  </a:lnTo>
                  <a:lnTo>
                    <a:pt x="59039" y="28163"/>
                  </a:lnTo>
                  <a:lnTo>
                    <a:pt x="58918" y="27732"/>
                  </a:lnTo>
                  <a:lnTo>
                    <a:pt x="58795" y="27282"/>
                  </a:lnTo>
                  <a:lnTo>
                    <a:pt x="58671" y="26812"/>
                  </a:lnTo>
                  <a:lnTo>
                    <a:pt x="58545" y="26323"/>
                  </a:lnTo>
                  <a:lnTo>
                    <a:pt x="58418" y="25815"/>
                  </a:lnTo>
                  <a:lnTo>
                    <a:pt x="58289" y="25288"/>
                  </a:lnTo>
                  <a:lnTo>
                    <a:pt x="58159" y="24741"/>
                  </a:lnTo>
                  <a:lnTo>
                    <a:pt x="58027" y="24174"/>
                  </a:lnTo>
                  <a:lnTo>
                    <a:pt x="57894" y="23589"/>
                  </a:lnTo>
                  <a:lnTo>
                    <a:pt x="57775" y="22995"/>
                  </a:lnTo>
                  <a:lnTo>
                    <a:pt x="57656" y="22404"/>
                  </a:lnTo>
                  <a:lnTo>
                    <a:pt x="57536" y="21816"/>
                  </a:lnTo>
                  <a:lnTo>
                    <a:pt x="57417" y="21231"/>
                  </a:lnTo>
                  <a:lnTo>
                    <a:pt x="57298" y="20649"/>
                  </a:lnTo>
                  <a:lnTo>
                    <a:pt x="57179" y="20070"/>
                  </a:lnTo>
                  <a:lnTo>
                    <a:pt x="57060" y="19494"/>
                  </a:lnTo>
                  <a:lnTo>
                    <a:pt x="56941" y="18922"/>
                  </a:lnTo>
                  <a:lnTo>
                    <a:pt x="56822" y="18351"/>
                  </a:lnTo>
                  <a:lnTo>
                    <a:pt x="56703" y="17784"/>
                  </a:lnTo>
                  <a:lnTo>
                    <a:pt x="56555" y="17127"/>
                  </a:lnTo>
                  <a:lnTo>
                    <a:pt x="56408" y="16466"/>
                  </a:lnTo>
                  <a:lnTo>
                    <a:pt x="56263" y="15800"/>
                  </a:lnTo>
                  <a:lnTo>
                    <a:pt x="56120" y="15129"/>
                  </a:lnTo>
                  <a:lnTo>
                    <a:pt x="55977" y="14454"/>
                  </a:lnTo>
                  <a:lnTo>
                    <a:pt x="55837" y="13775"/>
                  </a:lnTo>
                  <a:lnTo>
                    <a:pt x="55698" y="13091"/>
                  </a:lnTo>
                  <a:lnTo>
                    <a:pt x="55560" y="12403"/>
                  </a:lnTo>
                  <a:lnTo>
                    <a:pt x="55424" y="11710"/>
                  </a:lnTo>
                  <a:lnTo>
                    <a:pt x="55289" y="11013"/>
                  </a:lnTo>
                  <a:lnTo>
                    <a:pt x="55154" y="11682"/>
                  </a:lnTo>
                  <a:lnTo>
                    <a:pt x="55018" y="12349"/>
                  </a:lnTo>
                  <a:lnTo>
                    <a:pt x="54881" y="13015"/>
                  </a:lnTo>
                  <a:lnTo>
                    <a:pt x="54741" y="13680"/>
                  </a:lnTo>
                  <a:lnTo>
                    <a:pt x="54601" y="14343"/>
                  </a:lnTo>
                  <a:lnTo>
                    <a:pt x="54459" y="15004"/>
                  </a:lnTo>
                  <a:lnTo>
                    <a:pt x="54315" y="15664"/>
                  </a:lnTo>
                  <a:lnTo>
                    <a:pt x="54170" y="16323"/>
                  </a:lnTo>
                  <a:lnTo>
                    <a:pt x="54023" y="16980"/>
                  </a:lnTo>
                  <a:lnTo>
                    <a:pt x="53875" y="17636"/>
                  </a:lnTo>
                  <a:lnTo>
                    <a:pt x="53755" y="18203"/>
                  </a:lnTo>
                  <a:lnTo>
                    <a:pt x="53631" y="18776"/>
                  </a:lnTo>
                  <a:lnTo>
                    <a:pt x="53505" y="19352"/>
                  </a:lnTo>
                  <a:lnTo>
                    <a:pt x="53375" y="19934"/>
                  </a:lnTo>
                  <a:lnTo>
                    <a:pt x="53243" y="20519"/>
                  </a:lnTo>
                  <a:lnTo>
                    <a:pt x="53107" y="21109"/>
                  </a:lnTo>
                  <a:lnTo>
                    <a:pt x="52969" y="21704"/>
                  </a:lnTo>
                  <a:lnTo>
                    <a:pt x="52828" y="22303"/>
                  </a:lnTo>
                  <a:lnTo>
                    <a:pt x="52683" y="22906"/>
                  </a:lnTo>
                  <a:lnTo>
                    <a:pt x="52536" y="23514"/>
                  </a:lnTo>
                  <a:lnTo>
                    <a:pt x="52403" y="24117"/>
                  </a:lnTo>
                  <a:lnTo>
                    <a:pt x="52271" y="24705"/>
                  </a:lnTo>
                  <a:lnTo>
                    <a:pt x="52141" y="25278"/>
                  </a:lnTo>
                  <a:lnTo>
                    <a:pt x="52012" y="25836"/>
                  </a:lnTo>
                  <a:lnTo>
                    <a:pt x="51885" y="26379"/>
                  </a:lnTo>
                  <a:lnTo>
                    <a:pt x="51759" y="26908"/>
                  </a:lnTo>
                  <a:lnTo>
                    <a:pt x="51635" y="27421"/>
                  </a:lnTo>
                  <a:lnTo>
                    <a:pt x="51512" y="27920"/>
                  </a:lnTo>
                  <a:lnTo>
                    <a:pt x="51391" y="28403"/>
                  </a:lnTo>
                  <a:lnTo>
                    <a:pt x="51271" y="28872"/>
                  </a:lnTo>
                  <a:lnTo>
                    <a:pt x="38025" y="80516"/>
                  </a:lnTo>
                  <a:lnTo>
                    <a:pt x="22547" y="80516"/>
                  </a:lnTo>
                  <a:lnTo>
                    <a:pt x="0" y="0"/>
                  </a:lnTo>
                  <a:lnTo>
                    <a:pt x="13245" y="0"/>
                  </a:lnTo>
                  <a:lnTo>
                    <a:pt x="26863" y="54694"/>
                  </a:lnTo>
                  <a:lnTo>
                    <a:pt x="26967" y="55044"/>
                  </a:lnTo>
                  <a:lnTo>
                    <a:pt x="27071" y="55411"/>
                  </a:lnTo>
                  <a:lnTo>
                    <a:pt x="27176" y="55794"/>
                  </a:lnTo>
                  <a:lnTo>
                    <a:pt x="27280" y="56194"/>
                  </a:lnTo>
                  <a:lnTo>
                    <a:pt x="27384" y="56610"/>
                  </a:lnTo>
                  <a:lnTo>
                    <a:pt x="27488" y="57042"/>
                  </a:lnTo>
                  <a:lnTo>
                    <a:pt x="27592" y="57491"/>
                  </a:lnTo>
                  <a:lnTo>
                    <a:pt x="27696" y="57956"/>
                  </a:lnTo>
                  <a:lnTo>
                    <a:pt x="27801" y="58438"/>
                  </a:lnTo>
                  <a:lnTo>
                    <a:pt x="27905" y="58935"/>
                  </a:lnTo>
                  <a:lnTo>
                    <a:pt x="28009" y="59426"/>
                  </a:lnTo>
                  <a:lnTo>
                    <a:pt x="28113" y="59915"/>
                  </a:lnTo>
                  <a:lnTo>
                    <a:pt x="28217" y="60402"/>
                  </a:lnTo>
                  <a:lnTo>
                    <a:pt x="28321" y="60888"/>
                  </a:lnTo>
                  <a:lnTo>
                    <a:pt x="28426" y="61372"/>
                  </a:lnTo>
                  <a:lnTo>
                    <a:pt x="28530" y="61855"/>
                  </a:lnTo>
                  <a:lnTo>
                    <a:pt x="28634" y="62337"/>
                  </a:lnTo>
                  <a:lnTo>
                    <a:pt x="28738" y="62817"/>
                  </a:lnTo>
                  <a:lnTo>
                    <a:pt x="28842" y="63295"/>
                  </a:lnTo>
                  <a:lnTo>
                    <a:pt x="28947" y="63772"/>
                  </a:lnTo>
                  <a:lnTo>
                    <a:pt x="29051" y="64325"/>
                  </a:lnTo>
                  <a:lnTo>
                    <a:pt x="29158" y="64880"/>
                  </a:lnTo>
                  <a:lnTo>
                    <a:pt x="29266" y="65438"/>
                  </a:lnTo>
                  <a:lnTo>
                    <a:pt x="29375" y="65999"/>
                  </a:lnTo>
                  <a:lnTo>
                    <a:pt x="29486" y="66563"/>
                  </a:lnTo>
                  <a:lnTo>
                    <a:pt x="29598" y="67130"/>
                  </a:lnTo>
                  <a:lnTo>
                    <a:pt x="29712" y="67700"/>
                  </a:lnTo>
                  <a:lnTo>
                    <a:pt x="29828" y="68273"/>
                  </a:lnTo>
                  <a:lnTo>
                    <a:pt x="29944" y="68849"/>
                  </a:lnTo>
                  <a:lnTo>
                    <a:pt x="30063" y="69428"/>
                  </a:lnTo>
                  <a:lnTo>
                    <a:pt x="30183" y="68864"/>
                  </a:lnTo>
                  <a:lnTo>
                    <a:pt x="30304" y="68303"/>
                  </a:lnTo>
                  <a:lnTo>
                    <a:pt x="30427" y="67745"/>
                  </a:lnTo>
                  <a:lnTo>
                    <a:pt x="30551" y="67189"/>
                  </a:lnTo>
                  <a:lnTo>
                    <a:pt x="30677" y="66637"/>
                  </a:lnTo>
                  <a:lnTo>
                    <a:pt x="30804" y="66088"/>
                  </a:lnTo>
                  <a:lnTo>
                    <a:pt x="30933" y="65542"/>
                  </a:lnTo>
                  <a:lnTo>
                    <a:pt x="31063" y="64999"/>
                  </a:lnTo>
                  <a:lnTo>
                    <a:pt x="31195" y="64458"/>
                  </a:lnTo>
                  <a:lnTo>
                    <a:pt x="31328" y="63921"/>
                  </a:lnTo>
                  <a:lnTo>
                    <a:pt x="31447" y="63459"/>
                  </a:lnTo>
                  <a:lnTo>
                    <a:pt x="31566" y="62995"/>
                  </a:lnTo>
                  <a:lnTo>
                    <a:pt x="31685" y="62530"/>
                  </a:lnTo>
                  <a:lnTo>
                    <a:pt x="31804" y="62064"/>
                  </a:lnTo>
                  <a:lnTo>
                    <a:pt x="31923" y="61596"/>
                  </a:lnTo>
                  <a:lnTo>
                    <a:pt x="32042" y="61126"/>
                  </a:lnTo>
                  <a:lnTo>
                    <a:pt x="32161" y="60655"/>
                  </a:lnTo>
                  <a:lnTo>
                    <a:pt x="32280" y="60183"/>
                  </a:lnTo>
                  <a:lnTo>
                    <a:pt x="32399" y="59709"/>
                  </a:lnTo>
                  <a:lnTo>
                    <a:pt x="32518" y="59233"/>
                  </a:lnTo>
                  <a:lnTo>
                    <a:pt x="32636" y="58765"/>
                  </a:lnTo>
                  <a:lnTo>
                    <a:pt x="32751" y="58313"/>
                  </a:lnTo>
                  <a:lnTo>
                    <a:pt x="32862" y="57878"/>
                  </a:lnTo>
                  <a:lnTo>
                    <a:pt x="32971" y="57459"/>
                  </a:lnTo>
                  <a:lnTo>
                    <a:pt x="33077" y="57056"/>
                  </a:lnTo>
                  <a:lnTo>
                    <a:pt x="33179" y="56670"/>
                  </a:lnTo>
                  <a:lnTo>
                    <a:pt x="33279" y="56300"/>
                  </a:lnTo>
                  <a:lnTo>
                    <a:pt x="33376" y="55947"/>
                  </a:lnTo>
                  <a:lnTo>
                    <a:pt x="33469" y="55610"/>
                  </a:lnTo>
                  <a:lnTo>
                    <a:pt x="33560" y="55289"/>
                  </a:lnTo>
                  <a:lnTo>
                    <a:pt x="48145" y="0"/>
                  </a:lnTo>
                  <a:lnTo>
                    <a:pt x="62507" y="0"/>
                  </a:lnTo>
                  <a:lnTo>
                    <a:pt x="76572" y="55289"/>
                  </a:lnTo>
                  <a:lnTo>
                    <a:pt x="76676" y="55681"/>
                  </a:lnTo>
                  <a:lnTo>
                    <a:pt x="76783" y="56084"/>
                  </a:lnTo>
                  <a:lnTo>
                    <a:pt x="76891" y="56497"/>
                  </a:lnTo>
                  <a:lnTo>
                    <a:pt x="77000" y="56920"/>
                  </a:lnTo>
                  <a:lnTo>
                    <a:pt x="77111" y="57354"/>
                  </a:lnTo>
                  <a:lnTo>
                    <a:pt x="77223" y="57798"/>
                  </a:lnTo>
                  <a:lnTo>
                    <a:pt x="77337" y="58253"/>
                  </a:lnTo>
                  <a:lnTo>
                    <a:pt x="77453" y="58718"/>
                  </a:lnTo>
                  <a:lnTo>
                    <a:pt x="77569" y="59194"/>
                  </a:lnTo>
                  <a:lnTo>
                    <a:pt x="77688" y="59680"/>
                  </a:lnTo>
                  <a:lnTo>
                    <a:pt x="77806" y="60168"/>
                  </a:lnTo>
                  <a:lnTo>
                    <a:pt x="77923" y="60650"/>
                  </a:lnTo>
                  <a:lnTo>
                    <a:pt x="78038" y="61126"/>
                  </a:lnTo>
                  <a:lnTo>
                    <a:pt x="78152" y="61596"/>
                  </a:lnTo>
                  <a:lnTo>
                    <a:pt x="78264" y="62061"/>
                  </a:lnTo>
                  <a:lnTo>
                    <a:pt x="78375" y="62519"/>
                  </a:lnTo>
                  <a:lnTo>
                    <a:pt x="78485" y="62972"/>
                  </a:lnTo>
                  <a:lnTo>
                    <a:pt x="78593" y="63418"/>
                  </a:lnTo>
                  <a:lnTo>
                    <a:pt x="78699" y="63859"/>
                  </a:lnTo>
                  <a:lnTo>
                    <a:pt x="78804" y="64293"/>
                  </a:lnTo>
                  <a:lnTo>
                    <a:pt x="78923" y="64800"/>
                  </a:lnTo>
                  <a:lnTo>
                    <a:pt x="79042" y="65308"/>
                  </a:lnTo>
                  <a:lnTo>
                    <a:pt x="79161" y="65818"/>
                  </a:lnTo>
                  <a:lnTo>
                    <a:pt x="79280" y="66329"/>
                  </a:lnTo>
                  <a:lnTo>
                    <a:pt x="79399" y="66842"/>
                  </a:lnTo>
                  <a:lnTo>
                    <a:pt x="79518" y="67356"/>
                  </a:lnTo>
                  <a:lnTo>
                    <a:pt x="79637" y="67872"/>
                  </a:lnTo>
                  <a:lnTo>
                    <a:pt x="79756" y="68389"/>
                  </a:lnTo>
                  <a:lnTo>
                    <a:pt x="79876" y="68908"/>
                  </a:lnTo>
                  <a:lnTo>
                    <a:pt x="79995" y="69428"/>
                  </a:lnTo>
                  <a:lnTo>
                    <a:pt x="80114" y="68864"/>
                  </a:lnTo>
                  <a:lnTo>
                    <a:pt x="80233" y="68303"/>
                  </a:lnTo>
                  <a:lnTo>
                    <a:pt x="80352" y="67745"/>
                  </a:lnTo>
                  <a:lnTo>
                    <a:pt x="80471" y="67189"/>
                  </a:lnTo>
                  <a:lnTo>
                    <a:pt x="80590" y="66637"/>
                  </a:lnTo>
                  <a:lnTo>
                    <a:pt x="80709" y="66088"/>
                  </a:lnTo>
                  <a:lnTo>
                    <a:pt x="80828" y="65542"/>
                  </a:lnTo>
                  <a:lnTo>
                    <a:pt x="80947" y="64999"/>
                  </a:lnTo>
                  <a:lnTo>
                    <a:pt x="81066" y="64458"/>
                  </a:lnTo>
                  <a:lnTo>
                    <a:pt x="81185" y="63921"/>
                  </a:lnTo>
                  <a:lnTo>
                    <a:pt x="81289" y="63458"/>
                  </a:lnTo>
                  <a:lnTo>
                    <a:pt x="81394" y="62992"/>
                  </a:lnTo>
                  <a:lnTo>
                    <a:pt x="81498" y="62524"/>
                  </a:lnTo>
                  <a:lnTo>
                    <a:pt x="81602" y="62052"/>
                  </a:lnTo>
                  <a:lnTo>
                    <a:pt x="81706" y="61577"/>
                  </a:lnTo>
                  <a:lnTo>
                    <a:pt x="81810" y="61099"/>
                  </a:lnTo>
                  <a:lnTo>
                    <a:pt x="81915" y="60619"/>
                  </a:lnTo>
                  <a:lnTo>
                    <a:pt x="82019" y="60135"/>
                  </a:lnTo>
                  <a:lnTo>
                    <a:pt x="82123" y="59648"/>
                  </a:lnTo>
                  <a:lnTo>
                    <a:pt x="82227" y="59159"/>
                  </a:lnTo>
                  <a:lnTo>
                    <a:pt x="82345" y="58659"/>
                  </a:lnTo>
                  <a:lnTo>
                    <a:pt x="82462" y="58170"/>
                  </a:lnTo>
                  <a:lnTo>
                    <a:pt x="82578" y="57694"/>
                  </a:lnTo>
                  <a:lnTo>
                    <a:pt x="82691" y="57230"/>
                  </a:lnTo>
                  <a:lnTo>
                    <a:pt x="82804" y="56777"/>
                  </a:lnTo>
                  <a:lnTo>
                    <a:pt x="82915" y="56337"/>
                  </a:lnTo>
                  <a:lnTo>
                    <a:pt x="83024" y="55908"/>
                  </a:lnTo>
                  <a:lnTo>
                    <a:pt x="83132" y="55492"/>
                  </a:lnTo>
                  <a:lnTo>
                    <a:pt x="83238" y="55087"/>
                  </a:lnTo>
                  <a:lnTo>
                    <a:pt x="83343" y="54694"/>
                  </a:lnTo>
                  <a:lnTo>
                    <a:pt x="97556" y="0"/>
                  </a:lnTo>
                  <a:lnTo>
                    <a:pt x="11065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946809" y="4057944"/>
              <a:ext cx="78283" cy="83492"/>
            </a:xfrm>
            <a:custGeom>
              <a:avLst/>
              <a:pathLst>
                <a:path w="78283" h="83492">
                  <a:moveTo>
                    <a:pt x="24333" y="83492"/>
                  </a:moveTo>
                  <a:lnTo>
                    <a:pt x="21967" y="83428"/>
                  </a:lnTo>
                  <a:lnTo>
                    <a:pt x="19722" y="83236"/>
                  </a:lnTo>
                  <a:lnTo>
                    <a:pt x="17598" y="82916"/>
                  </a:lnTo>
                  <a:lnTo>
                    <a:pt x="15594" y="82468"/>
                  </a:lnTo>
                  <a:lnTo>
                    <a:pt x="13710" y="81892"/>
                  </a:lnTo>
                  <a:lnTo>
                    <a:pt x="11947" y="81188"/>
                  </a:lnTo>
                  <a:lnTo>
                    <a:pt x="10305" y="80356"/>
                  </a:lnTo>
                  <a:lnTo>
                    <a:pt x="8783" y="79396"/>
                  </a:lnTo>
                  <a:lnTo>
                    <a:pt x="7382" y="78308"/>
                  </a:lnTo>
                  <a:lnTo>
                    <a:pt x="6101" y="77092"/>
                  </a:lnTo>
                  <a:lnTo>
                    <a:pt x="4942" y="75765"/>
                  </a:lnTo>
                  <a:lnTo>
                    <a:pt x="3905" y="74342"/>
                  </a:lnTo>
                  <a:lnTo>
                    <a:pt x="2989" y="72824"/>
                  </a:lnTo>
                  <a:lnTo>
                    <a:pt x="2196" y="71211"/>
                  </a:lnTo>
                  <a:lnTo>
                    <a:pt x="1525" y="69502"/>
                  </a:lnTo>
                  <a:lnTo>
                    <a:pt x="976" y="67698"/>
                  </a:lnTo>
                  <a:lnTo>
                    <a:pt x="549" y="65799"/>
                  </a:lnTo>
                  <a:lnTo>
                    <a:pt x="244" y="63805"/>
                  </a:lnTo>
                  <a:lnTo>
                    <a:pt x="61" y="61716"/>
                  </a:lnTo>
                  <a:lnTo>
                    <a:pt x="0" y="59531"/>
                  </a:lnTo>
                  <a:lnTo>
                    <a:pt x="29" y="57967"/>
                  </a:lnTo>
                  <a:lnTo>
                    <a:pt x="119" y="56462"/>
                  </a:lnTo>
                  <a:lnTo>
                    <a:pt x="267" y="55015"/>
                  </a:lnTo>
                  <a:lnTo>
                    <a:pt x="476" y="53625"/>
                  </a:lnTo>
                  <a:lnTo>
                    <a:pt x="744" y="52294"/>
                  </a:lnTo>
                  <a:lnTo>
                    <a:pt x="1071" y="51021"/>
                  </a:lnTo>
                  <a:lnTo>
                    <a:pt x="1458" y="49806"/>
                  </a:lnTo>
                  <a:lnTo>
                    <a:pt x="1905" y="48648"/>
                  </a:lnTo>
                  <a:lnTo>
                    <a:pt x="2411" y="47549"/>
                  </a:lnTo>
                  <a:lnTo>
                    <a:pt x="2976" y="46508"/>
                  </a:lnTo>
                  <a:lnTo>
                    <a:pt x="3604" y="45504"/>
                  </a:lnTo>
                  <a:lnTo>
                    <a:pt x="4268" y="44544"/>
                  </a:lnTo>
                  <a:lnTo>
                    <a:pt x="4967" y="43628"/>
                  </a:lnTo>
                  <a:lnTo>
                    <a:pt x="5703" y="42758"/>
                  </a:lnTo>
                  <a:lnTo>
                    <a:pt x="6474" y="41932"/>
                  </a:lnTo>
                  <a:lnTo>
                    <a:pt x="7280" y="41150"/>
                  </a:lnTo>
                  <a:lnTo>
                    <a:pt x="8123" y="40414"/>
                  </a:lnTo>
                  <a:lnTo>
                    <a:pt x="9001" y="39722"/>
                  </a:lnTo>
                  <a:lnTo>
                    <a:pt x="9914" y="39074"/>
                  </a:lnTo>
                  <a:lnTo>
                    <a:pt x="10864" y="38472"/>
                  </a:lnTo>
                  <a:lnTo>
                    <a:pt x="11860" y="37909"/>
                  </a:lnTo>
                  <a:lnTo>
                    <a:pt x="12882" y="37382"/>
                  </a:lnTo>
                  <a:lnTo>
                    <a:pt x="13931" y="36891"/>
                  </a:lnTo>
                  <a:lnTo>
                    <a:pt x="15007" y="36436"/>
                  </a:lnTo>
                  <a:lnTo>
                    <a:pt x="16110" y="36016"/>
                  </a:lnTo>
                  <a:lnTo>
                    <a:pt x="17240" y="35632"/>
                  </a:lnTo>
                  <a:lnTo>
                    <a:pt x="18396" y="35284"/>
                  </a:lnTo>
                  <a:lnTo>
                    <a:pt x="19579" y="34971"/>
                  </a:lnTo>
                  <a:lnTo>
                    <a:pt x="20789" y="34694"/>
                  </a:lnTo>
                  <a:lnTo>
                    <a:pt x="22026" y="34453"/>
                  </a:lnTo>
                  <a:lnTo>
                    <a:pt x="23278" y="34240"/>
                  </a:lnTo>
                  <a:lnTo>
                    <a:pt x="24535" y="34045"/>
                  </a:lnTo>
                  <a:lnTo>
                    <a:pt x="25797" y="33871"/>
                  </a:lnTo>
                  <a:lnTo>
                    <a:pt x="27062" y="33715"/>
                  </a:lnTo>
                  <a:lnTo>
                    <a:pt x="28333" y="33579"/>
                  </a:lnTo>
                  <a:lnTo>
                    <a:pt x="29607" y="33462"/>
                  </a:lnTo>
                  <a:lnTo>
                    <a:pt x="30887" y="33365"/>
                  </a:lnTo>
                  <a:lnTo>
                    <a:pt x="32170" y="33286"/>
                  </a:lnTo>
                  <a:lnTo>
                    <a:pt x="33458" y="33228"/>
                  </a:lnTo>
                  <a:lnTo>
                    <a:pt x="34751" y="33188"/>
                  </a:lnTo>
                  <a:lnTo>
                    <a:pt x="52833" y="32891"/>
                  </a:lnTo>
                  <a:lnTo>
                    <a:pt x="52833" y="28500"/>
                  </a:lnTo>
                  <a:lnTo>
                    <a:pt x="52823" y="27518"/>
                  </a:lnTo>
                  <a:lnTo>
                    <a:pt x="52792" y="26565"/>
                  </a:lnTo>
                  <a:lnTo>
                    <a:pt x="52740" y="25643"/>
                  </a:lnTo>
                  <a:lnTo>
                    <a:pt x="52667" y="24750"/>
                  </a:lnTo>
                  <a:lnTo>
                    <a:pt x="52573" y="23886"/>
                  </a:lnTo>
                  <a:lnTo>
                    <a:pt x="52458" y="23053"/>
                  </a:lnTo>
                  <a:lnTo>
                    <a:pt x="52323" y="22249"/>
                  </a:lnTo>
                  <a:lnTo>
                    <a:pt x="52167" y="21475"/>
                  </a:lnTo>
                  <a:lnTo>
                    <a:pt x="51990" y="20731"/>
                  </a:lnTo>
                  <a:lnTo>
                    <a:pt x="51792" y="20017"/>
                  </a:lnTo>
                  <a:lnTo>
                    <a:pt x="51572" y="19331"/>
                  </a:lnTo>
                  <a:lnTo>
                    <a:pt x="51330" y="18671"/>
                  </a:lnTo>
                  <a:lnTo>
                    <a:pt x="51066" y="18039"/>
                  </a:lnTo>
                  <a:lnTo>
                    <a:pt x="50780" y="17433"/>
                  </a:lnTo>
                  <a:lnTo>
                    <a:pt x="50471" y="16854"/>
                  </a:lnTo>
                  <a:lnTo>
                    <a:pt x="50140" y="16302"/>
                  </a:lnTo>
                  <a:lnTo>
                    <a:pt x="49786" y="15777"/>
                  </a:lnTo>
                  <a:lnTo>
                    <a:pt x="49410" y="15278"/>
                  </a:lnTo>
                  <a:lnTo>
                    <a:pt x="49012" y="14806"/>
                  </a:lnTo>
                  <a:lnTo>
                    <a:pt x="48592" y="14361"/>
                  </a:lnTo>
                  <a:lnTo>
                    <a:pt x="48149" y="13942"/>
                  </a:lnTo>
                  <a:lnTo>
                    <a:pt x="47684" y="13546"/>
                  </a:lnTo>
                  <a:lnTo>
                    <a:pt x="47197" y="13174"/>
                  </a:lnTo>
                  <a:lnTo>
                    <a:pt x="46687" y="12826"/>
                  </a:lnTo>
                  <a:lnTo>
                    <a:pt x="46155" y="12501"/>
                  </a:lnTo>
                  <a:lnTo>
                    <a:pt x="45600" y="12200"/>
                  </a:lnTo>
                  <a:lnTo>
                    <a:pt x="45024" y="11924"/>
                  </a:lnTo>
                  <a:lnTo>
                    <a:pt x="44425" y="11671"/>
                  </a:lnTo>
                  <a:lnTo>
                    <a:pt x="43803" y="11441"/>
                  </a:lnTo>
                  <a:lnTo>
                    <a:pt x="43160" y="11236"/>
                  </a:lnTo>
                  <a:lnTo>
                    <a:pt x="42508" y="11038"/>
                  </a:lnTo>
                  <a:lnTo>
                    <a:pt x="41832" y="10861"/>
                  </a:lnTo>
                  <a:lnTo>
                    <a:pt x="41133" y="10705"/>
                  </a:lnTo>
                  <a:lnTo>
                    <a:pt x="40409" y="10569"/>
                  </a:lnTo>
                  <a:lnTo>
                    <a:pt x="39662" y="10455"/>
                  </a:lnTo>
                  <a:lnTo>
                    <a:pt x="38891" y="10361"/>
                  </a:lnTo>
                  <a:lnTo>
                    <a:pt x="38097" y="10288"/>
                  </a:lnTo>
                  <a:lnTo>
                    <a:pt x="37278" y="10236"/>
                  </a:lnTo>
                  <a:lnTo>
                    <a:pt x="36436" y="10205"/>
                  </a:lnTo>
                  <a:lnTo>
                    <a:pt x="35569" y="10194"/>
                  </a:lnTo>
                  <a:lnTo>
                    <a:pt x="34803" y="10200"/>
                  </a:lnTo>
                  <a:lnTo>
                    <a:pt x="34051" y="10218"/>
                  </a:lnTo>
                  <a:lnTo>
                    <a:pt x="33315" y="10248"/>
                  </a:lnTo>
                  <a:lnTo>
                    <a:pt x="32593" y="10289"/>
                  </a:lnTo>
                  <a:lnTo>
                    <a:pt x="31886" y="10343"/>
                  </a:lnTo>
                  <a:lnTo>
                    <a:pt x="31194" y="10409"/>
                  </a:lnTo>
                  <a:lnTo>
                    <a:pt x="30517" y="10486"/>
                  </a:lnTo>
                  <a:lnTo>
                    <a:pt x="29854" y="10575"/>
                  </a:lnTo>
                  <a:lnTo>
                    <a:pt x="29207" y="10676"/>
                  </a:lnTo>
                  <a:lnTo>
                    <a:pt x="28575" y="10790"/>
                  </a:lnTo>
                  <a:lnTo>
                    <a:pt x="27958" y="10903"/>
                  </a:lnTo>
                  <a:lnTo>
                    <a:pt x="27357" y="11037"/>
                  </a:lnTo>
                  <a:lnTo>
                    <a:pt x="26773" y="11189"/>
                  </a:lnTo>
                  <a:lnTo>
                    <a:pt x="26205" y="11361"/>
                  </a:lnTo>
                  <a:lnTo>
                    <a:pt x="25654" y="11552"/>
                  </a:lnTo>
                  <a:lnTo>
                    <a:pt x="25119" y="11763"/>
                  </a:lnTo>
                  <a:lnTo>
                    <a:pt x="24600" y="11993"/>
                  </a:lnTo>
                  <a:lnTo>
                    <a:pt x="24098" y="12242"/>
                  </a:lnTo>
                  <a:lnTo>
                    <a:pt x="23612" y="12511"/>
                  </a:lnTo>
                  <a:lnTo>
                    <a:pt x="23142" y="12799"/>
                  </a:lnTo>
                  <a:lnTo>
                    <a:pt x="22690" y="13093"/>
                  </a:lnTo>
                  <a:lnTo>
                    <a:pt x="22255" y="13409"/>
                  </a:lnTo>
                  <a:lnTo>
                    <a:pt x="21839" y="13747"/>
                  </a:lnTo>
                  <a:lnTo>
                    <a:pt x="21440" y="14108"/>
                  </a:lnTo>
                  <a:lnTo>
                    <a:pt x="21059" y="14492"/>
                  </a:lnTo>
                  <a:lnTo>
                    <a:pt x="20696" y="14897"/>
                  </a:lnTo>
                  <a:lnTo>
                    <a:pt x="20350" y="15325"/>
                  </a:lnTo>
                  <a:lnTo>
                    <a:pt x="20023" y="15775"/>
                  </a:lnTo>
                  <a:lnTo>
                    <a:pt x="19713" y="16248"/>
                  </a:lnTo>
                  <a:lnTo>
                    <a:pt x="19422" y="16743"/>
                  </a:lnTo>
                  <a:lnTo>
                    <a:pt x="19148" y="17247"/>
                  </a:lnTo>
                  <a:lnTo>
                    <a:pt x="18895" y="17779"/>
                  </a:lnTo>
                  <a:lnTo>
                    <a:pt x="18660" y="18337"/>
                  </a:lnTo>
                  <a:lnTo>
                    <a:pt x="18445" y="18922"/>
                  </a:lnTo>
                  <a:lnTo>
                    <a:pt x="18250" y="19533"/>
                  </a:lnTo>
                  <a:lnTo>
                    <a:pt x="18073" y="20172"/>
                  </a:lnTo>
                  <a:lnTo>
                    <a:pt x="17916" y="20837"/>
                  </a:lnTo>
                  <a:lnTo>
                    <a:pt x="17779" y="21529"/>
                  </a:lnTo>
                  <a:lnTo>
                    <a:pt x="17660" y="22248"/>
                  </a:lnTo>
                  <a:lnTo>
                    <a:pt x="17561" y="22993"/>
                  </a:lnTo>
                  <a:lnTo>
                    <a:pt x="3571" y="21728"/>
                  </a:lnTo>
                  <a:lnTo>
                    <a:pt x="3734" y="20784"/>
                  </a:lnTo>
                  <a:lnTo>
                    <a:pt x="3923" y="19856"/>
                  </a:lnTo>
                  <a:lnTo>
                    <a:pt x="4138" y="18945"/>
                  </a:lnTo>
                  <a:lnTo>
                    <a:pt x="4381" y="18049"/>
                  </a:lnTo>
                  <a:lnTo>
                    <a:pt x="4650" y="17171"/>
                  </a:lnTo>
                  <a:lnTo>
                    <a:pt x="4947" y="16308"/>
                  </a:lnTo>
                  <a:lnTo>
                    <a:pt x="5270" y="15462"/>
                  </a:lnTo>
                  <a:lnTo>
                    <a:pt x="5619" y="14632"/>
                  </a:lnTo>
                  <a:lnTo>
                    <a:pt x="5996" y="13819"/>
                  </a:lnTo>
                  <a:lnTo>
                    <a:pt x="6399" y="13022"/>
                  </a:lnTo>
                  <a:lnTo>
                    <a:pt x="6833" y="12229"/>
                  </a:lnTo>
                  <a:lnTo>
                    <a:pt x="7301" y="11459"/>
                  </a:lnTo>
                  <a:lnTo>
                    <a:pt x="7803" y="10711"/>
                  </a:lnTo>
                  <a:lnTo>
                    <a:pt x="8340" y="9986"/>
                  </a:lnTo>
                  <a:lnTo>
                    <a:pt x="8911" y="9283"/>
                  </a:lnTo>
                  <a:lnTo>
                    <a:pt x="9516" y="8602"/>
                  </a:lnTo>
                  <a:lnTo>
                    <a:pt x="10155" y="7943"/>
                  </a:lnTo>
                  <a:lnTo>
                    <a:pt x="10828" y="7307"/>
                  </a:lnTo>
                  <a:lnTo>
                    <a:pt x="11536" y="6693"/>
                  </a:lnTo>
                  <a:lnTo>
                    <a:pt x="12278" y="6101"/>
                  </a:lnTo>
                  <a:lnTo>
                    <a:pt x="13070" y="5534"/>
                  </a:lnTo>
                  <a:lnTo>
                    <a:pt x="13900" y="4994"/>
                  </a:lnTo>
                  <a:lnTo>
                    <a:pt x="14767" y="4481"/>
                  </a:lnTo>
                  <a:lnTo>
                    <a:pt x="15671" y="3994"/>
                  </a:lnTo>
                  <a:lnTo>
                    <a:pt x="16612" y="3534"/>
                  </a:lnTo>
                  <a:lnTo>
                    <a:pt x="17591" y="3101"/>
                  </a:lnTo>
                  <a:lnTo>
                    <a:pt x="18607" y="2695"/>
                  </a:lnTo>
                  <a:lnTo>
                    <a:pt x="19660" y="2315"/>
                  </a:lnTo>
                  <a:lnTo>
                    <a:pt x="20750" y="1963"/>
                  </a:lnTo>
                  <a:lnTo>
                    <a:pt x="21877" y="1637"/>
                  </a:lnTo>
                  <a:lnTo>
                    <a:pt x="23062" y="1326"/>
                  </a:lnTo>
                  <a:lnTo>
                    <a:pt x="24294" y="1047"/>
                  </a:lnTo>
                  <a:lnTo>
                    <a:pt x="25574" y="802"/>
                  </a:lnTo>
                  <a:lnTo>
                    <a:pt x="26902" y="589"/>
                  </a:lnTo>
                  <a:lnTo>
                    <a:pt x="28277" y="409"/>
                  </a:lnTo>
                  <a:lnTo>
                    <a:pt x="29700" y="261"/>
                  </a:lnTo>
                  <a:lnTo>
                    <a:pt x="31170" y="147"/>
                  </a:lnTo>
                  <a:lnTo>
                    <a:pt x="32688" y="65"/>
                  </a:lnTo>
                  <a:lnTo>
                    <a:pt x="34254" y="16"/>
                  </a:lnTo>
                  <a:lnTo>
                    <a:pt x="35867" y="0"/>
                  </a:lnTo>
                  <a:lnTo>
                    <a:pt x="38828" y="69"/>
                  </a:lnTo>
                  <a:lnTo>
                    <a:pt x="41639" y="279"/>
                  </a:lnTo>
                  <a:lnTo>
                    <a:pt x="44299" y="629"/>
                  </a:lnTo>
                  <a:lnTo>
                    <a:pt x="46809" y="1119"/>
                  </a:lnTo>
                  <a:lnTo>
                    <a:pt x="49169" y="1748"/>
                  </a:lnTo>
                  <a:lnTo>
                    <a:pt x="51378" y="2518"/>
                  </a:lnTo>
                  <a:lnTo>
                    <a:pt x="53437" y="3427"/>
                  </a:lnTo>
                  <a:lnTo>
                    <a:pt x="55346" y="4476"/>
                  </a:lnTo>
                  <a:lnTo>
                    <a:pt x="57104" y="5665"/>
                  </a:lnTo>
                  <a:lnTo>
                    <a:pt x="58712" y="6994"/>
                  </a:lnTo>
                  <a:lnTo>
                    <a:pt x="60168" y="8441"/>
                  </a:lnTo>
                  <a:lnTo>
                    <a:pt x="61471" y="10013"/>
                  </a:lnTo>
                  <a:lnTo>
                    <a:pt x="62621" y="11709"/>
                  </a:lnTo>
                  <a:lnTo>
                    <a:pt x="63618" y="13531"/>
                  </a:lnTo>
                  <a:lnTo>
                    <a:pt x="64461" y="15478"/>
                  </a:lnTo>
                  <a:lnTo>
                    <a:pt x="65151" y="17549"/>
                  </a:lnTo>
                  <a:lnTo>
                    <a:pt x="65687" y="19746"/>
                  </a:lnTo>
                  <a:lnTo>
                    <a:pt x="66070" y="22068"/>
                  </a:lnTo>
                  <a:lnTo>
                    <a:pt x="66300" y="24514"/>
                  </a:lnTo>
                  <a:lnTo>
                    <a:pt x="66377" y="27086"/>
                  </a:lnTo>
                  <a:lnTo>
                    <a:pt x="66377" y="61763"/>
                  </a:lnTo>
                  <a:lnTo>
                    <a:pt x="66392" y="62925"/>
                  </a:lnTo>
                  <a:lnTo>
                    <a:pt x="66439" y="64028"/>
                  </a:lnTo>
                  <a:lnTo>
                    <a:pt x="66517" y="65074"/>
                  </a:lnTo>
                  <a:lnTo>
                    <a:pt x="66627" y="66061"/>
                  </a:lnTo>
                  <a:lnTo>
                    <a:pt x="66768" y="66991"/>
                  </a:lnTo>
                  <a:lnTo>
                    <a:pt x="66939" y="67862"/>
                  </a:lnTo>
                  <a:lnTo>
                    <a:pt x="67143" y="68675"/>
                  </a:lnTo>
                  <a:lnTo>
                    <a:pt x="67377" y="69431"/>
                  </a:lnTo>
                  <a:lnTo>
                    <a:pt x="67643" y="70128"/>
                  </a:lnTo>
                  <a:lnTo>
                    <a:pt x="67940" y="70767"/>
                  </a:lnTo>
                  <a:lnTo>
                    <a:pt x="68280" y="71333"/>
                  </a:lnTo>
                  <a:lnTo>
                    <a:pt x="68678" y="71839"/>
                  </a:lnTo>
                  <a:lnTo>
                    <a:pt x="69132" y="72285"/>
                  </a:lnTo>
                  <a:lnTo>
                    <a:pt x="69642" y="72672"/>
                  </a:lnTo>
                  <a:lnTo>
                    <a:pt x="70209" y="73000"/>
                  </a:lnTo>
                  <a:lnTo>
                    <a:pt x="70833" y="73268"/>
                  </a:lnTo>
                  <a:lnTo>
                    <a:pt x="71513" y="73476"/>
                  </a:lnTo>
                  <a:lnTo>
                    <a:pt x="72250" y="73625"/>
                  </a:lnTo>
                  <a:lnTo>
                    <a:pt x="73043" y="73714"/>
                  </a:lnTo>
                  <a:lnTo>
                    <a:pt x="73893" y="73744"/>
                  </a:lnTo>
                  <a:lnTo>
                    <a:pt x="74116" y="73742"/>
                  </a:lnTo>
                  <a:lnTo>
                    <a:pt x="74339" y="73738"/>
                  </a:lnTo>
                  <a:lnTo>
                    <a:pt x="74562" y="73730"/>
                  </a:lnTo>
                  <a:lnTo>
                    <a:pt x="74786" y="73720"/>
                  </a:lnTo>
                  <a:lnTo>
                    <a:pt x="75009" y="73707"/>
                  </a:lnTo>
                  <a:lnTo>
                    <a:pt x="75232" y="73690"/>
                  </a:lnTo>
                  <a:lnTo>
                    <a:pt x="75455" y="73671"/>
                  </a:lnTo>
                  <a:lnTo>
                    <a:pt x="75679" y="73649"/>
                  </a:lnTo>
                  <a:lnTo>
                    <a:pt x="75902" y="73623"/>
                  </a:lnTo>
                  <a:lnTo>
                    <a:pt x="76125" y="73595"/>
                  </a:lnTo>
                  <a:lnTo>
                    <a:pt x="76348" y="73564"/>
                  </a:lnTo>
                  <a:lnTo>
                    <a:pt x="76569" y="73533"/>
                  </a:lnTo>
                  <a:lnTo>
                    <a:pt x="76788" y="73499"/>
                  </a:lnTo>
                  <a:lnTo>
                    <a:pt x="77006" y="73464"/>
                  </a:lnTo>
                  <a:lnTo>
                    <a:pt x="77223" y="73428"/>
                  </a:lnTo>
                  <a:lnTo>
                    <a:pt x="77438" y="73390"/>
                  </a:lnTo>
                  <a:lnTo>
                    <a:pt x="77651" y="73350"/>
                  </a:lnTo>
                  <a:lnTo>
                    <a:pt x="77863" y="73309"/>
                  </a:lnTo>
                  <a:lnTo>
                    <a:pt x="78074" y="73267"/>
                  </a:lnTo>
                  <a:lnTo>
                    <a:pt x="78283" y="73223"/>
                  </a:lnTo>
                  <a:lnTo>
                    <a:pt x="78283" y="81557"/>
                  </a:lnTo>
                  <a:lnTo>
                    <a:pt x="77777" y="81673"/>
                  </a:lnTo>
                  <a:lnTo>
                    <a:pt x="77271" y="81784"/>
                  </a:lnTo>
                  <a:lnTo>
                    <a:pt x="76765" y="81888"/>
                  </a:lnTo>
                  <a:lnTo>
                    <a:pt x="76259" y="81986"/>
                  </a:lnTo>
                  <a:lnTo>
                    <a:pt x="75753" y="82078"/>
                  </a:lnTo>
                  <a:lnTo>
                    <a:pt x="75247" y="82165"/>
                  </a:lnTo>
                  <a:lnTo>
                    <a:pt x="74741" y="82245"/>
                  </a:lnTo>
                  <a:lnTo>
                    <a:pt x="74235" y="82319"/>
                  </a:lnTo>
                  <a:lnTo>
                    <a:pt x="73729" y="82388"/>
                  </a:lnTo>
                  <a:lnTo>
                    <a:pt x="73223" y="82450"/>
                  </a:lnTo>
                  <a:lnTo>
                    <a:pt x="72728" y="82507"/>
                  </a:lnTo>
                  <a:lnTo>
                    <a:pt x="72226" y="82557"/>
                  </a:lnTo>
                  <a:lnTo>
                    <a:pt x="71716" y="82602"/>
                  </a:lnTo>
                  <a:lnTo>
                    <a:pt x="71199" y="82641"/>
                  </a:lnTo>
                  <a:lnTo>
                    <a:pt x="70674" y="82674"/>
                  </a:lnTo>
                  <a:lnTo>
                    <a:pt x="70142" y="82700"/>
                  </a:lnTo>
                  <a:lnTo>
                    <a:pt x="69603" y="82721"/>
                  </a:lnTo>
                  <a:lnTo>
                    <a:pt x="69056" y="82736"/>
                  </a:lnTo>
                  <a:lnTo>
                    <a:pt x="68501" y="82745"/>
                  </a:lnTo>
                  <a:lnTo>
                    <a:pt x="67940" y="82748"/>
                  </a:lnTo>
                  <a:lnTo>
                    <a:pt x="67191" y="82738"/>
                  </a:lnTo>
                  <a:lnTo>
                    <a:pt x="66463" y="82709"/>
                  </a:lnTo>
                  <a:lnTo>
                    <a:pt x="65756" y="82661"/>
                  </a:lnTo>
                  <a:lnTo>
                    <a:pt x="65070" y="82593"/>
                  </a:lnTo>
                  <a:lnTo>
                    <a:pt x="64405" y="82506"/>
                  </a:lnTo>
                  <a:lnTo>
                    <a:pt x="63760" y="82400"/>
                  </a:lnTo>
                  <a:lnTo>
                    <a:pt x="63137" y="82274"/>
                  </a:lnTo>
                  <a:lnTo>
                    <a:pt x="62534" y="82129"/>
                  </a:lnTo>
                  <a:lnTo>
                    <a:pt x="61952" y="81964"/>
                  </a:lnTo>
                  <a:lnTo>
                    <a:pt x="61391" y="81781"/>
                  </a:lnTo>
                  <a:lnTo>
                    <a:pt x="60865" y="81563"/>
                  </a:lnTo>
                  <a:lnTo>
                    <a:pt x="60358" y="81325"/>
                  </a:lnTo>
                  <a:lnTo>
                    <a:pt x="59871" y="81068"/>
                  </a:lnTo>
                  <a:lnTo>
                    <a:pt x="59403" y="80792"/>
                  </a:lnTo>
                  <a:lnTo>
                    <a:pt x="58954" y="80497"/>
                  </a:lnTo>
                  <a:lnTo>
                    <a:pt x="58525" y="80182"/>
                  </a:lnTo>
                  <a:lnTo>
                    <a:pt x="58115" y="79848"/>
                  </a:lnTo>
                  <a:lnTo>
                    <a:pt x="57724" y="79495"/>
                  </a:lnTo>
                  <a:lnTo>
                    <a:pt x="57353" y="79122"/>
                  </a:lnTo>
                  <a:lnTo>
                    <a:pt x="57001" y="78730"/>
                  </a:lnTo>
                  <a:lnTo>
                    <a:pt x="56667" y="78304"/>
                  </a:lnTo>
                  <a:lnTo>
                    <a:pt x="56349" y="77860"/>
                  </a:lnTo>
                  <a:lnTo>
                    <a:pt x="56047" y="77399"/>
                  </a:lnTo>
                  <a:lnTo>
                    <a:pt x="55762" y="76920"/>
                  </a:lnTo>
                  <a:lnTo>
                    <a:pt x="55494" y="76423"/>
                  </a:lnTo>
                  <a:lnTo>
                    <a:pt x="55242" y="75908"/>
                  </a:lnTo>
                  <a:lnTo>
                    <a:pt x="55006" y="75375"/>
                  </a:lnTo>
                  <a:lnTo>
                    <a:pt x="54786" y="74824"/>
                  </a:lnTo>
                  <a:lnTo>
                    <a:pt x="54583" y="74256"/>
                  </a:lnTo>
                  <a:lnTo>
                    <a:pt x="54396" y="73669"/>
                  </a:lnTo>
                  <a:lnTo>
                    <a:pt x="54224" y="73050"/>
                  </a:lnTo>
                  <a:lnTo>
                    <a:pt x="54066" y="72410"/>
                  </a:lnTo>
                  <a:lnTo>
                    <a:pt x="53921" y="71752"/>
                  </a:lnTo>
                  <a:lnTo>
                    <a:pt x="53789" y="71074"/>
                  </a:lnTo>
                  <a:lnTo>
                    <a:pt x="53671" y="70377"/>
                  </a:lnTo>
                  <a:lnTo>
                    <a:pt x="53566" y="69660"/>
                  </a:lnTo>
                  <a:lnTo>
                    <a:pt x="53474" y="68924"/>
                  </a:lnTo>
                  <a:lnTo>
                    <a:pt x="53396" y="68169"/>
                  </a:lnTo>
                  <a:lnTo>
                    <a:pt x="53331" y="67394"/>
                  </a:lnTo>
                  <a:lnTo>
                    <a:pt x="53280" y="66600"/>
                  </a:lnTo>
                  <a:lnTo>
                    <a:pt x="52833" y="66600"/>
                  </a:lnTo>
                  <a:lnTo>
                    <a:pt x="52397" y="67367"/>
                  </a:lnTo>
                  <a:lnTo>
                    <a:pt x="51952" y="68118"/>
                  </a:lnTo>
                  <a:lnTo>
                    <a:pt x="51498" y="68855"/>
                  </a:lnTo>
                  <a:lnTo>
                    <a:pt x="51036" y="69577"/>
                  </a:lnTo>
                  <a:lnTo>
                    <a:pt x="50564" y="70284"/>
                  </a:lnTo>
                  <a:lnTo>
                    <a:pt x="50083" y="70976"/>
                  </a:lnTo>
                  <a:lnTo>
                    <a:pt x="49593" y="71653"/>
                  </a:lnTo>
                  <a:lnTo>
                    <a:pt x="49095" y="72315"/>
                  </a:lnTo>
                  <a:lnTo>
                    <a:pt x="48587" y="72962"/>
                  </a:lnTo>
                  <a:lnTo>
                    <a:pt x="48071" y="73595"/>
                  </a:lnTo>
                  <a:lnTo>
                    <a:pt x="47556" y="74211"/>
                  </a:lnTo>
                  <a:lnTo>
                    <a:pt x="47023" y="74809"/>
                  </a:lnTo>
                  <a:lnTo>
                    <a:pt x="46473" y="75390"/>
                  </a:lnTo>
                  <a:lnTo>
                    <a:pt x="45904" y="75952"/>
                  </a:lnTo>
                  <a:lnTo>
                    <a:pt x="45318" y="76497"/>
                  </a:lnTo>
                  <a:lnTo>
                    <a:pt x="44713" y="77024"/>
                  </a:lnTo>
                  <a:lnTo>
                    <a:pt x="44091" y="77533"/>
                  </a:lnTo>
                  <a:lnTo>
                    <a:pt x="43451" y="78024"/>
                  </a:lnTo>
                  <a:lnTo>
                    <a:pt x="42794" y="78497"/>
                  </a:lnTo>
                  <a:lnTo>
                    <a:pt x="42118" y="78953"/>
                  </a:lnTo>
                  <a:lnTo>
                    <a:pt x="41424" y="79375"/>
                  </a:lnTo>
                  <a:lnTo>
                    <a:pt x="40710" y="79777"/>
                  </a:lnTo>
                  <a:lnTo>
                    <a:pt x="39977" y="80161"/>
                  </a:lnTo>
                  <a:lnTo>
                    <a:pt x="39225" y="80524"/>
                  </a:lnTo>
                  <a:lnTo>
                    <a:pt x="38453" y="80869"/>
                  </a:lnTo>
                  <a:lnTo>
                    <a:pt x="37662" y="81194"/>
                  </a:lnTo>
                  <a:lnTo>
                    <a:pt x="36852" y="81500"/>
                  </a:lnTo>
                  <a:lnTo>
                    <a:pt x="36022" y="81787"/>
                  </a:lnTo>
                  <a:lnTo>
                    <a:pt x="35173" y="82054"/>
                  </a:lnTo>
                  <a:lnTo>
                    <a:pt x="34304" y="82301"/>
                  </a:lnTo>
                  <a:lnTo>
                    <a:pt x="33428" y="82528"/>
                  </a:lnTo>
                  <a:lnTo>
                    <a:pt x="32524" y="82730"/>
                  </a:lnTo>
                  <a:lnTo>
                    <a:pt x="31594" y="82909"/>
                  </a:lnTo>
                  <a:lnTo>
                    <a:pt x="30637" y="83063"/>
                  </a:lnTo>
                  <a:lnTo>
                    <a:pt x="29654" y="83194"/>
                  </a:lnTo>
                  <a:lnTo>
                    <a:pt x="28643" y="83302"/>
                  </a:lnTo>
                  <a:lnTo>
                    <a:pt x="27606" y="83385"/>
                  </a:lnTo>
                  <a:lnTo>
                    <a:pt x="26542" y="83444"/>
                  </a:lnTo>
                  <a:lnTo>
                    <a:pt x="25451" y="83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960575" y="4100211"/>
              <a:ext cx="39067" cy="31179"/>
            </a:xfrm>
            <a:custGeom>
              <a:avLst/>
              <a:pathLst>
                <a:path w="39067" h="31179">
                  <a:moveTo>
                    <a:pt x="13617" y="31179"/>
                  </a:moveTo>
                  <a:lnTo>
                    <a:pt x="14881" y="31156"/>
                  </a:lnTo>
                  <a:lnTo>
                    <a:pt x="16112" y="31087"/>
                  </a:lnTo>
                  <a:lnTo>
                    <a:pt x="17310" y="30971"/>
                  </a:lnTo>
                  <a:lnTo>
                    <a:pt x="18475" y="30810"/>
                  </a:lnTo>
                  <a:lnTo>
                    <a:pt x="19608" y="30602"/>
                  </a:lnTo>
                  <a:lnTo>
                    <a:pt x="20707" y="30349"/>
                  </a:lnTo>
                  <a:lnTo>
                    <a:pt x="21775" y="30049"/>
                  </a:lnTo>
                  <a:lnTo>
                    <a:pt x="22809" y="29703"/>
                  </a:lnTo>
                  <a:lnTo>
                    <a:pt x="23811" y="29310"/>
                  </a:lnTo>
                  <a:lnTo>
                    <a:pt x="24779" y="28872"/>
                  </a:lnTo>
                  <a:lnTo>
                    <a:pt x="25730" y="28383"/>
                  </a:lnTo>
                  <a:lnTo>
                    <a:pt x="26646" y="27869"/>
                  </a:lnTo>
                  <a:lnTo>
                    <a:pt x="27527" y="27330"/>
                  </a:lnTo>
                  <a:lnTo>
                    <a:pt x="28375" y="26765"/>
                  </a:lnTo>
                  <a:lnTo>
                    <a:pt x="29188" y="26175"/>
                  </a:lnTo>
                  <a:lnTo>
                    <a:pt x="29968" y="25559"/>
                  </a:lnTo>
                  <a:lnTo>
                    <a:pt x="30712" y="24919"/>
                  </a:lnTo>
                  <a:lnTo>
                    <a:pt x="31423" y="24253"/>
                  </a:lnTo>
                  <a:lnTo>
                    <a:pt x="32099" y="23561"/>
                  </a:lnTo>
                  <a:lnTo>
                    <a:pt x="32742" y="22845"/>
                  </a:lnTo>
                  <a:lnTo>
                    <a:pt x="33365" y="22109"/>
                  </a:lnTo>
                  <a:lnTo>
                    <a:pt x="33956" y="21359"/>
                  </a:lnTo>
                  <a:lnTo>
                    <a:pt x="34514" y="20597"/>
                  </a:lnTo>
                  <a:lnTo>
                    <a:pt x="35040" y="19820"/>
                  </a:lnTo>
                  <a:lnTo>
                    <a:pt x="35532" y="19031"/>
                  </a:lnTo>
                  <a:lnTo>
                    <a:pt x="35992" y="18228"/>
                  </a:lnTo>
                  <a:lnTo>
                    <a:pt x="36419" y="17412"/>
                  </a:lnTo>
                  <a:lnTo>
                    <a:pt x="36814" y="16582"/>
                  </a:lnTo>
                  <a:lnTo>
                    <a:pt x="37175" y="15739"/>
                  </a:lnTo>
                  <a:lnTo>
                    <a:pt x="37504" y="14882"/>
                  </a:lnTo>
                  <a:lnTo>
                    <a:pt x="37801" y="14023"/>
                  </a:lnTo>
                  <a:lnTo>
                    <a:pt x="38067" y="13171"/>
                  </a:lnTo>
                  <a:lnTo>
                    <a:pt x="38301" y="12326"/>
                  </a:lnTo>
                  <a:lnTo>
                    <a:pt x="38504" y="11489"/>
                  </a:lnTo>
                  <a:lnTo>
                    <a:pt x="38676" y="10659"/>
                  </a:lnTo>
                  <a:lnTo>
                    <a:pt x="38817" y="9837"/>
                  </a:lnTo>
                  <a:lnTo>
                    <a:pt x="38926" y="9022"/>
                  </a:lnTo>
                  <a:lnTo>
                    <a:pt x="39004" y="8215"/>
                  </a:lnTo>
                  <a:lnTo>
                    <a:pt x="39051" y="7415"/>
                  </a:lnTo>
                  <a:lnTo>
                    <a:pt x="39067" y="6622"/>
                  </a:lnTo>
                  <a:lnTo>
                    <a:pt x="39067" y="0"/>
                  </a:lnTo>
                  <a:lnTo>
                    <a:pt x="24407" y="297"/>
                  </a:lnTo>
                  <a:lnTo>
                    <a:pt x="23430" y="318"/>
                  </a:lnTo>
                  <a:lnTo>
                    <a:pt x="22461" y="351"/>
                  </a:lnTo>
                  <a:lnTo>
                    <a:pt x="21501" y="395"/>
                  </a:lnTo>
                  <a:lnTo>
                    <a:pt x="20550" y="452"/>
                  </a:lnTo>
                  <a:lnTo>
                    <a:pt x="19608" y="520"/>
                  </a:lnTo>
                  <a:lnTo>
                    <a:pt x="18674" y="601"/>
                  </a:lnTo>
                  <a:lnTo>
                    <a:pt x="17750" y="693"/>
                  </a:lnTo>
                  <a:lnTo>
                    <a:pt x="16835" y="797"/>
                  </a:lnTo>
                  <a:lnTo>
                    <a:pt x="15929" y="913"/>
                  </a:lnTo>
                  <a:lnTo>
                    <a:pt x="15031" y="1041"/>
                  </a:lnTo>
                  <a:lnTo>
                    <a:pt x="14163" y="1173"/>
                  </a:lnTo>
                  <a:lnTo>
                    <a:pt x="13317" y="1330"/>
                  </a:lnTo>
                  <a:lnTo>
                    <a:pt x="12491" y="1512"/>
                  </a:lnTo>
                  <a:lnTo>
                    <a:pt x="11685" y="1720"/>
                  </a:lnTo>
                  <a:lnTo>
                    <a:pt x="10901" y="1953"/>
                  </a:lnTo>
                  <a:lnTo>
                    <a:pt x="10138" y="2211"/>
                  </a:lnTo>
                  <a:lnTo>
                    <a:pt x="9395" y="2495"/>
                  </a:lnTo>
                  <a:lnTo>
                    <a:pt x="8673" y="2803"/>
                  </a:lnTo>
                  <a:lnTo>
                    <a:pt x="7972" y="3138"/>
                  </a:lnTo>
                  <a:lnTo>
                    <a:pt x="7292" y="3497"/>
                  </a:lnTo>
                  <a:lnTo>
                    <a:pt x="6636" y="3884"/>
                  </a:lnTo>
                  <a:lnTo>
                    <a:pt x="6006" y="4301"/>
                  </a:lnTo>
                  <a:lnTo>
                    <a:pt x="5403" y="4747"/>
                  </a:lnTo>
                  <a:lnTo>
                    <a:pt x="4827" y="5223"/>
                  </a:lnTo>
                  <a:lnTo>
                    <a:pt x="4278" y="5729"/>
                  </a:lnTo>
                  <a:lnTo>
                    <a:pt x="3756" y="6265"/>
                  </a:lnTo>
                  <a:lnTo>
                    <a:pt x="3260" y="6831"/>
                  </a:lnTo>
                  <a:lnTo>
                    <a:pt x="2792" y="7426"/>
                  </a:lnTo>
                  <a:lnTo>
                    <a:pt x="2349" y="8051"/>
                  </a:lnTo>
                  <a:lnTo>
                    <a:pt x="1934" y="8706"/>
                  </a:lnTo>
                  <a:lnTo>
                    <a:pt x="1567" y="9397"/>
                  </a:lnTo>
                  <a:lnTo>
                    <a:pt x="1238" y="10129"/>
                  </a:lnTo>
                  <a:lnTo>
                    <a:pt x="948" y="10903"/>
                  </a:lnTo>
                  <a:lnTo>
                    <a:pt x="696" y="11718"/>
                  </a:lnTo>
                  <a:lnTo>
                    <a:pt x="483" y="12575"/>
                  </a:lnTo>
                  <a:lnTo>
                    <a:pt x="309" y="13474"/>
                  </a:lnTo>
                  <a:lnTo>
                    <a:pt x="174" y="14415"/>
                  </a:lnTo>
                  <a:lnTo>
                    <a:pt x="77" y="15397"/>
                  </a:lnTo>
                  <a:lnTo>
                    <a:pt x="19" y="16421"/>
                  </a:lnTo>
                  <a:lnTo>
                    <a:pt x="0" y="17487"/>
                  </a:lnTo>
                  <a:lnTo>
                    <a:pt x="34" y="18767"/>
                  </a:lnTo>
                  <a:lnTo>
                    <a:pt x="139" y="19987"/>
                  </a:lnTo>
                  <a:lnTo>
                    <a:pt x="314" y="21148"/>
                  </a:lnTo>
                  <a:lnTo>
                    <a:pt x="559" y="22249"/>
                  </a:lnTo>
                  <a:lnTo>
                    <a:pt x="874" y="23291"/>
                  </a:lnTo>
                  <a:lnTo>
                    <a:pt x="1259" y="24273"/>
                  </a:lnTo>
                  <a:lnTo>
                    <a:pt x="1713" y="25196"/>
                  </a:lnTo>
                  <a:lnTo>
                    <a:pt x="2238" y="26059"/>
                  </a:lnTo>
                  <a:lnTo>
                    <a:pt x="2832" y="26863"/>
                  </a:lnTo>
                  <a:lnTo>
                    <a:pt x="3497" y="27607"/>
                  </a:lnTo>
                  <a:lnTo>
                    <a:pt x="4241" y="28286"/>
                  </a:lnTo>
                  <a:lnTo>
                    <a:pt x="5045" y="28893"/>
                  </a:lnTo>
                  <a:lnTo>
                    <a:pt x="5908" y="29429"/>
                  </a:lnTo>
                  <a:lnTo>
                    <a:pt x="6831" y="29893"/>
                  </a:lnTo>
                  <a:lnTo>
                    <a:pt x="7813" y="30286"/>
                  </a:lnTo>
                  <a:lnTo>
                    <a:pt x="8855" y="30607"/>
                  </a:lnTo>
                  <a:lnTo>
                    <a:pt x="9956" y="30858"/>
                  </a:lnTo>
                  <a:lnTo>
                    <a:pt x="11117" y="31036"/>
                  </a:lnTo>
                  <a:lnTo>
                    <a:pt x="12337" y="311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7035213" y="4057944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349418" y="2638870"/>
              <a:ext cx="1217793" cy="1051114"/>
            </a:xfrm>
            <a:custGeom>
              <a:avLst/>
              <a:pathLst>
                <a:path w="1217793" h="1051114">
                  <a:moveTo>
                    <a:pt x="1217793" y="868571"/>
                  </a:moveTo>
                  <a:lnTo>
                    <a:pt x="1211410" y="835484"/>
                  </a:lnTo>
                  <a:lnTo>
                    <a:pt x="1203971" y="802618"/>
                  </a:lnTo>
                  <a:lnTo>
                    <a:pt x="1195481" y="770007"/>
                  </a:lnTo>
                  <a:lnTo>
                    <a:pt x="1185951" y="737685"/>
                  </a:lnTo>
                  <a:lnTo>
                    <a:pt x="1175389" y="705685"/>
                  </a:lnTo>
                  <a:lnTo>
                    <a:pt x="1163808" y="674041"/>
                  </a:lnTo>
                  <a:lnTo>
                    <a:pt x="1151218" y="642783"/>
                  </a:lnTo>
                  <a:lnTo>
                    <a:pt x="1137632" y="611945"/>
                  </a:lnTo>
                  <a:lnTo>
                    <a:pt x="1123066" y="581559"/>
                  </a:lnTo>
                  <a:lnTo>
                    <a:pt x="1107532" y="551655"/>
                  </a:lnTo>
                  <a:lnTo>
                    <a:pt x="1091049" y="522264"/>
                  </a:lnTo>
                  <a:lnTo>
                    <a:pt x="1073631" y="493417"/>
                  </a:lnTo>
                  <a:lnTo>
                    <a:pt x="1055298" y="465142"/>
                  </a:lnTo>
                  <a:lnTo>
                    <a:pt x="1036069" y="437470"/>
                  </a:lnTo>
                  <a:lnTo>
                    <a:pt x="1015962" y="410429"/>
                  </a:lnTo>
                  <a:lnTo>
                    <a:pt x="994999" y="384046"/>
                  </a:lnTo>
                  <a:lnTo>
                    <a:pt x="973201" y="358348"/>
                  </a:lnTo>
                  <a:lnTo>
                    <a:pt x="950590" y="333362"/>
                  </a:lnTo>
                  <a:lnTo>
                    <a:pt x="927191" y="309113"/>
                  </a:lnTo>
                  <a:lnTo>
                    <a:pt x="903026" y="285627"/>
                  </a:lnTo>
                  <a:lnTo>
                    <a:pt x="878120" y="262928"/>
                  </a:lnTo>
                  <a:lnTo>
                    <a:pt x="852500" y="241039"/>
                  </a:lnTo>
                  <a:lnTo>
                    <a:pt x="826192" y="219982"/>
                  </a:lnTo>
                  <a:lnTo>
                    <a:pt x="799222" y="199779"/>
                  </a:lnTo>
                  <a:lnTo>
                    <a:pt x="771619" y="180451"/>
                  </a:lnTo>
                  <a:lnTo>
                    <a:pt x="743410" y="162017"/>
                  </a:lnTo>
                  <a:lnTo>
                    <a:pt x="714625" y="144497"/>
                  </a:lnTo>
                  <a:lnTo>
                    <a:pt x="685293" y="127909"/>
                  </a:lnTo>
                  <a:lnTo>
                    <a:pt x="655444" y="112269"/>
                  </a:lnTo>
                  <a:lnTo>
                    <a:pt x="625110" y="97594"/>
                  </a:lnTo>
                  <a:lnTo>
                    <a:pt x="594321" y="83899"/>
                  </a:lnTo>
                  <a:lnTo>
                    <a:pt x="563109" y="71198"/>
                  </a:lnTo>
                  <a:lnTo>
                    <a:pt x="531505" y="59504"/>
                  </a:lnTo>
                  <a:lnTo>
                    <a:pt x="499543" y="48828"/>
                  </a:lnTo>
                  <a:lnTo>
                    <a:pt x="467255" y="39183"/>
                  </a:lnTo>
                  <a:lnTo>
                    <a:pt x="434675" y="30577"/>
                  </a:lnTo>
                  <a:lnTo>
                    <a:pt x="401836" y="23020"/>
                  </a:lnTo>
                  <a:lnTo>
                    <a:pt x="368771" y="16520"/>
                  </a:lnTo>
                  <a:lnTo>
                    <a:pt x="335515" y="11083"/>
                  </a:lnTo>
                  <a:lnTo>
                    <a:pt x="302102" y="6714"/>
                  </a:lnTo>
                  <a:lnTo>
                    <a:pt x="268566" y="3418"/>
                  </a:lnTo>
                  <a:lnTo>
                    <a:pt x="234941" y="1200"/>
                  </a:lnTo>
                  <a:lnTo>
                    <a:pt x="201263" y="60"/>
                  </a:lnTo>
                  <a:lnTo>
                    <a:pt x="167565" y="0"/>
                  </a:lnTo>
                  <a:lnTo>
                    <a:pt x="133883" y="1020"/>
                  </a:lnTo>
                  <a:lnTo>
                    <a:pt x="100251" y="3119"/>
                  </a:lnTo>
                  <a:lnTo>
                    <a:pt x="66703" y="6295"/>
                  </a:lnTo>
                  <a:lnTo>
                    <a:pt x="33275" y="10544"/>
                  </a:lnTo>
                  <a:lnTo>
                    <a:pt x="0" y="15863"/>
                  </a:lnTo>
                  <a:lnTo>
                    <a:pt x="182542" y="1051114"/>
                  </a:lnTo>
                  <a:close/>
                </a:path>
              </a:pathLst>
            </a:custGeom>
            <a:solidFill>
              <a:srgbClr val="FF006D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134917" y="2785819"/>
              <a:ext cx="30147" cy="43055"/>
            </a:xfrm>
            <a:custGeom>
              <a:avLst/>
              <a:pathLst>
                <a:path w="30147" h="43055">
                  <a:moveTo>
                    <a:pt x="0" y="43055"/>
                  </a:moveTo>
                  <a:lnTo>
                    <a:pt x="301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207714" y="2677316"/>
              <a:ext cx="81111" cy="104849"/>
            </a:xfrm>
            <a:custGeom>
              <a:avLst/>
              <a:pathLst>
                <a:path w="81111" h="104849">
                  <a:moveTo>
                    <a:pt x="81111" y="75307"/>
                  </a:moveTo>
                  <a:lnTo>
                    <a:pt x="81080" y="76876"/>
                  </a:lnTo>
                  <a:lnTo>
                    <a:pt x="80986" y="78399"/>
                  </a:lnTo>
                  <a:lnTo>
                    <a:pt x="80830" y="79876"/>
                  </a:lnTo>
                  <a:lnTo>
                    <a:pt x="80611" y="81307"/>
                  </a:lnTo>
                  <a:lnTo>
                    <a:pt x="80329" y="82692"/>
                  </a:lnTo>
                  <a:lnTo>
                    <a:pt x="79986" y="84031"/>
                  </a:lnTo>
                  <a:lnTo>
                    <a:pt x="79579" y="85323"/>
                  </a:lnTo>
                  <a:lnTo>
                    <a:pt x="79111" y="86570"/>
                  </a:lnTo>
                  <a:lnTo>
                    <a:pt x="78579" y="87770"/>
                  </a:lnTo>
                  <a:lnTo>
                    <a:pt x="77985" y="88924"/>
                  </a:lnTo>
                  <a:lnTo>
                    <a:pt x="77339" y="90020"/>
                  </a:lnTo>
                  <a:lnTo>
                    <a:pt x="76649" y="91076"/>
                  </a:lnTo>
                  <a:lnTo>
                    <a:pt x="75916" y="92092"/>
                  </a:lnTo>
                  <a:lnTo>
                    <a:pt x="75140" y="93068"/>
                  </a:lnTo>
                  <a:lnTo>
                    <a:pt x="74321" y="94003"/>
                  </a:lnTo>
                  <a:lnTo>
                    <a:pt x="73458" y="94898"/>
                  </a:lnTo>
                  <a:lnTo>
                    <a:pt x="72552" y="95753"/>
                  </a:lnTo>
                  <a:lnTo>
                    <a:pt x="71604" y="96568"/>
                  </a:lnTo>
                  <a:lnTo>
                    <a:pt x="70612" y="97343"/>
                  </a:lnTo>
                  <a:lnTo>
                    <a:pt x="69577" y="98077"/>
                  </a:lnTo>
                  <a:lnTo>
                    <a:pt x="68503" y="98758"/>
                  </a:lnTo>
                  <a:lnTo>
                    <a:pt x="67395" y="99402"/>
                  </a:lnTo>
                  <a:lnTo>
                    <a:pt x="66253" y="100008"/>
                  </a:lnTo>
                  <a:lnTo>
                    <a:pt x="65076" y="100578"/>
                  </a:lnTo>
                  <a:lnTo>
                    <a:pt x="63865" y="101110"/>
                  </a:lnTo>
                  <a:lnTo>
                    <a:pt x="62620" y="101604"/>
                  </a:lnTo>
                  <a:lnTo>
                    <a:pt x="61341" y="102062"/>
                  </a:lnTo>
                  <a:lnTo>
                    <a:pt x="60028" y="102483"/>
                  </a:lnTo>
                  <a:lnTo>
                    <a:pt x="58680" y="102866"/>
                  </a:lnTo>
                  <a:lnTo>
                    <a:pt x="57298" y="103212"/>
                  </a:lnTo>
                  <a:lnTo>
                    <a:pt x="55892" y="103523"/>
                  </a:lnTo>
                  <a:lnTo>
                    <a:pt x="54471" y="103801"/>
                  </a:lnTo>
                  <a:lnTo>
                    <a:pt x="53034" y="104047"/>
                  </a:lnTo>
                  <a:lnTo>
                    <a:pt x="51583" y="104260"/>
                  </a:lnTo>
                  <a:lnTo>
                    <a:pt x="50117" y="104440"/>
                  </a:lnTo>
                  <a:lnTo>
                    <a:pt x="48637" y="104587"/>
                  </a:lnTo>
                  <a:lnTo>
                    <a:pt x="47141" y="104702"/>
                  </a:lnTo>
                  <a:lnTo>
                    <a:pt x="45630" y="104783"/>
                  </a:lnTo>
                  <a:lnTo>
                    <a:pt x="44105" y="104833"/>
                  </a:lnTo>
                  <a:lnTo>
                    <a:pt x="42564" y="104849"/>
                  </a:lnTo>
                  <a:lnTo>
                    <a:pt x="0" y="104849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39822" y="14"/>
                  </a:lnTo>
                  <a:lnTo>
                    <a:pt x="41508" y="59"/>
                  </a:lnTo>
                  <a:lnTo>
                    <a:pt x="43156" y="133"/>
                  </a:lnTo>
                  <a:lnTo>
                    <a:pt x="44767" y="238"/>
                  </a:lnTo>
                  <a:lnTo>
                    <a:pt x="46341" y="372"/>
                  </a:lnTo>
                  <a:lnTo>
                    <a:pt x="47878" y="535"/>
                  </a:lnTo>
                  <a:lnTo>
                    <a:pt x="49377" y="729"/>
                  </a:lnTo>
                  <a:lnTo>
                    <a:pt x="50839" y="952"/>
                  </a:lnTo>
                  <a:lnTo>
                    <a:pt x="52264" y="1205"/>
                  </a:lnTo>
                  <a:lnTo>
                    <a:pt x="53652" y="1488"/>
                  </a:lnTo>
                  <a:lnTo>
                    <a:pt x="55000" y="1788"/>
                  </a:lnTo>
                  <a:lnTo>
                    <a:pt x="56307" y="2122"/>
                  </a:lnTo>
                  <a:lnTo>
                    <a:pt x="57572" y="2490"/>
                  </a:lnTo>
                  <a:lnTo>
                    <a:pt x="58796" y="2893"/>
                  </a:lnTo>
                  <a:lnTo>
                    <a:pt x="59977" y="3330"/>
                  </a:lnTo>
                  <a:lnTo>
                    <a:pt x="61117" y="3801"/>
                  </a:lnTo>
                  <a:lnTo>
                    <a:pt x="62216" y="4306"/>
                  </a:lnTo>
                  <a:lnTo>
                    <a:pt x="63272" y="4845"/>
                  </a:lnTo>
                  <a:lnTo>
                    <a:pt x="64287" y="5419"/>
                  </a:lnTo>
                  <a:lnTo>
                    <a:pt x="65261" y="6027"/>
                  </a:lnTo>
                  <a:lnTo>
                    <a:pt x="66190" y="6669"/>
                  </a:lnTo>
                  <a:lnTo>
                    <a:pt x="67073" y="7346"/>
                  </a:lnTo>
                  <a:lnTo>
                    <a:pt x="67911" y="8056"/>
                  </a:lnTo>
                  <a:lnTo>
                    <a:pt x="68702" y="8801"/>
                  </a:lnTo>
                  <a:lnTo>
                    <a:pt x="69446" y="9580"/>
                  </a:lnTo>
                  <a:lnTo>
                    <a:pt x="70145" y="10394"/>
                  </a:lnTo>
                  <a:lnTo>
                    <a:pt x="70798" y="11241"/>
                  </a:lnTo>
                  <a:lnTo>
                    <a:pt x="71404" y="12123"/>
                  </a:lnTo>
                  <a:lnTo>
                    <a:pt x="71965" y="13039"/>
                  </a:lnTo>
                  <a:lnTo>
                    <a:pt x="72479" y="13989"/>
                  </a:lnTo>
                  <a:lnTo>
                    <a:pt x="72960" y="14961"/>
                  </a:lnTo>
                  <a:lnTo>
                    <a:pt x="73390" y="15972"/>
                  </a:lnTo>
                  <a:lnTo>
                    <a:pt x="73769" y="17021"/>
                  </a:lnTo>
                  <a:lnTo>
                    <a:pt x="74098" y="18109"/>
                  </a:lnTo>
                  <a:lnTo>
                    <a:pt x="74376" y="19236"/>
                  </a:lnTo>
                  <a:lnTo>
                    <a:pt x="74604" y="20401"/>
                  </a:lnTo>
                  <a:lnTo>
                    <a:pt x="74781" y="21605"/>
                  </a:lnTo>
                  <a:lnTo>
                    <a:pt x="74908" y="22848"/>
                  </a:lnTo>
                  <a:lnTo>
                    <a:pt x="74984" y="24129"/>
                  </a:lnTo>
                  <a:lnTo>
                    <a:pt x="75009" y="25449"/>
                  </a:lnTo>
                  <a:lnTo>
                    <a:pt x="74996" y="26322"/>
                  </a:lnTo>
                  <a:lnTo>
                    <a:pt x="74958" y="27184"/>
                  </a:lnTo>
                  <a:lnTo>
                    <a:pt x="74895" y="28036"/>
                  </a:lnTo>
                  <a:lnTo>
                    <a:pt x="74806" y="28878"/>
                  </a:lnTo>
                  <a:lnTo>
                    <a:pt x="74693" y="29709"/>
                  </a:lnTo>
                  <a:lnTo>
                    <a:pt x="74553" y="30530"/>
                  </a:lnTo>
                  <a:lnTo>
                    <a:pt x="74389" y="31340"/>
                  </a:lnTo>
                  <a:lnTo>
                    <a:pt x="74199" y="32140"/>
                  </a:lnTo>
                  <a:lnTo>
                    <a:pt x="73984" y="32930"/>
                  </a:lnTo>
                  <a:lnTo>
                    <a:pt x="73744" y="33709"/>
                  </a:lnTo>
                  <a:lnTo>
                    <a:pt x="73492" y="34476"/>
                  </a:lnTo>
                  <a:lnTo>
                    <a:pt x="73214" y="35230"/>
                  </a:lnTo>
                  <a:lnTo>
                    <a:pt x="72909" y="35971"/>
                  </a:lnTo>
                  <a:lnTo>
                    <a:pt x="72577" y="36698"/>
                  </a:lnTo>
                  <a:lnTo>
                    <a:pt x="72218" y="37411"/>
                  </a:lnTo>
                  <a:lnTo>
                    <a:pt x="71833" y="38111"/>
                  </a:lnTo>
                  <a:lnTo>
                    <a:pt x="71421" y="38798"/>
                  </a:lnTo>
                  <a:lnTo>
                    <a:pt x="70982" y="39472"/>
                  </a:lnTo>
                  <a:lnTo>
                    <a:pt x="70516" y="40132"/>
                  </a:lnTo>
                  <a:lnTo>
                    <a:pt x="70023" y="40778"/>
                  </a:lnTo>
                  <a:lnTo>
                    <a:pt x="69519" y="41395"/>
                  </a:lnTo>
                  <a:lnTo>
                    <a:pt x="68987" y="41996"/>
                  </a:lnTo>
                  <a:lnTo>
                    <a:pt x="68429" y="42580"/>
                  </a:lnTo>
                  <a:lnTo>
                    <a:pt x="67844" y="43148"/>
                  </a:lnTo>
                  <a:lnTo>
                    <a:pt x="67233" y="43699"/>
                  </a:lnTo>
                  <a:lnTo>
                    <a:pt x="66594" y="44234"/>
                  </a:lnTo>
                  <a:lnTo>
                    <a:pt x="65929" y="44753"/>
                  </a:lnTo>
                  <a:lnTo>
                    <a:pt x="65237" y="45255"/>
                  </a:lnTo>
                  <a:lnTo>
                    <a:pt x="64518" y="45741"/>
                  </a:lnTo>
                  <a:lnTo>
                    <a:pt x="63772" y="46211"/>
                  </a:lnTo>
                  <a:lnTo>
                    <a:pt x="63016" y="46646"/>
                  </a:lnTo>
                  <a:lnTo>
                    <a:pt x="62233" y="47059"/>
                  </a:lnTo>
                  <a:lnTo>
                    <a:pt x="61426" y="47450"/>
                  </a:lnTo>
                  <a:lnTo>
                    <a:pt x="60593" y="47818"/>
                  </a:lnTo>
                  <a:lnTo>
                    <a:pt x="59735" y="48164"/>
                  </a:lnTo>
                  <a:lnTo>
                    <a:pt x="58852" y="48488"/>
                  </a:lnTo>
                  <a:lnTo>
                    <a:pt x="57943" y="48789"/>
                  </a:lnTo>
                  <a:lnTo>
                    <a:pt x="57010" y="49068"/>
                  </a:lnTo>
                  <a:lnTo>
                    <a:pt x="56050" y="49325"/>
                  </a:lnTo>
                  <a:lnTo>
                    <a:pt x="55066" y="49559"/>
                  </a:lnTo>
                  <a:lnTo>
                    <a:pt x="56316" y="49722"/>
                  </a:lnTo>
                  <a:lnTo>
                    <a:pt x="57536" y="49913"/>
                  </a:lnTo>
                  <a:lnTo>
                    <a:pt x="58727" y="50133"/>
                  </a:lnTo>
                  <a:lnTo>
                    <a:pt x="59888" y="50381"/>
                  </a:lnTo>
                  <a:lnTo>
                    <a:pt x="61019" y="50657"/>
                  </a:lnTo>
                  <a:lnTo>
                    <a:pt x="62120" y="50961"/>
                  </a:lnTo>
                  <a:lnTo>
                    <a:pt x="63192" y="51294"/>
                  </a:lnTo>
                  <a:lnTo>
                    <a:pt x="64234" y="51655"/>
                  </a:lnTo>
                  <a:lnTo>
                    <a:pt x="65246" y="52044"/>
                  </a:lnTo>
                  <a:lnTo>
                    <a:pt x="66228" y="52461"/>
                  </a:lnTo>
                  <a:lnTo>
                    <a:pt x="67194" y="52905"/>
                  </a:lnTo>
                  <a:lnTo>
                    <a:pt x="68127" y="53372"/>
                  </a:lnTo>
                  <a:lnTo>
                    <a:pt x="69027" y="53863"/>
                  </a:lnTo>
                  <a:lnTo>
                    <a:pt x="69895" y="54378"/>
                  </a:lnTo>
                  <a:lnTo>
                    <a:pt x="70730" y="54917"/>
                  </a:lnTo>
                  <a:lnTo>
                    <a:pt x="71532" y="55480"/>
                  </a:lnTo>
                  <a:lnTo>
                    <a:pt x="72302" y="56066"/>
                  </a:lnTo>
                  <a:lnTo>
                    <a:pt x="73038" y="56676"/>
                  </a:lnTo>
                  <a:lnTo>
                    <a:pt x="73742" y="57310"/>
                  </a:lnTo>
                  <a:lnTo>
                    <a:pt x="74414" y="57968"/>
                  </a:lnTo>
                  <a:lnTo>
                    <a:pt x="75053" y="58649"/>
                  </a:lnTo>
                  <a:lnTo>
                    <a:pt x="75661" y="59352"/>
                  </a:lnTo>
                  <a:lnTo>
                    <a:pt x="76237" y="60078"/>
                  </a:lnTo>
                  <a:lnTo>
                    <a:pt x="76783" y="60826"/>
                  </a:lnTo>
                  <a:lnTo>
                    <a:pt x="77297" y="61596"/>
                  </a:lnTo>
                  <a:lnTo>
                    <a:pt x="77780" y="62388"/>
                  </a:lnTo>
                  <a:lnTo>
                    <a:pt x="78232" y="63203"/>
                  </a:lnTo>
                  <a:lnTo>
                    <a:pt x="78652" y="64040"/>
                  </a:lnTo>
                  <a:lnTo>
                    <a:pt x="79041" y="64900"/>
                  </a:lnTo>
                  <a:lnTo>
                    <a:pt x="79399" y="65782"/>
                  </a:lnTo>
                  <a:lnTo>
                    <a:pt x="79724" y="66667"/>
                  </a:lnTo>
                  <a:lnTo>
                    <a:pt x="80015" y="67567"/>
                  </a:lnTo>
                  <a:lnTo>
                    <a:pt x="80272" y="68483"/>
                  </a:lnTo>
                  <a:lnTo>
                    <a:pt x="80495" y="69413"/>
                  </a:lnTo>
                  <a:lnTo>
                    <a:pt x="80683" y="70358"/>
                  </a:lnTo>
                  <a:lnTo>
                    <a:pt x="80837" y="71318"/>
                  </a:lnTo>
                  <a:lnTo>
                    <a:pt x="80957" y="72293"/>
                  </a:lnTo>
                  <a:lnTo>
                    <a:pt x="81042" y="73282"/>
                  </a:lnTo>
                  <a:lnTo>
                    <a:pt x="81094" y="742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221927" y="2688702"/>
              <a:ext cx="46508" cy="33188"/>
            </a:xfrm>
            <a:custGeom>
              <a:avLst/>
              <a:pathLst>
                <a:path w="46508" h="33188">
                  <a:moveTo>
                    <a:pt x="46508" y="15775"/>
                  </a:moveTo>
                  <a:lnTo>
                    <a:pt x="46450" y="14127"/>
                  </a:lnTo>
                  <a:lnTo>
                    <a:pt x="46276" y="12575"/>
                  </a:lnTo>
                  <a:lnTo>
                    <a:pt x="45986" y="11121"/>
                  </a:lnTo>
                  <a:lnTo>
                    <a:pt x="45580" y="9763"/>
                  </a:lnTo>
                  <a:lnTo>
                    <a:pt x="45057" y="8501"/>
                  </a:lnTo>
                  <a:lnTo>
                    <a:pt x="44419" y="7337"/>
                  </a:lnTo>
                  <a:lnTo>
                    <a:pt x="43664" y="6269"/>
                  </a:lnTo>
                  <a:lnTo>
                    <a:pt x="42794" y="5298"/>
                  </a:lnTo>
                  <a:lnTo>
                    <a:pt x="41807" y="4423"/>
                  </a:lnTo>
                  <a:lnTo>
                    <a:pt x="40704" y="3646"/>
                  </a:lnTo>
                  <a:lnTo>
                    <a:pt x="39491" y="2953"/>
                  </a:lnTo>
                  <a:lnTo>
                    <a:pt x="38174" y="2333"/>
                  </a:lnTo>
                  <a:lnTo>
                    <a:pt x="36753" y="1786"/>
                  </a:lnTo>
                  <a:lnTo>
                    <a:pt x="35227" y="1312"/>
                  </a:lnTo>
                  <a:lnTo>
                    <a:pt x="33597" y="911"/>
                  </a:lnTo>
                  <a:lnTo>
                    <a:pt x="31864" y="583"/>
                  </a:lnTo>
                  <a:lnTo>
                    <a:pt x="30026" y="328"/>
                  </a:lnTo>
                  <a:lnTo>
                    <a:pt x="28083" y="145"/>
                  </a:lnTo>
                  <a:lnTo>
                    <a:pt x="26037" y="36"/>
                  </a:lnTo>
                  <a:lnTo>
                    <a:pt x="23886" y="0"/>
                  </a:lnTo>
                  <a:lnTo>
                    <a:pt x="0" y="0"/>
                  </a:lnTo>
                  <a:lnTo>
                    <a:pt x="0" y="33188"/>
                  </a:lnTo>
                  <a:lnTo>
                    <a:pt x="23886" y="33188"/>
                  </a:lnTo>
                  <a:lnTo>
                    <a:pt x="25117" y="33176"/>
                  </a:lnTo>
                  <a:lnTo>
                    <a:pt x="26309" y="33141"/>
                  </a:lnTo>
                  <a:lnTo>
                    <a:pt x="27463" y="33081"/>
                  </a:lnTo>
                  <a:lnTo>
                    <a:pt x="28577" y="32998"/>
                  </a:lnTo>
                  <a:lnTo>
                    <a:pt x="29654" y="32891"/>
                  </a:lnTo>
                  <a:lnTo>
                    <a:pt x="30691" y="32760"/>
                  </a:lnTo>
                  <a:lnTo>
                    <a:pt x="31689" y="32605"/>
                  </a:lnTo>
                  <a:lnTo>
                    <a:pt x="32649" y="32426"/>
                  </a:lnTo>
                  <a:lnTo>
                    <a:pt x="33571" y="32224"/>
                  </a:lnTo>
                  <a:lnTo>
                    <a:pt x="34453" y="31998"/>
                  </a:lnTo>
                  <a:lnTo>
                    <a:pt x="35300" y="31735"/>
                  </a:lnTo>
                  <a:lnTo>
                    <a:pt x="36114" y="31453"/>
                  </a:lnTo>
                  <a:lnTo>
                    <a:pt x="36895" y="31151"/>
                  </a:lnTo>
                  <a:lnTo>
                    <a:pt x="37644" y="30831"/>
                  </a:lnTo>
                  <a:lnTo>
                    <a:pt x="38360" y="30491"/>
                  </a:lnTo>
                  <a:lnTo>
                    <a:pt x="39043" y="30131"/>
                  </a:lnTo>
                  <a:lnTo>
                    <a:pt x="39693" y="29752"/>
                  </a:lnTo>
                  <a:lnTo>
                    <a:pt x="40311" y="29354"/>
                  </a:lnTo>
                  <a:lnTo>
                    <a:pt x="40896" y="28937"/>
                  </a:lnTo>
                  <a:lnTo>
                    <a:pt x="41448" y="28500"/>
                  </a:lnTo>
                  <a:lnTo>
                    <a:pt x="41969" y="28030"/>
                  </a:lnTo>
                  <a:lnTo>
                    <a:pt x="42460" y="27542"/>
                  </a:lnTo>
                  <a:lnTo>
                    <a:pt x="42922" y="27036"/>
                  </a:lnTo>
                  <a:lnTo>
                    <a:pt x="43353" y="26512"/>
                  </a:lnTo>
                  <a:lnTo>
                    <a:pt x="43755" y="25970"/>
                  </a:lnTo>
                  <a:lnTo>
                    <a:pt x="44127" y="25410"/>
                  </a:lnTo>
                  <a:lnTo>
                    <a:pt x="44469" y="24833"/>
                  </a:lnTo>
                  <a:lnTo>
                    <a:pt x="44782" y="24238"/>
                  </a:lnTo>
                  <a:lnTo>
                    <a:pt x="45065" y="23624"/>
                  </a:lnTo>
                  <a:lnTo>
                    <a:pt x="45318" y="22993"/>
                  </a:lnTo>
                  <a:lnTo>
                    <a:pt x="45544" y="22345"/>
                  </a:lnTo>
                  <a:lnTo>
                    <a:pt x="45746" y="21681"/>
                  </a:lnTo>
                  <a:lnTo>
                    <a:pt x="45925" y="21000"/>
                  </a:lnTo>
                  <a:lnTo>
                    <a:pt x="46080" y="20303"/>
                  </a:lnTo>
                  <a:lnTo>
                    <a:pt x="46211" y="19589"/>
                  </a:lnTo>
                  <a:lnTo>
                    <a:pt x="46318" y="18859"/>
                  </a:lnTo>
                  <a:lnTo>
                    <a:pt x="46401" y="18113"/>
                  </a:lnTo>
                  <a:lnTo>
                    <a:pt x="46461" y="17350"/>
                  </a:lnTo>
                  <a:lnTo>
                    <a:pt x="46496" y="165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221927" y="2732978"/>
              <a:ext cx="52536" cy="37802"/>
            </a:xfrm>
            <a:custGeom>
              <a:avLst/>
              <a:pathLst>
                <a:path w="52536" h="37802">
                  <a:moveTo>
                    <a:pt x="52536" y="18529"/>
                  </a:moveTo>
                  <a:lnTo>
                    <a:pt x="52517" y="17546"/>
                  </a:lnTo>
                  <a:lnTo>
                    <a:pt x="52461" y="16594"/>
                  </a:lnTo>
                  <a:lnTo>
                    <a:pt x="52368" y="15671"/>
                  </a:lnTo>
                  <a:lnTo>
                    <a:pt x="52238" y="14778"/>
                  </a:lnTo>
                  <a:lnTo>
                    <a:pt x="52071" y="13915"/>
                  </a:lnTo>
                  <a:lnTo>
                    <a:pt x="51866" y="13081"/>
                  </a:lnTo>
                  <a:lnTo>
                    <a:pt x="51624" y="12278"/>
                  </a:lnTo>
                  <a:lnTo>
                    <a:pt x="51345" y="11504"/>
                  </a:lnTo>
                  <a:lnTo>
                    <a:pt x="51029" y="10760"/>
                  </a:lnTo>
                  <a:lnTo>
                    <a:pt x="50675" y="10045"/>
                  </a:lnTo>
                  <a:lnTo>
                    <a:pt x="50302" y="9359"/>
                  </a:lnTo>
                  <a:lnTo>
                    <a:pt x="49896" y="8697"/>
                  </a:lnTo>
                  <a:lnTo>
                    <a:pt x="49457" y="8061"/>
                  </a:lnTo>
                  <a:lnTo>
                    <a:pt x="48985" y="7450"/>
                  </a:lnTo>
                  <a:lnTo>
                    <a:pt x="48480" y="6864"/>
                  </a:lnTo>
                  <a:lnTo>
                    <a:pt x="47943" y="6304"/>
                  </a:lnTo>
                  <a:lnTo>
                    <a:pt x="47373" y="5769"/>
                  </a:lnTo>
                  <a:lnTo>
                    <a:pt x="46770" y="5259"/>
                  </a:lnTo>
                  <a:lnTo>
                    <a:pt x="46135" y="4775"/>
                  </a:lnTo>
                  <a:lnTo>
                    <a:pt x="45466" y="4316"/>
                  </a:lnTo>
                  <a:lnTo>
                    <a:pt x="44768" y="3881"/>
                  </a:lnTo>
                  <a:lnTo>
                    <a:pt x="44041" y="3470"/>
                  </a:lnTo>
                  <a:lnTo>
                    <a:pt x="43285" y="3083"/>
                  </a:lnTo>
                  <a:lnTo>
                    <a:pt x="42502" y="2720"/>
                  </a:lnTo>
                  <a:lnTo>
                    <a:pt x="41690" y="2381"/>
                  </a:lnTo>
                  <a:lnTo>
                    <a:pt x="40850" y="2065"/>
                  </a:lnTo>
                  <a:lnTo>
                    <a:pt x="39981" y="1774"/>
                  </a:lnTo>
                  <a:lnTo>
                    <a:pt x="39085" y="1506"/>
                  </a:lnTo>
                  <a:lnTo>
                    <a:pt x="38160" y="1262"/>
                  </a:lnTo>
                  <a:lnTo>
                    <a:pt x="37207" y="1041"/>
                  </a:lnTo>
                  <a:lnTo>
                    <a:pt x="36242" y="843"/>
                  </a:lnTo>
                  <a:lnTo>
                    <a:pt x="35254" y="666"/>
                  </a:lnTo>
                  <a:lnTo>
                    <a:pt x="34242" y="510"/>
                  </a:lnTo>
                  <a:lnTo>
                    <a:pt x="33206" y="375"/>
                  </a:lnTo>
                  <a:lnTo>
                    <a:pt x="32146" y="260"/>
                  </a:lnTo>
                  <a:lnTo>
                    <a:pt x="31063" y="166"/>
                  </a:lnTo>
                  <a:lnTo>
                    <a:pt x="29956" y="93"/>
                  </a:lnTo>
                  <a:lnTo>
                    <a:pt x="28825" y="41"/>
                  </a:lnTo>
                  <a:lnTo>
                    <a:pt x="27670" y="10"/>
                  </a:lnTo>
                  <a:lnTo>
                    <a:pt x="26491" y="0"/>
                  </a:lnTo>
                  <a:lnTo>
                    <a:pt x="0" y="0"/>
                  </a:lnTo>
                  <a:lnTo>
                    <a:pt x="0" y="37802"/>
                  </a:lnTo>
                  <a:lnTo>
                    <a:pt x="27607" y="37802"/>
                  </a:lnTo>
                  <a:lnTo>
                    <a:pt x="28685" y="37793"/>
                  </a:lnTo>
                  <a:lnTo>
                    <a:pt x="29744" y="37766"/>
                  </a:lnTo>
                  <a:lnTo>
                    <a:pt x="30786" y="37721"/>
                  </a:lnTo>
                  <a:lnTo>
                    <a:pt x="31810" y="37659"/>
                  </a:lnTo>
                  <a:lnTo>
                    <a:pt x="32816" y="37579"/>
                  </a:lnTo>
                  <a:lnTo>
                    <a:pt x="33804" y="37480"/>
                  </a:lnTo>
                  <a:lnTo>
                    <a:pt x="34775" y="37364"/>
                  </a:lnTo>
                  <a:lnTo>
                    <a:pt x="35727" y="37230"/>
                  </a:lnTo>
                  <a:lnTo>
                    <a:pt x="36662" y="37079"/>
                  </a:lnTo>
                  <a:lnTo>
                    <a:pt x="37579" y="36909"/>
                  </a:lnTo>
                  <a:lnTo>
                    <a:pt x="38488" y="36717"/>
                  </a:lnTo>
                  <a:lnTo>
                    <a:pt x="39370" y="36498"/>
                  </a:lnTo>
                  <a:lnTo>
                    <a:pt x="40226" y="36253"/>
                  </a:lnTo>
                  <a:lnTo>
                    <a:pt x="41055" y="35980"/>
                  </a:lnTo>
                  <a:lnTo>
                    <a:pt x="41857" y="35681"/>
                  </a:lnTo>
                  <a:lnTo>
                    <a:pt x="42633" y="35355"/>
                  </a:lnTo>
                  <a:lnTo>
                    <a:pt x="43381" y="35002"/>
                  </a:lnTo>
                  <a:lnTo>
                    <a:pt x="44103" y="34623"/>
                  </a:lnTo>
                  <a:lnTo>
                    <a:pt x="44798" y="34217"/>
                  </a:lnTo>
                  <a:lnTo>
                    <a:pt x="45466" y="33783"/>
                  </a:lnTo>
                  <a:lnTo>
                    <a:pt x="46121" y="33322"/>
                  </a:lnTo>
                  <a:lnTo>
                    <a:pt x="46746" y="32831"/>
                  </a:lnTo>
                  <a:lnTo>
                    <a:pt x="47342" y="32310"/>
                  </a:lnTo>
                  <a:lnTo>
                    <a:pt x="47907" y="31759"/>
                  </a:lnTo>
                  <a:lnTo>
                    <a:pt x="48443" y="31179"/>
                  </a:lnTo>
                  <a:lnTo>
                    <a:pt x="48949" y="30569"/>
                  </a:lnTo>
                  <a:lnTo>
                    <a:pt x="49425" y="29929"/>
                  </a:lnTo>
                  <a:lnTo>
                    <a:pt x="49872" y="29259"/>
                  </a:lnTo>
                  <a:lnTo>
                    <a:pt x="50289" y="28560"/>
                  </a:lnTo>
                  <a:lnTo>
                    <a:pt x="50675" y="27830"/>
                  </a:lnTo>
                  <a:lnTo>
                    <a:pt x="51029" y="27068"/>
                  </a:lnTo>
                  <a:lnTo>
                    <a:pt x="51345" y="26268"/>
                  </a:lnTo>
                  <a:lnTo>
                    <a:pt x="51624" y="25431"/>
                  </a:lnTo>
                  <a:lnTo>
                    <a:pt x="51866" y="24556"/>
                  </a:lnTo>
                  <a:lnTo>
                    <a:pt x="52071" y="23645"/>
                  </a:lnTo>
                  <a:lnTo>
                    <a:pt x="52238" y="22696"/>
                  </a:lnTo>
                  <a:lnTo>
                    <a:pt x="52368" y="21710"/>
                  </a:lnTo>
                  <a:lnTo>
                    <a:pt x="52461" y="20687"/>
                  </a:lnTo>
                  <a:lnTo>
                    <a:pt x="52517" y="196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303336" y="2700161"/>
              <a:ext cx="71511" cy="83492"/>
            </a:xfrm>
            <a:custGeom>
              <a:avLst/>
              <a:pathLst>
                <a:path w="71511" h="83492">
                  <a:moveTo>
                    <a:pt x="14064" y="44574"/>
                  </a:moveTo>
                  <a:lnTo>
                    <a:pt x="14076" y="45829"/>
                  </a:lnTo>
                  <a:lnTo>
                    <a:pt x="14114" y="47065"/>
                  </a:lnTo>
                  <a:lnTo>
                    <a:pt x="14178" y="48282"/>
                  </a:lnTo>
                  <a:lnTo>
                    <a:pt x="14266" y="49479"/>
                  </a:lnTo>
                  <a:lnTo>
                    <a:pt x="14380" y="50657"/>
                  </a:lnTo>
                  <a:lnTo>
                    <a:pt x="14519" y="51816"/>
                  </a:lnTo>
                  <a:lnTo>
                    <a:pt x="14684" y="52955"/>
                  </a:lnTo>
                  <a:lnTo>
                    <a:pt x="14873" y="54075"/>
                  </a:lnTo>
                  <a:lnTo>
                    <a:pt x="15088" y="55175"/>
                  </a:lnTo>
                  <a:lnTo>
                    <a:pt x="15329" y="56257"/>
                  </a:lnTo>
                  <a:lnTo>
                    <a:pt x="15610" y="57299"/>
                  </a:lnTo>
                  <a:lnTo>
                    <a:pt x="15918" y="58313"/>
                  </a:lnTo>
                  <a:lnTo>
                    <a:pt x="16253" y="59299"/>
                  </a:lnTo>
                  <a:lnTo>
                    <a:pt x="16615" y="60257"/>
                  </a:lnTo>
                  <a:lnTo>
                    <a:pt x="17003" y="61186"/>
                  </a:lnTo>
                  <a:lnTo>
                    <a:pt x="17418" y="62088"/>
                  </a:lnTo>
                  <a:lnTo>
                    <a:pt x="17860" y="62960"/>
                  </a:lnTo>
                  <a:lnTo>
                    <a:pt x="18329" y="63805"/>
                  </a:lnTo>
                  <a:lnTo>
                    <a:pt x="18825" y="64621"/>
                  </a:lnTo>
                  <a:lnTo>
                    <a:pt x="19347" y="65409"/>
                  </a:lnTo>
                  <a:lnTo>
                    <a:pt x="19913" y="66152"/>
                  </a:lnTo>
                  <a:lnTo>
                    <a:pt x="20508" y="66862"/>
                  </a:lnTo>
                  <a:lnTo>
                    <a:pt x="21133" y="67539"/>
                  </a:lnTo>
                  <a:lnTo>
                    <a:pt x="21788" y="68184"/>
                  </a:lnTo>
                  <a:lnTo>
                    <a:pt x="22473" y="68795"/>
                  </a:lnTo>
                  <a:lnTo>
                    <a:pt x="23187" y="69374"/>
                  </a:lnTo>
                  <a:lnTo>
                    <a:pt x="23931" y="69920"/>
                  </a:lnTo>
                  <a:lnTo>
                    <a:pt x="24705" y="70434"/>
                  </a:lnTo>
                  <a:lnTo>
                    <a:pt x="25509" y="70915"/>
                  </a:lnTo>
                  <a:lnTo>
                    <a:pt x="26342" y="71363"/>
                  </a:lnTo>
                  <a:lnTo>
                    <a:pt x="27208" y="71758"/>
                  </a:lnTo>
                  <a:lnTo>
                    <a:pt x="28107" y="72113"/>
                  </a:lnTo>
                  <a:lnTo>
                    <a:pt x="29041" y="72425"/>
                  </a:lnTo>
                  <a:lnTo>
                    <a:pt x="30009" y="72696"/>
                  </a:lnTo>
                  <a:lnTo>
                    <a:pt x="31012" y="72925"/>
                  </a:lnTo>
                  <a:lnTo>
                    <a:pt x="32048" y="73113"/>
                  </a:lnTo>
                  <a:lnTo>
                    <a:pt x="33119" y="73259"/>
                  </a:lnTo>
                  <a:lnTo>
                    <a:pt x="34224" y="73363"/>
                  </a:lnTo>
                  <a:lnTo>
                    <a:pt x="35363" y="73425"/>
                  </a:lnTo>
                  <a:lnTo>
                    <a:pt x="36537" y="73446"/>
                  </a:lnTo>
                  <a:lnTo>
                    <a:pt x="38243" y="73411"/>
                  </a:lnTo>
                  <a:lnTo>
                    <a:pt x="39879" y="73306"/>
                  </a:lnTo>
                  <a:lnTo>
                    <a:pt x="41446" y="73131"/>
                  </a:lnTo>
                  <a:lnTo>
                    <a:pt x="42942" y="72887"/>
                  </a:lnTo>
                  <a:lnTo>
                    <a:pt x="44369" y="72572"/>
                  </a:lnTo>
                  <a:lnTo>
                    <a:pt x="45725" y="72187"/>
                  </a:lnTo>
                  <a:lnTo>
                    <a:pt x="47012" y="71732"/>
                  </a:lnTo>
                  <a:lnTo>
                    <a:pt x="48229" y="71208"/>
                  </a:lnTo>
                  <a:lnTo>
                    <a:pt x="49375" y="70613"/>
                  </a:lnTo>
                  <a:lnTo>
                    <a:pt x="50452" y="69949"/>
                  </a:lnTo>
                  <a:lnTo>
                    <a:pt x="51475" y="69231"/>
                  </a:lnTo>
                  <a:lnTo>
                    <a:pt x="52429" y="68475"/>
                  </a:lnTo>
                  <a:lnTo>
                    <a:pt x="53314" y="67683"/>
                  </a:lnTo>
                  <a:lnTo>
                    <a:pt x="54131" y="66853"/>
                  </a:lnTo>
                  <a:lnTo>
                    <a:pt x="54880" y="65986"/>
                  </a:lnTo>
                  <a:lnTo>
                    <a:pt x="55560" y="65082"/>
                  </a:lnTo>
                  <a:lnTo>
                    <a:pt x="56172" y="64141"/>
                  </a:lnTo>
                  <a:lnTo>
                    <a:pt x="56715" y="63162"/>
                  </a:lnTo>
                  <a:lnTo>
                    <a:pt x="57190" y="62146"/>
                  </a:lnTo>
                  <a:lnTo>
                    <a:pt x="57596" y="61093"/>
                  </a:lnTo>
                  <a:lnTo>
                    <a:pt x="69353" y="64442"/>
                  </a:lnTo>
                  <a:lnTo>
                    <a:pt x="69090" y="65113"/>
                  </a:lnTo>
                  <a:lnTo>
                    <a:pt x="68806" y="65785"/>
                  </a:lnTo>
                  <a:lnTo>
                    <a:pt x="68501" y="66458"/>
                  </a:lnTo>
                  <a:lnTo>
                    <a:pt x="68175" y="67133"/>
                  </a:lnTo>
                  <a:lnTo>
                    <a:pt x="67828" y="67809"/>
                  </a:lnTo>
                  <a:lnTo>
                    <a:pt x="67460" y="68487"/>
                  </a:lnTo>
                  <a:lnTo>
                    <a:pt x="67072" y="69167"/>
                  </a:lnTo>
                  <a:lnTo>
                    <a:pt x="66663" y="69848"/>
                  </a:lnTo>
                  <a:lnTo>
                    <a:pt x="66232" y="70530"/>
                  </a:lnTo>
                  <a:lnTo>
                    <a:pt x="65782" y="71214"/>
                  </a:lnTo>
                  <a:lnTo>
                    <a:pt x="65319" y="71878"/>
                  </a:lnTo>
                  <a:lnTo>
                    <a:pt x="64826" y="72529"/>
                  </a:lnTo>
                  <a:lnTo>
                    <a:pt x="64301" y="73169"/>
                  </a:lnTo>
                  <a:lnTo>
                    <a:pt x="63746" y="73797"/>
                  </a:lnTo>
                  <a:lnTo>
                    <a:pt x="63158" y="74414"/>
                  </a:lnTo>
                  <a:lnTo>
                    <a:pt x="62540" y="75018"/>
                  </a:lnTo>
                  <a:lnTo>
                    <a:pt x="61890" y="75610"/>
                  </a:lnTo>
                  <a:lnTo>
                    <a:pt x="61210" y="76191"/>
                  </a:lnTo>
                  <a:lnTo>
                    <a:pt x="60497" y="76759"/>
                  </a:lnTo>
                  <a:lnTo>
                    <a:pt x="59754" y="77316"/>
                  </a:lnTo>
                  <a:lnTo>
                    <a:pt x="58976" y="77843"/>
                  </a:lnTo>
                  <a:lnTo>
                    <a:pt x="58159" y="78352"/>
                  </a:lnTo>
                  <a:lnTo>
                    <a:pt x="57303" y="78843"/>
                  </a:lnTo>
                  <a:lnTo>
                    <a:pt x="56408" y="79316"/>
                  </a:lnTo>
                  <a:lnTo>
                    <a:pt x="55475" y="79771"/>
                  </a:lnTo>
                  <a:lnTo>
                    <a:pt x="54503" y="80209"/>
                  </a:lnTo>
                  <a:lnTo>
                    <a:pt x="53493" y="80629"/>
                  </a:lnTo>
                  <a:lnTo>
                    <a:pt x="52444" y="81030"/>
                  </a:lnTo>
                  <a:lnTo>
                    <a:pt x="51356" y="81414"/>
                  </a:lnTo>
                  <a:lnTo>
                    <a:pt x="50229" y="81781"/>
                  </a:lnTo>
                  <a:lnTo>
                    <a:pt x="49074" y="82106"/>
                  </a:lnTo>
                  <a:lnTo>
                    <a:pt x="47872" y="82397"/>
                  </a:lnTo>
                  <a:lnTo>
                    <a:pt x="46621" y="82653"/>
                  </a:lnTo>
                  <a:lnTo>
                    <a:pt x="45324" y="82876"/>
                  </a:lnTo>
                  <a:lnTo>
                    <a:pt x="43978" y="83064"/>
                  </a:lnTo>
                  <a:lnTo>
                    <a:pt x="42585" y="83218"/>
                  </a:lnTo>
                  <a:lnTo>
                    <a:pt x="41145" y="83338"/>
                  </a:lnTo>
                  <a:lnTo>
                    <a:pt x="39656" y="83424"/>
                  </a:lnTo>
                  <a:lnTo>
                    <a:pt x="38120" y="83475"/>
                  </a:lnTo>
                  <a:lnTo>
                    <a:pt x="36537" y="83492"/>
                  </a:lnTo>
                  <a:lnTo>
                    <a:pt x="33050" y="83386"/>
                  </a:lnTo>
                  <a:lnTo>
                    <a:pt x="29732" y="83066"/>
                  </a:lnTo>
                  <a:lnTo>
                    <a:pt x="26585" y="82534"/>
                  </a:lnTo>
                  <a:lnTo>
                    <a:pt x="23607" y="81789"/>
                  </a:lnTo>
                  <a:lnTo>
                    <a:pt x="20798" y="80832"/>
                  </a:lnTo>
                  <a:lnTo>
                    <a:pt x="18160" y="79661"/>
                  </a:lnTo>
                  <a:lnTo>
                    <a:pt x="15690" y="78278"/>
                  </a:lnTo>
                  <a:lnTo>
                    <a:pt x="13391" y="76682"/>
                  </a:lnTo>
                  <a:lnTo>
                    <a:pt x="11261" y="74873"/>
                  </a:lnTo>
                  <a:lnTo>
                    <a:pt x="9301" y="72851"/>
                  </a:lnTo>
                  <a:lnTo>
                    <a:pt x="7534" y="70619"/>
                  </a:lnTo>
                  <a:lnTo>
                    <a:pt x="5953" y="68181"/>
                  </a:lnTo>
                  <a:lnTo>
                    <a:pt x="4557" y="65535"/>
                  </a:lnTo>
                  <a:lnTo>
                    <a:pt x="3348" y="62683"/>
                  </a:lnTo>
                  <a:lnTo>
                    <a:pt x="2325" y="59624"/>
                  </a:lnTo>
                  <a:lnTo>
                    <a:pt x="1488" y="56358"/>
                  </a:lnTo>
                  <a:lnTo>
                    <a:pt x="837" y="52885"/>
                  </a:lnTo>
                  <a:lnTo>
                    <a:pt x="372" y="49205"/>
                  </a:lnTo>
                  <a:lnTo>
                    <a:pt x="93" y="45318"/>
                  </a:lnTo>
                  <a:lnTo>
                    <a:pt x="0" y="41225"/>
                  </a:lnTo>
                  <a:lnTo>
                    <a:pt x="28" y="38998"/>
                  </a:lnTo>
                  <a:lnTo>
                    <a:pt x="113" y="36840"/>
                  </a:lnTo>
                  <a:lnTo>
                    <a:pt x="254" y="34753"/>
                  </a:lnTo>
                  <a:lnTo>
                    <a:pt x="452" y="32736"/>
                  </a:lnTo>
                  <a:lnTo>
                    <a:pt x="706" y="30788"/>
                  </a:lnTo>
                  <a:lnTo>
                    <a:pt x="1017" y="28911"/>
                  </a:lnTo>
                  <a:lnTo>
                    <a:pt x="1385" y="27103"/>
                  </a:lnTo>
                  <a:lnTo>
                    <a:pt x="1809" y="25366"/>
                  </a:lnTo>
                  <a:lnTo>
                    <a:pt x="2290" y="23698"/>
                  </a:lnTo>
                  <a:lnTo>
                    <a:pt x="2827" y="22100"/>
                  </a:lnTo>
                  <a:lnTo>
                    <a:pt x="3414" y="20553"/>
                  </a:lnTo>
                  <a:lnTo>
                    <a:pt x="4042" y="19064"/>
                  </a:lnTo>
                  <a:lnTo>
                    <a:pt x="4711" y="17636"/>
                  </a:lnTo>
                  <a:lnTo>
                    <a:pt x="5423" y="16266"/>
                  </a:lnTo>
                  <a:lnTo>
                    <a:pt x="6176" y="14957"/>
                  </a:lnTo>
                  <a:lnTo>
                    <a:pt x="6971" y="13707"/>
                  </a:lnTo>
                  <a:lnTo>
                    <a:pt x="7807" y="12516"/>
                  </a:lnTo>
                  <a:lnTo>
                    <a:pt x="8685" y="11385"/>
                  </a:lnTo>
                  <a:lnTo>
                    <a:pt x="9605" y="10313"/>
                  </a:lnTo>
                  <a:lnTo>
                    <a:pt x="10566" y="9301"/>
                  </a:lnTo>
                  <a:lnTo>
                    <a:pt x="11565" y="8347"/>
                  </a:lnTo>
                  <a:lnTo>
                    <a:pt x="12596" y="7447"/>
                  </a:lnTo>
                  <a:lnTo>
                    <a:pt x="13660" y="6602"/>
                  </a:lnTo>
                  <a:lnTo>
                    <a:pt x="14757" y="5813"/>
                  </a:lnTo>
                  <a:lnTo>
                    <a:pt x="15887" y="5078"/>
                  </a:lnTo>
                  <a:lnTo>
                    <a:pt x="17049" y="4399"/>
                  </a:lnTo>
                  <a:lnTo>
                    <a:pt x="18244" y="3775"/>
                  </a:lnTo>
                  <a:lnTo>
                    <a:pt x="19472" y="3205"/>
                  </a:lnTo>
                  <a:lnTo>
                    <a:pt x="20733" y="2691"/>
                  </a:lnTo>
                  <a:lnTo>
                    <a:pt x="22026" y="2232"/>
                  </a:lnTo>
                  <a:lnTo>
                    <a:pt x="23345" y="1808"/>
                  </a:lnTo>
                  <a:lnTo>
                    <a:pt x="24681" y="1428"/>
                  </a:lnTo>
                  <a:lnTo>
                    <a:pt x="26035" y="1093"/>
                  </a:lnTo>
                  <a:lnTo>
                    <a:pt x="27408" y="803"/>
                  </a:lnTo>
                  <a:lnTo>
                    <a:pt x="28798" y="558"/>
                  </a:lnTo>
                  <a:lnTo>
                    <a:pt x="30206" y="357"/>
                  </a:lnTo>
                  <a:lnTo>
                    <a:pt x="31631" y="200"/>
                  </a:lnTo>
                  <a:lnTo>
                    <a:pt x="33075" y="89"/>
                  </a:lnTo>
                  <a:lnTo>
                    <a:pt x="34537" y="22"/>
                  </a:lnTo>
                  <a:lnTo>
                    <a:pt x="36016" y="0"/>
                  </a:lnTo>
                  <a:lnTo>
                    <a:pt x="38006" y="32"/>
                  </a:lnTo>
                  <a:lnTo>
                    <a:pt x="39930" y="130"/>
                  </a:lnTo>
                  <a:lnTo>
                    <a:pt x="41787" y="294"/>
                  </a:lnTo>
                  <a:lnTo>
                    <a:pt x="43576" y="523"/>
                  </a:lnTo>
                  <a:lnTo>
                    <a:pt x="45299" y="818"/>
                  </a:lnTo>
                  <a:lnTo>
                    <a:pt x="46955" y="1178"/>
                  </a:lnTo>
                  <a:lnTo>
                    <a:pt x="48544" y="1604"/>
                  </a:lnTo>
                  <a:lnTo>
                    <a:pt x="50065" y="2095"/>
                  </a:lnTo>
                  <a:lnTo>
                    <a:pt x="51520" y="2652"/>
                  </a:lnTo>
                  <a:lnTo>
                    <a:pt x="52908" y="3274"/>
                  </a:lnTo>
                  <a:lnTo>
                    <a:pt x="54250" y="3954"/>
                  </a:lnTo>
                  <a:lnTo>
                    <a:pt x="55536" y="4685"/>
                  </a:lnTo>
                  <a:lnTo>
                    <a:pt x="56768" y="5466"/>
                  </a:lnTo>
                  <a:lnTo>
                    <a:pt x="57944" y="6298"/>
                  </a:lnTo>
                  <a:lnTo>
                    <a:pt x="59066" y="7180"/>
                  </a:lnTo>
                  <a:lnTo>
                    <a:pt x="60132" y="8114"/>
                  </a:lnTo>
                  <a:lnTo>
                    <a:pt x="61143" y="9097"/>
                  </a:lnTo>
                  <a:lnTo>
                    <a:pt x="62100" y="10132"/>
                  </a:lnTo>
                  <a:lnTo>
                    <a:pt x="63001" y="11217"/>
                  </a:lnTo>
                  <a:lnTo>
                    <a:pt x="63847" y="12352"/>
                  </a:lnTo>
                  <a:lnTo>
                    <a:pt x="64656" y="13519"/>
                  </a:lnTo>
                  <a:lnTo>
                    <a:pt x="65415" y="14728"/>
                  </a:lnTo>
                  <a:lnTo>
                    <a:pt x="66126" y="15978"/>
                  </a:lnTo>
                  <a:lnTo>
                    <a:pt x="66788" y="17270"/>
                  </a:lnTo>
                  <a:lnTo>
                    <a:pt x="67400" y="18603"/>
                  </a:lnTo>
                  <a:lnTo>
                    <a:pt x="67963" y="19978"/>
                  </a:lnTo>
                  <a:lnTo>
                    <a:pt x="68478" y="21395"/>
                  </a:lnTo>
                  <a:lnTo>
                    <a:pt x="68943" y="22854"/>
                  </a:lnTo>
                  <a:lnTo>
                    <a:pt x="69359" y="24354"/>
                  </a:lnTo>
                  <a:lnTo>
                    <a:pt x="69725" y="25896"/>
                  </a:lnTo>
                  <a:lnTo>
                    <a:pt x="70065" y="27471"/>
                  </a:lnTo>
                  <a:lnTo>
                    <a:pt x="70368" y="29072"/>
                  </a:lnTo>
                  <a:lnTo>
                    <a:pt x="70636" y="30698"/>
                  </a:lnTo>
                  <a:lnTo>
                    <a:pt x="70868" y="32349"/>
                  </a:lnTo>
                  <a:lnTo>
                    <a:pt x="71065" y="34025"/>
                  </a:lnTo>
                  <a:lnTo>
                    <a:pt x="71226" y="35727"/>
                  </a:lnTo>
                  <a:lnTo>
                    <a:pt x="71351" y="37454"/>
                  </a:lnTo>
                  <a:lnTo>
                    <a:pt x="71440" y="39207"/>
                  </a:lnTo>
                  <a:lnTo>
                    <a:pt x="71494" y="40985"/>
                  </a:lnTo>
                  <a:lnTo>
                    <a:pt x="71511" y="42788"/>
                  </a:lnTo>
                  <a:lnTo>
                    <a:pt x="71511" y="44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317549" y="2710058"/>
              <a:ext cx="43457" cy="24407"/>
            </a:xfrm>
            <a:custGeom>
              <a:avLst/>
              <a:pathLst>
                <a:path w="43457" h="24407">
                  <a:moveTo>
                    <a:pt x="43457" y="24407"/>
                  </a:moveTo>
                  <a:lnTo>
                    <a:pt x="43192" y="21932"/>
                  </a:lnTo>
                  <a:lnTo>
                    <a:pt x="42841" y="19594"/>
                  </a:lnTo>
                  <a:lnTo>
                    <a:pt x="42406" y="17395"/>
                  </a:lnTo>
                  <a:lnTo>
                    <a:pt x="41886" y="15335"/>
                  </a:lnTo>
                  <a:lnTo>
                    <a:pt x="41281" y="13413"/>
                  </a:lnTo>
                  <a:lnTo>
                    <a:pt x="40591" y="11629"/>
                  </a:lnTo>
                  <a:lnTo>
                    <a:pt x="39816" y="9984"/>
                  </a:lnTo>
                  <a:lnTo>
                    <a:pt x="38957" y="8477"/>
                  </a:lnTo>
                  <a:lnTo>
                    <a:pt x="38012" y="7108"/>
                  </a:lnTo>
                  <a:lnTo>
                    <a:pt x="36983" y="5878"/>
                  </a:lnTo>
                  <a:lnTo>
                    <a:pt x="35865" y="4761"/>
                  </a:lnTo>
                  <a:lnTo>
                    <a:pt x="34653" y="3762"/>
                  </a:lnTo>
                  <a:lnTo>
                    <a:pt x="33347" y="2880"/>
                  </a:lnTo>
                  <a:lnTo>
                    <a:pt x="31947" y="2116"/>
                  </a:lnTo>
                  <a:lnTo>
                    <a:pt x="30453" y="1469"/>
                  </a:lnTo>
                  <a:lnTo>
                    <a:pt x="28866" y="940"/>
                  </a:lnTo>
                  <a:lnTo>
                    <a:pt x="27185" y="529"/>
                  </a:lnTo>
                  <a:lnTo>
                    <a:pt x="25410" y="235"/>
                  </a:lnTo>
                  <a:lnTo>
                    <a:pt x="23542" y="58"/>
                  </a:lnTo>
                  <a:lnTo>
                    <a:pt x="21580" y="0"/>
                  </a:lnTo>
                  <a:lnTo>
                    <a:pt x="20906" y="11"/>
                  </a:lnTo>
                  <a:lnTo>
                    <a:pt x="20225" y="44"/>
                  </a:lnTo>
                  <a:lnTo>
                    <a:pt x="19537" y="100"/>
                  </a:lnTo>
                  <a:lnTo>
                    <a:pt x="18841" y="178"/>
                  </a:lnTo>
                  <a:lnTo>
                    <a:pt x="18138" y="279"/>
                  </a:lnTo>
                  <a:lnTo>
                    <a:pt x="17427" y="401"/>
                  </a:lnTo>
                  <a:lnTo>
                    <a:pt x="16709" y="546"/>
                  </a:lnTo>
                  <a:lnTo>
                    <a:pt x="15984" y="714"/>
                  </a:lnTo>
                  <a:lnTo>
                    <a:pt x="15251" y="904"/>
                  </a:lnTo>
                  <a:lnTo>
                    <a:pt x="14510" y="1116"/>
                  </a:lnTo>
                  <a:lnTo>
                    <a:pt x="13786" y="1341"/>
                  </a:lnTo>
                  <a:lnTo>
                    <a:pt x="13073" y="1601"/>
                  </a:lnTo>
                  <a:lnTo>
                    <a:pt x="12369" y="1895"/>
                  </a:lnTo>
                  <a:lnTo>
                    <a:pt x="11677" y="2223"/>
                  </a:lnTo>
                  <a:lnTo>
                    <a:pt x="10994" y="2585"/>
                  </a:lnTo>
                  <a:lnTo>
                    <a:pt x="10322" y="2982"/>
                  </a:lnTo>
                  <a:lnTo>
                    <a:pt x="9661" y="3413"/>
                  </a:lnTo>
                  <a:lnTo>
                    <a:pt x="9010" y="3878"/>
                  </a:lnTo>
                  <a:lnTo>
                    <a:pt x="8369" y="4377"/>
                  </a:lnTo>
                  <a:lnTo>
                    <a:pt x="7739" y="4911"/>
                  </a:lnTo>
                  <a:lnTo>
                    <a:pt x="7123" y="5482"/>
                  </a:lnTo>
                  <a:lnTo>
                    <a:pt x="6527" y="6093"/>
                  </a:lnTo>
                  <a:lnTo>
                    <a:pt x="5950" y="6744"/>
                  </a:lnTo>
                  <a:lnTo>
                    <a:pt x="5393" y="7435"/>
                  </a:lnTo>
                  <a:lnTo>
                    <a:pt x="4855" y="8166"/>
                  </a:lnTo>
                  <a:lnTo>
                    <a:pt x="4336" y="8938"/>
                  </a:lnTo>
                  <a:lnTo>
                    <a:pt x="3837" y="9750"/>
                  </a:lnTo>
                  <a:lnTo>
                    <a:pt x="3357" y="10602"/>
                  </a:lnTo>
                  <a:lnTo>
                    <a:pt x="2896" y="11494"/>
                  </a:lnTo>
                  <a:lnTo>
                    <a:pt x="2455" y="12427"/>
                  </a:lnTo>
                  <a:lnTo>
                    <a:pt x="2042" y="13390"/>
                  </a:lnTo>
                  <a:lnTo>
                    <a:pt x="1666" y="14406"/>
                  </a:lnTo>
                  <a:lnTo>
                    <a:pt x="1328" y="15474"/>
                  </a:lnTo>
                  <a:lnTo>
                    <a:pt x="1026" y="16594"/>
                  </a:lnTo>
                  <a:lnTo>
                    <a:pt x="762" y="17766"/>
                  </a:lnTo>
                  <a:lnTo>
                    <a:pt x="535" y="18990"/>
                  </a:lnTo>
                  <a:lnTo>
                    <a:pt x="346" y="20266"/>
                  </a:lnTo>
                  <a:lnTo>
                    <a:pt x="193" y="21594"/>
                  </a:lnTo>
                  <a:lnTo>
                    <a:pt x="78" y="22975"/>
                  </a:lnTo>
                  <a:lnTo>
                    <a:pt x="0" y="24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91814" y="2671735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391814" y="2701650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425673" y="2671735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411757" y="2701650"/>
              <a:ext cx="27309" cy="112141"/>
            </a:xfrm>
            <a:custGeom>
              <a:avLst/>
              <a:pathLst>
                <a:path w="27309" h="112141">
                  <a:moveTo>
                    <a:pt x="27309" y="90487"/>
                  </a:moveTo>
                  <a:lnTo>
                    <a:pt x="27301" y="91403"/>
                  </a:lnTo>
                  <a:lnTo>
                    <a:pt x="27277" y="92306"/>
                  </a:lnTo>
                  <a:lnTo>
                    <a:pt x="27236" y="93195"/>
                  </a:lnTo>
                  <a:lnTo>
                    <a:pt x="27178" y="94071"/>
                  </a:lnTo>
                  <a:lnTo>
                    <a:pt x="27105" y="94933"/>
                  </a:lnTo>
                  <a:lnTo>
                    <a:pt x="27015" y="95782"/>
                  </a:lnTo>
                  <a:lnTo>
                    <a:pt x="26908" y="96618"/>
                  </a:lnTo>
                  <a:lnTo>
                    <a:pt x="26786" y="97440"/>
                  </a:lnTo>
                  <a:lnTo>
                    <a:pt x="26646" y="98249"/>
                  </a:lnTo>
                  <a:lnTo>
                    <a:pt x="26491" y="99045"/>
                  </a:lnTo>
                  <a:lnTo>
                    <a:pt x="26329" y="99823"/>
                  </a:lnTo>
                  <a:lnTo>
                    <a:pt x="26143" y="100581"/>
                  </a:lnTo>
                  <a:lnTo>
                    <a:pt x="25931" y="101317"/>
                  </a:lnTo>
                  <a:lnTo>
                    <a:pt x="25693" y="102033"/>
                  </a:lnTo>
                  <a:lnTo>
                    <a:pt x="25431" y="102728"/>
                  </a:lnTo>
                  <a:lnTo>
                    <a:pt x="25143" y="103402"/>
                  </a:lnTo>
                  <a:lnTo>
                    <a:pt x="24829" y="104056"/>
                  </a:lnTo>
                  <a:lnTo>
                    <a:pt x="24491" y="104688"/>
                  </a:lnTo>
                  <a:lnTo>
                    <a:pt x="24127" y="105300"/>
                  </a:lnTo>
                  <a:lnTo>
                    <a:pt x="23738" y="105891"/>
                  </a:lnTo>
                  <a:lnTo>
                    <a:pt x="23321" y="106458"/>
                  </a:lnTo>
                  <a:lnTo>
                    <a:pt x="22874" y="107001"/>
                  </a:lnTo>
                  <a:lnTo>
                    <a:pt x="22398" y="107518"/>
                  </a:lnTo>
                  <a:lnTo>
                    <a:pt x="21892" y="108010"/>
                  </a:lnTo>
                  <a:lnTo>
                    <a:pt x="21356" y="108477"/>
                  </a:lnTo>
                  <a:lnTo>
                    <a:pt x="20791" y="108918"/>
                  </a:lnTo>
                  <a:lnTo>
                    <a:pt x="20195" y="109334"/>
                  </a:lnTo>
                  <a:lnTo>
                    <a:pt x="19570" y="109725"/>
                  </a:lnTo>
                  <a:lnTo>
                    <a:pt x="18916" y="110090"/>
                  </a:lnTo>
                  <a:lnTo>
                    <a:pt x="18231" y="110430"/>
                  </a:lnTo>
                  <a:lnTo>
                    <a:pt x="17527" y="110755"/>
                  </a:lnTo>
                  <a:lnTo>
                    <a:pt x="16784" y="111046"/>
                  </a:lnTo>
                  <a:lnTo>
                    <a:pt x="16003" y="111303"/>
                  </a:lnTo>
                  <a:lnTo>
                    <a:pt x="15183" y="111525"/>
                  </a:lnTo>
                  <a:lnTo>
                    <a:pt x="14324" y="111714"/>
                  </a:lnTo>
                  <a:lnTo>
                    <a:pt x="13427" y="111868"/>
                  </a:lnTo>
                  <a:lnTo>
                    <a:pt x="12491" y="111987"/>
                  </a:lnTo>
                  <a:lnTo>
                    <a:pt x="11516" y="112073"/>
                  </a:lnTo>
                  <a:lnTo>
                    <a:pt x="10502" y="112124"/>
                  </a:lnTo>
                  <a:lnTo>
                    <a:pt x="9450" y="112141"/>
                  </a:lnTo>
                  <a:lnTo>
                    <a:pt x="8945" y="112140"/>
                  </a:lnTo>
                  <a:lnTo>
                    <a:pt x="8441" y="112136"/>
                  </a:lnTo>
                  <a:lnTo>
                    <a:pt x="7939" y="112128"/>
                  </a:lnTo>
                  <a:lnTo>
                    <a:pt x="7438" y="112118"/>
                  </a:lnTo>
                  <a:lnTo>
                    <a:pt x="6939" y="112104"/>
                  </a:lnTo>
                  <a:lnTo>
                    <a:pt x="6441" y="112088"/>
                  </a:lnTo>
                  <a:lnTo>
                    <a:pt x="5944" y="112069"/>
                  </a:lnTo>
                  <a:lnTo>
                    <a:pt x="5450" y="112046"/>
                  </a:lnTo>
                  <a:lnTo>
                    <a:pt x="4956" y="112021"/>
                  </a:lnTo>
                  <a:lnTo>
                    <a:pt x="4464" y="111993"/>
                  </a:lnTo>
                  <a:lnTo>
                    <a:pt x="3991" y="111961"/>
                  </a:lnTo>
                  <a:lnTo>
                    <a:pt x="3524" y="111924"/>
                  </a:lnTo>
                  <a:lnTo>
                    <a:pt x="3062" y="111883"/>
                  </a:lnTo>
                  <a:lnTo>
                    <a:pt x="2607" y="111838"/>
                  </a:lnTo>
                  <a:lnTo>
                    <a:pt x="2158" y="111788"/>
                  </a:lnTo>
                  <a:lnTo>
                    <a:pt x="1714" y="111734"/>
                  </a:lnTo>
                  <a:lnTo>
                    <a:pt x="1276" y="111675"/>
                  </a:lnTo>
                  <a:lnTo>
                    <a:pt x="845" y="111612"/>
                  </a:lnTo>
                  <a:lnTo>
                    <a:pt x="419" y="111544"/>
                  </a:lnTo>
                  <a:lnTo>
                    <a:pt x="0" y="111472"/>
                  </a:lnTo>
                  <a:lnTo>
                    <a:pt x="0" y="101128"/>
                  </a:lnTo>
                  <a:lnTo>
                    <a:pt x="197" y="101158"/>
                  </a:lnTo>
                  <a:lnTo>
                    <a:pt x="401" y="101188"/>
                  </a:lnTo>
                  <a:lnTo>
                    <a:pt x="613" y="101218"/>
                  </a:lnTo>
                  <a:lnTo>
                    <a:pt x="833" y="101247"/>
                  </a:lnTo>
                  <a:lnTo>
                    <a:pt x="1060" y="101277"/>
                  </a:lnTo>
                  <a:lnTo>
                    <a:pt x="1294" y="101307"/>
                  </a:lnTo>
                  <a:lnTo>
                    <a:pt x="1536" y="101337"/>
                  </a:lnTo>
                  <a:lnTo>
                    <a:pt x="1785" y="101366"/>
                  </a:lnTo>
                  <a:lnTo>
                    <a:pt x="2042" y="101396"/>
                  </a:lnTo>
                  <a:lnTo>
                    <a:pt x="2306" y="101426"/>
                  </a:lnTo>
                  <a:lnTo>
                    <a:pt x="2571" y="101454"/>
                  </a:lnTo>
                  <a:lnTo>
                    <a:pt x="2827" y="101479"/>
                  </a:lnTo>
                  <a:lnTo>
                    <a:pt x="3077" y="101502"/>
                  </a:lnTo>
                  <a:lnTo>
                    <a:pt x="3318" y="101521"/>
                  </a:lnTo>
                  <a:lnTo>
                    <a:pt x="3553" y="101537"/>
                  </a:lnTo>
                  <a:lnTo>
                    <a:pt x="3780" y="101551"/>
                  </a:lnTo>
                  <a:lnTo>
                    <a:pt x="3999" y="101561"/>
                  </a:lnTo>
                  <a:lnTo>
                    <a:pt x="4211" y="101569"/>
                  </a:lnTo>
                  <a:lnTo>
                    <a:pt x="4416" y="101573"/>
                  </a:lnTo>
                  <a:lnTo>
                    <a:pt x="4613" y="101575"/>
                  </a:lnTo>
                  <a:lnTo>
                    <a:pt x="5168" y="101567"/>
                  </a:lnTo>
                  <a:lnTo>
                    <a:pt x="5703" y="101545"/>
                  </a:lnTo>
                  <a:lnTo>
                    <a:pt x="6216" y="101508"/>
                  </a:lnTo>
                  <a:lnTo>
                    <a:pt x="6709" y="101456"/>
                  </a:lnTo>
                  <a:lnTo>
                    <a:pt x="7180" y="101389"/>
                  </a:lnTo>
                  <a:lnTo>
                    <a:pt x="7631" y="101307"/>
                  </a:lnTo>
                  <a:lnTo>
                    <a:pt x="8062" y="101210"/>
                  </a:lnTo>
                  <a:lnTo>
                    <a:pt x="8471" y="101098"/>
                  </a:lnTo>
                  <a:lnTo>
                    <a:pt x="8859" y="100972"/>
                  </a:lnTo>
                  <a:lnTo>
                    <a:pt x="9227" y="100831"/>
                  </a:lnTo>
                  <a:lnTo>
                    <a:pt x="9591" y="100673"/>
                  </a:lnTo>
                  <a:lnTo>
                    <a:pt x="9938" y="100497"/>
                  </a:lnTo>
                  <a:lnTo>
                    <a:pt x="10269" y="100304"/>
                  </a:lnTo>
                  <a:lnTo>
                    <a:pt x="10584" y="100092"/>
                  </a:lnTo>
                  <a:lnTo>
                    <a:pt x="10883" y="99863"/>
                  </a:lnTo>
                  <a:lnTo>
                    <a:pt x="11165" y="99616"/>
                  </a:lnTo>
                  <a:lnTo>
                    <a:pt x="11430" y="99351"/>
                  </a:lnTo>
                  <a:lnTo>
                    <a:pt x="11680" y="99068"/>
                  </a:lnTo>
                  <a:lnTo>
                    <a:pt x="11912" y="98768"/>
                  </a:lnTo>
                  <a:lnTo>
                    <a:pt x="12129" y="98449"/>
                  </a:lnTo>
                  <a:lnTo>
                    <a:pt x="12331" y="98127"/>
                  </a:lnTo>
                  <a:lnTo>
                    <a:pt x="12519" y="97786"/>
                  </a:lnTo>
                  <a:lnTo>
                    <a:pt x="12694" y="97425"/>
                  </a:lnTo>
                  <a:lnTo>
                    <a:pt x="12855" y="97044"/>
                  </a:lnTo>
                  <a:lnTo>
                    <a:pt x="13003" y="96645"/>
                  </a:lnTo>
                  <a:lnTo>
                    <a:pt x="13138" y="96226"/>
                  </a:lnTo>
                  <a:lnTo>
                    <a:pt x="13259" y="95788"/>
                  </a:lnTo>
                  <a:lnTo>
                    <a:pt x="13367" y="95330"/>
                  </a:lnTo>
                  <a:lnTo>
                    <a:pt x="13462" y="94853"/>
                  </a:lnTo>
                  <a:lnTo>
                    <a:pt x="13543" y="94357"/>
                  </a:lnTo>
                  <a:lnTo>
                    <a:pt x="13614" y="93856"/>
                  </a:lnTo>
                  <a:lnTo>
                    <a:pt x="13677" y="93336"/>
                  </a:lnTo>
                  <a:lnTo>
                    <a:pt x="13733" y="92796"/>
                  </a:lnTo>
                  <a:lnTo>
                    <a:pt x="13781" y="92237"/>
                  </a:lnTo>
                  <a:lnTo>
                    <a:pt x="13822" y="91659"/>
                  </a:lnTo>
                  <a:lnTo>
                    <a:pt x="13855" y="91061"/>
                  </a:lnTo>
                  <a:lnTo>
                    <a:pt x="13881" y="90445"/>
                  </a:lnTo>
                  <a:lnTo>
                    <a:pt x="13900" y="89808"/>
                  </a:lnTo>
                  <a:lnTo>
                    <a:pt x="13911" y="89153"/>
                  </a:lnTo>
                  <a:lnTo>
                    <a:pt x="13915" y="88478"/>
                  </a:lnTo>
                  <a:lnTo>
                    <a:pt x="13915" y="0"/>
                  </a:lnTo>
                  <a:lnTo>
                    <a:pt x="2730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459531" y="2671735"/>
              <a:ext cx="13394" cy="12799"/>
            </a:xfrm>
            <a:custGeom>
              <a:avLst/>
              <a:pathLst>
                <a:path w="13394" h="12799">
                  <a:moveTo>
                    <a:pt x="0" y="12799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1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459531" y="2701650"/>
              <a:ext cx="13394" cy="80516"/>
            </a:xfrm>
            <a:custGeom>
              <a:avLst/>
              <a:pathLst>
                <a:path w="13394" h="80516">
                  <a:moveTo>
                    <a:pt x="0" y="80516"/>
                  </a:moveTo>
                  <a:lnTo>
                    <a:pt x="0" y="0"/>
                  </a:lnTo>
                  <a:lnTo>
                    <a:pt x="13394" y="0"/>
                  </a:lnTo>
                  <a:lnTo>
                    <a:pt x="13394" y="80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493315" y="2700161"/>
              <a:ext cx="64740" cy="82004"/>
            </a:xfrm>
            <a:custGeom>
              <a:avLst/>
              <a:pathLst>
                <a:path w="64740" h="82004">
                  <a:moveTo>
                    <a:pt x="51271" y="82004"/>
                  </a:moveTo>
                  <a:lnTo>
                    <a:pt x="51271" y="30956"/>
                  </a:lnTo>
                  <a:lnTo>
                    <a:pt x="51262" y="29799"/>
                  </a:lnTo>
                  <a:lnTo>
                    <a:pt x="51235" y="28682"/>
                  </a:lnTo>
                  <a:lnTo>
                    <a:pt x="51190" y="27603"/>
                  </a:lnTo>
                  <a:lnTo>
                    <a:pt x="51128" y="26562"/>
                  </a:lnTo>
                  <a:lnTo>
                    <a:pt x="51048" y="25561"/>
                  </a:lnTo>
                  <a:lnTo>
                    <a:pt x="50949" y="24598"/>
                  </a:lnTo>
                  <a:lnTo>
                    <a:pt x="50833" y="23674"/>
                  </a:lnTo>
                  <a:lnTo>
                    <a:pt x="50699" y="22788"/>
                  </a:lnTo>
                  <a:lnTo>
                    <a:pt x="50547" y="21941"/>
                  </a:lnTo>
                  <a:lnTo>
                    <a:pt x="50378" y="21133"/>
                  </a:lnTo>
                  <a:lnTo>
                    <a:pt x="50203" y="20360"/>
                  </a:lnTo>
                  <a:lnTo>
                    <a:pt x="50006" y="19618"/>
                  </a:lnTo>
                  <a:lnTo>
                    <a:pt x="49786" y="18907"/>
                  </a:lnTo>
                  <a:lnTo>
                    <a:pt x="49544" y="18228"/>
                  </a:lnTo>
                  <a:lnTo>
                    <a:pt x="49280" y="17580"/>
                  </a:lnTo>
                  <a:lnTo>
                    <a:pt x="48994" y="16963"/>
                  </a:lnTo>
                  <a:lnTo>
                    <a:pt x="48685" y="16377"/>
                  </a:lnTo>
                  <a:lnTo>
                    <a:pt x="48354" y="15823"/>
                  </a:lnTo>
                  <a:lnTo>
                    <a:pt x="48000" y="15300"/>
                  </a:lnTo>
                  <a:lnTo>
                    <a:pt x="47625" y="14808"/>
                  </a:lnTo>
                  <a:lnTo>
                    <a:pt x="47225" y="14332"/>
                  </a:lnTo>
                  <a:lnTo>
                    <a:pt x="46800" y="13885"/>
                  </a:lnTo>
                  <a:lnTo>
                    <a:pt x="46350" y="13468"/>
                  </a:lnTo>
                  <a:lnTo>
                    <a:pt x="45874" y="13081"/>
                  </a:lnTo>
                  <a:lnTo>
                    <a:pt x="45373" y="12724"/>
                  </a:lnTo>
                  <a:lnTo>
                    <a:pt x="44847" y="12397"/>
                  </a:lnTo>
                  <a:lnTo>
                    <a:pt x="44296" y="12099"/>
                  </a:lnTo>
                  <a:lnTo>
                    <a:pt x="43719" y="11831"/>
                  </a:lnTo>
                  <a:lnTo>
                    <a:pt x="43117" y="11593"/>
                  </a:lnTo>
                  <a:lnTo>
                    <a:pt x="42490" y="11385"/>
                  </a:lnTo>
                  <a:lnTo>
                    <a:pt x="41849" y="11187"/>
                  </a:lnTo>
                  <a:lnTo>
                    <a:pt x="41177" y="11010"/>
                  </a:lnTo>
                  <a:lnTo>
                    <a:pt x="40474" y="10854"/>
                  </a:lnTo>
                  <a:lnTo>
                    <a:pt x="39740" y="10718"/>
                  </a:lnTo>
                  <a:lnTo>
                    <a:pt x="38974" y="10604"/>
                  </a:lnTo>
                  <a:lnTo>
                    <a:pt x="38177" y="10510"/>
                  </a:lnTo>
                  <a:lnTo>
                    <a:pt x="37349" y="10437"/>
                  </a:lnTo>
                  <a:lnTo>
                    <a:pt x="36489" y="10385"/>
                  </a:lnTo>
                  <a:lnTo>
                    <a:pt x="35598" y="10353"/>
                  </a:lnTo>
                  <a:lnTo>
                    <a:pt x="34676" y="10343"/>
                  </a:lnTo>
                  <a:lnTo>
                    <a:pt x="33733" y="10360"/>
                  </a:lnTo>
                  <a:lnTo>
                    <a:pt x="32807" y="10412"/>
                  </a:lnTo>
                  <a:lnTo>
                    <a:pt x="31899" y="10497"/>
                  </a:lnTo>
                  <a:lnTo>
                    <a:pt x="31009" y="10617"/>
                  </a:lnTo>
                  <a:lnTo>
                    <a:pt x="30137" y="10771"/>
                  </a:lnTo>
                  <a:lnTo>
                    <a:pt x="29283" y="10959"/>
                  </a:lnTo>
                  <a:lnTo>
                    <a:pt x="28447" y="11182"/>
                  </a:lnTo>
                  <a:lnTo>
                    <a:pt x="27628" y="11438"/>
                  </a:lnTo>
                  <a:lnTo>
                    <a:pt x="26827" y="11729"/>
                  </a:lnTo>
                  <a:lnTo>
                    <a:pt x="26044" y="12055"/>
                  </a:lnTo>
                  <a:lnTo>
                    <a:pt x="25296" y="12398"/>
                  </a:lnTo>
                  <a:lnTo>
                    <a:pt x="24568" y="12772"/>
                  </a:lnTo>
                  <a:lnTo>
                    <a:pt x="23861" y="13177"/>
                  </a:lnTo>
                  <a:lnTo>
                    <a:pt x="23175" y="13614"/>
                  </a:lnTo>
                  <a:lnTo>
                    <a:pt x="22510" y="14082"/>
                  </a:lnTo>
                  <a:lnTo>
                    <a:pt x="21865" y="14582"/>
                  </a:lnTo>
                  <a:lnTo>
                    <a:pt x="21242" y="15112"/>
                  </a:lnTo>
                  <a:lnTo>
                    <a:pt x="20639" y="15674"/>
                  </a:lnTo>
                  <a:lnTo>
                    <a:pt x="20057" y="16267"/>
                  </a:lnTo>
                  <a:lnTo>
                    <a:pt x="19496" y="16891"/>
                  </a:lnTo>
                  <a:lnTo>
                    <a:pt x="18972" y="17532"/>
                  </a:lnTo>
                  <a:lnTo>
                    <a:pt x="18472" y="18204"/>
                  </a:lnTo>
                  <a:lnTo>
                    <a:pt x="17996" y="18907"/>
                  </a:lnTo>
                  <a:lnTo>
                    <a:pt x="17543" y="19642"/>
                  </a:lnTo>
                  <a:lnTo>
                    <a:pt x="17115" y="20408"/>
                  </a:lnTo>
                  <a:lnTo>
                    <a:pt x="16710" y="21205"/>
                  </a:lnTo>
                  <a:lnTo>
                    <a:pt x="16329" y="22033"/>
                  </a:lnTo>
                  <a:lnTo>
                    <a:pt x="15972" y="22892"/>
                  </a:lnTo>
                  <a:lnTo>
                    <a:pt x="15638" y="23783"/>
                  </a:lnTo>
                  <a:lnTo>
                    <a:pt x="15329" y="24705"/>
                  </a:lnTo>
                  <a:lnTo>
                    <a:pt x="15046" y="25642"/>
                  </a:lnTo>
                  <a:lnTo>
                    <a:pt x="14793" y="26607"/>
                  </a:lnTo>
                  <a:lnTo>
                    <a:pt x="14570" y="27600"/>
                  </a:lnTo>
                  <a:lnTo>
                    <a:pt x="14376" y="28622"/>
                  </a:lnTo>
                  <a:lnTo>
                    <a:pt x="14213" y="29672"/>
                  </a:lnTo>
                  <a:lnTo>
                    <a:pt x="14079" y="30750"/>
                  </a:lnTo>
                  <a:lnTo>
                    <a:pt x="13974" y="31857"/>
                  </a:lnTo>
                  <a:lnTo>
                    <a:pt x="13900" y="32992"/>
                  </a:lnTo>
                  <a:lnTo>
                    <a:pt x="13855" y="34155"/>
                  </a:lnTo>
                  <a:lnTo>
                    <a:pt x="13841" y="35346"/>
                  </a:lnTo>
                  <a:lnTo>
                    <a:pt x="13841" y="82004"/>
                  </a:lnTo>
                  <a:lnTo>
                    <a:pt x="446" y="82004"/>
                  </a:lnTo>
                  <a:lnTo>
                    <a:pt x="446" y="18677"/>
                  </a:lnTo>
                  <a:lnTo>
                    <a:pt x="445" y="18169"/>
                  </a:lnTo>
                  <a:lnTo>
                    <a:pt x="443" y="17656"/>
                  </a:lnTo>
                  <a:lnTo>
                    <a:pt x="439" y="17139"/>
                  </a:lnTo>
                  <a:lnTo>
                    <a:pt x="434" y="16618"/>
                  </a:lnTo>
                  <a:lnTo>
                    <a:pt x="427" y="16092"/>
                  </a:lnTo>
                  <a:lnTo>
                    <a:pt x="419" y="15561"/>
                  </a:lnTo>
                  <a:lnTo>
                    <a:pt x="410" y="15026"/>
                  </a:lnTo>
                  <a:lnTo>
                    <a:pt x="398" y="14486"/>
                  </a:lnTo>
                  <a:lnTo>
                    <a:pt x="386" y="13942"/>
                  </a:lnTo>
                  <a:lnTo>
                    <a:pt x="372" y="13394"/>
                  </a:lnTo>
                  <a:lnTo>
                    <a:pt x="371" y="12832"/>
                  </a:lnTo>
                  <a:lnTo>
                    <a:pt x="369" y="12278"/>
                  </a:lnTo>
                  <a:lnTo>
                    <a:pt x="365" y="11731"/>
                  </a:lnTo>
                  <a:lnTo>
                    <a:pt x="360" y="11191"/>
                  </a:lnTo>
                  <a:lnTo>
                    <a:pt x="353" y="10659"/>
                  </a:lnTo>
                  <a:lnTo>
                    <a:pt x="345" y="10135"/>
                  </a:lnTo>
                  <a:lnTo>
                    <a:pt x="335" y="9618"/>
                  </a:lnTo>
                  <a:lnTo>
                    <a:pt x="324" y="9108"/>
                  </a:lnTo>
                  <a:lnTo>
                    <a:pt x="311" y="8605"/>
                  </a:lnTo>
                  <a:lnTo>
                    <a:pt x="297" y="8111"/>
                  </a:lnTo>
                  <a:lnTo>
                    <a:pt x="282" y="7612"/>
                  </a:lnTo>
                  <a:lnTo>
                    <a:pt x="267" y="7128"/>
                  </a:lnTo>
                  <a:lnTo>
                    <a:pt x="253" y="6660"/>
                  </a:lnTo>
                  <a:lnTo>
                    <a:pt x="238" y="6206"/>
                  </a:lnTo>
                  <a:lnTo>
                    <a:pt x="223" y="5767"/>
                  </a:lnTo>
                  <a:lnTo>
                    <a:pt x="208" y="5342"/>
                  </a:lnTo>
                  <a:lnTo>
                    <a:pt x="193" y="4933"/>
                  </a:lnTo>
                  <a:lnTo>
                    <a:pt x="178" y="4539"/>
                  </a:lnTo>
                  <a:lnTo>
                    <a:pt x="163" y="4159"/>
                  </a:lnTo>
                  <a:lnTo>
                    <a:pt x="148" y="3795"/>
                  </a:lnTo>
                  <a:lnTo>
                    <a:pt x="133" y="3450"/>
                  </a:lnTo>
                  <a:lnTo>
                    <a:pt x="119" y="3131"/>
                  </a:lnTo>
                  <a:lnTo>
                    <a:pt x="104" y="2837"/>
                  </a:lnTo>
                  <a:lnTo>
                    <a:pt x="89" y="2568"/>
                  </a:lnTo>
                  <a:lnTo>
                    <a:pt x="74" y="2325"/>
                  </a:lnTo>
                  <a:lnTo>
                    <a:pt x="59" y="2107"/>
                  </a:lnTo>
                  <a:lnTo>
                    <a:pt x="44" y="1914"/>
                  </a:lnTo>
                  <a:lnTo>
                    <a:pt x="29" y="1747"/>
                  </a:lnTo>
                  <a:lnTo>
                    <a:pt x="0" y="1488"/>
                  </a:lnTo>
                  <a:lnTo>
                    <a:pt x="12680" y="1687"/>
                  </a:lnTo>
                  <a:lnTo>
                    <a:pt x="12695" y="1825"/>
                  </a:lnTo>
                  <a:lnTo>
                    <a:pt x="12709" y="1988"/>
                  </a:lnTo>
                  <a:lnTo>
                    <a:pt x="12724" y="2176"/>
                  </a:lnTo>
                  <a:lnTo>
                    <a:pt x="12739" y="2390"/>
                  </a:lnTo>
                  <a:lnTo>
                    <a:pt x="12754" y="2629"/>
                  </a:lnTo>
                  <a:lnTo>
                    <a:pt x="12769" y="2893"/>
                  </a:lnTo>
                  <a:lnTo>
                    <a:pt x="12784" y="3182"/>
                  </a:lnTo>
                  <a:lnTo>
                    <a:pt x="12799" y="3497"/>
                  </a:lnTo>
                  <a:lnTo>
                    <a:pt x="12814" y="3830"/>
                  </a:lnTo>
                  <a:lnTo>
                    <a:pt x="12828" y="4173"/>
                  </a:lnTo>
                  <a:lnTo>
                    <a:pt x="12843" y="4526"/>
                  </a:lnTo>
                  <a:lnTo>
                    <a:pt x="12858" y="4890"/>
                  </a:lnTo>
                  <a:lnTo>
                    <a:pt x="12873" y="5264"/>
                  </a:lnTo>
                  <a:lnTo>
                    <a:pt x="12888" y="5649"/>
                  </a:lnTo>
                  <a:lnTo>
                    <a:pt x="12903" y="6044"/>
                  </a:lnTo>
                  <a:lnTo>
                    <a:pt x="12918" y="6450"/>
                  </a:lnTo>
                  <a:lnTo>
                    <a:pt x="12933" y="6866"/>
                  </a:lnTo>
                  <a:lnTo>
                    <a:pt x="12948" y="7292"/>
                  </a:lnTo>
                  <a:lnTo>
                    <a:pt x="12977" y="7710"/>
                  </a:lnTo>
                  <a:lnTo>
                    <a:pt x="13004" y="8131"/>
                  </a:lnTo>
                  <a:lnTo>
                    <a:pt x="13030" y="8556"/>
                  </a:lnTo>
                  <a:lnTo>
                    <a:pt x="13055" y="8983"/>
                  </a:lnTo>
                  <a:lnTo>
                    <a:pt x="13078" y="9413"/>
                  </a:lnTo>
                  <a:lnTo>
                    <a:pt x="13099" y="9846"/>
                  </a:lnTo>
                  <a:lnTo>
                    <a:pt x="13119" y="10282"/>
                  </a:lnTo>
                  <a:lnTo>
                    <a:pt x="13138" y="10721"/>
                  </a:lnTo>
                  <a:lnTo>
                    <a:pt x="13155" y="11163"/>
                  </a:lnTo>
                  <a:lnTo>
                    <a:pt x="13171" y="11608"/>
                  </a:lnTo>
                  <a:lnTo>
                    <a:pt x="13185" y="12033"/>
                  </a:lnTo>
                  <a:lnTo>
                    <a:pt x="13198" y="12445"/>
                  </a:lnTo>
                  <a:lnTo>
                    <a:pt x="13209" y="12843"/>
                  </a:lnTo>
                  <a:lnTo>
                    <a:pt x="13218" y="13227"/>
                  </a:lnTo>
                  <a:lnTo>
                    <a:pt x="13227" y="13599"/>
                  </a:lnTo>
                  <a:lnTo>
                    <a:pt x="13233" y="13957"/>
                  </a:lnTo>
                  <a:lnTo>
                    <a:pt x="13239" y="14301"/>
                  </a:lnTo>
                  <a:lnTo>
                    <a:pt x="13242" y="14632"/>
                  </a:lnTo>
                  <a:lnTo>
                    <a:pt x="13244" y="14950"/>
                  </a:lnTo>
                  <a:lnTo>
                    <a:pt x="13245" y="15254"/>
                  </a:lnTo>
                  <a:lnTo>
                    <a:pt x="13468" y="15254"/>
                  </a:lnTo>
                  <a:lnTo>
                    <a:pt x="13859" y="14562"/>
                  </a:lnTo>
                  <a:lnTo>
                    <a:pt x="14257" y="13882"/>
                  </a:lnTo>
                  <a:lnTo>
                    <a:pt x="14663" y="13216"/>
                  </a:lnTo>
                  <a:lnTo>
                    <a:pt x="15076" y="12564"/>
                  </a:lnTo>
                  <a:lnTo>
                    <a:pt x="15496" y="11924"/>
                  </a:lnTo>
                  <a:lnTo>
                    <a:pt x="15924" y="11299"/>
                  </a:lnTo>
                  <a:lnTo>
                    <a:pt x="16359" y="10686"/>
                  </a:lnTo>
                  <a:lnTo>
                    <a:pt x="16802" y="10087"/>
                  </a:lnTo>
                  <a:lnTo>
                    <a:pt x="17252" y="9501"/>
                  </a:lnTo>
                  <a:lnTo>
                    <a:pt x="17710" y="8929"/>
                  </a:lnTo>
                  <a:lnTo>
                    <a:pt x="18179" y="8373"/>
                  </a:lnTo>
                  <a:lnTo>
                    <a:pt x="18663" y="7834"/>
                  </a:lnTo>
                  <a:lnTo>
                    <a:pt x="19161" y="7313"/>
                  </a:lnTo>
                  <a:lnTo>
                    <a:pt x="19675" y="6810"/>
                  </a:lnTo>
                  <a:lnTo>
                    <a:pt x="20203" y="6325"/>
                  </a:lnTo>
                  <a:lnTo>
                    <a:pt x="20746" y="5857"/>
                  </a:lnTo>
                  <a:lnTo>
                    <a:pt x="21304" y="5408"/>
                  </a:lnTo>
                  <a:lnTo>
                    <a:pt x="21877" y="4976"/>
                  </a:lnTo>
                  <a:lnTo>
                    <a:pt x="22465" y="4563"/>
                  </a:lnTo>
                  <a:lnTo>
                    <a:pt x="23068" y="4167"/>
                  </a:lnTo>
                  <a:lnTo>
                    <a:pt x="23687" y="3775"/>
                  </a:lnTo>
                  <a:lnTo>
                    <a:pt x="24324" y="3402"/>
                  </a:lnTo>
                  <a:lnTo>
                    <a:pt x="24979" y="3048"/>
                  </a:lnTo>
                  <a:lnTo>
                    <a:pt x="25652" y="2714"/>
                  </a:lnTo>
                  <a:lnTo>
                    <a:pt x="26342" y="2399"/>
                  </a:lnTo>
                  <a:lnTo>
                    <a:pt x="27051" y="2104"/>
                  </a:lnTo>
                  <a:lnTo>
                    <a:pt x="27777" y="1828"/>
                  </a:lnTo>
                  <a:lnTo>
                    <a:pt x="28521" y="1571"/>
                  </a:lnTo>
                  <a:lnTo>
                    <a:pt x="29283" y="1334"/>
                  </a:lnTo>
                  <a:lnTo>
                    <a:pt x="30063" y="1116"/>
                  </a:lnTo>
                  <a:lnTo>
                    <a:pt x="30864" y="904"/>
                  </a:lnTo>
                  <a:lnTo>
                    <a:pt x="31691" y="714"/>
                  </a:lnTo>
                  <a:lnTo>
                    <a:pt x="32543" y="546"/>
                  </a:lnTo>
                  <a:lnTo>
                    <a:pt x="33420" y="401"/>
                  </a:lnTo>
                  <a:lnTo>
                    <a:pt x="34323" y="279"/>
                  </a:lnTo>
                  <a:lnTo>
                    <a:pt x="35251" y="178"/>
                  </a:lnTo>
                  <a:lnTo>
                    <a:pt x="36204" y="100"/>
                  </a:lnTo>
                  <a:lnTo>
                    <a:pt x="37183" y="44"/>
                  </a:lnTo>
                  <a:lnTo>
                    <a:pt x="38187" y="11"/>
                  </a:lnTo>
                  <a:lnTo>
                    <a:pt x="39216" y="0"/>
                  </a:lnTo>
                  <a:lnTo>
                    <a:pt x="40537" y="16"/>
                  </a:lnTo>
                  <a:lnTo>
                    <a:pt x="41820" y="65"/>
                  </a:lnTo>
                  <a:lnTo>
                    <a:pt x="43067" y="147"/>
                  </a:lnTo>
                  <a:lnTo>
                    <a:pt x="44276" y="261"/>
                  </a:lnTo>
                  <a:lnTo>
                    <a:pt x="45448" y="409"/>
                  </a:lnTo>
                  <a:lnTo>
                    <a:pt x="46583" y="589"/>
                  </a:lnTo>
                  <a:lnTo>
                    <a:pt x="47680" y="802"/>
                  </a:lnTo>
                  <a:lnTo>
                    <a:pt x="48741" y="1047"/>
                  </a:lnTo>
                  <a:lnTo>
                    <a:pt x="49764" y="1326"/>
                  </a:lnTo>
                  <a:lnTo>
                    <a:pt x="50750" y="1637"/>
                  </a:lnTo>
                  <a:lnTo>
                    <a:pt x="51700" y="1982"/>
                  </a:lnTo>
                  <a:lnTo>
                    <a:pt x="52616" y="2363"/>
                  </a:lnTo>
                  <a:lnTo>
                    <a:pt x="53498" y="2780"/>
                  </a:lnTo>
                  <a:lnTo>
                    <a:pt x="54346" y="3232"/>
                  </a:lnTo>
                  <a:lnTo>
                    <a:pt x="55159" y="3720"/>
                  </a:lnTo>
                  <a:lnTo>
                    <a:pt x="55938" y="4244"/>
                  </a:lnTo>
                  <a:lnTo>
                    <a:pt x="56683" y="4804"/>
                  </a:lnTo>
                  <a:lnTo>
                    <a:pt x="57394" y="5399"/>
                  </a:lnTo>
                  <a:lnTo>
                    <a:pt x="58070" y="6030"/>
                  </a:lnTo>
                  <a:lnTo>
                    <a:pt x="58712" y="6697"/>
                  </a:lnTo>
                  <a:lnTo>
                    <a:pt x="59320" y="7401"/>
                  </a:lnTo>
                  <a:lnTo>
                    <a:pt x="59894" y="8146"/>
                  </a:lnTo>
                  <a:lnTo>
                    <a:pt x="60433" y="8931"/>
                  </a:lnTo>
                  <a:lnTo>
                    <a:pt x="60939" y="9757"/>
                  </a:lnTo>
                  <a:lnTo>
                    <a:pt x="61410" y="10622"/>
                  </a:lnTo>
                  <a:lnTo>
                    <a:pt x="61847" y="11528"/>
                  </a:lnTo>
                  <a:lnTo>
                    <a:pt x="62249" y="12474"/>
                  </a:lnTo>
                  <a:lnTo>
                    <a:pt x="62617" y="13460"/>
                  </a:lnTo>
                  <a:lnTo>
                    <a:pt x="62952" y="14486"/>
                  </a:lnTo>
                  <a:lnTo>
                    <a:pt x="63251" y="15552"/>
                  </a:lnTo>
                  <a:lnTo>
                    <a:pt x="63534" y="16644"/>
                  </a:lnTo>
                  <a:lnTo>
                    <a:pt x="63787" y="17779"/>
                  </a:lnTo>
                  <a:lnTo>
                    <a:pt x="64010" y="18954"/>
                  </a:lnTo>
                  <a:lnTo>
                    <a:pt x="64204" y="20172"/>
                  </a:lnTo>
                  <a:lnTo>
                    <a:pt x="64368" y="21431"/>
                  </a:lnTo>
                  <a:lnTo>
                    <a:pt x="64502" y="22732"/>
                  </a:lnTo>
                  <a:lnTo>
                    <a:pt x="64606" y="24074"/>
                  </a:lnTo>
                  <a:lnTo>
                    <a:pt x="64680" y="25458"/>
                  </a:lnTo>
                  <a:lnTo>
                    <a:pt x="64725" y="26884"/>
                  </a:lnTo>
                  <a:lnTo>
                    <a:pt x="64740" y="28351"/>
                  </a:lnTo>
                  <a:lnTo>
                    <a:pt x="64740" y="82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574352" y="2700385"/>
              <a:ext cx="68535" cy="113407"/>
            </a:xfrm>
            <a:custGeom>
              <a:avLst/>
              <a:pathLst>
                <a:path w="68535" h="113407">
                  <a:moveTo>
                    <a:pt x="34379" y="113407"/>
                  </a:moveTo>
                  <a:lnTo>
                    <a:pt x="33010" y="113392"/>
                  </a:lnTo>
                  <a:lnTo>
                    <a:pt x="31673" y="113350"/>
                  </a:lnTo>
                  <a:lnTo>
                    <a:pt x="30367" y="113279"/>
                  </a:lnTo>
                  <a:lnTo>
                    <a:pt x="29092" y="113180"/>
                  </a:lnTo>
                  <a:lnTo>
                    <a:pt x="27849" y="113053"/>
                  </a:lnTo>
                  <a:lnTo>
                    <a:pt x="26637" y="112898"/>
                  </a:lnTo>
                  <a:lnTo>
                    <a:pt x="25456" y="112714"/>
                  </a:lnTo>
                  <a:lnTo>
                    <a:pt x="24306" y="112502"/>
                  </a:lnTo>
                  <a:lnTo>
                    <a:pt x="23188" y="112261"/>
                  </a:lnTo>
                  <a:lnTo>
                    <a:pt x="22100" y="111993"/>
                  </a:lnTo>
                  <a:lnTo>
                    <a:pt x="21045" y="111697"/>
                  </a:lnTo>
                  <a:lnTo>
                    <a:pt x="20020" y="111377"/>
                  </a:lnTo>
                  <a:lnTo>
                    <a:pt x="19026" y="111030"/>
                  </a:lnTo>
                  <a:lnTo>
                    <a:pt x="18064" y="110659"/>
                  </a:lnTo>
                  <a:lnTo>
                    <a:pt x="17133" y="110263"/>
                  </a:lnTo>
                  <a:lnTo>
                    <a:pt x="16234" y="109841"/>
                  </a:lnTo>
                  <a:lnTo>
                    <a:pt x="15365" y="109393"/>
                  </a:lnTo>
                  <a:lnTo>
                    <a:pt x="14528" y="108921"/>
                  </a:lnTo>
                  <a:lnTo>
                    <a:pt x="13722" y="108423"/>
                  </a:lnTo>
                  <a:lnTo>
                    <a:pt x="12948" y="107900"/>
                  </a:lnTo>
                  <a:lnTo>
                    <a:pt x="12203" y="107369"/>
                  </a:lnTo>
                  <a:lnTo>
                    <a:pt x="11486" y="106816"/>
                  </a:lnTo>
                  <a:lnTo>
                    <a:pt x="10798" y="106243"/>
                  </a:lnTo>
                  <a:lnTo>
                    <a:pt x="10138" y="105650"/>
                  </a:lnTo>
                  <a:lnTo>
                    <a:pt x="9506" y="105035"/>
                  </a:lnTo>
                  <a:lnTo>
                    <a:pt x="8902" y="104399"/>
                  </a:lnTo>
                  <a:lnTo>
                    <a:pt x="8327" y="103743"/>
                  </a:lnTo>
                  <a:lnTo>
                    <a:pt x="7780" y="103066"/>
                  </a:lnTo>
                  <a:lnTo>
                    <a:pt x="7262" y="102368"/>
                  </a:lnTo>
                  <a:lnTo>
                    <a:pt x="6771" y="101649"/>
                  </a:lnTo>
                  <a:lnTo>
                    <a:pt x="6308" y="100912"/>
                  </a:lnTo>
                  <a:lnTo>
                    <a:pt x="5872" y="100158"/>
                  </a:lnTo>
                  <a:lnTo>
                    <a:pt x="5463" y="99388"/>
                  </a:lnTo>
                  <a:lnTo>
                    <a:pt x="5080" y="98601"/>
                  </a:lnTo>
                  <a:lnTo>
                    <a:pt x="4725" y="97798"/>
                  </a:lnTo>
                  <a:lnTo>
                    <a:pt x="4396" y="96979"/>
                  </a:lnTo>
                  <a:lnTo>
                    <a:pt x="4094" y="96143"/>
                  </a:lnTo>
                  <a:lnTo>
                    <a:pt x="3818" y="95291"/>
                  </a:lnTo>
                  <a:lnTo>
                    <a:pt x="3570" y="94423"/>
                  </a:lnTo>
                  <a:lnTo>
                    <a:pt x="3348" y="93538"/>
                  </a:lnTo>
                  <a:lnTo>
                    <a:pt x="16817" y="91603"/>
                  </a:lnTo>
                  <a:lnTo>
                    <a:pt x="17117" y="92693"/>
                  </a:lnTo>
                  <a:lnTo>
                    <a:pt x="17481" y="93731"/>
                  </a:lnTo>
                  <a:lnTo>
                    <a:pt x="17909" y="94717"/>
                  </a:lnTo>
                  <a:lnTo>
                    <a:pt x="18401" y="95651"/>
                  </a:lnTo>
                  <a:lnTo>
                    <a:pt x="18956" y="96533"/>
                  </a:lnTo>
                  <a:lnTo>
                    <a:pt x="19576" y="97363"/>
                  </a:lnTo>
                  <a:lnTo>
                    <a:pt x="20260" y="98140"/>
                  </a:lnTo>
                  <a:lnTo>
                    <a:pt x="21008" y="98866"/>
                  </a:lnTo>
                  <a:lnTo>
                    <a:pt x="21820" y="99539"/>
                  </a:lnTo>
                  <a:lnTo>
                    <a:pt x="22696" y="100161"/>
                  </a:lnTo>
                  <a:lnTo>
                    <a:pt x="23647" y="100741"/>
                  </a:lnTo>
                  <a:lnTo>
                    <a:pt x="24654" y="101259"/>
                  </a:lnTo>
                  <a:lnTo>
                    <a:pt x="25718" y="101717"/>
                  </a:lnTo>
                  <a:lnTo>
                    <a:pt x="26839" y="102113"/>
                  </a:lnTo>
                  <a:lnTo>
                    <a:pt x="28016" y="102449"/>
                  </a:lnTo>
                  <a:lnTo>
                    <a:pt x="29250" y="102724"/>
                  </a:lnTo>
                  <a:lnTo>
                    <a:pt x="30541" y="102937"/>
                  </a:lnTo>
                  <a:lnTo>
                    <a:pt x="31887" y="103090"/>
                  </a:lnTo>
                  <a:lnTo>
                    <a:pt x="33291" y="103181"/>
                  </a:lnTo>
                  <a:lnTo>
                    <a:pt x="34751" y="103212"/>
                  </a:lnTo>
                  <a:lnTo>
                    <a:pt x="35651" y="103199"/>
                  </a:lnTo>
                  <a:lnTo>
                    <a:pt x="36534" y="103161"/>
                  </a:lnTo>
                  <a:lnTo>
                    <a:pt x="37401" y="103098"/>
                  </a:lnTo>
                  <a:lnTo>
                    <a:pt x="38251" y="103009"/>
                  </a:lnTo>
                  <a:lnTo>
                    <a:pt x="39085" y="102896"/>
                  </a:lnTo>
                  <a:lnTo>
                    <a:pt x="39903" y="102756"/>
                  </a:lnTo>
                  <a:lnTo>
                    <a:pt x="40705" y="102592"/>
                  </a:lnTo>
                  <a:lnTo>
                    <a:pt x="41490" y="102402"/>
                  </a:lnTo>
                  <a:lnTo>
                    <a:pt x="42259" y="102187"/>
                  </a:lnTo>
                  <a:lnTo>
                    <a:pt x="43011" y="101947"/>
                  </a:lnTo>
                  <a:lnTo>
                    <a:pt x="43744" y="101678"/>
                  </a:lnTo>
                  <a:lnTo>
                    <a:pt x="44454" y="101378"/>
                  </a:lnTo>
                  <a:lnTo>
                    <a:pt x="45143" y="101047"/>
                  </a:lnTo>
                  <a:lnTo>
                    <a:pt x="45809" y="100685"/>
                  </a:lnTo>
                  <a:lnTo>
                    <a:pt x="46452" y="100291"/>
                  </a:lnTo>
                  <a:lnTo>
                    <a:pt x="47074" y="99866"/>
                  </a:lnTo>
                  <a:lnTo>
                    <a:pt x="47673" y="99410"/>
                  </a:lnTo>
                  <a:lnTo>
                    <a:pt x="48250" y="98923"/>
                  </a:lnTo>
                  <a:lnTo>
                    <a:pt x="48804" y="98404"/>
                  </a:lnTo>
                  <a:lnTo>
                    <a:pt x="49336" y="97854"/>
                  </a:lnTo>
                  <a:lnTo>
                    <a:pt x="49845" y="97286"/>
                  </a:lnTo>
                  <a:lnTo>
                    <a:pt x="50330" y="96684"/>
                  </a:lnTo>
                  <a:lnTo>
                    <a:pt x="50792" y="96048"/>
                  </a:lnTo>
                  <a:lnTo>
                    <a:pt x="51229" y="95377"/>
                  </a:lnTo>
                  <a:lnTo>
                    <a:pt x="51643" y="94673"/>
                  </a:lnTo>
                  <a:lnTo>
                    <a:pt x="52033" y="93934"/>
                  </a:lnTo>
                  <a:lnTo>
                    <a:pt x="52399" y="93161"/>
                  </a:lnTo>
                  <a:lnTo>
                    <a:pt x="52741" y="92353"/>
                  </a:lnTo>
                  <a:lnTo>
                    <a:pt x="53060" y="91512"/>
                  </a:lnTo>
                  <a:lnTo>
                    <a:pt x="53354" y="90636"/>
                  </a:lnTo>
                  <a:lnTo>
                    <a:pt x="53623" y="89724"/>
                  </a:lnTo>
                  <a:lnTo>
                    <a:pt x="53863" y="88773"/>
                  </a:lnTo>
                  <a:lnTo>
                    <a:pt x="54075" y="87783"/>
                  </a:lnTo>
                  <a:lnTo>
                    <a:pt x="54259" y="86754"/>
                  </a:lnTo>
                  <a:lnTo>
                    <a:pt x="54415" y="85687"/>
                  </a:lnTo>
                  <a:lnTo>
                    <a:pt x="54542" y="84582"/>
                  </a:lnTo>
                  <a:lnTo>
                    <a:pt x="54641" y="83437"/>
                  </a:lnTo>
                  <a:lnTo>
                    <a:pt x="54712" y="82254"/>
                  </a:lnTo>
                  <a:lnTo>
                    <a:pt x="54754" y="81032"/>
                  </a:lnTo>
                  <a:lnTo>
                    <a:pt x="54768" y="79771"/>
                  </a:lnTo>
                  <a:lnTo>
                    <a:pt x="54768" y="66823"/>
                  </a:lnTo>
                  <a:lnTo>
                    <a:pt x="54619" y="66823"/>
                  </a:lnTo>
                  <a:lnTo>
                    <a:pt x="54314" y="67431"/>
                  </a:lnTo>
                  <a:lnTo>
                    <a:pt x="53994" y="68035"/>
                  </a:lnTo>
                  <a:lnTo>
                    <a:pt x="53659" y="68634"/>
                  </a:lnTo>
                  <a:lnTo>
                    <a:pt x="53310" y="69228"/>
                  </a:lnTo>
                  <a:lnTo>
                    <a:pt x="52945" y="69818"/>
                  </a:lnTo>
                  <a:lnTo>
                    <a:pt x="52566" y="70404"/>
                  </a:lnTo>
                  <a:lnTo>
                    <a:pt x="52171" y="70985"/>
                  </a:lnTo>
                  <a:lnTo>
                    <a:pt x="51762" y="71562"/>
                  </a:lnTo>
                  <a:lnTo>
                    <a:pt x="51338" y="72134"/>
                  </a:lnTo>
                  <a:lnTo>
                    <a:pt x="50899" y="72702"/>
                  </a:lnTo>
                  <a:lnTo>
                    <a:pt x="50457" y="73247"/>
                  </a:lnTo>
                  <a:lnTo>
                    <a:pt x="49994" y="73780"/>
                  </a:lnTo>
                  <a:lnTo>
                    <a:pt x="49510" y="74300"/>
                  </a:lnTo>
                  <a:lnTo>
                    <a:pt x="49006" y="74809"/>
                  </a:lnTo>
                  <a:lnTo>
                    <a:pt x="48480" y="75307"/>
                  </a:lnTo>
                  <a:lnTo>
                    <a:pt x="47934" y="75792"/>
                  </a:lnTo>
                  <a:lnTo>
                    <a:pt x="47367" y="76265"/>
                  </a:lnTo>
                  <a:lnTo>
                    <a:pt x="46779" y="76726"/>
                  </a:lnTo>
                  <a:lnTo>
                    <a:pt x="46170" y="77176"/>
                  </a:lnTo>
                  <a:lnTo>
                    <a:pt x="45541" y="77613"/>
                  </a:lnTo>
                  <a:lnTo>
                    <a:pt x="44905" y="78037"/>
                  </a:lnTo>
                  <a:lnTo>
                    <a:pt x="44249" y="78444"/>
                  </a:lnTo>
                  <a:lnTo>
                    <a:pt x="43572" y="78835"/>
                  </a:lnTo>
                  <a:lnTo>
                    <a:pt x="42874" y="79209"/>
                  </a:lnTo>
                  <a:lnTo>
                    <a:pt x="42155" y="79567"/>
                  </a:lnTo>
                  <a:lnTo>
                    <a:pt x="41415" y="79908"/>
                  </a:lnTo>
                  <a:lnTo>
                    <a:pt x="40655" y="80233"/>
                  </a:lnTo>
                  <a:lnTo>
                    <a:pt x="39874" y="80542"/>
                  </a:lnTo>
                  <a:lnTo>
                    <a:pt x="39071" y="80835"/>
                  </a:lnTo>
                  <a:lnTo>
                    <a:pt x="38248" y="81111"/>
                  </a:lnTo>
                  <a:lnTo>
                    <a:pt x="37403" y="81351"/>
                  </a:lnTo>
                  <a:lnTo>
                    <a:pt x="36534" y="81566"/>
                  </a:lnTo>
                  <a:lnTo>
                    <a:pt x="35641" y="81756"/>
                  </a:lnTo>
                  <a:lnTo>
                    <a:pt x="34724" y="81920"/>
                  </a:lnTo>
                  <a:lnTo>
                    <a:pt x="33783" y="82060"/>
                  </a:lnTo>
                  <a:lnTo>
                    <a:pt x="32819" y="82173"/>
                  </a:lnTo>
                  <a:lnTo>
                    <a:pt x="31831" y="82262"/>
                  </a:lnTo>
                  <a:lnTo>
                    <a:pt x="30819" y="82325"/>
                  </a:lnTo>
                  <a:lnTo>
                    <a:pt x="29783" y="82363"/>
                  </a:lnTo>
                  <a:lnTo>
                    <a:pt x="28723" y="82376"/>
                  </a:lnTo>
                  <a:lnTo>
                    <a:pt x="27212" y="82351"/>
                  </a:lnTo>
                  <a:lnTo>
                    <a:pt x="25744" y="82275"/>
                  </a:lnTo>
                  <a:lnTo>
                    <a:pt x="24319" y="82148"/>
                  </a:lnTo>
                  <a:lnTo>
                    <a:pt x="22937" y="81971"/>
                  </a:lnTo>
                  <a:lnTo>
                    <a:pt x="21598" y="81743"/>
                  </a:lnTo>
                  <a:lnTo>
                    <a:pt x="20303" y="81465"/>
                  </a:lnTo>
                  <a:lnTo>
                    <a:pt x="19050" y="81136"/>
                  </a:lnTo>
                  <a:lnTo>
                    <a:pt x="17841" y="80757"/>
                  </a:lnTo>
                  <a:lnTo>
                    <a:pt x="16675" y="80327"/>
                  </a:lnTo>
                  <a:lnTo>
                    <a:pt x="15552" y="79846"/>
                  </a:lnTo>
                  <a:lnTo>
                    <a:pt x="14485" y="79300"/>
                  </a:lnTo>
                  <a:lnTo>
                    <a:pt x="13457" y="78703"/>
                  </a:lnTo>
                  <a:lnTo>
                    <a:pt x="12467" y="78055"/>
                  </a:lnTo>
                  <a:lnTo>
                    <a:pt x="11516" y="77357"/>
                  </a:lnTo>
                  <a:lnTo>
                    <a:pt x="10604" y="76609"/>
                  </a:lnTo>
                  <a:lnTo>
                    <a:pt x="9730" y="75810"/>
                  </a:lnTo>
                  <a:lnTo>
                    <a:pt x="8895" y="74960"/>
                  </a:lnTo>
                  <a:lnTo>
                    <a:pt x="8099" y="74059"/>
                  </a:lnTo>
                  <a:lnTo>
                    <a:pt x="7341" y="73108"/>
                  </a:lnTo>
                  <a:lnTo>
                    <a:pt x="6622" y="72107"/>
                  </a:lnTo>
                  <a:lnTo>
                    <a:pt x="5956" y="71055"/>
                  </a:lnTo>
                  <a:lnTo>
                    <a:pt x="5325" y="69955"/>
                  </a:lnTo>
                  <a:lnTo>
                    <a:pt x="4729" y="68805"/>
                  </a:lnTo>
                  <a:lnTo>
                    <a:pt x="4170" y="67606"/>
                  </a:lnTo>
                  <a:lnTo>
                    <a:pt x="3646" y="66358"/>
                  </a:lnTo>
                  <a:lnTo>
                    <a:pt x="3158" y="65061"/>
                  </a:lnTo>
                  <a:lnTo>
                    <a:pt x="2705" y="63715"/>
                  </a:lnTo>
                  <a:lnTo>
                    <a:pt x="2288" y="62320"/>
                  </a:lnTo>
                  <a:lnTo>
                    <a:pt x="1907" y="60875"/>
                  </a:lnTo>
                  <a:lnTo>
                    <a:pt x="1562" y="59382"/>
                  </a:lnTo>
                  <a:lnTo>
                    <a:pt x="1265" y="57825"/>
                  </a:lnTo>
                  <a:lnTo>
                    <a:pt x="1000" y="56221"/>
                  </a:lnTo>
                  <a:lnTo>
                    <a:pt x="765" y="54569"/>
                  </a:lnTo>
                  <a:lnTo>
                    <a:pt x="562" y="52869"/>
                  </a:lnTo>
                  <a:lnTo>
                    <a:pt x="390" y="51122"/>
                  </a:lnTo>
                  <a:lnTo>
                    <a:pt x="250" y="49327"/>
                  </a:lnTo>
                  <a:lnTo>
                    <a:pt x="140" y="47485"/>
                  </a:lnTo>
                  <a:lnTo>
                    <a:pt x="62" y="45594"/>
                  </a:lnTo>
                  <a:lnTo>
                    <a:pt x="15" y="43657"/>
                  </a:lnTo>
                  <a:lnTo>
                    <a:pt x="0" y="41671"/>
                  </a:lnTo>
                  <a:lnTo>
                    <a:pt x="15" y="39756"/>
                  </a:lnTo>
                  <a:lnTo>
                    <a:pt x="62" y="37879"/>
                  </a:lnTo>
                  <a:lnTo>
                    <a:pt x="140" y="36041"/>
                  </a:lnTo>
                  <a:lnTo>
                    <a:pt x="250" y="34242"/>
                  </a:lnTo>
                  <a:lnTo>
                    <a:pt x="390" y="32481"/>
                  </a:lnTo>
                  <a:lnTo>
                    <a:pt x="562" y="30759"/>
                  </a:lnTo>
                  <a:lnTo>
                    <a:pt x="765" y="29076"/>
                  </a:lnTo>
                  <a:lnTo>
                    <a:pt x="1000" y="27432"/>
                  </a:lnTo>
                  <a:lnTo>
                    <a:pt x="1265" y="25826"/>
                  </a:lnTo>
                  <a:lnTo>
                    <a:pt x="1562" y="24258"/>
                  </a:lnTo>
                  <a:lnTo>
                    <a:pt x="1909" y="22734"/>
                  </a:lnTo>
                  <a:lnTo>
                    <a:pt x="2294" y="21258"/>
                  </a:lnTo>
                  <a:lnTo>
                    <a:pt x="2719" y="19829"/>
                  </a:lnTo>
                  <a:lnTo>
                    <a:pt x="3181" y="18448"/>
                  </a:lnTo>
                  <a:lnTo>
                    <a:pt x="3683" y="17115"/>
                  </a:lnTo>
                  <a:lnTo>
                    <a:pt x="4223" y="15829"/>
                  </a:lnTo>
                  <a:lnTo>
                    <a:pt x="4802" y="14591"/>
                  </a:lnTo>
                  <a:lnTo>
                    <a:pt x="5420" y="13400"/>
                  </a:lnTo>
                  <a:lnTo>
                    <a:pt x="6076" y="12257"/>
                  </a:lnTo>
                  <a:lnTo>
                    <a:pt x="6771" y="11162"/>
                  </a:lnTo>
                  <a:lnTo>
                    <a:pt x="7521" y="10101"/>
                  </a:lnTo>
                  <a:lnTo>
                    <a:pt x="8313" y="9093"/>
                  </a:lnTo>
                  <a:lnTo>
                    <a:pt x="9146" y="8137"/>
                  </a:lnTo>
                  <a:lnTo>
                    <a:pt x="10022" y="7233"/>
                  </a:lnTo>
                  <a:lnTo>
                    <a:pt x="10938" y="6381"/>
                  </a:lnTo>
                  <a:lnTo>
                    <a:pt x="11897" y="5581"/>
                  </a:lnTo>
                  <a:lnTo>
                    <a:pt x="12897" y="4833"/>
                  </a:lnTo>
                  <a:lnTo>
                    <a:pt x="13939" y="4137"/>
                  </a:lnTo>
                  <a:lnTo>
                    <a:pt x="15022" y="3493"/>
                  </a:lnTo>
                  <a:lnTo>
                    <a:pt x="16147" y="2902"/>
                  </a:lnTo>
                  <a:lnTo>
                    <a:pt x="17333" y="2350"/>
                  </a:lnTo>
                  <a:lnTo>
                    <a:pt x="18567" y="1857"/>
                  </a:lnTo>
                  <a:lnTo>
                    <a:pt x="19851" y="1422"/>
                  </a:lnTo>
                  <a:lnTo>
                    <a:pt x="21184" y="1044"/>
                  </a:lnTo>
                  <a:lnTo>
                    <a:pt x="22566" y="725"/>
                  </a:lnTo>
                  <a:lnTo>
                    <a:pt x="23997" y="464"/>
                  </a:lnTo>
                  <a:lnTo>
                    <a:pt x="25477" y="261"/>
                  </a:lnTo>
                  <a:lnTo>
                    <a:pt x="27006" y="116"/>
                  </a:lnTo>
                  <a:lnTo>
                    <a:pt x="28584" y="29"/>
                  </a:lnTo>
                  <a:lnTo>
                    <a:pt x="30212" y="0"/>
                  </a:lnTo>
                  <a:lnTo>
                    <a:pt x="31900" y="39"/>
                  </a:lnTo>
                  <a:lnTo>
                    <a:pt x="33542" y="157"/>
                  </a:lnTo>
                  <a:lnTo>
                    <a:pt x="35139" y="354"/>
                  </a:lnTo>
                  <a:lnTo>
                    <a:pt x="36689" y="631"/>
                  </a:lnTo>
                  <a:lnTo>
                    <a:pt x="38193" y="985"/>
                  </a:lnTo>
                  <a:lnTo>
                    <a:pt x="39650" y="1419"/>
                  </a:lnTo>
                  <a:lnTo>
                    <a:pt x="41062" y="1932"/>
                  </a:lnTo>
                  <a:lnTo>
                    <a:pt x="42427" y="2524"/>
                  </a:lnTo>
                  <a:lnTo>
                    <a:pt x="43747" y="3194"/>
                  </a:lnTo>
                  <a:lnTo>
                    <a:pt x="45020" y="3943"/>
                  </a:lnTo>
                  <a:lnTo>
                    <a:pt x="46256" y="4751"/>
                  </a:lnTo>
                  <a:lnTo>
                    <a:pt x="47434" y="5625"/>
                  </a:lnTo>
                  <a:lnTo>
                    <a:pt x="48554" y="6567"/>
                  </a:lnTo>
                  <a:lnTo>
                    <a:pt x="49616" y="7575"/>
                  </a:lnTo>
                  <a:lnTo>
                    <a:pt x="50620" y="8650"/>
                  </a:lnTo>
                  <a:lnTo>
                    <a:pt x="51565" y="9792"/>
                  </a:lnTo>
                  <a:lnTo>
                    <a:pt x="52453" y="11002"/>
                  </a:lnTo>
                  <a:lnTo>
                    <a:pt x="53283" y="12278"/>
                  </a:lnTo>
                  <a:lnTo>
                    <a:pt x="54055" y="13621"/>
                  </a:lnTo>
                  <a:lnTo>
                    <a:pt x="54768" y="15031"/>
                  </a:lnTo>
                  <a:lnTo>
                    <a:pt x="54917" y="15031"/>
                  </a:lnTo>
                  <a:lnTo>
                    <a:pt x="54918" y="14655"/>
                  </a:lnTo>
                  <a:lnTo>
                    <a:pt x="54920" y="14269"/>
                  </a:lnTo>
                  <a:lnTo>
                    <a:pt x="54924" y="13875"/>
                  </a:lnTo>
                  <a:lnTo>
                    <a:pt x="54929" y="13471"/>
                  </a:lnTo>
                  <a:lnTo>
                    <a:pt x="54936" y="13059"/>
                  </a:lnTo>
                  <a:lnTo>
                    <a:pt x="54944" y="12638"/>
                  </a:lnTo>
                  <a:lnTo>
                    <a:pt x="54954" y="12208"/>
                  </a:lnTo>
                  <a:lnTo>
                    <a:pt x="54965" y="11769"/>
                  </a:lnTo>
                  <a:lnTo>
                    <a:pt x="54977" y="11321"/>
                  </a:lnTo>
                  <a:lnTo>
                    <a:pt x="54991" y="10864"/>
                  </a:lnTo>
                  <a:lnTo>
                    <a:pt x="55021" y="10406"/>
                  </a:lnTo>
                  <a:lnTo>
                    <a:pt x="55048" y="9953"/>
                  </a:lnTo>
                  <a:lnTo>
                    <a:pt x="55074" y="9507"/>
                  </a:lnTo>
                  <a:lnTo>
                    <a:pt x="55099" y="9066"/>
                  </a:lnTo>
                  <a:lnTo>
                    <a:pt x="55122" y="8632"/>
                  </a:lnTo>
                  <a:lnTo>
                    <a:pt x="55143" y="8203"/>
                  </a:lnTo>
                  <a:lnTo>
                    <a:pt x="55163" y="7780"/>
                  </a:lnTo>
                  <a:lnTo>
                    <a:pt x="55182" y="7364"/>
                  </a:lnTo>
                  <a:lnTo>
                    <a:pt x="55199" y="6953"/>
                  </a:lnTo>
                  <a:lnTo>
                    <a:pt x="55215" y="6548"/>
                  </a:lnTo>
                  <a:lnTo>
                    <a:pt x="55244" y="6137"/>
                  </a:lnTo>
                  <a:lnTo>
                    <a:pt x="55274" y="5738"/>
                  </a:lnTo>
                  <a:lnTo>
                    <a:pt x="55304" y="5351"/>
                  </a:lnTo>
                  <a:lnTo>
                    <a:pt x="55334" y="4976"/>
                  </a:lnTo>
                  <a:lnTo>
                    <a:pt x="55364" y="4613"/>
                  </a:lnTo>
                  <a:lnTo>
                    <a:pt x="55393" y="4262"/>
                  </a:lnTo>
                  <a:lnTo>
                    <a:pt x="55423" y="3923"/>
                  </a:lnTo>
                  <a:lnTo>
                    <a:pt x="55453" y="3595"/>
                  </a:lnTo>
                  <a:lnTo>
                    <a:pt x="55483" y="3280"/>
                  </a:lnTo>
                  <a:lnTo>
                    <a:pt x="55512" y="2976"/>
                  </a:lnTo>
                  <a:lnTo>
                    <a:pt x="55542" y="2691"/>
                  </a:lnTo>
                  <a:lnTo>
                    <a:pt x="55572" y="2431"/>
                  </a:lnTo>
                  <a:lnTo>
                    <a:pt x="55602" y="2197"/>
                  </a:lnTo>
                  <a:lnTo>
                    <a:pt x="55631" y="1988"/>
                  </a:lnTo>
                  <a:lnTo>
                    <a:pt x="55661" y="1804"/>
                  </a:lnTo>
                  <a:lnTo>
                    <a:pt x="55691" y="1646"/>
                  </a:lnTo>
                  <a:lnTo>
                    <a:pt x="55810" y="1265"/>
                  </a:lnTo>
                  <a:lnTo>
                    <a:pt x="68535" y="1265"/>
                  </a:lnTo>
                  <a:lnTo>
                    <a:pt x="68520" y="1408"/>
                  </a:lnTo>
                  <a:lnTo>
                    <a:pt x="68505" y="1571"/>
                  </a:lnTo>
                  <a:lnTo>
                    <a:pt x="68490" y="1753"/>
                  </a:lnTo>
                  <a:lnTo>
                    <a:pt x="68475" y="1955"/>
                  </a:lnTo>
                  <a:lnTo>
                    <a:pt x="68460" y="2176"/>
                  </a:lnTo>
                  <a:lnTo>
                    <a:pt x="68446" y="2416"/>
                  </a:lnTo>
                  <a:lnTo>
                    <a:pt x="68431" y="2676"/>
                  </a:lnTo>
                  <a:lnTo>
                    <a:pt x="68416" y="2955"/>
                  </a:lnTo>
                  <a:lnTo>
                    <a:pt x="68401" y="3254"/>
                  </a:lnTo>
                  <a:lnTo>
                    <a:pt x="68386" y="3571"/>
                  </a:lnTo>
                  <a:lnTo>
                    <a:pt x="68371" y="3891"/>
                  </a:lnTo>
                  <a:lnTo>
                    <a:pt x="68356" y="4223"/>
                  </a:lnTo>
                  <a:lnTo>
                    <a:pt x="68341" y="4569"/>
                  </a:lnTo>
                  <a:lnTo>
                    <a:pt x="68326" y="4929"/>
                  </a:lnTo>
                  <a:lnTo>
                    <a:pt x="68312" y="5302"/>
                  </a:lnTo>
                  <a:lnTo>
                    <a:pt x="68297" y="5688"/>
                  </a:lnTo>
                  <a:lnTo>
                    <a:pt x="68282" y="6087"/>
                  </a:lnTo>
                  <a:lnTo>
                    <a:pt x="68267" y="6500"/>
                  </a:lnTo>
                  <a:lnTo>
                    <a:pt x="68252" y="6927"/>
                  </a:lnTo>
                  <a:lnTo>
                    <a:pt x="68237" y="7366"/>
                  </a:lnTo>
                  <a:lnTo>
                    <a:pt x="68222" y="7818"/>
                  </a:lnTo>
                  <a:lnTo>
                    <a:pt x="68207" y="8280"/>
                  </a:lnTo>
                  <a:lnTo>
                    <a:pt x="68193" y="8753"/>
                  </a:lnTo>
                  <a:lnTo>
                    <a:pt x="68178" y="9236"/>
                  </a:lnTo>
                  <a:lnTo>
                    <a:pt x="68163" y="9729"/>
                  </a:lnTo>
                  <a:lnTo>
                    <a:pt x="68148" y="10233"/>
                  </a:lnTo>
                  <a:lnTo>
                    <a:pt x="68133" y="10747"/>
                  </a:lnTo>
                  <a:lnTo>
                    <a:pt x="68118" y="11272"/>
                  </a:lnTo>
                  <a:lnTo>
                    <a:pt x="68103" y="11807"/>
                  </a:lnTo>
                  <a:lnTo>
                    <a:pt x="68088" y="12352"/>
                  </a:lnTo>
                  <a:lnTo>
                    <a:pt x="68088" y="12890"/>
                  </a:lnTo>
                  <a:lnTo>
                    <a:pt x="68088" y="13433"/>
                  </a:lnTo>
                  <a:lnTo>
                    <a:pt x="68088" y="13980"/>
                  </a:lnTo>
                  <a:lnTo>
                    <a:pt x="68088" y="14531"/>
                  </a:lnTo>
                  <a:lnTo>
                    <a:pt x="68088" y="15087"/>
                  </a:lnTo>
                  <a:lnTo>
                    <a:pt x="68088" y="15647"/>
                  </a:lnTo>
                  <a:lnTo>
                    <a:pt x="68088" y="16212"/>
                  </a:lnTo>
                  <a:lnTo>
                    <a:pt x="68088" y="16781"/>
                  </a:lnTo>
                  <a:lnTo>
                    <a:pt x="68088" y="17355"/>
                  </a:lnTo>
                  <a:lnTo>
                    <a:pt x="68088" y="17933"/>
                  </a:lnTo>
                  <a:lnTo>
                    <a:pt x="68088" y="79474"/>
                  </a:lnTo>
                  <a:lnTo>
                    <a:pt x="68005" y="82768"/>
                  </a:lnTo>
                  <a:lnTo>
                    <a:pt x="67755" y="85894"/>
                  </a:lnTo>
                  <a:lnTo>
                    <a:pt x="67338" y="88852"/>
                  </a:lnTo>
                  <a:lnTo>
                    <a:pt x="66755" y="91642"/>
                  </a:lnTo>
                  <a:lnTo>
                    <a:pt x="66005" y="94264"/>
                  </a:lnTo>
                  <a:lnTo>
                    <a:pt x="65088" y="96717"/>
                  </a:lnTo>
                  <a:lnTo>
                    <a:pt x="64005" y="99002"/>
                  </a:lnTo>
                  <a:lnTo>
                    <a:pt x="62754" y="101119"/>
                  </a:lnTo>
                  <a:lnTo>
                    <a:pt x="61338" y="103068"/>
                  </a:lnTo>
                  <a:lnTo>
                    <a:pt x="59754" y="104849"/>
                  </a:lnTo>
                  <a:lnTo>
                    <a:pt x="58013" y="106475"/>
                  </a:lnTo>
                  <a:lnTo>
                    <a:pt x="56096" y="107930"/>
                  </a:lnTo>
                  <a:lnTo>
                    <a:pt x="54001" y="109213"/>
                  </a:lnTo>
                  <a:lnTo>
                    <a:pt x="51729" y="110326"/>
                  </a:lnTo>
                  <a:lnTo>
                    <a:pt x="49280" y="111267"/>
                  </a:lnTo>
                  <a:lnTo>
                    <a:pt x="46654" y="112037"/>
                  </a:lnTo>
                  <a:lnTo>
                    <a:pt x="43851" y="112636"/>
                  </a:lnTo>
                  <a:lnTo>
                    <a:pt x="40871" y="113064"/>
                  </a:lnTo>
                  <a:lnTo>
                    <a:pt x="37713" y="113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588193" y="2710356"/>
              <a:ext cx="40927" cy="62507"/>
            </a:xfrm>
            <a:custGeom>
              <a:avLst/>
              <a:pathLst>
                <a:path w="40927" h="62507">
                  <a:moveTo>
                    <a:pt x="40927" y="31551"/>
                  </a:moveTo>
                  <a:lnTo>
                    <a:pt x="40909" y="29894"/>
                  </a:lnTo>
                  <a:lnTo>
                    <a:pt x="40853" y="28286"/>
                  </a:lnTo>
                  <a:lnTo>
                    <a:pt x="40760" y="26727"/>
                  </a:lnTo>
                  <a:lnTo>
                    <a:pt x="40630" y="25217"/>
                  </a:lnTo>
                  <a:lnTo>
                    <a:pt x="40462" y="23756"/>
                  </a:lnTo>
                  <a:lnTo>
                    <a:pt x="40258" y="22345"/>
                  </a:lnTo>
                  <a:lnTo>
                    <a:pt x="40016" y="20982"/>
                  </a:lnTo>
                  <a:lnTo>
                    <a:pt x="39737" y="19669"/>
                  </a:lnTo>
                  <a:lnTo>
                    <a:pt x="39420" y="18404"/>
                  </a:lnTo>
                  <a:lnTo>
                    <a:pt x="39067" y="17189"/>
                  </a:lnTo>
                  <a:lnTo>
                    <a:pt x="38698" y="16006"/>
                  </a:lnTo>
                  <a:lnTo>
                    <a:pt x="38305" y="14867"/>
                  </a:lnTo>
                  <a:lnTo>
                    <a:pt x="37888" y="13774"/>
                  </a:lnTo>
                  <a:lnTo>
                    <a:pt x="37448" y="12724"/>
                  </a:lnTo>
                  <a:lnTo>
                    <a:pt x="36983" y="11720"/>
                  </a:lnTo>
                  <a:lnTo>
                    <a:pt x="36495" y="10760"/>
                  </a:lnTo>
                  <a:lnTo>
                    <a:pt x="35983" y="9844"/>
                  </a:lnTo>
                  <a:lnTo>
                    <a:pt x="35447" y="8974"/>
                  </a:lnTo>
                  <a:lnTo>
                    <a:pt x="34888" y="8148"/>
                  </a:lnTo>
                  <a:lnTo>
                    <a:pt x="34304" y="7366"/>
                  </a:lnTo>
                  <a:lnTo>
                    <a:pt x="33700" y="6628"/>
                  </a:lnTo>
                  <a:lnTo>
                    <a:pt x="33078" y="5929"/>
                  </a:lnTo>
                  <a:lnTo>
                    <a:pt x="32438" y="5270"/>
                  </a:lnTo>
                  <a:lnTo>
                    <a:pt x="31780" y="4652"/>
                  </a:lnTo>
                  <a:lnTo>
                    <a:pt x="31105" y="4074"/>
                  </a:lnTo>
                  <a:lnTo>
                    <a:pt x="30411" y="3536"/>
                  </a:lnTo>
                  <a:lnTo>
                    <a:pt x="29700" y="3038"/>
                  </a:lnTo>
                  <a:lnTo>
                    <a:pt x="28970" y="2580"/>
                  </a:lnTo>
                  <a:lnTo>
                    <a:pt x="28223" y="2163"/>
                  </a:lnTo>
                  <a:lnTo>
                    <a:pt x="27458" y="1785"/>
                  </a:lnTo>
                  <a:lnTo>
                    <a:pt x="26697" y="1446"/>
                  </a:lnTo>
                  <a:lnTo>
                    <a:pt x="25931" y="1143"/>
                  </a:lnTo>
                  <a:lnTo>
                    <a:pt x="25161" y="875"/>
                  </a:lnTo>
                  <a:lnTo>
                    <a:pt x="24386" y="642"/>
                  </a:lnTo>
                  <a:lnTo>
                    <a:pt x="23607" y="446"/>
                  </a:lnTo>
                  <a:lnTo>
                    <a:pt x="22824" y="285"/>
                  </a:lnTo>
                  <a:lnTo>
                    <a:pt x="22036" y="160"/>
                  </a:lnTo>
                  <a:lnTo>
                    <a:pt x="21243" y="71"/>
                  </a:lnTo>
                  <a:lnTo>
                    <a:pt x="20446" y="17"/>
                  </a:lnTo>
                  <a:lnTo>
                    <a:pt x="19645" y="0"/>
                  </a:lnTo>
                  <a:lnTo>
                    <a:pt x="18632" y="17"/>
                  </a:lnTo>
                  <a:lnTo>
                    <a:pt x="17648" y="71"/>
                  </a:lnTo>
                  <a:lnTo>
                    <a:pt x="16691" y="160"/>
                  </a:lnTo>
                  <a:lnTo>
                    <a:pt x="15763" y="285"/>
                  </a:lnTo>
                  <a:lnTo>
                    <a:pt x="14864" y="446"/>
                  </a:lnTo>
                  <a:lnTo>
                    <a:pt x="13992" y="642"/>
                  </a:lnTo>
                  <a:lnTo>
                    <a:pt x="13149" y="875"/>
                  </a:lnTo>
                  <a:lnTo>
                    <a:pt x="12334" y="1143"/>
                  </a:lnTo>
                  <a:lnTo>
                    <a:pt x="11548" y="1446"/>
                  </a:lnTo>
                  <a:lnTo>
                    <a:pt x="10790" y="1785"/>
                  </a:lnTo>
                  <a:lnTo>
                    <a:pt x="10072" y="2163"/>
                  </a:lnTo>
                  <a:lnTo>
                    <a:pt x="9379" y="2583"/>
                  </a:lnTo>
                  <a:lnTo>
                    <a:pt x="8709" y="3045"/>
                  </a:lnTo>
                  <a:lnTo>
                    <a:pt x="8063" y="3548"/>
                  </a:lnTo>
                  <a:lnTo>
                    <a:pt x="7441" y="4092"/>
                  </a:lnTo>
                  <a:lnTo>
                    <a:pt x="6843" y="4679"/>
                  </a:lnTo>
                  <a:lnTo>
                    <a:pt x="6268" y="5307"/>
                  </a:lnTo>
                  <a:lnTo>
                    <a:pt x="5717" y="5976"/>
                  </a:lnTo>
                  <a:lnTo>
                    <a:pt x="5191" y="6688"/>
                  </a:lnTo>
                  <a:lnTo>
                    <a:pt x="4688" y="7441"/>
                  </a:lnTo>
                  <a:lnTo>
                    <a:pt x="4223" y="8222"/>
                  </a:lnTo>
                  <a:lnTo>
                    <a:pt x="3783" y="9048"/>
                  </a:lnTo>
                  <a:lnTo>
                    <a:pt x="3366" y="9919"/>
                  </a:lnTo>
                  <a:lnTo>
                    <a:pt x="2973" y="10834"/>
                  </a:lnTo>
                  <a:lnTo>
                    <a:pt x="2604" y="11794"/>
                  </a:lnTo>
                  <a:lnTo>
                    <a:pt x="2259" y="12799"/>
                  </a:lnTo>
                  <a:lnTo>
                    <a:pt x="1937" y="13848"/>
                  </a:lnTo>
                  <a:lnTo>
                    <a:pt x="1640" y="14942"/>
                  </a:lnTo>
                  <a:lnTo>
                    <a:pt x="1366" y="16080"/>
                  </a:lnTo>
                  <a:lnTo>
                    <a:pt x="1116" y="17264"/>
                  </a:lnTo>
                  <a:lnTo>
                    <a:pt x="904" y="18478"/>
                  </a:lnTo>
                  <a:lnTo>
                    <a:pt x="714" y="19740"/>
                  </a:lnTo>
                  <a:lnTo>
                    <a:pt x="546" y="21050"/>
                  </a:lnTo>
                  <a:lnTo>
                    <a:pt x="401" y="22407"/>
                  </a:lnTo>
                  <a:lnTo>
                    <a:pt x="279" y="23812"/>
                  </a:lnTo>
                  <a:lnTo>
                    <a:pt x="178" y="25265"/>
                  </a:lnTo>
                  <a:lnTo>
                    <a:pt x="100" y="26765"/>
                  </a:lnTo>
                  <a:lnTo>
                    <a:pt x="44" y="28313"/>
                  </a:lnTo>
                  <a:lnTo>
                    <a:pt x="11" y="29908"/>
                  </a:lnTo>
                  <a:lnTo>
                    <a:pt x="0" y="31551"/>
                  </a:lnTo>
                  <a:lnTo>
                    <a:pt x="11" y="33265"/>
                  </a:lnTo>
                  <a:lnTo>
                    <a:pt x="44" y="34924"/>
                  </a:lnTo>
                  <a:lnTo>
                    <a:pt x="100" y="36527"/>
                  </a:lnTo>
                  <a:lnTo>
                    <a:pt x="178" y="38076"/>
                  </a:lnTo>
                  <a:lnTo>
                    <a:pt x="279" y="39569"/>
                  </a:lnTo>
                  <a:lnTo>
                    <a:pt x="401" y="41008"/>
                  </a:lnTo>
                  <a:lnTo>
                    <a:pt x="546" y="42391"/>
                  </a:lnTo>
                  <a:lnTo>
                    <a:pt x="714" y="43719"/>
                  </a:lnTo>
                  <a:lnTo>
                    <a:pt x="904" y="44992"/>
                  </a:lnTo>
                  <a:lnTo>
                    <a:pt x="1116" y="46211"/>
                  </a:lnTo>
                  <a:lnTo>
                    <a:pt x="1366" y="47364"/>
                  </a:lnTo>
                  <a:lnTo>
                    <a:pt x="1640" y="48473"/>
                  </a:lnTo>
                  <a:lnTo>
                    <a:pt x="1937" y="49537"/>
                  </a:lnTo>
                  <a:lnTo>
                    <a:pt x="2259" y="50556"/>
                  </a:lnTo>
                  <a:lnTo>
                    <a:pt x="2604" y="51531"/>
                  </a:lnTo>
                  <a:lnTo>
                    <a:pt x="2973" y="52461"/>
                  </a:lnTo>
                  <a:lnTo>
                    <a:pt x="3366" y="53347"/>
                  </a:lnTo>
                  <a:lnTo>
                    <a:pt x="3783" y="54188"/>
                  </a:lnTo>
                  <a:lnTo>
                    <a:pt x="4223" y="54984"/>
                  </a:lnTo>
                  <a:lnTo>
                    <a:pt x="4688" y="55736"/>
                  </a:lnTo>
                  <a:lnTo>
                    <a:pt x="5176" y="56444"/>
                  </a:lnTo>
                  <a:lnTo>
                    <a:pt x="5691" y="57111"/>
                  </a:lnTo>
                  <a:lnTo>
                    <a:pt x="6230" y="57736"/>
                  </a:lnTo>
                  <a:lnTo>
                    <a:pt x="6795" y="58319"/>
                  </a:lnTo>
                  <a:lnTo>
                    <a:pt x="7385" y="58861"/>
                  </a:lnTo>
                  <a:lnTo>
                    <a:pt x="8001" y="59361"/>
                  </a:lnTo>
                  <a:lnTo>
                    <a:pt x="8641" y="59819"/>
                  </a:lnTo>
                  <a:lnTo>
                    <a:pt x="9307" y="60236"/>
                  </a:lnTo>
                  <a:lnTo>
                    <a:pt x="9999" y="60611"/>
                  </a:lnTo>
                  <a:lnTo>
                    <a:pt x="10715" y="60945"/>
                  </a:lnTo>
                  <a:lnTo>
                    <a:pt x="11459" y="61242"/>
                  </a:lnTo>
                  <a:lnTo>
                    <a:pt x="12230" y="61507"/>
                  </a:lnTo>
                  <a:lnTo>
                    <a:pt x="13030" y="61742"/>
                  </a:lnTo>
                  <a:lnTo>
                    <a:pt x="13858" y="61945"/>
                  </a:lnTo>
                  <a:lnTo>
                    <a:pt x="14715" y="62117"/>
                  </a:lnTo>
                  <a:lnTo>
                    <a:pt x="15600" y="62257"/>
                  </a:lnTo>
                  <a:lnTo>
                    <a:pt x="16513" y="62367"/>
                  </a:lnTo>
                  <a:lnTo>
                    <a:pt x="17454" y="62445"/>
                  </a:lnTo>
                  <a:lnTo>
                    <a:pt x="18424" y="62492"/>
                  </a:lnTo>
                  <a:lnTo>
                    <a:pt x="19422" y="62507"/>
                  </a:lnTo>
                  <a:lnTo>
                    <a:pt x="20223" y="62490"/>
                  </a:lnTo>
                  <a:lnTo>
                    <a:pt x="21020" y="62439"/>
                  </a:lnTo>
                  <a:lnTo>
                    <a:pt x="21812" y="62353"/>
                  </a:lnTo>
                  <a:lnTo>
                    <a:pt x="22601" y="62233"/>
                  </a:lnTo>
                  <a:lnTo>
                    <a:pt x="23384" y="62079"/>
                  </a:lnTo>
                  <a:lnTo>
                    <a:pt x="24163" y="61891"/>
                  </a:lnTo>
                  <a:lnTo>
                    <a:pt x="24938" y="61669"/>
                  </a:lnTo>
                  <a:lnTo>
                    <a:pt x="25708" y="61412"/>
                  </a:lnTo>
                  <a:lnTo>
                    <a:pt x="26474" y="61121"/>
                  </a:lnTo>
                  <a:lnTo>
                    <a:pt x="27235" y="60796"/>
                  </a:lnTo>
                  <a:lnTo>
                    <a:pt x="28001" y="60433"/>
                  </a:lnTo>
                  <a:lnTo>
                    <a:pt x="28750" y="60031"/>
                  </a:lnTo>
                  <a:lnTo>
                    <a:pt x="29483" y="59588"/>
                  </a:lnTo>
                  <a:lnTo>
                    <a:pt x="30200" y="59105"/>
                  </a:lnTo>
                  <a:lnTo>
                    <a:pt x="30900" y="58582"/>
                  </a:lnTo>
                  <a:lnTo>
                    <a:pt x="31584" y="58019"/>
                  </a:lnTo>
                  <a:lnTo>
                    <a:pt x="32251" y="57415"/>
                  </a:lnTo>
                  <a:lnTo>
                    <a:pt x="32902" y="56771"/>
                  </a:lnTo>
                  <a:lnTo>
                    <a:pt x="33537" y="56088"/>
                  </a:lnTo>
                  <a:lnTo>
                    <a:pt x="34156" y="55364"/>
                  </a:lnTo>
                  <a:lnTo>
                    <a:pt x="34754" y="54598"/>
                  </a:lnTo>
                  <a:lnTo>
                    <a:pt x="35328" y="53789"/>
                  </a:lnTo>
                  <a:lnTo>
                    <a:pt x="35879" y="52937"/>
                  </a:lnTo>
                  <a:lnTo>
                    <a:pt x="36406" y="52042"/>
                  </a:lnTo>
                  <a:lnTo>
                    <a:pt x="36909" y="51103"/>
                  </a:lnTo>
                  <a:lnTo>
                    <a:pt x="37388" y="50122"/>
                  </a:lnTo>
                  <a:lnTo>
                    <a:pt x="37844" y="49097"/>
                  </a:lnTo>
                  <a:lnTo>
                    <a:pt x="38275" y="48029"/>
                  </a:lnTo>
                  <a:lnTo>
                    <a:pt x="38683" y="46918"/>
                  </a:lnTo>
                  <a:lnTo>
                    <a:pt x="39067" y="45764"/>
                  </a:lnTo>
                  <a:lnTo>
                    <a:pt x="39420" y="44564"/>
                  </a:lnTo>
                  <a:lnTo>
                    <a:pt x="39737" y="43314"/>
                  </a:lnTo>
                  <a:lnTo>
                    <a:pt x="40016" y="42016"/>
                  </a:lnTo>
                  <a:lnTo>
                    <a:pt x="40258" y="40668"/>
                  </a:lnTo>
                  <a:lnTo>
                    <a:pt x="40462" y="39272"/>
                  </a:lnTo>
                  <a:lnTo>
                    <a:pt x="40630" y="37826"/>
                  </a:lnTo>
                  <a:lnTo>
                    <a:pt x="40760" y="36331"/>
                  </a:lnTo>
                  <a:lnTo>
                    <a:pt x="40853" y="34787"/>
                  </a:lnTo>
                  <a:lnTo>
                    <a:pt x="40909" y="33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2021-01-05T00:04:59Z</dcterms:modified>
</cp:coreProperties>
</file>