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1510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1461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411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76535" y="845296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76535" y="818993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6535" y="792689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6535" y="76638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6535" y="740082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6535" y="71377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6535" y="687475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6535" y="661172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6535" y="634868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535" y="608565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6535" y="582262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6535" y="555958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6535" y="529655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6535" y="503351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6535" y="477048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6535" y="450744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6535" y="42444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6535" y="398137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6535" y="37183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6535" y="345530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6535" y="319227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6535" y="292924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6535" y="266620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6535" y="24031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6535" y="214013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653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648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6436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76535" y="2021771"/>
              <a:ext cx="672085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76535" y="2284805"/>
              <a:ext cx="563988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76535" y="2547840"/>
              <a:ext cx="516989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76535" y="2810874"/>
              <a:ext cx="455890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76535" y="3073909"/>
              <a:ext cx="441790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76535" y="3336943"/>
              <a:ext cx="427690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6535" y="3599978"/>
              <a:ext cx="413591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6535" y="3863012"/>
              <a:ext cx="343092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6535" y="4126047"/>
              <a:ext cx="343092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6535" y="4389081"/>
              <a:ext cx="305493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6535" y="4652116"/>
              <a:ext cx="2819940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6535" y="4915151"/>
              <a:ext cx="258494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6535" y="5178185"/>
              <a:ext cx="253794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6535" y="5441220"/>
              <a:ext cx="253794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6535" y="5704254"/>
              <a:ext cx="230295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6535" y="5967289"/>
              <a:ext cx="230295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6535" y="6230323"/>
              <a:ext cx="225595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6535" y="6493358"/>
              <a:ext cx="225595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6535" y="6756392"/>
              <a:ext cx="220895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6535" y="7019427"/>
              <a:ext cx="197395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6535" y="7282461"/>
              <a:ext cx="178596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6535" y="7545496"/>
              <a:ext cx="159796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6535" y="7808530"/>
              <a:ext cx="155096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6535" y="8071565"/>
              <a:ext cx="145696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6535" y="8334600"/>
              <a:ext cx="131597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9213329" y="2087929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9279548" y="208792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9295163" y="210005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9355029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9370750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9442155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9514407" y="208792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9586660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9616778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9689083" y="208792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9704698" y="210005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9763241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9869794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9899912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0008317" y="2087929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098619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0125932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0207024" y="208792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0222639" y="210005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0282506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0298226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0369632" y="2087929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0385247" y="2099521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0385247" y="2129534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0447918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0475231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0490952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0562358" y="208792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0625770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0641491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0710091" y="208681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0791818" y="208792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885259" y="2350964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948671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964392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9032992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9048713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120119" y="2350964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9135734" y="2363032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9228524" y="2350964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9294001" y="2350964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9373028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9448510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9523567" y="2350964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9595820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9623133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9638854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9710259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650346" y="261399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716565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742554" y="261288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818988" y="2613998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923265" y="261288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999699" y="2613998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077985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150290" y="261399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216509" y="261399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282727" y="261399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48945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374934" y="261288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451368" y="2613998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559773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589892" y="2613998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680194" y="2613998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769755" y="261399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848783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924264" y="261288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939985" y="262516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011390" y="261399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074803" y="261288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9090524" y="262516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9159124" y="261288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240851" y="2613998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147388" y="2877033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163003" y="2889154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219693" y="287703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283106" y="287592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298826" y="288820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366103" y="287592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469850" y="287592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485571" y="288820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556976" y="287703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635263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976914" y="3140067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040009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055730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7126394" y="314006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7205422" y="314006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7221037" y="31521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7283708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7357443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383168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7440281" y="314006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7533813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549533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620939" y="314006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717275" y="314006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732890" y="315213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791010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816735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7873849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903967" y="314006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919582" y="31521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976854" y="314006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080548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154177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8235269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8265387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8337693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8413174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494266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07181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32906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90019" y="3403102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05634" y="3415223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62325" y="3403102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77940" y="3415223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34630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00848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130966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203272" y="340310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218887" y="341517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311677" y="3403102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401979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429292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510384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525999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585865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601586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72991" y="3403102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688606" y="3414694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688606" y="3444707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751278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778591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794312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865717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929130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944851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013451" y="340199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095178" y="340310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198449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224174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281287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359574" y="340310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375189" y="341517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467979" y="3403102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483594" y="3414694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483594" y="3444707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546266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573579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589300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654671" y="340310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726923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796423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877515" y="3403102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955802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8031283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047004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118409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181822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197543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266143" y="340199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347870" y="340310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424119" y="3666136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87214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502935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73599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52627" y="366613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668242" y="367825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30913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804648" y="3666136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830373" y="367811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887487" y="3666136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981018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996739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68144" y="3666136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164480" y="3666136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229957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308985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384466" y="366502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459524" y="366613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531776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559089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574810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7646216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7719950" y="3666136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7745675" y="367811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7802789" y="3666136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7899125" y="3666136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7962538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7978259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046859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062580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133985" y="3666136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149600" y="3678205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208143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737971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763696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818005" y="3928059"/>
              <a:ext cx="75322" cy="97024"/>
            </a:xfrm>
            <a:custGeom>
              <a:avLst/>
              <a:pathLst>
                <a:path w="75322" h="97024">
                  <a:moveTo>
                    <a:pt x="75322" y="38058"/>
                  </a:moveTo>
                  <a:lnTo>
                    <a:pt x="75303" y="39539"/>
                  </a:lnTo>
                  <a:lnTo>
                    <a:pt x="75246" y="40996"/>
                  </a:lnTo>
                  <a:lnTo>
                    <a:pt x="75150" y="42431"/>
                  </a:lnTo>
                  <a:lnTo>
                    <a:pt x="75017" y="43842"/>
                  </a:lnTo>
                  <a:lnTo>
                    <a:pt x="74846" y="45230"/>
                  </a:lnTo>
                  <a:lnTo>
                    <a:pt x="74636" y="46595"/>
                  </a:lnTo>
                  <a:lnTo>
                    <a:pt x="74388" y="47936"/>
                  </a:lnTo>
                  <a:lnTo>
                    <a:pt x="74102" y="49254"/>
                  </a:lnTo>
                  <a:lnTo>
                    <a:pt x="73778" y="50549"/>
                  </a:lnTo>
                  <a:lnTo>
                    <a:pt x="73416" y="51820"/>
                  </a:lnTo>
                  <a:lnTo>
                    <a:pt x="73028" y="53055"/>
                  </a:lnTo>
                  <a:lnTo>
                    <a:pt x="72605" y="54263"/>
                  </a:lnTo>
                  <a:lnTo>
                    <a:pt x="72148" y="55444"/>
                  </a:lnTo>
                  <a:lnTo>
                    <a:pt x="71655" y="56597"/>
                  </a:lnTo>
                  <a:lnTo>
                    <a:pt x="71127" y="57722"/>
                  </a:lnTo>
                  <a:lnTo>
                    <a:pt x="70564" y="58820"/>
                  </a:lnTo>
                  <a:lnTo>
                    <a:pt x="69967" y="59890"/>
                  </a:lnTo>
                  <a:lnTo>
                    <a:pt x="69334" y="60933"/>
                  </a:lnTo>
                  <a:lnTo>
                    <a:pt x="68667" y="61948"/>
                  </a:lnTo>
                  <a:lnTo>
                    <a:pt x="67964" y="62936"/>
                  </a:lnTo>
                  <a:lnTo>
                    <a:pt x="67239" y="63883"/>
                  </a:lnTo>
                  <a:lnTo>
                    <a:pt x="66482" y="64799"/>
                  </a:lnTo>
                  <a:lnTo>
                    <a:pt x="65694" y="65683"/>
                  </a:lnTo>
                  <a:lnTo>
                    <a:pt x="64873" y="66535"/>
                  </a:lnTo>
                  <a:lnTo>
                    <a:pt x="64021" y="67356"/>
                  </a:lnTo>
                  <a:lnTo>
                    <a:pt x="63137" y="68144"/>
                  </a:lnTo>
                  <a:lnTo>
                    <a:pt x="62221" y="68901"/>
                  </a:lnTo>
                  <a:lnTo>
                    <a:pt x="61274" y="69626"/>
                  </a:lnTo>
                  <a:lnTo>
                    <a:pt x="60294" y="70320"/>
                  </a:lnTo>
                  <a:lnTo>
                    <a:pt x="59283" y="70981"/>
                  </a:lnTo>
                  <a:lnTo>
                    <a:pt x="58242" y="71598"/>
                  </a:lnTo>
                  <a:lnTo>
                    <a:pt x="57173" y="72178"/>
                  </a:lnTo>
                  <a:lnTo>
                    <a:pt x="56074" y="72720"/>
                  </a:lnTo>
                  <a:lnTo>
                    <a:pt x="54947" y="73226"/>
                  </a:lnTo>
                  <a:lnTo>
                    <a:pt x="53792" y="73694"/>
                  </a:lnTo>
                  <a:lnTo>
                    <a:pt x="52608" y="74126"/>
                  </a:lnTo>
                  <a:lnTo>
                    <a:pt x="51395" y="74520"/>
                  </a:lnTo>
                  <a:lnTo>
                    <a:pt x="50154" y="74877"/>
                  </a:lnTo>
                  <a:lnTo>
                    <a:pt x="48884" y="75198"/>
                  </a:lnTo>
                  <a:lnTo>
                    <a:pt x="47585" y="75481"/>
                  </a:lnTo>
                  <a:lnTo>
                    <a:pt x="47801" y="76083"/>
                  </a:lnTo>
                  <a:lnTo>
                    <a:pt x="48024" y="76662"/>
                  </a:lnTo>
                  <a:lnTo>
                    <a:pt x="48254" y="77218"/>
                  </a:lnTo>
                  <a:lnTo>
                    <a:pt x="48492" y="77750"/>
                  </a:lnTo>
                  <a:lnTo>
                    <a:pt x="48737" y="78260"/>
                  </a:lnTo>
                  <a:lnTo>
                    <a:pt x="48989" y="78746"/>
                  </a:lnTo>
                  <a:lnTo>
                    <a:pt x="49249" y="79208"/>
                  </a:lnTo>
                  <a:lnTo>
                    <a:pt x="49516" y="79648"/>
                  </a:lnTo>
                  <a:lnTo>
                    <a:pt x="49791" y="80064"/>
                  </a:lnTo>
                  <a:lnTo>
                    <a:pt x="50073" y="80456"/>
                  </a:lnTo>
                  <a:lnTo>
                    <a:pt x="50363" y="80839"/>
                  </a:lnTo>
                  <a:lnTo>
                    <a:pt x="50660" y="81204"/>
                  </a:lnTo>
                  <a:lnTo>
                    <a:pt x="50964" y="81550"/>
                  </a:lnTo>
                  <a:lnTo>
                    <a:pt x="51276" y="81879"/>
                  </a:lnTo>
                  <a:lnTo>
                    <a:pt x="51595" y="82190"/>
                  </a:lnTo>
                  <a:lnTo>
                    <a:pt x="51922" y="82483"/>
                  </a:lnTo>
                  <a:lnTo>
                    <a:pt x="52256" y="82757"/>
                  </a:lnTo>
                  <a:lnTo>
                    <a:pt x="52597" y="83014"/>
                  </a:lnTo>
                  <a:lnTo>
                    <a:pt x="52946" y="83253"/>
                  </a:lnTo>
                  <a:lnTo>
                    <a:pt x="53302" y="83473"/>
                  </a:lnTo>
                  <a:lnTo>
                    <a:pt x="53665" y="83688"/>
                  </a:lnTo>
                  <a:lnTo>
                    <a:pt x="54035" y="83888"/>
                  </a:lnTo>
                  <a:lnTo>
                    <a:pt x="54411" y="84074"/>
                  </a:lnTo>
                  <a:lnTo>
                    <a:pt x="54793" y="84244"/>
                  </a:lnTo>
                  <a:lnTo>
                    <a:pt x="55181" y="84400"/>
                  </a:lnTo>
                  <a:lnTo>
                    <a:pt x="55576" y="84541"/>
                  </a:lnTo>
                  <a:lnTo>
                    <a:pt x="55977" y="84667"/>
                  </a:lnTo>
                  <a:lnTo>
                    <a:pt x="56385" y="84778"/>
                  </a:lnTo>
                  <a:lnTo>
                    <a:pt x="56799" y="84874"/>
                  </a:lnTo>
                  <a:lnTo>
                    <a:pt x="57219" y="84956"/>
                  </a:lnTo>
                  <a:lnTo>
                    <a:pt x="57646" y="85036"/>
                  </a:lnTo>
                  <a:lnTo>
                    <a:pt x="58079" y="85108"/>
                  </a:lnTo>
                  <a:lnTo>
                    <a:pt x="58518" y="85172"/>
                  </a:lnTo>
                  <a:lnTo>
                    <a:pt x="58964" y="85227"/>
                  </a:lnTo>
                  <a:lnTo>
                    <a:pt x="59416" y="85273"/>
                  </a:lnTo>
                  <a:lnTo>
                    <a:pt x="59874" y="85311"/>
                  </a:lnTo>
                  <a:lnTo>
                    <a:pt x="60339" y="85341"/>
                  </a:lnTo>
                  <a:lnTo>
                    <a:pt x="60810" y="85362"/>
                  </a:lnTo>
                  <a:lnTo>
                    <a:pt x="61287" y="85375"/>
                  </a:lnTo>
                  <a:lnTo>
                    <a:pt x="61771" y="85379"/>
                  </a:lnTo>
                  <a:lnTo>
                    <a:pt x="62079" y="85377"/>
                  </a:lnTo>
                  <a:lnTo>
                    <a:pt x="62387" y="85373"/>
                  </a:lnTo>
                  <a:lnTo>
                    <a:pt x="62697" y="85365"/>
                  </a:lnTo>
                  <a:lnTo>
                    <a:pt x="63008" y="85354"/>
                  </a:lnTo>
                  <a:lnTo>
                    <a:pt x="63320" y="85339"/>
                  </a:lnTo>
                  <a:lnTo>
                    <a:pt x="63632" y="85322"/>
                  </a:lnTo>
                  <a:lnTo>
                    <a:pt x="63946" y="85301"/>
                  </a:lnTo>
                  <a:lnTo>
                    <a:pt x="64261" y="85277"/>
                  </a:lnTo>
                  <a:lnTo>
                    <a:pt x="64577" y="85250"/>
                  </a:lnTo>
                  <a:lnTo>
                    <a:pt x="64894" y="85220"/>
                  </a:lnTo>
                  <a:lnTo>
                    <a:pt x="65212" y="85197"/>
                  </a:lnTo>
                  <a:lnTo>
                    <a:pt x="65529" y="85172"/>
                  </a:lnTo>
                  <a:lnTo>
                    <a:pt x="65847" y="85142"/>
                  </a:lnTo>
                  <a:lnTo>
                    <a:pt x="66165" y="85110"/>
                  </a:lnTo>
                  <a:lnTo>
                    <a:pt x="66482" y="85075"/>
                  </a:lnTo>
                  <a:lnTo>
                    <a:pt x="66800" y="85036"/>
                  </a:lnTo>
                  <a:lnTo>
                    <a:pt x="67117" y="84994"/>
                  </a:lnTo>
                  <a:lnTo>
                    <a:pt x="67435" y="84949"/>
                  </a:lnTo>
                  <a:lnTo>
                    <a:pt x="67753" y="84901"/>
                  </a:lnTo>
                  <a:lnTo>
                    <a:pt x="68070" y="84850"/>
                  </a:lnTo>
                  <a:lnTo>
                    <a:pt x="67964" y="95542"/>
                  </a:lnTo>
                  <a:lnTo>
                    <a:pt x="67390" y="95667"/>
                  </a:lnTo>
                  <a:lnTo>
                    <a:pt x="66810" y="95788"/>
                  </a:lnTo>
                  <a:lnTo>
                    <a:pt x="66226" y="95904"/>
                  </a:lnTo>
                  <a:lnTo>
                    <a:pt x="65635" y="96016"/>
                  </a:lnTo>
                  <a:lnTo>
                    <a:pt x="65040" y="96124"/>
                  </a:lnTo>
                  <a:lnTo>
                    <a:pt x="64439" y="96228"/>
                  </a:lnTo>
                  <a:lnTo>
                    <a:pt x="63833" y="96328"/>
                  </a:lnTo>
                  <a:lnTo>
                    <a:pt x="63222" y="96423"/>
                  </a:lnTo>
                  <a:lnTo>
                    <a:pt x="62605" y="96514"/>
                  </a:lnTo>
                  <a:lnTo>
                    <a:pt x="61983" y="96601"/>
                  </a:lnTo>
                  <a:lnTo>
                    <a:pt x="61353" y="96681"/>
                  </a:lnTo>
                  <a:lnTo>
                    <a:pt x="60711" y="96753"/>
                  </a:lnTo>
                  <a:lnTo>
                    <a:pt x="60057" y="96817"/>
                  </a:lnTo>
                  <a:lnTo>
                    <a:pt x="59391" y="96872"/>
                  </a:lnTo>
                  <a:lnTo>
                    <a:pt x="58714" y="96918"/>
                  </a:lnTo>
                  <a:lnTo>
                    <a:pt x="58026" y="96956"/>
                  </a:lnTo>
                  <a:lnTo>
                    <a:pt x="57326" y="96986"/>
                  </a:lnTo>
                  <a:lnTo>
                    <a:pt x="56614" y="97007"/>
                  </a:lnTo>
                  <a:lnTo>
                    <a:pt x="55890" y="97020"/>
                  </a:lnTo>
                  <a:lnTo>
                    <a:pt x="55155" y="97024"/>
                  </a:lnTo>
                  <a:lnTo>
                    <a:pt x="54162" y="97009"/>
                  </a:lnTo>
                  <a:lnTo>
                    <a:pt x="53194" y="96963"/>
                  </a:lnTo>
                  <a:lnTo>
                    <a:pt x="52252" y="96886"/>
                  </a:lnTo>
                  <a:lnTo>
                    <a:pt x="51335" y="96778"/>
                  </a:lnTo>
                  <a:lnTo>
                    <a:pt x="50444" y="96640"/>
                  </a:lnTo>
                  <a:lnTo>
                    <a:pt x="49578" y="96471"/>
                  </a:lnTo>
                  <a:lnTo>
                    <a:pt x="48737" y="96272"/>
                  </a:lnTo>
                  <a:lnTo>
                    <a:pt x="47922" y="96042"/>
                  </a:lnTo>
                  <a:lnTo>
                    <a:pt x="47132" y="95781"/>
                  </a:lnTo>
                  <a:lnTo>
                    <a:pt x="46368" y="95489"/>
                  </a:lnTo>
                  <a:lnTo>
                    <a:pt x="45626" y="95180"/>
                  </a:lnTo>
                  <a:lnTo>
                    <a:pt x="44903" y="94845"/>
                  </a:lnTo>
                  <a:lnTo>
                    <a:pt x="44199" y="94485"/>
                  </a:lnTo>
                  <a:lnTo>
                    <a:pt x="43514" y="94100"/>
                  </a:lnTo>
                  <a:lnTo>
                    <a:pt x="42848" y="93689"/>
                  </a:lnTo>
                  <a:lnTo>
                    <a:pt x="42201" y="93253"/>
                  </a:lnTo>
                  <a:lnTo>
                    <a:pt x="41573" y="92792"/>
                  </a:lnTo>
                  <a:lnTo>
                    <a:pt x="40965" y="92305"/>
                  </a:lnTo>
                  <a:lnTo>
                    <a:pt x="40375" y="91792"/>
                  </a:lnTo>
                  <a:lnTo>
                    <a:pt x="39804" y="91254"/>
                  </a:lnTo>
                  <a:lnTo>
                    <a:pt x="39262" y="90703"/>
                  </a:lnTo>
                  <a:lnTo>
                    <a:pt x="38735" y="90128"/>
                  </a:lnTo>
                  <a:lnTo>
                    <a:pt x="38224" y="89530"/>
                  </a:lnTo>
                  <a:lnTo>
                    <a:pt x="37730" y="88909"/>
                  </a:lnTo>
                  <a:lnTo>
                    <a:pt x="37250" y="88264"/>
                  </a:lnTo>
                  <a:lnTo>
                    <a:pt x="36787" y="87596"/>
                  </a:lnTo>
                  <a:lnTo>
                    <a:pt x="36340" y="86905"/>
                  </a:lnTo>
                  <a:lnTo>
                    <a:pt x="35909" y="86190"/>
                  </a:lnTo>
                  <a:lnTo>
                    <a:pt x="35493" y="85452"/>
                  </a:lnTo>
                  <a:lnTo>
                    <a:pt x="35094" y="84691"/>
                  </a:lnTo>
                  <a:lnTo>
                    <a:pt x="34717" y="83920"/>
                  </a:lnTo>
                  <a:lnTo>
                    <a:pt x="34350" y="83133"/>
                  </a:lnTo>
                  <a:lnTo>
                    <a:pt x="33993" y="82328"/>
                  </a:lnTo>
                  <a:lnTo>
                    <a:pt x="33645" y="81507"/>
                  </a:lnTo>
                  <a:lnTo>
                    <a:pt x="33307" y="80668"/>
                  </a:lnTo>
                  <a:lnTo>
                    <a:pt x="32978" y="79813"/>
                  </a:lnTo>
                  <a:lnTo>
                    <a:pt x="32659" y="78940"/>
                  </a:lnTo>
                  <a:lnTo>
                    <a:pt x="32349" y="78051"/>
                  </a:lnTo>
                  <a:lnTo>
                    <a:pt x="32049" y="77145"/>
                  </a:lnTo>
                  <a:lnTo>
                    <a:pt x="31759" y="76222"/>
                  </a:lnTo>
                  <a:lnTo>
                    <a:pt x="30190" y="76050"/>
                  </a:lnTo>
                  <a:lnTo>
                    <a:pt x="28661" y="75830"/>
                  </a:lnTo>
                  <a:lnTo>
                    <a:pt x="27171" y="75563"/>
                  </a:lnTo>
                  <a:lnTo>
                    <a:pt x="25720" y="75248"/>
                  </a:lnTo>
                  <a:lnTo>
                    <a:pt x="24309" y="74885"/>
                  </a:lnTo>
                  <a:lnTo>
                    <a:pt x="22936" y="74475"/>
                  </a:lnTo>
                  <a:lnTo>
                    <a:pt x="21603" y="74017"/>
                  </a:lnTo>
                  <a:lnTo>
                    <a:pt x="20308" y="73512"/>
                  </a:lnTo>
                  <a:lnTo>
                    <a:pt x="19053" y="72958"/>
                  </a:lnTo>
                  <a:lnTo>
                    <a:pt x="17838" y="72358"/>
                  </a:lnTo>
                  <a:lnTo>
                    <a:pt x="16672" y="71714"/>
                  </a:lnTo>
                  <a:lnTo>
                    <a:pt x="15545" y="71032"/>
                  </a:lnTo>
                  <a:lnTo>
                    <a:pt x="14457" y="70312"/>
                  </a:lnTo>
                  <a:lnTo>
                    <a:pt x="13408" y="69554"/>
                  </a:lnTo>
                  <a:lnTo>
                    <a:pt x="12399" y="68758"/>
                  </a:lnTo>
                  <a:lnTo>
                    <a:pt x="11429" y="67924"/>
                  </a:lnTo>
                  <a:lnTo>
                    <a:pt x="10498" y="67052"/>
                  </a:lnTo>
                  <a:lnTo>
                    <a:pt x="9606" y="66141"/>
                  </a:lnTo>
                  <a:lnTo>
                    <a:pt x="8753" y="65193"/>
                  </a:lnTo>
                  <a:lnTo>
                    <a:pt x="7939" y="64206"/>
                  </a:lnTo>
                  <a:lnTo>
                    <a:pt x="7165" y="63184"/>
                  </a:lnTo>
                  <a:lnTo>
                    <a:pt x="6430" y="62129"/>
                  </a:lnTo>
                  <a:lnTo>
                    <a:pt x="5734" y="61041"/>
                  </a:lnTo>
                  <a:lnTo>
                    <a:pt x="5077" y="59921"/>
                  </a:lnTo>
                  <a:lnTo>
                    <a:pt x="4459" y="58767"/>
                  </a:lnTo>
                  <a:lnTo>
                    <a:pt x="3880" y="57581"/>
                  </a:lnTo>
                  <a:lnTo>
                    <a:pt x="3341" y="56362"/>
                  </a:lnTo>
                  <a:lnTo>
                    <a:pt x="2841" y="55110"/>
                  </a:lnTo>
                  <a:lnTo>
                    <a:pt x="2380" y="53826"/>
                  </a:lnTo>
                  <a:lnTo>
                    <a:pt x="1958" y="52508"/>
                  </a:lnTo>
                  <a:lnTo>
                    <a:pt x="1586" y="51163"/>
                  </a:lnTo>
                  <a:lnTo>
                    <a:pt x="1253" y="49796"/>
                  </a:lnTo>
                  <a:lnTo>
                    <a:pt x="959" y="48406"/>
                  </a:lnTo>
                  <a:lnTo>
                    <a:pt x="705" y="46995"/>
                  </a:lnTo>
                  <a:lnTo>
                    <a:pt x="489" y="45561"/>
                  </a:lnTo>
                  <a:lnTo>
                    <a:pt x="313" y="44105"/>
                  </a:lnTo>
                  <a:lnTo>
                    <a:pt x="176" y="42626"/>
                  </a:lnTo>
                  <a:lnTo>
                    <a:pt x="78" y="41126"/>
                  </a:lnTo>
                  <a:lnTo>
                    <a:pt x="19" y="39603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833725" y="3940340"/>
              <a:ext cx="43669" cy="52244"/>
            </a:xfrm>
            <a:custGeom>
              <a:avLst/>
              <a:pathLst>
                <a:path w="43669" h="52244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30"/>
                  </a:lnTo>
                  <a:lnTo>
                    <a:pt x="2000" y="38363"/>
                  </a:lnTo>
                  <a:lnTo>
                    <a:pt x="2352" y="39268"/>
                  </a:lnTo>
                  <a:lnTo>
                    <a:pt x="2731" y="40145"/>
                  </a:lnTo>
                  <a:lnTo>
                    <a:pt x="3136" y="40995"/>
                  </a:lnTo>
                  <a:lnTo>
                    <a:pt x="3567" y="41818"/>
                  </a:lnTo>
                  <a:lnTo>
                    <a:pt x="4025" y="42613"/>
                  </a:lnTo>
                  <a:lnTo>
                    <a:pt x="4509" y="43381"/>
                  </a:lnTo>
                  <a:lnTo>
                    <a:pt x="5020" y="44121"/>
                  </a:lnTo>
                  <a:lnTo>
                    <a:pt x="5557" y="44833"/>
                  </a:lnTo>
                  <a:lnTo>
                    <a:pt x="6121" y="45516"/>
                  </a:lnTo>
                  <a:lnTo>
                    <a:pt x="6711" y="46169"/>
                  </a:lnTo>
                  <a:lnTo>
                    <a:pt x="7328" y="46791"/>
                  </a:lnTo>
                  <a:lnTo>
                    <a:pt x="7971" y="47382"/>
                  </a:lnTo>
                  <a:lnTo>
                    <a:pt x="8641" y="47943"/>
                  </a:lnTo>
                  <a:lnTo>
                    <a:pt x="9337" y="48473"/>
                  </a:lnTo>
                  <a:lnTo>
                    <a:pt x="10059" y="48972"/>
                  </a:lnTo>
                  <a:lnTo>
                    <a:pt x="10808" y="49440"/>
                  </a:lnTo>
                  <a:lnTo>
                    <a:pt x="11584" y="49878"/>
                  </a:lnTo>
                  <a:lnTo>
                    <a:pt x="12386" y="50285"/>
                  </a:lnTo>
                  <a:lnTo>
                    <a:pt x="13213" y="50657"/>
                  </a:lnTo>
                  <a:lnTo>
                    <a:pt x="14067" y="50990"/>
                  </a:lnTo>
                  <a:lnTo>
                    <a:pt x="14945" y="51284"/>
                  </a:lnTo>
                  <a:lnTo>
                    <a:pt x="15849" y="51538"/>
                  </a:lnTo>
                  <a:lnTo>
                    <a:pt x="16779" y="51754"/>
                  </a:lnTo>
                  <a:lnTo>
                    <a:pt x="17734" y="51930"/>
                  </a:lnTo>
                  <a:lnTo>
                    <a:pt x="18714" y="52067"/>
                  </a:lnTo>
                  <a:lnTo>
                    <a:pt x="19720" y="52165"/>
                  </a:lnTo>
                  <a:lnTo>
                    <a:pt x="20751" y="52224"/>
                  </a:lnTo>
                  <a:lnTo>
                    <a:pt x="21808" y="52244"/>
                  </a:lnTo>
                  <a:lnTo>
                    <a:pt x="22935" y="52224"/>
                  </a:lnTo>
                  <a:lnTo>
                    <a:pt x="24031" y="52165"/>
                  </a:lnTo>
                  <a:lnTo>
                    <a:pt x="25095" y="52067"/>
                  </a:lnTo>
                  <a:lnTo>
                    <a:pt x="26127" y="51930"/>
                  </a:lnTo>
                  <a:lnTo>
                    <a:pt x="27127" y="51754"/>
                  </a:lnTo>
                  <a:lnTo>
                    <a:pt x="28096" y="51538"/>
                  </a:lnTo>
                  <a:lnTo>
                    <a:pt x="29033" y="51284"/>
                  </a:lnTo>
                  <a:lnTo>
                    <a:pt x="29938" y="50990"/>
                  </a:lnTo>
                  <a:lnTo>
                    <a:pt x="30811" y="50657"/>
                  </a:lnTo>
                  <a:lnTo>
                    <a:pt x="31653" y="50285"/>
                  </a:lnTo>
                  <a:lnTo>
                    <a:pt x="32464" y="49868"/>
                  </a:lnTo>
                  <a:lnTo>
                    <a:pt x="33245" y="49421"/>
                  </a:lnTo>
                  <a:lnTo>
                    <a:pt x="33997" y="48945"/>
                  </a:lnTo>
                  <a:lnTo>
                    <a:pt x="34719" y="48439"/>
                  </a:lnTo>
                  <a:lnTo>
                    <a:pt x="35411" y="47903"/>
                  </a:lnTo>
                  <a:lnTo>
                    <a:pt x="36074" y="47338"/>
                  </a:lnTo>
                  <a:lnTo>
                    <a:pt x="36707" y="46743"/>
                  </a:lnTo>
                  <a:lnTo>
                    <a:pt x="37310" y="46118"/>
                  </a:lnTo>
                  <a:lnTo>
                    <a:pt x="37884" y="45464"/>
                  </a:lnTo>
                  <a:lnTo>
                    <a:pt x="38428" y="44780"/>
                  </a:lnTo>
                  <a:lnTo>
                    <a:pt x="38954" y="44058"/>
                  </a:lnTo>
                  <a:lnTo>
                    <a:pt x="39451" y="43309"/>
                  </a:lnTo>
                  <a:lnTo>
                    <a:pt x="39919" y="42533"/>
                  </a:lnTo>
                  <a:lnTo>
                    <a:pt x="40359" y="41731"/>
                  </a:lnTo>
                  <a:lnTo>
                    <a:pt x="40770" y="40903"/>
                  </a:lnTo>
                  <a:lnTo>
                    <a:pt x="41153" y="40048"/>
                  </a:lnTo>
                  <a:lnTo>
                    <a:pt x="41507" y="39167"/>
                  </a:lnTo>
                  <a:lnTo>
                    <a:pt x="41833" y="38259"/>
                  </a:lnTo>
                  <a:lnTo>
                    <a:pt x="42130" y="3732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904390" y="392917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978865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7004590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7058899" y="392805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139250" y="392917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218277" y="392917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278461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349972" y="392917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429000" y="392917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444615" y="394129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507287" y="392917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419055" y="419109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492684" y="419109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573776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03894" y="41922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76199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748452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820704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850823" y="419220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917041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944354" y="419109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055564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071179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133851" y="41922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206156" y="4192205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221771" y="4204327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275656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291377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362782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378397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435034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503158" y="419109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467069" y="4470156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574045" y="446904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584314" y="447730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662124" y="447015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672234" y="447825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740410" y="447015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800700" y="4470156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810810" y="4478255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901906" y="4470156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959550" y="446904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7969818" y="447730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047099" y="447015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125915" y="447015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136025" y="447825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204202" y="447015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273808" y="447015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295933" y="447814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354794" y="447015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441444" y="446904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451712" y="447730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529523" y="447015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8622419" y="446904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8701499" y="447015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8723625" y="447814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8778515" y="446904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8848333" y="447015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8921009" y="447015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8931119" y="447825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8995537" y="446904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9005806" y="447730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9083616" y="447015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9155921" y="447015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9227750" y="447015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9300426" y="447015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9372731" y="447015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9382842" y="447825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9447260" y="446904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9457529" y="447730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9535339" y="447015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9591870" y="446904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9602139" y="447730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9676509" y="446904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9757760" y="447015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233291" y="473319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290934" y="473207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301203" y="474033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378484" y="473319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457300" y="473319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467410" y="474128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535587" y="473319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605192" y="473319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627318" y="474117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686179" y="473319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772829" y="473207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783097" y="474033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860908" y="4733191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948563" y="473319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970689" y="474117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8026109" y="473207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8113870" y="473319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8123980" y="474128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8193268" y="473319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8218888" y="4732079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300033" y="473319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8378848" y="473319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8432680" y="473319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8504827" y="473319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8583643" y="473319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8593753" y="474128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8653249" y="473319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8675374" y="474117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8734235" y="473319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8815962" y="473319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8838088" y="474117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8896948" y="473319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8975235" y="4733191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8985345" y="474128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9083640" y="4733191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9146100" y="473207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9156369" y="474033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9230421" y="473207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9240689" y="474033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9318500" y="4733191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9328610" y="474128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9423517" y="4732079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9505191" y="4733191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9583478" y="473319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9655783" y="4733191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9747197" y="473319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9772234" y="473207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9842051" y="473319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9914727" y="473319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9924837" y="474128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9986503" y="473319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7005495" y="4996225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015605" y="5004324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077800" y="499622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087910" y="500432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152329" y="49951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162598" y="500337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240408" y="4996225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250518" y="5004324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250518" y="5035819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313825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339073" y="49951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349342" y="500337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420695" y="499622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494482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520101" y="49951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597806" y="499511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695518" y="49962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717644" y="50042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776504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854791" y="499622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864901" y="5004324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954515" y="49962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976641" y="50042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8035501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8107330" y="499622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8181118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8210124" y="4996225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8301538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8327157" y="49951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8408832" y="499622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8418942" y="500432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8483360" y="49951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8493629" y="500337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8571439" y="4996225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581549" y="5004324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581549" y="5035819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8644856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8665182" y="49962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8687308" y="50042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8746168" y="499622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8836576" y="4996225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8846686" y="5004324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8908881" y="499622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8918992" y="500432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8983410" y="49951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8993679" y="500337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9065031" y="499622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9137707" y="499622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9211124" y="499622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9240131" y="49962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9314447" y="499511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958496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036253" y="525926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108612" y="525926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181287" y="525926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191397" y="526735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260686" y="525926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289692" y="525926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361998" y="525926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433827" y="525926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502532" y="525814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958496" y="552229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968606" y="5530393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027043" y="55211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037312" y="55294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114593" y="55222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193409" y="55222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247241" y="55222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319917" y="55222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330027" y="55303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391693" y="552229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496657" y="552118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569545" y="55211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652330" y="55222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681337" y="55222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753643" y="55222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828541" y="55211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910216" y="55222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716302" y="5785329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773945" y="578421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784214" y="5792475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861495" y="578532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940311" y="578532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950421" y="579342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018598" y="578532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088203" y="578532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110329" y="579331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169190" y="578532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255839" y="578421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266108" y="5792475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343918" y="578532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440255" y="578532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502715" y="578421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512984" y="5792475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587036" y="578421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597305" y="5792475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675115" y="5785329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685225" y="5793428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779550" y="578421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852437" y="578421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935223" y="578532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964230" y="578532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036535" y="578532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111434" y="578421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193109" y="578532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723501" y="604836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775374" y="6048364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879651" y="604836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982445" y="6048364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044905" y="6047252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055174" y="60555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129226" y="6047252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139495" y="60555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217305" y="604836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227415" y="6056462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321740" y="6047252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394627" y="604725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477413" y="604836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506420" y="604836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578725" y="604836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653624" y="604725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735299" y="604836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829041" y="604836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851167" y="605635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910028" y="604836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988314" y="604836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998424" y="6056462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090262" y="604836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162937" y="604836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231855" y="604725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313529" y="604836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391816" y="604836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466344" y="6047252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476613" y="60555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554423" y="604836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610955" y="6047252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621224" y="60555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695593" y="6047252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776844" y="604836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667821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689947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6745049" y="6310286"/>
              <a:ext cx="73999" cy="96177"/>
            </a:xfrm>
            <a:custGeom>
              <a:avLst/>
              <a:pathLst>
                <a:path w="73999" h="96177">
                  <a:moveTo>
                    <a:pt x="73999" y="38058"/>
                  </a:moveTo>
                  <a:lnTo>
                    <a:pt x="73978" y="39622"/>
                  </a:lnTo>
                  <a:lnTo>
                    <a:pt x="73916" y="41160"/>
                  </a:lnTo>
                  <a:lnTo>
                    <a:pt x="73813" y="42671"/>
                  </a:lnTo>
                  <a:lnTo>
                    <a:pt x="73668" y="44155"/>
                  </a:lnTo>
                  <a:lnTo>
                    <a:pt x="73483" y="45614"/>
                  </a:lnTo>
                  <a:lnTo>
                    <a:pt x="73255" y="47046"/>
                  </a:lnTo>
                  <a:lnTo>
                    <a:pt x="72987" y="48451"/>
                  </a:lnTo>
                  <a:lnTo>
                    <a:pt x="72677" y="49830"/>
                  </a:lnTo>
                  <a:lnTo>
                    <a:pt x="72326" y="51182"/>
                  </a:lnTo>
                  <a:lnTo>
                    <a:pt x="71934" y="52508"/>
                  </a:lnTo>
                  <a:lnTo>
                    <a:pt x="71513" y="53794"/>
                  </a:lnTo>
                  <a:lnTo>
                    <a:pt x="71056" y="55049"/>
                  </a:lnTo>
                  <a:lnTo>
                    <a:pt x="70561" y="56272"/>
                  </a:lnTo>
                  <a:lnTo>
                    <a:pt x="70029" y="57463"/>
                  </a:lnTo>
                  <a:lnTo>
                    <a:pt x="69460" y="58622"/>
                  </a:lnTo>
                  <a:lnTo>
                    <a:pt x="68854" y="59749"/>
                  </a:lnTo>
                  <a:lnTo>
                    <a:pt x="68210" y="60845"/>
                  </a:lnTo>
                  <a:lnTo>
                    <a:pt x="67530" y="61909"/>
                  </a:lnTo>
                  <a:lnTo>
                    <a:pt x="66813" y="62941"/>
                  </a:lnTo>
                  <a:lnTo>
                    <a:pt x="66059" y="63942"/>
                  </a:lnTo>
                  <a:lnTo>
                    <a:pt x="65279" y="64908"/>
                  </a:lnTo>
                  <a:lnTo>
                    <a:pt x="64462" y="65839"/>
                  </a:lnTo>
                  <a:lnTo>
                    <a:pt x="63610" y="66733"/>
                  </a:lnTo>
                  <a:lnTo>
                    <a:pt x="62722" y="67592"/>
                  </a:lnTo>
                  <a:lnTo>
                    <a:pt x="61798" y="68414"/>
                  </a:lnTo>
                  <a:lnTo>
                    <a:pt x="60838" y="69201"/>
                  </a:lnTo>
                  <a:lnTo>
                    <a:pt x="59841" y="69951"/>
                  </a:lnTo>
                  <a:lnTo>
                    <a:pt x="58809" y="70666"/>
                  </a:lnTo>
                  <a:lnTo>
                    <a:pt x="57741" y="71345"/>
                  </a:lnTo>
                  <a:lnTo>
                    <a:pt x="56637" y="71987"/>
                  </a:lnTo>
                  <a:lnTo>
                    <a:pt x="55510" y="72580"/>
                  </a:lnTo>
                  <a:lnTo>
                    <a:pt x="54352" y="73131"/>
                  </a:lnTo>
                  <a:lnTo>
                    <a:pt x="53164" y="73639"/>
                  </a:lnTo>
                  <a:lnTo>
                    <a:pt x="51945" y="74104"/>
                  </a:lnTo>
                  <a:lnTo>
                    <a:pt x="50695" y="74528"/>
                  </a:lnTo>
                  <a:lnTo>
                    <a:pt x="49415" y="74909"/>
                  </a:lnTo>
                  <a:lnTo>
                    <a:pt x="48104" y="75248"/>
                  </a:lnTo>
                  <a:lnTo>
                    <a:pt x="46762" y="75544"/>
                  </a:lnTo>
                  <a:lnTo>
                    <a:pt x="45389" y="75798"/>
                  </a:lnTo>
                  <a:lnTo>
                    <a:pt x="43986" y="76010"/>
                  </a:lnTo>
                  <a:lnTo>
                    <a:pt x="44211" y="76678"/>
                  </a:lnTo>
                  <a:lnTo>
                    <a:pt x="44441" y="77325"/>
                  </a:lnTo>
                  <a:lnTo>
                    <a:pt x="44677" y="77952"/>
                  </a:lnTo>
                  <a:lnTo>
                    <a:pt x="44918" y="78559"/>
                  </a:lnTo>
                  <a:lnTo>
                    <a:pt x="45164" y="79146"/>
                  </a:lnTo>
                  <a:lnTo>
                    <a:pt x="45415" y="79713"/>
                  </a:lnTo>
                  <a:lnTo>
                    <a:pt x="45672" y="80260"/>
                  </a:lnTo>
                  <a:lnTo>
                    <a:pt x="45934" y="80787"/>
                  </a:lnTo>
                  <a:lnTo>
                    <a:pt x="46201" y="81293"/>
                  </a:lnTo>
                  <a:lnTo>
                    <a:pt x="46474" y="81780"/>
                  </a:lnTo>
                  <a:lnTo>
                    <a:pt x="46763" y="82247"/>
                  </a:lnTo>
                  <a:lnTo>
                    <a:pt x="47060" y="82696"/>
                  </a:lnTo>
                  <a:lnTo>
                    <a:pt x="47365" y="83128"/>
                  </a:lnTo>
                  <a:lnTo>
                    <a:pt x="47677" y="83541"/>
                  </a:lnTo>
                  <a:lnTo>
                    <a:pt x="47996" y="83937"/>
                  </a:lnTo>
                  <a:lnTo>
                    <a:pt x="48322" y="84314"/>
                  </a:lnTo>
                  <a:lnTo>
                    <a:pt x="48656" y="84673"/>
                  </a:lnTo>
                  <a:lnTo>
                    <a:pt x="48998" y="85015"/>
                  </a:lnTo>
                  <a:lnTo>
                    <a:pt x="49347" y="85338"/>
                  </a:lnTo>
                  <a:lnTo>
                    <a:pt x="49703" y="85644"/>
                  </a:lnTo>
                  <a:lnTo>
                    <a:pt x="50066" y="85942"/>
                  </a:lnTo>
                  <a:lnTo>
                    <a:pt x="50437" y="86224"/>
                  </a:lnTo>
                  <a:lnTo>
                    <a:pt x="50816" y="86488"/>
                  </a:lnTo>
                  <a:lnTo>
                    <a:pt x="51202" y="86736"/>
                  </a:lnTo>
                  <a:lnTo>
                    <a:pt x="51595" y="86967"/>
                  </a:lnTo>
                  <a:lnTo>
                    <a:pt x="51996" y="87181"/>
                  </a:lnTo>
                  <a:lnTo>
                    <a:pt x="52404" y="87378"/>
                  </a:lnTo>
                  <a:lnTo>
                    <a:pt x="52819" y="87558"/>
                  </a:lnTo>
                  <a:lnTo>
                    <a:pt x="53242" y="87721"/>
                  </a:lnTo>
                  <a:lnTo>
                    <a:pt x="53673" y="87867"/>
                  </a:lnTo>
                  <a:lnTo>
                    <a:pt x="54122" y="88008"/>
                  </a:lnTo>
                  <a:lnTo>
                    <a:pt x="54581" y="88134"/>
                  </a:lnTo>
                  <a:lnTo>
                    <a:pt x="55049" y="88245"/>
                  </a:lnTo>
                  <a:lnTo>
                    <a:pt x="55527" y="88341"/>
                  </a:lnTo>
                  <a:lnTo>
                    <a:pt x="56015" y="88423"/>
                  </a:lnTo>
                  <a:lnTo>
                    <a:pt x="56512" y="88489"/>
                  </a:lnTo>
                  <a:lnTo>
                    <a:pt x="57019" y="88541"/>
                  </a:lnTo>
                  <a:lnTo>
                    <a:pt x="57535" y="88578"/>
                  </a:lnTo>
                  <a:lnTo>
                    <a:pt x="58060" y="88600"/>
                  </a:lnTo>
                  <a:lnTo>
                    <a:pt x="58595" y="88608"/>
                  </a:lnTo>
                  <a:lnTo>
                    <a:pt x="58894" y="88606"/>
                  </a:lnTo>
                  <a:lnTo>
                    <a:pt x="59197" y="88599"/>
                  </a:lnTo>
                  <a:lnTo>
                    <a:pt x="59504" y="88589"/>
                  </a:lnTo>
                  <a:lnTo>
                    <a:pt x="59815" y="88574"/>
                  </a:lnTo>
                  <a:lnTo>
                    <a:pt x="60130" y="88555"/>
                  </a:lnTo>
                  <a:lnTo>
                    <a:pt x="60450" y="88532"/>
                  </a:lnTo>
                  <a:lnTo>
                    <a:pt x="60774" y="88504"/>
                  </a:lnTo>
                  <a:lnTo>
                    <a:pt x="61102" y="88472"/>
                  </a:lnTo>
                  <a:lnTo>
                    <a:pt x="61435" y="88436"/>
                  </a:lnTo>
                  <a:lnTo>
                    <a:pt x="61771" y="88396"/>
                  </a:lnTo>
                  <a:lnTo>
                    <a:pt x="62105" y="88353"/>
                  </a:lnTo>
                  <a:lnTo>
                    <a:pt x="62430" y="88309"/>
                  </a:lnTo>
                  <a:lnTo>
                    <a:pt x="62745" y="88264"/>
                  </a:lnTo>
                  <a:lnTo>
                    <a:pt x="63050" y="88218"/>
                  </a:lnTo>
                  <a:lnTo>
                    <a:pt x="63346" y="88171"/>
                  </a:lnTo>
                  <a:lnTo>
                    <a:pt x="63632" y="88123"/>
                  </a:lnTo>
                  <a:lnTo>
                    <a:pt x="63909" y="88074"/>
                  </a:lnTo>
                  <a:lnTo>
                    <a:pt x="64177" y="88024"/>
                  </a:lnTo>
                  <a:lnTo>
                    <a:pt x="64434" y="87972"/>
                  </a:lnTo>
                  <a:lnTo>
                    <a:pt x="64683" y="87920"/>
                  </a:lnTo>
                  <a:lnTo>
                    <a:pt x="64683" y="95013"/>
                  </a:lnTo>
                  <a:lnTo>
                    <a:pt x="64276" y="95106"/>
                  </a:lnTo>
                  <a:lnTo>
                    <a:pt x="63861" y="95197"/>
                  </a:lnTo>
                  <a:lnTo>
                    <a:pt x="63438" y="95284"/>
                  </a:lnTo>
                  <a:lnTo>
                    <a:pt x="63006" y="95368"/>
                  </a:lnTo>
                  <a:lnTo>
                    <a:pt x="62565" y="95449"/>
                  </a:lnTo>
                  <a:lnTo>
                    <a:pt x="62116" y="95527"/>
                  </a:lnTo>
                  <a:lnTo>
                    <a:pt x="61659" y="95602"/>
                  </a:lnTo>
                  <a:lnTo>
                    <a:pt x="61193" y="95673"/>
                  </a:lnTo>
                  <a:lnTo>
                    <a:pt x="60719" y="95742"/>
                  </a:lnTo>
                  <a:lnTo>
                    <a:pt x="60236" y="95807"/>
                  </a:lnTo>
                  <a:lnTo>
                    <a:pt x="59758" y="95877"/>
                  </a:lnTo>
                  <a:lnTo>
                    <a:pt x="59275" y="95940"/>
                  </a:lnTo>
                  <a:lnTo>
                    <a:pt x="58788" y="95996"/>
                  </a:lnTo>
                  <a:lnTo>
                    <a:pt x="58297" y="96044"/>
                  </a:lnTo>
                  <a:lnTo>
                    <a:pt x="57801" y="96085"/>
                  </a:lnTo>
                  <a:lnTo>
                    <a:pt x="57302" y="96118"/>
                  </a:lnTo>
                  <a:lnTo>
                    <a:pt x="56798" y="96144"/>
                  </a:lnTo>
                  <a:lnTo>
                    <a:pt x="56290" y="96162"/>
                  </a:lnTo>
                  <a:lnTo>
                    <a:pt x="55777" y="96173"/>
                  </a:lnTo>
                  <a:lnTo>
                    <a:pt x="55261" y="96177"/>
                  </a:lnTo>
                  <a:lnTo>
                    <a:pt x="54362" y="96163"/>
                  </a:lnTo>
                  <a:lnTo>
                    <a:pt x="53486" y="96122"/>
                  </a:lnTo>
                  <a:lnTo>
                    <a:pt x="52634" y="96053"/>
                  </a:lnTo>
                  <a:lnTo>
                    <a:pt x="51805" y="95957"/>
                  </a:lnTo>
                  <a:lnTo>
                    <a:pt x="51000" y="95833"/>
                  </a:lnTo>
                  <a:lnTo>
                    <a:pt x="50217" y="95682"/>
                  </a:lnTo>
                  <a:lnTo>
                    <a:pt x="49458" y="95503"/>
                  </a:lnTo>
                  <a:lnTo>
                    <a:pt x="48722" y="95296"/>
                  </a:lnTo>
                  <a:lnTo>
                    <a:pt x="48010" y="95062"/>
                  </a:lnTo>
                  <a:lnTo>
                    <a:pt x="47321" y="94801"/>
                  </a:lnTo>
                  <a:lnTo>
                    <a:pt x="46651" y="94524"/>
                  </a:lnTo>
                  <a:lnTo>
                    <a:pt x="45998" y="94223"/>
                  </a:lnTo>
                  <a:lnTo>
                    <a:pt x="45360" y="93897"/>
                  </a:lnTo>
                  <a:lnTo>
                    <a:pt x="44738" y="93548"/>
                  </a:lnTo>
                  <a:lnTo>
                    <a:pt x="44132" y="93173"/>
                  </a:lnTo>
                  <a:lnTo>
                    <a:pt x="43541" y="92775"/>
                  </a:lnTo>
                  <a:lnTo>
                    <a:pt x="42967" y="92352"/>
                  </a:lnTo>
                  <a:lnTo>
                    <a:pt x="42409" y="91904"/>
                  </a:lnTo>
                  <a:lnTo>
                    <a:pt x="41866" y="91433"/>
                  </a:lnTo>
                  <a:lnTo>
                    <a:pt x="41339" y="90937"/>
                  </a:lnTo>
                  <a:lnTo>
                    <a:pt x="40838" y="90428"/>
                  </a:lnTo>
                  <a:lnTo>
                    <a:pt x="40351" y="89895"/>
                  </a:lnTo>
                  <a:lnTo>
                    <a:pt x="39877" y="89339"/>
                  </a:lnTo>
                  <a:lnTo>
                    <a:pt x="39417" y="88760"/>
                  </a:lnTo>
                  <a:lnTo>
                    <a:pt x="38971" y="88158"/>
                  </a:lnTo>
                  <a:lnTo>
                    <a:pt x="38538" y="87532"/>
                  </a:lnTo>
                  <a:lnTo>
                    <a:pt x="38120" y="86883"/>
                  </a:lnTo>
                  <a:lnTo>
                    <a:pt x="37715" y="86211"/>
                  </a:lnTo>
                  <a:lnTo>
                    <a:pt x="37324" y="85516"/>
                  </a:lnTo>
                  <a:lnTo>
                    <a:pt x="36946" y="84797"/>
                  </a:lnTo>
                  <a:lnTo>
                    <a:pt x="36580" y="84057"/>
                  </a:lnTo>
                  <a:lnTo>
                    <a:pt x="36222" y="83298"/>
                  </a:lnTo>
                  <a:lnTo>
                    <a:pt x="35873" y="82520"/>
                  </a:lnTo>
                  <a:lnTo>
                    <a:pt x="35532" y="81722"/>
                  </a:lnTo>
                  <a:lnTo>
                    <a:pt x="35199" y="80906"/>
                  </a:lnTo>
                  <a:lnTo>
                    <a:pt x="34875" y="80071"/>
                  </a:lnTo>
                  <a:lnTo>
                    <a:pt x="34560" y="79217"/>
                  </a:lnTo>
                  <a:lnTo>
                    <a:pt x="34253" y="78343"/>
                  </a:lnTo>
                  <a:lnTo>
                    <a:pt x="33954" y="77451"/>
                  </a:lnTo>
                  <a:lnTo>
                    <a:pt x="33664" y="76539"/>
                  </a:lnTo>
                  <a:lnTo>
                    <a:pt x="32012" y="76429"/>
                  </a:lnTo>
                  <a:lnTo>
                    <a:pt x="30399" y="76266"/>
                  </a:lnTo>
                  <a:lnTo>
                    <a:pt x="28827" y="76052"/>
                  </a:lnTo>
                  <a:lnTo>
                    <a:pt x="27296" y="75786"/>
                  </a:lnTo>
                  <a:lnTo>
                    <a:pt x="25804" y="75467"/>
                  </a:lnTo>
                  <a:lnTo>
                    <a:pt x="24353" y="75097"/>
                  </a:lnTo>
                  <a:lnTo>
                    <a:pt x="22941" y="74676"/>
                  </a:lnTo>
                  <a:lnTo>
                    <a:pt x="21570" y="74202"/>
                  </a:lnTo>
                  <a:lnTo>
                    <a:pt x="20240" y="73676"/>
                  </a:lnTo>
                  <a:lnTo>
                    <a:pt x="18949" y="73099"/>
                  </a:lnTo>
                  <a:lnTo>
                    <a:pt x="17710" y="72465"/>
                  </a:lnTo>
                  <a:lnTo>
                    <a:pt x="16512" y="71790"/>
                  </a:lnTo>
                  <a:lnTo>
                    <a:pt x="15356" y="71076"/>
                  </a:lnTo>
                  <a:lnTo>
                    <a:pt x="14240" y="70321"/>
                  </a:lnTo>
                  <a:lnTo>
                    <a:pt x="13166" y="69526"/>
                  </a:lnTo>
                  <a:lnTo>
                    <a:pt x="12134" y="68691"/>
                  </a:lnTo>
                  <a:lnTo>
                    <a:pt x="11142" y="67815"/>
                  </a:lnTo>
                  <a:lnTo>
                    <a:pt x="10192" y="66899"/>
                  </a:lnTo>
                  <a:lnTo>
                    <a:pt x="9283" y="65943"/>
                  </a:lnTo>
                  <a:lnTo>
                    <a:pt x="8416" y="64947"/>
                  </a:lnTo>
                  <a:lnTo>
                    <a:pt x="7600" y="63903"/>
                  </a:lnTo>
                  <a:lnTo>
                    <a:pt x="6826" y="62826"/>
                  </a:lnTo>
                  <a:lnTo>
                    <a:pt x="6093" y="61714"/>
                  </a:lnTo>
                  <a:lnTo>
                    <a:pt x="5401" y="60569"/>
                  </a:lnTo>
                  <a:lnTo>
                    <a:pt x="4750" y="59389"/>
                  </a:lnTo>
                  <a:lnTo>
                    <a:pt x="4141" y="58176"/>
                  </a:lnTo>
                  <a:lnTo>
                    <a:pt x="3573" y="56929"/>
                  </a:lnTo>
                  <a:lnTo>
                    <a:pt x="3046" y="55648"/>
                  </a:lnTo>
                  <a:lnTo>
                    <a:pt x="2561" y="54333"/>
                  </a:lnTo>
                  <a:lnTo>
                    <a:pt x="2117" y="52985"/>
                  </a:lnTo>
                  <a:lnTo>
                    <a:pt x="1715" y="51597"/>
                  </a:lnTo>
                  <a:lnTo>
                    <a:pt x="1355" y="50186"/>
                  </a:lnTo>
                  <a:lnTo>
                    <a:pt x="1037" y="48751"/>
                  </a:lnTo>
                  <a:lnTo>
                    <a:pt x="762" y="47293"/>
                  </a:lnTo>
                  <a:lnTo>
                    <a:pt x="529" y="45812"/>
                  </a:lnTo>
                  <a:lnTo>
                    <a:pt x="338" y="44308"/>
                  </a:lnTo>
                  <a:lnTo>
                    <a:pt x="190" y="42780"/>
                  </a:lnTo>
                  <a:lnTo>
                    <a:pt x="84" y="41229"/>
                  </a:lnTo>
                  <a:lnTo>
                    <a:pt x="21" y="39655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755318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832599" y="631139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902734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924860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80332" y="631028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061477" y="631139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140293" y="631139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94125" y="631139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266272" y="631139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345088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55198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423374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525798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535908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604085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72420" y="631028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748695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812320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834445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893306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903416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968205" y="631028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049879" y="631139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669303" y="6574433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6726946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6737215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814496" y="657443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893312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903422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971599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041204" y="657443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063330" y="658241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122191" y="657443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208840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219109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296919" y="657443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384575" y="657443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406701" y="658241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465561" y="6574433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475671" y="6582531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537867" y="6574433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547977" y="6582531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610172" y="657443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671573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700580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772885" y="6574433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782995" y="658253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881290" y="6574433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972704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998323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079997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090107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154526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164795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242605" y="6574433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252715" y="6582531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252715" y="6614026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316022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341270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351539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429349" y="657443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485881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496150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570519" y="6573321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651770" y="6574433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6629503" y="6837467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719805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792110" y="683746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802221" y="684556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871509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897128" y="68363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979914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008920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087207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394508" y="7100502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404618" y="7108600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404618" y="7140095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466813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6539119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617405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6689710" y="710050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6757040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6782659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6865445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6885771" y="71005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6907897" y="710848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6966757" y="710050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057165" y="7100502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148579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174198" y="709939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255872" y="71005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265983" y="710860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330401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340670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418480" y="7100502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428590" y="7108600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428590" y="7140095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490785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559121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6207623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6236630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6308459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6381135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6453440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6463550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6531727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6601333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6623458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6675861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6749648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6774897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6785166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862976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6932582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6954708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013568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096777" y="7363536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154420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164689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241970" y="73635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320786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330896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399073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468679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490804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549665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636315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646583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724394" y="73635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820730" y="7363536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830840" y="7371635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830840" y="7403129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94147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919396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929664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007475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8064006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8074275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8148645" y="736242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237518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263137" y="73624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336130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358256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417116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507524" y="7363536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589146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611271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666744" y="73624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748419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758529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822947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833216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911026" y="7363536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997570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9007839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9085649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9145939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9214857" y="73624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9296001" y="73635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9374817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9435107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9503442" y="73624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011317" y="762657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068960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6079229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6156510" y="762657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6235326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245436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313612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383218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6405344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464204" y="762657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550854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561123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638933" y="7626571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731829" y="762545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810910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833035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887926" y="762545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957744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030419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040529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104948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115217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193027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265332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337161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409837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482142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492252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556671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566939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644750" y="762657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701281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711550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785920" y="762545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867170" y="762657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967424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989550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048410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126697" y="7626571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136807" y="763466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235102" y="7626571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313388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385694" y="7626571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395804" y="7634669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449318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471444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523846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592764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603033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680843" y="762657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737375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747643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822013" y="762545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903264" y="762657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964318" y="7889605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021961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032230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109511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188327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198437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266613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336219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358345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17205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503855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514124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591934" y="78896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681813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754489" y="7889605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832776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931229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004117" y="788849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086903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115909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188215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263114" y="788849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344788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443453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453722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531533" y="78896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627869" y="78896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690329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700598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774650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784919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862729" y="788960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872839" y="7897704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962453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984579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43439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21726" y="788960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31836" y="7897704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221450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43576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98995" y="7888494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386757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396867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466155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491774" y="788849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572919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651735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705567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777714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8856530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8866640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8934816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878630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5907637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5979466" y="815264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052142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124447" y="815264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134557" y="816073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202734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272340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294465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346868" y="815264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20655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445904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56173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533983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603589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625714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684575" y="815264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767784" y="8152640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825427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835696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912977" y="815264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991793" y="815264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001903" y="816073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070080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139685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161811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220672" y="815264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307321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317590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395401" y="815264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491737" y="8152640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578281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588550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666360" y="815264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726650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795567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876712" y="815264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955528" y="815264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007137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029263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088123" y="815264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098233" y="816073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192558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265446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348232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377239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449544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524443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606117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674453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5727841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5749967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5804857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5882244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5902570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5924695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5983556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083280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105406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163737" y="841567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238583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308400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381076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391186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450682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472808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531668" y="841567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583277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605403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660293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737680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758006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780132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838992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940198" y="8415674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997841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008110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085391" y="841567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7164207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174317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7242494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7312100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334225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7393086" y="841567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7479736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7490004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7567815" y="8415674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7655470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677596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736456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815855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844861" y="841567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926483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948608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007469" y="841567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8093907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8166795" y="841456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8249580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8278587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8350893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8425792" y="841456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8507466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8575801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4121304" y="841337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4183023" y="84145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4121304" y="81503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181276" y="815148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4193773" y="816547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121304" y="78873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182149" y="78873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121304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183459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121304" y="73612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186624" y="73623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121304" y="709820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184005" y="709820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199339" y="7110207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124469" y="683631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183459" y="683516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199012" y="6847173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124469" y="657327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183132" y="6572133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200594" y="658288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198903" y="6615189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124469" y="631024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184387" y="6310244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4124469" y="604720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4183677" y="6046063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4199776" y="6085900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4124469" y="578417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183023" y="57841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4124469" y="55211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181276" y="552114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193773" y="553512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124469" y="525810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182149" y="5256960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124469" y="499507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183459" y="499392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124469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186624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124469" y="44690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184005" y="446785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199339" y="447986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183459" y="4204822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199012" y="4216827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4183132" y="3941787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200594" y="3952538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198903" y="3984843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184387" y="367989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183677" y="341571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199776" y="345555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183023" y="315383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181276" y="289079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4193773" y="290478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182149" y="262661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183459" y="236358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186624" y="2101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241740" y="8452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241740" y="8189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4241740" y="7926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241740" y="7663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241740" y="740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241740" y="7137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4241740" y="6874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4241740" y="6611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4241740" y="634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4241740" y="6085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4241740" y="582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4241740" y="55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4241740" y="5296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4241740" y="5033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4241740" y="4770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4241740" y="450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4241740" y="4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4241740" y="3981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4241740" y="3718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4241740" y="345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4241740" y="319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4241740" y="2929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4241740" y="2666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4241740" y="2403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4241740" y="214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427653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662648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8976436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424982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4259754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6568804" y="867341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630851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640783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891715" y="867341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949724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959655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9011879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9021811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490462" y="8810246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503490" y="8820683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585823" y="8831187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598852" y="8840260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663518" y="8831187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733299" y="8831187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746192" y="8840260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814405" y="8831187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4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857515" y="8805130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870407" y="8840260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4284147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4395389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410860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4492469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4585948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637763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4721583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4737217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823002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4858036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4967886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4967886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4996454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5051788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5084857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5100492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5175635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2021-01-05T00:04:42Z</dcterms:modified>
</cp:coreProperties>
</file>