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2c594cf2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2124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85636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29148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72660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16172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59684" y="1590617"/>
              <a:ext cx="0" cy="4214712"/>
            </a:xfrm>
            <a:custGeom>
              <a:avLst/>
              <a:pathLst>
                <a:path w="0" h="4214712">
                  <a:moveTo>
                    <a:pt x="0" y="4214712"/>
                  </a:moveTo>
                  <a:lnTo>
                    <a:pt x="0" y="4191154"/>
                  </a:lnTo>
                  <a:lnTo>
                    <a:pt x="0" y="4152401"/>
                  </a:lnTo>
                  <a:lnTo>
                    <a:pt x="0" y="4113634"/>
                  </a:lnTo>
                  <a:lnTo>
                    <a:pt x="0" y="4074850"/>
                  </a:lnTo>
                  <a:lnTo>
                    <a:pt x="0" y="4036043"/>
                  </a:lnTo>
                  <a:lnTo>
                    <a:pt x="0" y="3997211"/>
                  </a:lnTo>
                  <a:lnTo>
                    <a:pt x="0" y="3958347"/>
                  </a:lnTo>
                  <a:lnTo>
                    <a:pt x="0" y="3919448"/>
                  </a:lnTo>
                  <a:lnTo>
                    <a:pt x="0" y="3880509"/>
                  </a:lnTo>
                  <a:lnTo>
                    <a:pt x="0" y="3841526"/>
                  </a:lnTo>
                  <a:lnTo>
                    <a:pt x="0" y="3802494"/>
                  </a:lnTo>
                  <a:lnTo>
                    <a:pt x="0" y="3763408"/>
                  </a:lnTo>
                  <a:lnTo>
                    <a:pt x="0" y="3724265"/>
                  </a:lnTo>
                  <a:lnTo>
                    <a:pt x="0" y="3685059"/>
                  </a:lnTo>
                  <a:lnTo>
                    <a:pt x="0" y="3645785"/>
                  </a:lnTo>
                  <a:lnTo>
                    <a:pt x="0" y="3606440"/>
                  </a:lnTo>
                  <a:lnTo>
                    <a:pt x="0" y="3567018"/>
                  </a:lnTo>
                  <a:lnTo>
                    <a:pt x="0" y="3527514"/>
                  </a:lnTo>
                  <a:lnTo>
                    <a:pt x="0" y="3487924"/>
                  </a:lnTo>
                  <a:lnTo>
                    <a:pt x="0" y="3448243"/>
                  </a:lnTo>
                  <a:lnTo>
                    <a:pt x="0" y="3408466"/>
                  </a:lnTo>
                  <a:lnTo>
                    <a:pt x="0" y="3368587"/>
                  </a:lnTo>
                  <a:lnTo>
                    <a:pt x="0" y="3328603"/>
                  </a:lnTo>
                  <a:lnTo>
                    <a:pt x="0" y="3288507"/>
                  </a:lnTo>
                  <a:lnTo>
                    <a:pt x="0" y="3248295"/>
                  </a:lnTo>
                  <a:lnTo>
                    <a:pt x="0" y="3207961"/>
                  </a:lnTo>
                  <a:lnTo>
                    <a:pt x="0" y="3167500"/>
                  </a:lnTo>
                  <a:lnTo>
                    <a:pt x="0" y="3126907"/>
                  </a:lnTo>
                  <a:lnTo>
                    <a:pt x="0" y="3086175"/>
                  </a:lnTo>
                  <a:lnTo>
                    <a:pt x="0" y="3045300"/>
                  </a:lnTo>
                  <a:lnTo>
                    <a:pt x="0" y="3004277"/>
                  </a:lnTo>
                  <a:lnTo>
                    <a:pt x="0" y="2963098"/>
                  </a:lnTo>
                  <a:lnTo>
                    <a:pt x="0" y="2921758"/>
                  </a:lnTo>
                  <a:lnTo>
                    <a:pt x="0" y="2880252"/>
                  </a:lnTo>
                  <a:lnTo>
                    <a:pt x="0" y="2838573"/>
                  </a:lnTo>
                  <a:lnTo>
                    <a:pt x="0" y="2796715"/>
                  </a:lnTo>
                  <a:lnTo>
                    <a:pt x="0" y="2754672"/>
                  </a:lnTo>
                  <a:lnTo>
                    <a:pt x="0" y="2712437"/>
                  </a:lnTo>
                  <a:lnTo>
                    <a:pt x="0" y="2670004"/>
                  </a:lnTo>
                  <a:lnTo>
                    <a:pt x="0" y="2627367"/>
                  </a:lnTo>
                  <a:lnTo>
                    <a:pt x="0" y="2584517"/>
                  </a:lnTo>
                  <a:lnTo>
                    <a:pt x="0" y="2541449"/>
                  </a:lnTo>
                  <a:lnTo>
                    <a:pt x="0" y="2498155"/>
                  </a:lnTo>
                  <a:lnTo>
                    <a:pt x="0" y="2454628"/>
                  </a:lnTo>
                  <a:lnTo>
                    <a:pt x="0" y="2410860"/>
                  </a:lnTo>
                  <a:lnTo>
                    <a:pt x="0" y="2366845"/>
                  </a:lnTo>
                  <a:lnTo>
                    <a:pt x="0" y="2322573"/>
                  </a:lnTo>
                  <a:lnTo>
                    <a:pt x="0" y="2278037"/>
                  </a:lnTo>
                  <a:lnTo>
                    <a:pt x="0" y="2233229"/>
                  </a:lnTo>
                  <a:lnTo>
                    <a:pt x="0" y="2188140"/>
                  </a:lnTo>
                  <a:lnTo>
                    <a:pt x="0" y="2142762"/>
                  </a:lnTo>
                  <a:lnTo>
                    <a:pt x="0" y="2097086"/>
                  </a:lnTo>
                  <a:lnTo>
                    <a:pt x="0" y="2051103"/>
                  </a:lnTo>
                  <a:lnTo>
                    <a:pt x="0" y="2004803"/>
                  </a:lnTo>
                  <a:lnTo>
                    <a:pt x="0" y="1958176"/>
                  </a:lnTo>
                  <a:lnTo>
                    <a:pt x="0" y="1911214"/>
                  </a:lnTo>
                  <a:lnTo>
                    <a:pt x="0" y="1863905"/>
                  </a:lnTo>
                  <a:lnTo>
                    <a:pt x="0" y="1816239"/>
                  </a:lnTo>
                  <a:lnTo>
                    <a:pt x="0" y="1768205"/>
                  </a:lnTo>
                  <a:lnTo>
                    <a:pt x="0" y="1719793"/>
                  </a:lnTo>
                  <a:lnTo>
                    <a:pt x="0" y="1670990"/>
                  </a:lnTo>
                  <a:lnTo>
                    <a:pt x="0" y="1621785"/>
                  </a:lnTo>
                  <a:lnTo>
                    <a:pt x="0" y="1572166"/>
                  </a:lnTo>
                  <a:lnTo>
                    <a:pt x="0" y="1522119"/>
                  </a:lnTo>
                  <a:lnTo>
                    <a:pt x="0" y="1471633"/>
                  </a:lnTo>
                  <a:lnTo>
                    <a:pt x="0" y="1420692"/>
                  </a:lnTo>
                  <a:lnTo>
                    <a:pt x="0" y="1369284"/>
                  </a:lnTo>
                  <a:lnTo>
                    <a:pt x="0" y="1317394"/>
                  </a:lnTo>
                  <a:lnTo>
                    <a:pt x="0" y="1265007"/>
                  </a:lnTo>
                  <a:lnTo>
                    <a:pt x="0" y="1212107"/>
                  </a:lnTo>
                  <a:lnTo>
                    <a:pt x="0" y="1158678"/>
                  </a:lnTo>
                  <a:lnTo>
                    <a:pt x="0" y="1104704"/>
                  </a:lnTo>
                  <a:lnTo>
                    <a:pt x="0" y="1050167"/>
                  </a:lnTo>
                  <a:lnTo>
                    <a:pt x="0" y="995049"/>
                  </a:lnTo>
                  <a:lnTo>
                    <a:pt x="0" y="939332"/>
                  </a:lnTo>
                  <a:lnTo>
                    <a:pt x="0" y="882995"/>
                  </a:lnTo>
                  <a:lnTo>
                    <a:pt x="0" y="826020"/>
                  </a:lnTo>
                  <a:lnTo>
                    <a:pt x="0" y="768384"/>
                  </a:lnTo>
                  <a:lnTo>
                    <a:pt x="0" y="710065"/>
                  </a:lnTo>
                  <a:lnTo>
                    <a:pt x="0" y="651042"/>
                  </a:lnTo>
                  <a:lnTo>
                    <a:pt x="0" y="591289"/>
                  </a:lnTo>
                  <a:lnTo>
                    <a:pt x="0" y="530782"/>
                  </a:lnTo>
                  <a:lnTo>
                    <a:pt x="0" y="469495"/>
                  </a:lnTo>
                  <a:lnTo>
                    <a:pt x="0" y="407400"/>
                  </a:lnTo>
                  <a:lnTo>
                    <a:pt x="0" y="344469"/>
                  </a:lnTo>
                  <a:lnTo>
                    <a:pt x="0" y="280672"/>
                  </a:lnTo>
                  <a:lnTo>
                    <a:pt x="0" y="215978"/>
                  </a:lnTo>
                  <a:lnTo>
                    <a:pt x="0" y="150353"/>
                  </a:lnTo>
                  <a:lnTo>
                    <a:pt x="0" y="83763"/>
                  </a:lnTo>
                  <a:lnTo>
                    <a:pt x="0" y="1617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25929" y="5216739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25929" y="4553715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5929" y="3846285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25929" y="3062250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25929" y="2151749"/>
              <a:ext cx="4358648" cy="0"/>
            </a:xfrm>
            <a:custGeom>
              <a:avLst/>
              <a:pathLst>
                <a:path w="4358648" h="0">
                  <a:moveTo>
                    <a:pt x="0" y="0"/>
                  </a:moveTo>
                  <a:lnTo>
                    <a:pt x="18184" y="0"/>
                  </a:lnTo>
                  <a:lnTo>
                    <a:pt x="63685" y="0"/>
                  </a:lnTo>
                  <a:lnTo>
                    <a:pt x="109186" y="0"/>
                  </a:lnTo>
                  <a:lnTo>
                    <a:pt x="154687" y="0"/>
                  </a:lnTo>
                  <a:lnTo>
                    <a:pt x="200188" y="0"/>
                  </a:lnTo>
                  <a:lnTo>
                    <a:pt x="245688" y="0"/>
                  </a:lnTo>
                  <a:lnTo>
                    <a:pt x="291189" y="0"/>
                  </a:lnTo>
                  <a:lnTo>
                    <a:pt x="336690" y="0"/>
                  </a:lnTo>
                  <a:lnTo>
                    <a:pt x="382191" y="0"/>
                  </a:lnTo>
                  <a:lnTo>
                    <a:pt x="427692" y="0"/>
                  </a:lnTo>
                  <a:lnTo>
                    <a:pt x="473193" y="0"/>
                  </a:lnTo>
                  <a:lnTo>
                    <a:pt x="518693" y="0"/>
                  </a:lnTo>
                  <a:lnTo>
                    <a:pt x="564194" y="0"/>
                  </a:lnTo>
                  <a:lnTo>
                    <a:pt x="609695" y="0"/>
                  </a:lnTo>
                  <a:lnTo>
                    <a:pt x="655196" y="0"/>
                  </a:lnTo>
                  <a:lnTo>
                    <a:pt x="700697" y="0"/>
                  </a:lnTo>
                  <a:lnTo>
                    <a:pt x="746198" y="0"/>
                  </a:lnTo>
                  <a:lnTo>
                    <a:pt x="791698" y="0"/>
                  </a:lnTo>
                  <a:lnTo>
                    <a:pt x="837199" y="0"/>
                  </a:lnTo>
                  <a:lnTo>
                    <a:pt x="882700" y="0"/>
                  </a:lnTo>
                  <a:lnTo>
                    <a:pt x="928201" y="0"/>
                  </a:lnTo>
                  <a:lnTo>
                    <a:pt x="973702" y="0"/>
                  </a:lnTo>
                  <a:lnTo>
                    <a:pt x="1019203" y="0"/>
                  </a:lnTo>
                  <a:lnTo>
                    <a:pt x="1064704" y="0"/>
                  </a:lnTo>
                  <a:lnTo>
                    <a:pt x="1110204" y="0"/>
                  </a:lnTo>
                  <a:lnTo>
                    <a:pt x="1155705" y="0"/>
                  </a:lnTo>
                  <a:lnTo>
                    <a:pt x="1201206" y="0"/>
                  </a:lnTo>
                  <a:lnTo>
                    <a:pt x="1246707" y="0"/>
                  </a:lnTo>
                  <a:lnTo>
                    <a:pt x="1292208" y="0"/>
                  </a:lnTo>
                  <a:lnTo>
                    <a:pt x="1337709" y="0"/>
                  </a:lnTo>
                  <a:lnTo>
                    <a:pt x="1383209" y="0"/>
                  </a:lnTo>
                  <a:lnTo>
                    <a:pt x="1428710" y="0"/>
                  </a:lnTo>
                  <a:lnTo>
                    <a:pt x="1474211" y="0"/>
                  </a:lnTo>
                  <a:lnTo>
                    <a:pt x="1519712" y="0"/>
                  </a:lnTo>
                  <a:lnTo>
                    <a:pt x="1565213" y="0"/>
                  </a:lnTo>
                  <a:lnTo>
                    <a:pt x="1610714" y="0"/>
                  </a:lnTo>
                  <a:lnTo>
                    <a:pt x="1656214" y="0"/>
                  </a:lnTo>
                  <a:lnTo>
                    <a:pt x="1701715" y="0"/>
                  </a:lnTo>
                  <a:lnTo>
                    <a:pt x="1747216" y="0"/>
                  </a:lnTo>
                  <a:lnTo>
                    <a:pt x="1792717" y="0"/>
                  </a:lnTo>
                  <a:lnTo>
                    <a:pt x="1838218" y="0"/>
                  </a:lnTo>
                  <a:lnTo>
                    <a:pt x="1883719" y="0"/>
                  </a:lnTo>
                  <a:lnTo>
                    <a:pt x="1929219" y="0"/>
                  </a:lnTo>
                  <a:lnTo>
                    <a:pt x="1974720" y="0"/>
                  </a:lnTo>
                  <a:lnTo>
                    <a:pt x="2020221" y="0"/>
                  </a:lnTo>
                  <a:lnTo>
                    <a:pt x="2065722" y="0"/>
                  </a:lnTo>
                  <a:lnTo>
                    <a:pt x="2111223" y="0"/>
                  </a:lnTo>
                  <a:lnTo>
                    <a:pt x="2156724" y="0"/>
                  </a:lnTo>
                  <a:lnTo>
                    <a:pt x="2202225" y="0"/>
                  </a:lnTo>
                  <a:lnTo>
                    <a:pt x="2247725" y="0"/>
                  </a:lnTo>
                  <a:lnTo>
                    <a:pt x="2293226" y="0"/>
                  </a:lnTo>
                  <a:lnTo>
                    <a:pt x="2338727" y="0"/>
                  </a:lnTo>
                  <a:lnTo>
                    <a:pt x="2384228" y="0"/>
                  </a:lnTo>
                  <a:lnTo>
                    <a:pt x="2429729" y="0"/>
                  </a:lnTo>
                  <a:lnTo>
                    <a:pt x="2475230" y="0"/>
                  </a:lnTo>
                  <a:lnTo>
                    <a:pt x="2520730" y="0"/>
                  </a:lnTo>
                  <a:lnTo>
                    <a:pt x="2566231" y="0"/>
                  </a:lnTo>
                  <a:lnTo>
                    <a:pt x="2611732" y="0"/>
                  </a:lnTo>
                  <a:lnTo>
                    <a:pt x="2657233" y="0"/>
                  </a:lnTo>
                  <a:lnTo>
                    <a:pt x="2702734" y="0"/>
                  </a:lnTo>
                  <a:lnTo>
                    <a:pt x="2748235" y="0"/>
                  </a:lnTo>
                  <a:lnTo>
                    <a:pt x="2793735" y="0"/>
                  </a:lnTo>
                  <a:lnTo>
                    <a:pt x="2839236" y="0"/>
                  </a:lnTo>
                  <a:lnTo>
                    <a:pt x="2884737" y="0"/>
                  </a:lnTo>
                  <a:lnTo>
                    <a:pt x="2930238" y="0"/>
                  </a:lnTo>
                  <a:lnTo>
                    <a:pt x="2975739" y="0"/>
                  </a:lnTo>
                  <a:lnTo>
                    <a:pt x="3021240" y="0"/>
                  </a:lnTo>
                  <a:lnTo>
                    <a:pt x="3066741" y="0"/>
                  </a:lnTo>
                  <a:lnTo>
                    <a:pt x="3112241" y="0"/>
                  </a:lnTo>
                  <a:lnTo>
                    <a:pt x="3157742" y="0"/>
                  </a:lnTo>
                  <a:lnTo>
                    <a:pt x="3203243" y="0"/>
                  </a:lnTo>
                  <a:lnTo>
                    <a:pt x="3248744" y="0"/>
                  </a:lnTo>
                  <a:lnTo>
                    <a:pt x="3294245" y="0"/>
                  </a:lnTo>
                  <a:lnTo>
                    <a:pt x="3339746" y="0"/>
                  </a:lnTo>
                  <a:lnTo>
                    <a:pt x="3385246" y="0"/>
                  </a:lnTo>
                  <a:lnTo>
                    <a:pt x="3430747" y="0"/>
                  </a:lnTo>
                  <a:lnTo>
                    <a:pt x="3476248" y="0"/>
                  </a:lnTo>
                  <a:lnTo>
                    <a:pt x="3521749" y="0"/>
                  </a:lnTo>
                  <a:lnTo>
                    <a:pt x="3567250" y="0"/>
                  </a:lnTo>
                  <a:lnTo>
                    <a:pt x="3612751" y="0"/>
                  </a:lnTo>
                  <a:lnTo>
                    <a:pt x="3658251" y="0"/>
                  </a:lnTo>
                  <a:lnTo>
                    <a:pt x="3703752" y="0"/>
                  </a:lnTo>
                  <a:lnTo>
                    <a:pt x="3749253" y="0"/>
                  </a:lnTo>
                  <a:lnTo>
                    <a:pt x="3794754" y="0"/>
                  </a:lnTo>
                  <a:lnTo>
                    <a:pt x="3840255" y="0"/>
                  </a:lnTo>
                  <a:lnTo>
                    <a:pt x="3885756" y="0"/>
                  </a:lnTo>
                  <a:lnTo>
                    <a:pt x="3931256" y="0"/>
                  </a:lnTo>
                  <a:lnTo>
                    <a:pt x="3976757" y="0"/>
                  </a:lnTo>
                  <a:lnTo>
                    <a:pt x="4022258" y="0"/>
                  </a:lnTo>
                  <a:lnTo>
                    <a:pt x="4067759" y="0"/>
                  </a:lnTo>
                  <a:lnTo>
                    <a:pt x="4113260" y="0"/>
                  </a:lnTo>
                  <a:lnTo>
                    <a:pt x="4158761" y="0"/>
                  </a:lnTo>
                  <a:lnTo>
                    <a:pt x="4204262" y="0"/>
                  </a:lnTo>
                  <a:lnTo>
                    <a:pt x="4249762" y="0"/>
                  </a:lnTo>
                  <a:lnTo>
                    <a:pt x="4295263" y="0"/>
                  </a:lnTo>
                  <a:lnTo>
                    <a:pt x="4340764" y="0"/>
                  </a:lnTo>
                  <a:lnTo>
                    <a:pt x="4358648" y="0"/>
                  </a:lnTo>
                  <a:lnTo>
                    <a:pt x="4358648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86674" y="3493299"/>
              <a:ext cx="306606" cy="397369"/>
            </a:xfrm>
            <a:custGeom>
              <a:avLst/>
              <a:pathLst>
                <a:path w="306606" h="397369">
                  <a:moveTo>
                    <a:pt x="25466" y="158617"/>
                  </a:moveTo>
                  <a:lnTo>
                    <a:pt x="24582" y="159612"/>
                  </a:lnTo>
                  <a:lnTo>
                    <a:pt x="23783" y="158308"/>
                  </a:lnTo>
                  <a:lnTo>
                    <a:pt x="21037" y="158821"/>
                  </a:lnTo>
                  <a:lnTo>
                    <a:pt x="19738" y="157721"/>
                  </a:lnTo>
                  <a:lnTo>
                    <a:pt x="20868" y="155157"/>
                  </a:lnTo>
                  <a:lnTo>
                    <a:pt x="20585" y="152402"/>
                  </a:lnTo>
                  <a:lnTo>
                    <a:pt x="19156" y="152876"/>
                  </a:lnTo>
                  <a:lnTo>
                    <a:pt x="18865" y="151648"/>
                  </a:lnTo>
                  <a:lnTo>
                    <a:pt x="19242" y="148795"/>
                  </a:lnTo>
                  <a:lnTo>
                    <a:pt x="19106" y="147065"/>
                  </a:lnTo>
                  <a:lnTo>
                    <a:pt x="19583" y="144948"/>
                  </a:lnTo>
                  <a:lnTo>
                    <a:pt x="19098" y="143702"/>
                  </a:lnTo>
                  <a:lnTo>
                    <a:pt x="21040" y="143506"/>
                  </a:lnTo>
                  <a:lnTo>
                    <a:pt x="19604" y="141780"/>
                  </a:lnTo>
                  <a:lnTo>
                    <a:pt x="20424" y="139419"/>
                  </a:lnTo>
                  <a:lnTo>
                    <a:pt x="19926" y="138386"/>
                  </a:lnTo>
                  <a:lnTo>
                    <a:pt x="17659" y="137994"/>
                  </a:lnTo>
                  <a:lnTo>
                    <a:pt x="16418" y="135312"/>
                  </a:lnTo>
                  <a:lnTo>
                    <a:pt x="14848" y="135105"/>
                  </a:lnTo>
                  <a:lnTo>
                    <a:pt x="13686" y="135519"/>
                  </a:lnTo>
                  <a:lnTo>
                    <a:pt x="12922" y="134875"/>
                  </a:lnTo>
                  <a:lnTo>
                    <a:pt x="9294" y="134596"/>
                  </a:lnTo>
                  <a:lnTo>
                    <a:pt x="9864" y="133488"/>
                  </a:lnTo>
                  <a:lnTo>
                    <a:pt x="7981" y="132050"/>
                  </a:lnTo>
                  <a:lnTo>
                    <a:pt x="3683" y="132235"/>
                  </a:lnTo>
                  <a:lnTo>
                    <a:pt x="2001" y="129657"/>
                  </a:lnTo>
                  <a:lnTo>
                    <a:pt x="73" y="129100"/>
                  </a:lnTo>
                  <a:lnTo>
                    <a:pt x="0" y="128027"/>
                  </a:lnTo>
                  <a:lnTo>
                    <a:pt x="1068" y="127442"/>
                  </a:lnTo>
                  <a:lnTo>
                    <a:pt x="447" y="125903"/>
                  </a:lnTo>
                  <a:lnTo>
                    <a:pt x="2570" y="126190"/>
                  </a:lnTo>
                  <a:lnTo>
                    <a:pt x="1931" y="122905"/>
                  </a:lnTo>
                  <a:lnTo>
                    <a:pt x="1869" y="121146"/>
                  </a:lnTo>
                  <a:lnTo>
                    <a:pt x="793" y="120857"/>
                  </a:lnTo>
                  <a:lnTo>
                    <a:pt x="1371" y="118566"/>
                  </a:lnTo>
                  <a:lnTo>
                    <a:pt x="1156" y="117573"/>
                  </a:lnTo>
                  <a:lnTo>
                    <a:pt x="2680" y="116892"/>
                  </a:lnTo>
                  <a:lnTo>
                    <a:pt x="3182" y="115762"/>
                  </a:lnTo>
                  <a:lnTo>
                    <a:pt x="5348" y="116673"/>
                  </a:lnTo>
                  <a:lnTo>
                    <a:pt x="6894" y="118246"/>
                  </a:lnTo>
                  <a:lnTo>
                    <a:pt x="6777" y="119624"/>
                  </a:lnTo>
                  <a:lnTo>
                    <a:pt x="8885" y="120560"/>
                  </a:lnTo>
                  <a:lnTo>
                    <a:pt x="11070" y="121100"/>
                  </a:lnTo>
                  <a:lnTo>
                    <a:pt x="14521" y="121165"/>
                  </a:lnTo>
                  <a:lnTo>
                    <a:pt x="18064" y="120802"/>
                  </a:lnTo>
                  <a:lnTo>
                    <a:pt x="18472" y="119237"/>
                  </a:lnTo>
                  <a:lnTo>
                    <a:pt x="20066" y="118212"/>
                  </a:lnTo>
                  <a:lnTo>
                    <a:pt x="21037" y="118520"/>
                  </a:lnTo>
                  <a:lnTo>
                    <a:pt x="23376" y="117057"/>
                  </a:lnTo>
                  <a:lnTo>
                    <a:pt x="26102" y="117300"/>
                  </a:lnTo>
                  <a:lnTo>
                    <a:pt x="26696" y="115036"/>
                  </a:lnTo>
                  <a:lnTo>
                    <a:pt x="26478" y="112104"/>
                  </a:lnTo>
                  <a:lnTo>
                    <a:pt x="28380" y="111341"/>
                  </a:lnTo>
                  <a:lnTo>
                    <a:pt x="27733" y="110387"/>
                  </a:lnTo>
                  <a:lnTo>
                    <a:pt x="28722" y="109484"/>
                  </a:lnTo>
                  <a:lnTo>
                    <a:pt x="29261" y="107531"/>
                  </a:lnTo>
                  <a:lnTo>
                    <a:pt x="28933" y="104704"/>
                  </a:lnTo>
                  <a:lnTo>
                    <a:pt x="30677" y="104443"/>
                  </a:lnTo>
                  <a:lnTo>
                    <a:pt x="30858" y="101802"/>
                  </a:lnTo>
                  <a:lnTo>
                    <a:pt x="29789" y="101573"/>
                  </a:lnTo>
                  <a:lnTo>
                    <a:pt x="29358" y="99104"/>
                  </a:lnTo>
                  <a:lnTo>
                    <a:pt x="27536" y="98646"/>
                  </a:lnTo>
                  <a:lnTo>
                    <a:pt x="28573" y="96764"/>
                  </a:lnTo>
                  <a:lnTo>
                    <a:pt x="27687" y="94961"/>
                  </a:lnTo>
                  <a:lnTo>
                    <a:pt x="27886" y="93193"/>
                  </a:lnTo>
                  <a:lnTo>
                    <a:pt x="29623" y="93078"/>
                  </a:lnTo>
                  <a:lnTo>
                    <a:pt x="29973" y="89960"/>
                  </a:lnTo>
                  <a:lnTo>
                    <a:pt x="29600" y="88999"/>
                  </a:lnTo>
                  <a:lnTo>
                    <a:pt x="30958" y="87424"/>
                  </a:lnTo>
                  <a:lnTo>
                    <a:pt x="33112" y="88792"/>
                  </a:lnTo>
                  <a:lnTo>
                    <a:pt x="33219" y="87356"/>
                  </a:lnTo>
                  <a:lnTo>
                    <a:pt x="34520" y="84864"/>
                  </a:lnTo>
                  <a:lnTo>
                    <a:pt x="37212" y="84058"/>
                  </a:lnTo>
                  <a:lnTo>
                    <a:pt x="37897" y="84815"/>
                  </a:lnTo>
                  <a:lnTo>
                    <a:pt x="39594" y="84236"/>
                  </a:lnTo>
                  <a:lnTo>
                    <a:pt x="40287" y="85113"/>
                  </a:lnTo>
                  <a:lnTo>
                    <a:pt x="43754" y="83335"/>
                  </a:lnTo>
                  <a:lnTo>
                    <a:pt x="46080" y="83194"/>
                  </a:lnTo>
                  <a:lnTo>
                    <a:pt x="48562" y="82663"/>
                  </a:lnTo>
                  <a:lnTo>
                    <a:pt x="47617" y="79547"/>
                  </a:lnTo>
                  <a:lnTo>
                    <a:pt x="46079" y="76994"/>
                  </a:lnTo>
                  <a:lnTo>
                    <a:pt x="45768" y="73799"/>
                  </a:lnTo>
                  <a:lnTo>
                    <a:pt x="45891" y="71870"/>
                  </a:lnTo>
                  <a:lnTo>
                    <a:pt x="43632" y="68307"/>
                  </a:lnTo>
                  <a:lnTo>
                    <a:pt x="44861" y="66992"/>
                  </a:lnTo>
                  <a:lnTo>
                    <a:pt x="46922" y="68000"/>
                  </a:lnTo>
                  <a:lnTo>
                    <a:pt x="47696" y="63335"/>
                  </a:lnTo>
                  <a:lnTo>
                    <a:pt x="48329" y="62951"/>
                  </a:lnTo>
                  <a:lnTo>
                    <a:pt x="47903" y="60621"/>
                  </a:lnTo>
                  <a:lnTo>
                    <a:pt x="45419" y="60830"/>
                  </a:lnTo>
                  <a:lnTo>
                    <a:pt x="43730" y="60608"/>
                  </a:lnTo>
                  <a:lnTo>
                    <a:pt x="43125" y="59296"/>
                  </a:lnTo>
                  <a:lnTo>
                    <a:pt x="43595" y="56315"/>
                  </a:lnTo>
                  <a:lnTo>
                    <a:pt x="44558" y="54543"/>
                  </a:lnTo>
                  <a:lnTo>
                    <a:pt x="44654" y="52702"/>
                  </a:lnTo>
                  <a:lnTo>
                    <a:pt x="46065" y="48851"/>
                  </a:lnTo>
                  <a:lnTo>
                    <a:pt x="46973" y="48113"/>
                  </a:lnTo>
                  <a:lnTo>
                    <a:pt x="48719" y="48201"/>
                  </a:lnTo>
                  <a:lnTo>
                    <a:pt x="49448" y="46051"/>
                  </a:lnTo>
                  <a:lnTo>
                    <a:pt x="51153" y="45703"/>
                  </a:lnTo>
                  <a:lnTo>
                    <a:pt x="52814" y="46080"/>
                  </a:lnTo>
                  <a:lnTo>
                    <a:pt x="54734" y="44768"/>
                  </a:lnTo>
                  <a:lnTo>
                    <a:pt x="55866" y="45473"/>
                  </a:lnTo>
                  <a:lnTo>
                    <a:pt x="57423" y="45005"/>
                  </a:lnTo>
                  <a:lnTo>
                    <a:pt x="59871" y="46613"/>
                  </a:lnTo>
                  <a:lnTo>
                    <a:pt x="61786" y="48312"/>
                  </a:lnTo>
                  <a:lnTo>
                    <a:pt x="62270" y="50399"/>
                  </a:lnTo>
                  <a:lnTo>
                    <a:pt x="63839" y="50448"/>
                  </a:lnTo>
                  <a:lnTo>
                    <a:pt x="63821" y="48467"/>
                  </a:lnTo>
                  <a:lnTo>
                    <a:pt x="65014" y="48473"/>
                  </a:lnTo>
                  <a:lnTo>
                    <a:pt x="65596" y="49921"/>
                  </a:lnTo>
                  <a:lnTo>
                    <a:pt x="67033" y="50083"/>
                  </a:lnTo>
                  <a:lnTo>
                    <a:pt x="67229" y="50117"/>
                  </a:lnTo>
                  <a:lnTo>
                    <a:pt x="69018" y="50099"/>
                  </a:lnTo>
                  <a:lnTo>
                    <a:pt x="70431" y="51313"/>
                  </a:lnTo>
                  <a:lnTo>
                    <a:pt x="71761" y="53546"/>
                  </a:lnTo>
                  <a:lnTo>
                    <a:pt x="70633" y="57096"/>
                  </a:lnTo>
                  <a:lnTo>
                    <a:pt x="70909" y="58332"/>
                  </a:lnTo>
                  <a:lnTo>
                    <a:pt x="72542" y="58630"/>
                  </a:lnTo>
                  <a:lnTo>
                    <a:pt x="72605" y="59530"/>
                  </a:lnTo>
                  <a:lnTo>
                    <a:pt x="74413" y="60301"/>
                  </a:lnTo>
                  <a:lnTo>
                    <a:pt x="75945" y="62602"/>
                  </a:lnTo>
                  <a:lnTo>
                    <a:pt x="75742" y="65032"/>
                  </a:lnTo>
                  <a:lnTo>
                    <a:pt x="76384" y="67429"/>
                  </a:lnTo>
                  <a:lnTo>
                    <a:pt x="78108" y="67453"/>
                  </a:lnTo>
                  <a:lnTo>
                    <a:pt x="78379" y="68889"/>
                  </a:lnTo>
                  <a:lnTo>
                    <a:pt x="80206" y="69830"/>
                  </a:lnTo>
                  <a:lnTo>
                    <a:pt x="81737" y="73085"/>
                  </a:lnTo>
                  <a:lnTo>
                    <a:pt x="82940" y="73153"/>
                  </a:lnTo>
                  <a:lnTo>
                    <a:pt x="84440" y="71891"/>
                  </a:lnTo>
                  <a:lnTo>
                    <a:pt x="86572" y="71486"/>
                  </a:lnTo>
                  <a:lnTo>
                    <a:pt x="88710" y="71524"/>
                  </a:lnTo>
                  <a:lnTo>
                    <a:pt x="90065" y="69983"/>
                  </a:lnTo>
                  <a:lnTo>
                    <a:pt x="91574" y="69412"/>
                  </a:lnTo>
                  <a:lnTo>
                    <a:pt x="92132" y="68355"/>
                  </a:lnTo>
                  <a:lnTo>
                    <a:pt x="94179" y="67787"/>
                  </a:lnTo>
                  <a:lnTo>
                    <a:pt x="97070" y="67455"/>
                  </a:lnTo>
                  <a:lnTo>
                    <a:pt x="98006" y="65726"/>
                  </a:lnTo>
                  <a:lnTo>
                    <a:pt x="99576" y="66510"/>
                  </a:lnTo>
                  <a:lnTo>
                    <a:pt x="99881" y="62562"/>
                  </a:lnTo>
                  <a:lnTo>
                    <a:pt x="102948" y="60762"/>
                  </a:lnTo>
                  <a:lnTo>
                    <a:pt x="104049" y="61150"/>
                  </a:lnTo>
                  <a:lnTo>
                    <a:pt x="105551" y="59925"/>
                  </a:lnTo>
                  <a:lnTo>
                    <a:pt x="106936" y="59764"/>
                  </a:lnTo>
                  <a:lnTo>
                    <a:pt x="108251" y="57782"/>
                  </a:lnTo>
                  <a:lnTo>
                    <a:pt x="110184" y="58095"/>
                  </a:lnTo>
                  <a:lnTo>
                    <a:pt x="112128" y="59293"/>
                  </a:lnTo>
                  <a:lnTo>
                    <a:pt x="113148" y="58661"/>
                  </a:lnTo>
                  <a:lnTo>
                    <a:pt x="112847" y="57088"/>
                  </a:lnTo>
                  <a:lnTo>
                    <a:pt x="113314" y="56109"/>
                  </a:lnTo>
                  <a:lnTo>
                    <a:pt x="112942" y="54642"/>
                  </a:lnTo>
                  <a:lnTo>
                    <a:pt x="113533" y="52930"/>
                  </a:lnTo>
                  <a:lnTo>
                    <a:pt x="110837" y="50700"/>
                  </a:lnTo>
                  <a:lnTo>
                    <a:pt x="110642" y="49043"/>
                  </a:lnTo>
                  <a:lnTo>
                    <a:pt x="110089" y="47593"/>
                  </a:lnTo>
                  <a:lnTo>
                    <a:pt x="108292" y="44824"/>
                  </a:lnTo>
                  <a:lnTo>
                    <a:pt x="108092" y="43614"/>
                  </a:lnTo>
                  <a:lnTo>
                    <a:pt x="106279" y="42699"/>
                  </a:lnTo>
                  <a:lnTo>
                    <a:pt x="105690" y="41761"/>
                  </a:lnTo>
                  <a:lnTo>
                    <a:pt x="106246" y="39025"/>
                  </a:lnTo>
                  <a:lnTo>
                    <a:pt x="108150" y="37584"/>
                  </a:lnTo>
                  <a:lnTo>
                    <a:pt x="107770" y="36275"/>
                  </a:lnTo>
                  <a:lnTo>
                    <a:pt x="106721" y="34977"/>
                  </a:lnTo>
                  <a:lnTo>
                    <a:pt x="106880" y="31986"/>
                  </a:lnTo>
                  <a:lnTo>
                    <a:pt x="108288" y="31259"/>
                  </a:lnTo>
                  <a:lnTo>
                    <a:pt x="109233" y="30076"/>
                  </a:lnTo>
                  <a:lnTo>
                    <a:pt x="109015" y="29187"/>
                  </a:lnTo>
                  <a:lnTo>
                    <a:pt x="105187" y="27851"/>
                  </a:lnTo>
                  <a:lnTo>
                    <a:pt x="103286" y="28198"/>
                  </a:lnTo>
                  <a:lnTo>
                    <a:pt x="101137" y="29895"/>
                  </a:lnTo>
                  <a:lnTo>
                    <a:pt x="100424" y="28422"/>
                  </a:lnTo>
                  <a:lnTo>
                    <a:pt x="98518" y="29967"/>
                  </a:lnTo>
                  <a:lnTo>
                    <a:pt x="97866" y="29326"/>
                  </a:lnTo>
                  <a:lnTo>
                    <a:pt x="95192" y="29869"/>
                  </a:lnTo>
                  <a:lnTo>
                    <a:pt x="95760" y="27974"/>
                  </a:lnTo>
                  <a:lnTo>
                    <a:pt x="95127" y="26198"/>
                  </a:lnTo>
                  <a:lnTo>
                    <a:pt x="91148" y="24231"/>
                  </a:lnTo>
                  <a:lnTo>
                    <a:pt x="90327" y="22924"/>
                  </a:lnTo>
                  <a:lnTo>
                    <a:pt x="88640" y="21631"/>
                  </a:lnTo>
                  <a:lnTo>
                    <a:pt x="87181" y="21712"/>
                  </a:lnTo>
                  <a:lnTo>
                    <a:pt x="85486" y="21119"/>
                  </a:lnTo>
                  <a:lnTo>
                    <a:pt x="85634" y="19480"/>
                  </a:lnTo>
                  <a:lnTo>
                    <a:pt x="83448" y="17519"/>
                  </a:lnTo>
                  <a:lnTo>
                    <a:pt x="82161" y="15135"/>
                  </a:lnTo>
                  <a:lnTo>
                    <a:pt x="83929" y="12208"/>
                  </a:lnTo>
                  <a:lnTo>
                    <a:pt x="84863" y="11303"/>
                  </a:lnTo>
                  <a:lnTo>
                    <a:pt x="84026" y="9208"/>
                  </a:lnTo>
                  <a:lnTo>
                    <a:pt x="84416" y="6076"/>
                  </a:lnTo>
                  <a:lnTo>
                    <a:pt x="85700" y="6139"/>
                  </a:lnTo>
                  <a:lnTo>
                    <a:pt x="87236" y="7903"/>
                  </a:lnTo>
                  <a:lnTo>
                    <a:pt x="88257" y="5709"/>
                  </a:lnTo>
                  <a:lnTo>
                    <a:pt x="89574" y="5290"/>
                  </a:lnTo>
                  <a:lnTo>
                    <a:pt x="90151" y="3519"/>
                  </a:lnTo>
                  <a:lnTo>
                    <a:pt x="91742" y="4097"/>
                  </a:lnTo>
                  <a:lnTo>
                    <a:pt x="92526" y="3753"/>
                  </a:lnTo>
                  <a:lnTo>
                    <a:pt x="93034" y="2268"/>
                  </a:lnTo>
                  <a:lnTo>
                    <a:pt x="94674" y="1918"/>
                  </a:lnTo>
                  <a:lnTo>
                    <a:pt x="95812" y="1108"/>
                  </a:lnTo>
                  <a:lnTo>
                    <a:pt x="96776" y="1048"/>
                  </a:lnTo>
                  <a:lnTo>
                    <a:pt x="98860" y="0"/>
                  </a:lnTo>
                  <a:lnTo>
                    <a:pt x="99584" y="1871"/>
                  </a:lnTo>
                  <a:lnTo>
                    <a:pt x="100535" y="2615"/>
                  </a:lnTo>
                  <a:lnTo>
                    <a:pt x="102447" y="3034"/>
                  </a:lnTo>
                  <a:lnTo>
                    <a:pt x="103367" y="5064"/>
                  </a:lnTo>
                  <a:lnTo>
                    <a:pt x="103301" y="6278"/>
                  </a:lnTo>
                  <a:lnTo>
                    <a:pt x="105254" y="8616"/>
                  </a:lnTo>
                  <a:lnTo>
                    <a:pt x="107218" y="8794"/>
                  </a:lnTo>
                  <a:lnTo>
                    <a:pt x="108471" y="10145"/>
                  </a:lnTo>
                  <a:lnTo>
                    <a:pt x="110060" y="11066"/>
                  </a:lnTo>
                  <a:lnTo>
                    <a:pt x="110303" y="11948"/>
                  </a:lnTo>
                  <a:lnTo>
                    <a:pt x="111779" y="12865"/>
                  </a:lnTo>
                  <a:lnTo>
                    <a:pt x="114388" y="14062"/>
                  </a:lnTo>
                  <a:lnTo>
                    <a:pt x="118261" y="14096"/>
                  </a:lnTo>
                  <a:lnTo>
                    <a:pt x="120690" y="14880"/>
                  </a:lnTo>
                  <a:lnTo>
                    <a:pt x="121530" y="15587"/>
                  </a:lnTo>
                  <a:lnTo>
                    <a:pt x="122074" y="17324"/>
                  </a:lnTo>
                  <a:lnTo>
                    <a:pt x="123939" y="19247"/>
                  </a:lnTo>
                  <a:lnTo>
                    <a:pt x="125032" y="20568"/>
                  </a:lnTo>
                  <a:lnTo>
                    <a:pt x="127544" y="20334"/>
                  </a:lnTo>
                  <a:lnTo>
                    <a:pt x="128605" y="19487"/>
                  </a:lnTo>
                  <a:lnTo>
                    <a:pt x="130988" y="19180"/>
                  </a:lnTo>
                  <a:lnTo>
                    <a:pt x="134117" y="20598"/>
                  </a:lnTo>
                  <a:lnTo>
                    <a:pt x="133600" y="22579"/>
                  </a:lnTo>
                  <a:lnTo>
                    <a:pt x="134817" y="22963"/>
                  </a:lnTo>
                  <a:lnTo>
                    <a:pt x="134992" y="23941"/>
                  </a:lnTo>
                  <a:lnTo>
                    <a:pt x="134113" y="25695"/>
                  </a:lnTo>
                  <a:lnTo>
                    <a:pt x="134563" y="27108"/>
                  </a:lnTo>
                  <a:lnTo>
                    <a:pt x="134097" y="28749"/>
                  </a:lnTo>
                  <a:lnTo>
                    <a:pt x="135083" y="29826"/>
                  </a:lnTo>
                  <a:lnTo>
                    <a:pt x="138077" y="31933"/>
                  </a:lnTo>
                  <a:lnTo>
                    <a:pt x="139355" y="33582"/>
                  </a:lnTo>
                  <a:lnTo>
                    <a:pt x="139114" y="34801"/>
                  </a:lnTo>
                  <a:lnTo>
                    <a:pt x="138060" y="36305"/>
                  </a:lnTo>
                  <a:lnTo>
                    <a:pt x="138106" y="37825"/>
                  </a:lnTo>
                  <a:lnTo>
                    <a:pt x="140721" y="39378"/>
                  </a:lnTo>
                  <a:lnTo>
                    <a:pt x="141859" y="39458"/>
                  </a:lnTo>
                  <a:lnTo>
                    <a:pt x="142916" y="40640"/>
                  </a:lnTo>
                  <a:lnTo>
                    <a:pt x="144250" y="40985"/>
                  </a:lnTo>
                  <a:lnTo>
                    <a:pt x="144689" y="42862"/>
                  </a:lnTo>
                  <a:lnTo>
                    <a:pt x="145743" y="43027"/>
                  </a:lnTo>
                  <a:lnTo>
                    <a:pt x="146449" y="44198"/>
                  </a:lnTo>
                  <a:lnTo>
                    <a:pt x="148475" y="45400"/>
                  </a:lnTo>
                  <a:lnTo>
                    <a:pt x="150538" y="45750"/>
                  </a:lnTo>
                  <a:lnTo>
                    <a:pt x="152655" y="45615"/>
                  </a:lnTo>
                  <a:lnTo>
                    <a:pt x="153901" y="44611"/>
                  </a:lnTo>
                  <a:lnTo>
                    <a:pt x="155938" y="45504"/>
                  </a:lnTo>
                  <a:lnTo>
                    <a:pt x="156669" y="44158"/>
                  </a:lnTo>
                  <a:lnTo>
                    <a:pt x="158782" y="43775"/>
                  </a:lnTo>
                  <a:lnTo>
                    <a:pt x="160373" y="45200"/>
                  </a:lnTo>
                  <a:lnTo>
                    <a:pt x="161923" y="47831"/>
                  </a:lnTo>
                  <a:lnTo>
                    <a:pt x="162806" y="48721"/>
                  </a:lnTo>
                  <a:lnTo>
                    <a:pt x="165682" y="47828"/>
                  </a:lnTo>
                  <a:lnTo>
                    <a:pt x="166750" y="47035"/>
                  </a:lnTo>
                  <a:lnTo>
                    <a:pt x="169414" y="46144"/>
                  </a:lnTo>
                  <a:lnTo>
                    <a:pt x="171177" y="47980"/>
                  </a:lnTo>
                  <a:lnTo>
                    <a:pt x="171132" y="49646"/>
                  </a:lnTo>
                  <a:lnTo>
                    <a:pt x="173138" y="52016"/>
                  </a:lnTo>
                  <a:lnTo>
                    <a:pt x="175770" y="50313"/>
                  </a:lnTo>
                  <a:lnTo>
                    <a:pt x="176612" y="48477"/>
                  </a:lnTo>
                  <a:lnTo>
                    <a:pt x="178960" y="50802"/>
                  </a:lnTo>
                  <a:lnTo>
                    <a:pt x="179281" y="51726"/>
                  </a:lnTo>
                  <a:lnTo>
                    <a:pt x="178746" y="53115"/>
                  </a:lnTo>
                  <a:lnTo>
                    <a:pt x="179365" y="55723"/>
                  </a:lnTo>
                  <a:lnTo>
                    <a:pt x="180488" y="57236"/>
                  </a:lnTo>
                  <a:lnTo>
                    <a:pt x="181358" y="59367"/>
                  </a:lnTo>
                  <a:lnTo>
                    <a:pt x="182114" y="60027"/>
                  </a:lnTo>
                  <a:lnTo>
                    <a:pt x="183750" y="59047"/>
                  </a:lnTo>
                  <a:lnTo>
                    <a:pt x="184896" y="59534"/>
                  </a:lnTo>
                  <a:lnTo>
                    <a:pt x="184345" y="64045"/>
                  </a:lnTo>
                  <a:lnTo>
                    <a:pt x="184499" y="65148"/>
                  </a:lnTo>
                  <a:lnTo>
                    <a:pt x="183816" y="69008"/>
                  </a:lnTo>
                  <a:lnTo>
                    <a:pt x="182622" y="70259"/>
                  </a:lnTo>
                  <a:lnTo>
                    <a:pt x="183318" y="72069"/>
                  </a:lnTo>
                  <a:lnTo>
                    <a:pt x="184512" y="72956"/>
                  </a:lnTo>
                  <a:lnTo>
                    <a:pt x="187032" y="71268"/>
                  </a:lnTo>
                  <a:lnTo>
                    <a:pt x="189207" y="70961"/>
                  </a:lnTo>
                  <a:lnTo>
                    <a:pt x="191366" y="71186"/>
                  </a:lnTo>
                  <a:lnTo>
                    <a:pt x="193220" y="72086"/>
                  </a:lnTo>
                  <a:lnTo>
                    <a:pt x="194043" y="71082"/>
                  </a:lnTo>
                  <a:lnTo>
                    <a:pt x="196373" y="71569"/>
                  </a:lnTo>
                  <a:lnTo>
                    <a:pt x="197502" y="69901"/>
                  </a:lnTo>
                  <a:lnTo>
                    <a:pt x="201640" y="70316"/>
                  </a:lnTo>
                  <a:lnTo>
                    <a:pt x="203494" y="69855"/>
                  </a:lnTo>
                  <a:lnTo>
                    <a:pt x="204645" y="68787"/>
                  </a:lnTo>
                  <a:lnTo>
                    <a:pt x="208017" y="68733"/>
                  </a:lnTo>
                  <a:lnTo>
                    <a:pt x="210009" y="70277"/>
                  </a:lnTo>
                  <a:lnTo>
                    <a:pt x="211265" y="70031"/>
                  </a:lnTo>
                  <a:lnTo>
                    <a:pt x="212400" y="70407"/>
                  </a:lnTo>
                  <a:lnTo>
                    <a:pt x="210781" y="71131"/>
                  </a:lnTo>
                  <a:lnTo>
                    <a:pt x="211225" y="72697"/>
                  </a:lnTo>
                  <a:lnTo>
                    <a:pt x="210984" y="74418"/>
                  </a:lnTo>
                  <a:lnTo>
                    <a:pt x="211251" y="76640"/>
                  </a:lnTo>
                  <a:lnTo>
                    <a:pt x="207650" y="80236"/>
                  </a:lnTo>
                  <a:lnTo>
                    <a:pt x="207972" y="82190"/>
                  </a:lnTo>
                  <a:lnTo>
                    <a:pt x="207401" y="86926"/>
                  </a:lnTo>
                  <a:lnTo>
                    <a:pt x="207381" y="91142"/>
                  </a:lnTo>
                  <a:lnTo>
                    <a:pt x="204144" y="89867"/>
                  </a:lnTo>
                  <a:lnTo>
                    <a:pt x="202275" y="92412"/>
                  </a:lnTo>
                  <a:lnTo>
                    <a:pt x="201523" y="96355"/>
                  </a:lnTo>
                  <a:lnTo>
                    <a:pt x="202250" y="97619"/>
                  </a:lnTo>
                  <a:lnTo>
                    <a:pt x="202316" y="99022"/>
                  </a:lnTo>
                  <a:lnTo>
                    <a:pt x="199090" y="101931"/>
                  </a:lnTo>
                  <a:lnTo>
                    <a:pt x="199533" y="102997"/>
                  </a:lnTo>
                  <a:lnTo>
                    <a:pt x="199355" y="104823"/>
                  </a:lnTo>
                  <a:lnTo>
                    <a:pt x="198508" y="106309"/>
                  </a:lnTo>
                  <a:lnTo>
                    <a:pt x="196553" y="107404"/>
                  </a:lnTo>
                  <a:lnTo>
                    <a:pt x="197103" y="108207"/>
                  </a:lnTo>
                  <a:lnTo>
                    <a:pt x="196738" y="110277"/>
                  </a:lnTo>
                  <a:lnTo>
                    <a:pt x="199456" y="110483"/>
                  </a:lnTo>
                  <a:lnTo>
                    <a:pt x="199214" y="112189"/>
                  </a:lnTo>
                  <a:lnTo>
                    <a:pt x="199737" y="113738"/>
                  </a:lnTo>
                  <a:lnTo>
                    <a:pt x="202794" y="115845"/>
                  </a:lnTo>
                  <a:lnTo>
                    <a:pt x="202892" y="117171"/>
                  </a:lnTo>
                  <a:lnTo>
                    <a:pt x="204963" y="116778"/>
                  </a:lnTo>
                  <a:lnTo>
                    <a:pt x="206109" y="116068"/>
                  </a:lnTo>
                  <a:lnTo>
                    <a:pt x="210023" y="114549"/>
                  </a:lnTo>
                  <a:lnTo>
                    <a:pt x="210728" y="113665"/>
                  </a:lnTo>
                  <a:lnTo>
                    <a:pt x="210494" y="112562"/>
                  </a:lnTo>
                  <a:lnTo>
                    <a:pt x="211904" y="110838"/>
                  </a:lnTo>
                  <a:lnTo>
                    <a:pt x="214061" y="112277"/>
                  </a:lnTo>
                  <a:lnTo>
                    <a:pt x="214689" y="113684"/>
                  </a:lnTo>
                  <a:lnTo>
                    <a:pt x="214843" y="115612"/>
                  </a:lnTo>
                  <a:lnTo>
                    <a:pt x="214577" y="118775"/>
                  </a:lnTo>
                  <a:lnTo>
                    <a:pt x="215095" y="122180"/>
                  </a:lnTo>
                  <a:lnTo>
                    <a:pt x="216113" y="125367"/>
                  </a:lnTo>
                  <a:lnTo>
                    <a:pt x="216202" y="127615"/>
                  </a:lnTo>
                  <a:lnTo>
                    <a:pt x="216690" y="128849"/>
                  </a:lnTo>
                  <a:lnTo>
                    <a:pt x="217782" y="129838"/>
                  </a:lnTo>
                  <a:lnTo>
                    <a:pt x="219996" y="129882"/>
                  </a:lnTo>
                  <a:lnTo>
                    <a:pt x="219325" y="131521"/>
                  </a:lnTo>
                  <a:lnTo>
                    <a:pt x="216620" y="132359"/>
                  </a:lnTo>
                  <a:lnTo>
                    <a:pt x="215442" y="133876"/>
                  </a:lnTo>
                  <a:lnTo>
                    <a:pt x="216574" y="139048"/>
                  </a:lnTo>
                  <a:lnTo>
                    <a:pt x="217617" y="138384"/>
                  </a:lnTo>
                  <a:lnTo>
                    <a:pt x="219710" y="139118"/>
                  </a:lnTo>
                  <a:lnTo>
                    <a:pt x="220177" y="141932"/>
                  </a:lnTo>
                  <a:lnTo>
                    <a:pt x="219393" y="142727"/>
                  </a:lnTo>
                  <a:lnTo>
                    <a:pt x="219673" y="143835"/>
                  </a:lnTo>
                  <a:lnTo>
                    <a:pt x="221186" y="144456"/>
                  </a:lnTo>
                  <a:lnTo>
                    <a:pt x="221939" y="145667"/>
                  </a:lnTo>
                  <a:lnTo>
                    <a:pt x="222886" y="144800"/>
                  </a:lnTo>
                  <a:lnTo>
                    <a:pt x="224006" y="145157"/>
                  </a:lnTo>
                  <a:lnTo>
                    <a:pt x="224592" y="148912"/>
                  </a:lnTo>
                  <a:lnTo>
                    <a:pt x="227651" y="148981"/>
                  </a:lnTo>
                  <a:lnTo>
                    <a:pt x="229433" y="147055"/>
                  </a:lnTo>
                  <a:lnTo>
                    <a:pt x="229999" y="148368"/>
                  </a:lnTo>
                  <a:lnTo>
                    <a:pt x="233951" y="148574"/>
                  </a:lnTo>
                  <a:lnTo>
                    <a:pt x="236486" y="148058"/>
                  </a:lnTo>
                  <a:lnTo>
                    <a:pt x="237573" y="148877"/>
                  </a:lnTo>
                  <a:lnTo>
                    <a:pt x="239565" y="148304"/>
                  </a:lnTo>
                  <a:lnTo>
                    <a:pt x="240175" y="147368"/>
                  </a:lnTo>
                  <a:lnTo>
                    <a:pt x="241613" y="146924"/>
                  </a:lnTo>
                  <a:lnTo>
                    <a:pt x="244847" y="148250"/>
                  </a:lnTo>
                  <a:lnTo>
                    <a:pt x="247075" y="148676"/>
                  </a:lnTo>
                  <a:lnTo>
                    <a:pt x="249123" y="147526"/>
                  </a:lnTo>
                  <a:lnTo>
                    <a:pt x="248816" y="145998"/>
                  </a:lnTo>
                  <a:lnTo>
                    <a:pt x="247941" y="144769"/>
                  </a:lnTo>
                  <a:lnTo>
                    <a:pt x="247872" y="143239"/>
                  </a:lnTo>
                  <a:lnTo>
                    <a:pt x="248513" y="142705"/>
                  </a:lnTo>
                  <a:lnTo>
                    <a:pt x="248247" y="138655"/>
                  </a:lnTo>
                  <a:lnTo>
                    <a:pt x="248899" y="138316"/>
                  </a:lnTo>
                  <a:lnTo>
                    <a:pt x="250608" y="139022"/>
                  </a:lnTo>
                  <a:lnTo>
                    <a:pt x="252693" y="138541"/>
                  </a:lnTo>
                  <a:lnTo>
                    <a:pt x="253163" y="133537"/>
                  </a:lnTo>
                  <a:lnTo>
                    <a:pt x="254321" y="134236"/>
                  </a:lnTo>
                  <a:lnTo>
                    <a:pt x="255090" y="133064"/>
                  </a:lnTo>
                  <a:lnTo>
                    <a:pt x="255118" y="130787"/>
                  </a:lnTo>
                  <a:lnTo>
                    <a:pt x="257980" y="130599"/>
                  </a:lnTo>
                  <a:lnTo>
                    <a:pt x="257800" y="131629"/>
                  </a:lnTo>
                  <a:lnTo>
                    <a:pt x="260556" y="132157"/>
                  </a:lnTo>
                  <a:lnTo>
                    <a:pt x="264397" y="130673"/>
                  </a:lnTo>
                  <a:lnTo>
                    <a:pt x="266138" y="130864"/>
                  </a:lnTo>
                  <a:lnTo>
                    <a:pt x="266186" y="134666"/>
                  </a:lnTo>
                  <a:lnTo>
                    <a:pt x="267690" y="134253"/>
                  </a:lnTo>
                  <a:lnTo>
                    <a:pt x="268326" y="137029"/>
                  </a:lnTo>
                  <a:lnTo>
                    <a:pt x="269379" y="137814"/>
                  </a:lnTo>
                  <a:lnTo>
                    <a:pt x="271500" y="140714"/>
                  </a:lnTo>
                  <a:lnTo>
                    <a:pt x="272065" y="141003"/>
                  </a:lnTo>
                  <a:lnTo>
                    <a:pt x="276698" y="140789"/>
                  </a:lnTo>
                  <a:lnTo>
                    <a:pt x="277727" y="146470"/>
                  </a:lnTo>
                  <a:lnTo>
                    <a:pt x="278199" y="147266"/>
                  </a:lnTo>
                  <a:lnTo>
                    <a:pt x="278421" y="149725"/>
                  </a:lnTo>
                  <a:lnTo>
                    <a:pt x="278229" y="154700"/>
                  </a:lnTo>
                  <a:lnTo>
                    <a:pt x="278762" y="156637"/>
                  </a:lnTo>
                  <a:lnTo>
                    <a:pt x="279540" y="157736"/>
                  </a:lnTo>
                  <a:lnTo>
                    <a:pt x="278973" y="159729"/>
                  </a:lnTo>
                  <a:lnTo>
                    <a:pt x="277306" y="159579"/>
                  </a:lnTo>
                  <a:lnTo>
                    <a:pt x="274736" y="161382"/>
                  </a:lnTo>
                  <a:lnTo>
                    <a:pt x="275595" y="162795"/>
                  </a:lnTo>
                  <a:lnTo>
                    <a:pt x="273449" y="166200"/>
                  </a:lnTo>
                  <a:lnTo>
                    <a:pt x="270970" y="168135"/>
                  </a:lnTo>
                  <a:lnTo>
                    <a:pt x="270269" y="169148"/>
                  </a:lnTo>
                  <a:lnTo>
                    <a:pt x="269133" y="168411"/>
                  </a:lnTo>
                  <a:lnTo>
                    <a:pt x="268834" y="166728"/>
                  </a:lnTo>
                  <a:lnTo>
                    <a:pt x="267583" y="165339"/>
                  </a:lnTo>
                  <a:lnTo>
                    <a:pt x="267460" y="164433"/>
                  </a:lnTo>
                  <a:lnTo>
                    <a:pt x="266038" y="164184"/>
                  </a:lnTo>
                  <a:lnTo>
                    <a:pt x="264641" y="165249"/>
                  </a:lnTo>
                  <a:lnTo>
                    <a:pt x="263512" y="165247"/>
                  </a:lnTo>
                  <a:lnTo>
                    <a:pt x="262548" y="163509"/>
                  </a:lnTo>
                  <a:lnTo>
                    <a:pt x="260524" y="161248"/>
                  </a:lnTo>
                  <a:lnTo>
                    <a:pt x="258764" y="161559"/>
                  </a:lnTo>
                  <a:lnTo>
                    <a:pt x="257424" y="158972"/>
                  </a:lnTo>
                  <a:lnTo>
                    <a:pt x="255069" y="160356"/>
                  </a:lnTo>
                  <a:lnTo>
                    <a:pt x="253683" y="160018"/>
                  </a:lnTo>
                  <a:lnTo>
                    <a:pt x="253523" y="157752"/>
                  </a:lnTo>
                  <a:lnTo>
                    <a:pt x="252055" y="159136"/>
                  </a:lnTo>
                  <a:lnTo>
                    <a:pt x="250958" y="159281"/>
                  </a:lnTo>
                  <a:lnTo>
                    <a:pt x="250379" y="158120"/>
                  </a:lnTo>
                  <a:lnTo>
                    <a:pt x="249203" y="157648"/>
                  </a:lnTo>
                  <a:lnTo>
                    <a:pt x="247785" y="158800"/>
                  </a:lnTo>
                  <a:lnTo>
                    <a:pt x="247130" y="157322"/>
                  </a:lnTo>
                  <a:lnTo>
                    <a:pt x="245355" y="157486"/>
                  </a:lnTo>
                  <a:lnTo>
                    <a:pt x="245559" y="158817"/>
                  </a:lnTo>
                  <a:lnTo>
                    <a:pt x="242441" y="158466"/>
                  </a:lnTo>
                  <a:lnTo>
                    <a:pt x="241204" y="159535"/>
                  </a:lnTo>
                  <a:lnTo>
                    <a:pt x="240585" y="158498"/>
                  </a:lnTo>
                  <a:lnTo>
                    <a:pt x="239196" y="158135"/>
                  </a:lnTo>
                  <a:lnTo>
                    <a:pt x="237116" y="158967"/>
                  </a:lnTo>
                  <a:lnTo>
                    <a:pt x="236744" y="160644"/>
                  </a:lnTo>
                  <a:lnTo>
                    <a:pt x="239649" y="162717"/>
                  </a:lnTo>
                  <a:lnTo>
                    <a:pt x="239392" y="163795"/>
                  </a:lnTo>
                  <a:lnTo>
                    <a:pt x="240204" y="164589"/>
                  </a:lnTo>
                  <a:lnTo>
                    <a:pt x="238589" y="165540"/>
                  </a:lnTo>
                  <a:lnTo>
                    <a:pt x="238574" y="166897"/>
                  </a:lnTo>
                  <a:lnTo>
                    <a:pt x="240888" y="167987"/>
                  </a:lnTo>
                  <a:lnTo>
                    <a:pt x="242147" y="167316"/>
                  </a:lnTo>
                  <a:lnTo>
                    <a:pt x="245032" y="168189"/>
                  </a:lnTo>
                  <a:lnTo>
                    <a:pt x="244801" y="171561"/>
                  </a:lnTo>
                  <a:lnTo>
                    <a:pt x="244270" y="173971"/>
                  </a:lnTo>
                  <a:lnTo>
                    <a:pt x="245618" y="174683"/>
                  </a:lnTo>
                  <a:lnTo>
                    <a:pt x="245051" y="176792"/>
                  </a:lnTo>
                  <a:lnTo>
                    <a:pt x="246014" y="177802"/>
                  </a:lnTo>
                  <a:lnTo>
                    <a:pt x="244713" y="178436"/>
                  </a:lnTo>
                  <a:lnTo>
                    <a:pt x="242955" y="180294"/>
                  </a:lnTo>
                  <a:lnTo>
                    <a:pt x="243630" y="181797"/>
                  </a:lnTo>
                  <a:lnTo>
                    <a:pt x="242890" y="183273"/>
                  </a:lnTo>
                  <a:lnTo>
                    <a:pt x="243895" y="184416"/>
                  </a:lnTo>
                  <a:lnTo>
                    <a:pt x="241919" y="187521"/>
                  </a:lnTo>
                  <a:lnTo>
                    <a:pt x="238976" y="188311"/>
                  </a:lnTo>
                  <a:lnTo>
                    <a:pt x="235971" y="188305"/>
                  </a:lnTo>
                  <a:lnTo>
                    <a:pt x="234224" y="189111"/>
                  </a:lnTo>
                  <a:lnTo>
                    <a:pt x="233267" y="188717"/>
                  </a:lnTo>
                  <a:lnTo>
                    <a:pt x="232350" y="190922"/>
                  </a:lnTo>
                  <a:lnTo>
                    <a:pt x="232987" y="192560"/>
                  </a:lnTo>
                  <a:lnTo>
                    <a:pt x="231954" y="194288"/>
                  </a:lnTo>
                  <a:lnTo>
                    <a:pt x="230236" y="195811"/>
                  </a:lnTo>
                  <a:lnTo>
                    <a:pt x="227597" y="196942"/>
                  </a:lnTo>
                  <a:lnTo>
                    <a:pt x="225985" y="197939"/>
                  </a:lnTo>
                  <a:lnTo>
                    <a:pt x="225223" y="199033"/>
                  </a:lnTo>
                  <a:lnTo>
                    <a:pt x="225820" y="199767"/>
                  </a:lnTo>
                  <a:lnTo>
                    <a:pt x="225280" y="200921"/>
                  </a:lnTo>
                  <a:lnTo>
                    <a:pt x="225604" y="204215"/>
                  </a:lnTo>
                  <a:lnTo>
                    <a:pt x="224685" y="204804"/>
                  </a:lnTo>
                  <a:lnTo>
                    <a:pt x="223892" y="208696"/>
                  </a:lnTo>
                  <a:lnTo>
                    <a:pt x="225284" y="209857"/>
                  </a:lnTo>
                  <a:lnTo>
                    <a:pt x="226374" y="209915"/>
                  </a:lnTo>
                  <a:lnTo>
                    <a:pt x="227210" y="210865"/>
                  </a:lnTo>
                  <a:lnTo>
                    <a:pt x="230846" y="212502"/>
                  </a:lnTo>
                  <a:lnTo>
                    <a:pt x="230488" y="214133"/>
                  </a:lnTo>
                  <a:lnTo>
                    <a:pt x="232941" y="215353"/>
                  </a:lnTo>
                  <a:lnTo>
                    <a:pt x="231483" y="220135"/>
                  </a:lnTo>
                  <a:lnTo>
                    <a:pt x="232802" y="220132"/>
                  </a:lnTo>
                  <a:lnTo>
                    <a:pt x="233331" y="221088"/>
                  </a:lnTo>
                  <a:lnTo>
                    <a:pt x="235197" y="221389"/>
                  </a:lnTo>
                  <a:lnTo>
                    <a:pt x="234979" y="223121"/>
                  </a:lnTo>
                  <a:lnTo>
                    <a:pt x="236327" y="223790"/>
                  </a:lnTo>
                  <a:lnTo>
                    <a:pt x="237263" y="222538"/>
                  </a:lnTo>
                  <a:lnTo>
                    <a:pt x="238641" y="222674"/>
                  </a:lnTo>
                  <a:lnTo>
                    <a:pt x="239686" y="221713"/>
                  </a:lnTo>
                  <a:lnTo>
                    <a:pt x="241764" y="221636"/>
                  </a:lnTo>
                  <a:lnTo>
                    <a:pt x="242555" y="223754"/>
                  </a:lnTo>
                  <a:lnTo>
                    <a:pt x="244541" y="224153"/>
                  </a:lnTo>
                  <a:lnTo>
                    <a:pt x="245035" y="225473"/>
                  </a:lnTo>
                  <a:lnTo>
                    <a:pt x="242615" y="227857"/>
                  </a:lnTo>
                  <a:lnTo>
                    <a:pt x="242036" y="227741"/>
                  </a:lnTo>
                  <a:lnTo>
                    <a:pt x="242178" y="230034"/>
                  </a:lnTo>
                  <a:lnTo>
                    <a:pt x="244534" y="230826"/>
                  </a:lnTo>
                  <a:lnTo>
                    <a:pt x="246599" y="230586"/>
                  </a:lnTo>
                  <a:lnTo>
                    <a:pt x="247868" y="230997"/>
                  </a:lnTo>
                  <a:lnTo>
                    <a:pt x="248797" y="227710"/>
                  </a:lnTo>
                  <a:lnTo>
                    <a:pt x="250278" y="227341"/>
                  </a:lnTo>
                  <a:lnTo>
                    <a:pt x="251883" y="228561"/>
                  </a:lnTo>
                  <a:lnTo>
                    <a:pt x="250855" y="229304"/>
                  </a:lnTo>
                  <a:lnTo>
                    <a:pt x="252123" y="232087"/>
                  </a:lnTo>
                  <a:lnTo>
                    <a:pt x="254087" y="231248"/>
                  </a:lnTo>
                  <a:lnTo>
                    <a:pt x="255720" y="231744"/>
                  </a:lnTo>
                  <a:lnTo>
                    <a:pt x="256930" y="234301"/>
                  </a:lnTo>
                  <a:lnTo>
                    <a:pt x="257231" y="236190"/>
                  </a:lnTo>
                  <a:lnTo>
                    <a:pt x="256717" y="238656"/>
                  </a:lnTo>
                  <a:lnTo>
                    <a:pt x="257508" y="238978"/>
                  </a:lnTo>
                  <a:lnTo>
                    <a:pt x="257142" y="241962"/>
                  </a:lnTo>
                  <a:lnTo>
                    <a:pt x="256272" y="244867"/>
                  </a:lnTo>
                  <a:lnTo>
                    <a:pt x="256436" y="246945"/>
                  </a:lnTo>
                  <a:lnTo>
                    <a:pt x="255245" y="249124"/>
                  </a:lnTo>
                  <a:lnTo>
                    <a:pt x="252663" y="250716"/>
                  </a:lnTo>
                  <a:lnTo>
                    <a:pt x="249858" y="251275"/>
                  </a:lnTo>
                  <a:lnTo>
                    <a:pt x="249023" y="249695"/>
                  </a:lnTo>
                  <a:lnTo>
                    <a:pt x="246867" y="254371"/>
                  </a:lnTo>
                  <a:lnTo>
                    <a:pt x="246772" y="256460"/>
                  </a:lnTo>
                  <a:lnTo>
                    <a:pt x="247221" y="257401"/>
                  </a:lnTo>
                  <a:lnTo>
                    <a:pt x="249459" y="257742"/>
                  </a:lnTo>
                  <a:lnTo>
                    <a:pt x="250566" y="258940"/>
                  </a:lnTo>
                  <a:lnTo>
                    <a:pt x="250749" y="260575"/>
                  </a:lnTo>
                  <a:lnTo>
                    <a:pt x="251675" y="261358"/>
                  </a:lnTo>
                  <a:lnTo>
                    <a:pt x="256390" y="260394"/>
                  </a:lnTo>
                  <a:lnTo>
                    <a:pt x="257829" y="260702"/>
                  </a:lnTo>
                  <a:lnTo>
                    <a:pt x="259998" y="260575"/>
                  </a:lnTo>
                  <a:lnTo>
                    <a:pt x="263802" y="260750"/>
                  </a:lnTo>
                  <a:lnTo>
                    <a:pt x="265746" y="260455"/>
                  </a:lnTo>
                  <a:lnTo>
                    <a:pt x="267034" y="260827"/>
                  </a:lnTo>
                  <a:lnTo>
                    <a:pt x="267946" y="261058"/>
                  </a:lnTo>
                  <a:lnTo>
                    <a:pt x="270187" y="260598"/>
                  </a:lnTo>
                  <a:lnTo>
                    <a:pt x="271575" y="260933"/>
                  </a:lnTo>
                  <a:lnTo>
                    <a:pt x="271685" y="259786"/>
                  </a:lnTo>
                  <a:lnTo>
                    <a:pt x="274461" y="257793"/>
                  </a:lnTo>
                  <a:lnTo>
                    <a:pt x="274979" y="256472"/>
                  </a:lnTo>
                  <a:lnTo>
                    <a:pt x="276461" y="256041"/>
                  </a:lnTo>
                  <a:lnTo>
                    <a:pt x="277536" y="256433"/>
                  </a:lnTo>
                  <a:lnTo>
                    <a:pt x="277496" y="258057"/>
                  </a:lnTo>
                  <a:lnTo>
                    <a:pt x="280017" y="259117"/>
                  </a:lnTo>
                  <a:lnTo>
                    <a:pt x="281633" y="258967"/>
                  </a:lnTo>
                  <a:lnTo>
                    <a:pt x="281992" y="259784"/>
                  </a:lnTo>
                  <a:lnTo>
                    <a:pt x="283760" y="258836"/>
                  </a:lnTo>
                  <a:lnTo>
                    <a:pt x="287066" y="258404"/>
                  </a:lnTo>
                  <a:lnTo>
                    <a:pt x="287335" y="256005"/>
                  </a:lnTo>
                  <a:lnTo>
                    <a:pt x="288473" y="256890"/>
                  </a:lnTo>
                  <a:lnTo>
                    <a:pt x="289235" y="258377"/>
                  </a:lnTo>
                  <a:lnTo>
                    <a:pt x="287974" y="262661"/>
                  </a:lnTo>
                  <a:lnTo>
                    <a:pt x="288359" y="263882"/>
                  </a:lnTo>
                  <a:lnTo>
                    <a:pt x="291533" y="265595"/>
                  </a:lnTo>
                  <a:lnTo>
                    <a:pt x="293042" y="265287"/>
                  </a:lnTo>
                  <a:lnTo>
                    <a:pt x="294447" y="266831"/>
                  </a:lnTo>
                  <a:lnTo>
                    <a:pt x="296636" y="266255"/>
                  </a:lnTo>
                  <a:lnTo>
                    <a:pt x="297922" y="266842"/>
                  </a:lnTo>
                  <a:lnTo>
                    <a:pt x="299098" y="266612"/>
                  </a:lnTo>
                  <a:lnTo>
                    <a:pt x="301597" y="268856"/>
                  </a:lnTo>
                  <a:lnTo>
                    <a:pt x="301776" y="269979"/>
                  </a:lnTo>
                  <a:lnTo>
                    <a:pt x="303431" y="270338"/>
                  </a:lnTo>
                  <a:lnTo>
                    <a:pt x="304975" y="268762"/>
                  </a:lnTo>
                  <a:lnTo>
                    <a:pt x="305000" y="269829"/>
                  </a:lnTo>
                  <a:lnTo>
                    <a:pt x="306606" y="270646"/>
                  </a:lnTo>
                  <a:lnTo>
                    <a:pt x="305344" y="272346"/>
                  </a:lnTo>
                  <a:lnTo>
                    <a:pt x="305693" y="273874"/>
                  </a:lnTo>
                  <a:lnTo>
                    <a:pt x="305634" y="277042"/>
                  </a:lnTo>
                  <a:lnTo>
                    <a:pt x="304991" y="278098"/>
                  </a:lnTo>
                  <a:lnTo>
                    <a:pt x="302695" y="280051"/>
                  </a:lnTo>
                  <a:lnTo>
                    <a:pt x="302184" y="280949"/>
                  </a:lnTo>
                  <a:lnTo>
                    <a:pt x="302180" y="283781"/>
                  </a:lnTo>
                  <a:lnTo>
                    <a:pt x="301115" y="284524"/>
                  </a:lnTo>
                  <a:lnTo>
                    <a:pt x="300631" y="286205"/>
                  </a:lnTo>
                  <a:lnTo>
                    <a:pt x="300801" y="288107"/>
                  </a:lnTo>
                  <a:lnTo>
                    <a:pt x="301724" y="289374"/>
                  </a:lnTo>
                  <a:lnTo>
                    <a:pt x="301884" y="291195"/>
                  </a:lnTo>
                  <a:lnTo>
                    <a:pt x="300516" y="291505"/>
                  </a:lnTo>
                  <a:lnTo>
                    <a:pt x="298577" y="295206"/>
                  </a:lnTo>
                  <a:lnTo>
                    <a:pt x="297455" y="295686"/>
                  </a:lnTo>
                  <a:lnTo>
                    <a:pt x="295675" y="295572"/>
                  </a:lnTo>
                  <a:lnTo>
                    <a:pt x="295880" y="300543"/>
                  </a:lnTo>
                  <a:lnTo>
                    <a:pt x="293955" y="302993"/>
                  </a:lnTo>
                  <a:lnTo>
                    <a:pt x="292711" y="305016"/>
                  </a:lnTo>
                  <a:lnTo>
                    <a:pt x="290876" y="304657"/>
                  </a:lnTo>
                  <a:lnTo>
                    <a:pt x="289998" y="301984"/>
                  </a:lnTo>
                  <a:lnTo>
                    <a:pt x="286889" y="303545"/>
                  </a:lnTo>
                  <a:lnTo>
                    <a:pt x="285604" y="306065"/>
                  </a:lnTo>
                  <a:lnTo>
                    <a:pt x="284809" y="306774"/>
                  </a:lnTo>
                  <a:lnTo>
                    <a:pt x="280389" y="307258"/>
                  </a:lnTo>
                  <a:lnTo>
                    <a:pt x="281854" y="310286"/>
                  </a:lnTo>
                  <a:lnTo>
                    <a:pt x="280614" y="311180"/>
                  </a:lnTo>
                  <a:lnTo>
                    <a:pt x="280063" y="312272"/>
                  </a:lnTo>
                  <a:lnTo>
                    <a:pt x="280426" y="313513"/>
                  </a:lnTo>
                  <a:lnTo>
                    <a:pt x="281670" y="313847"/>
                  </a:lnTo>
                  <a:lnTo>
                    <a:pt x="282329" y="314964"/>
                  </a:lnTo>
                  <a:lnTo>
                    <a:pt x="283345" y="314809"/>
                  </a:lnTo>
                  <a:lnTo>
                    <a:pt x="284995" y="313431"/>
                  </a:lnTo>
                  <a:lnTo>
                    <a:pt x="285824" y="313299"/>
                  </a:lnTo>
                  <a:lnTo>
                    <a:pt x="286453" y="315222"/>
                  </a:lnTo>
                  <a:lnTo>
                    <a:pt x="286090" y="316511"/>
                  </a:lnTo>
                  <a:lnTo>
                    <a:pt x="286441" y="319795"/>
                  </a:lnTo>
                  <a:lnTo>
                    <a:pt x="287311" y="320298"/>
                  </a:lnTo>
                  <a:lnTo>
                    <a:pt x="287300" y="322542"/>
                  </a:lnTo>
                  <a:lnTo>
                    <a:pt x="288180" y="322479"/>
                  </a:lnTo>
                  <a:lnTo>
                    <a:pt x="288710" y="324375"/>
                  </a:lnTo>
                  <a:lnTo>
                    <a:pt x="290148" y="324444"/>
                  </a:lnTo>
                  <a:lnTo>
                    <a:pt x="290742" y="325164"/>
                  </a:lnTo>
                  <a:lnTo>
                    <a:pt x="288977" y="326536"/>
                  </a:lnTo>
                  <a:lnTo>
                    <a:pt x="287721" y="326934"/>
                  </a:lnTo>
                  <a:lnTo>
                    <a:pt x="285825" y="325272"/>
                  </a:lnTo>
                  <a:lnTo>
                    <a:pt x="284162" y="325869"/>
                  </a:lnTo>
                  <a:lnTo>
                    <a:pt x="283442" y="326909"/>
                  </a:lnTo>
                  <a:lnTo>
                    <a:pt x="281875" y="327766"/>
                  </a:lnTo>
                  <a:lnTo>
                    <a:pt x="280721" y="327562"/>
                  </a:lnTo>
                  <a:lnTo>
                    <a:pt x="280143" y="330488"/>
                  </a:lnTo>
                  <a:lnTo>
                    <a:pt x="278051" y="330475"/>
                  </a:lnTo>
                  <a:lnTo>
                    <a:pt x="277752" y="331258"/>
                  </a:lnTo>
                  <a:lnTo>
                    <a:pt x="273075" y="330251"/>
                  </a:lnTo>
                  <a:lnTo>
                    <a:pt x="270612" y="328821"/>
                  </a:lnTo>
                  <a:lnTo>
                    <a:pt x="268860" y="330232"/>
                  </a:lnTo>
                  <a:lnTo>
                    <a:pt x="266664" y="329661"/>
                  </a:lnTo>
                  <a:lnTo>
                    <a:pt x="264073" y="328150"/>
                  </a:lnTo>
                  <a:lnTo>
                    <a:pt x="264083" y="327134"/>
                  </a:lnTo>
                  <a:lnTo>
                    <a:pt x="261879" y="326104"/>
                  </a:lnTo>
                  <a:lnTo>
                    <a:pt x="259548" y="328169"/>
                  </a:lnTo>
                  <a:lnTo>
                    <a:pt x="257058" y="329672"/>
                  </a:lnTo>
                  <a:lnTo>
                    <a:pt x="256986" y="331857"/>
                  </a:lnTo>
                  <a:lnTo>
                    <a:pt x="258604" y="336658"/>
                  </a:lnTo>
                  <a:lnTo>
                    <a:pt x="260079" y="337050"/>
                  </a:lnTo>
                  <a:lnTo>
                    <a:pt x="259094" y="338914"/>
                  </a:lnTo>
                  <a:lnTo>
                    <a:pt x="256107" y="340285"/>
                  </a:lnTo>
                  <a:lnTo>
                    <a:pt x="255591" y="341825"/>
                  </a:lnTo>
                  <a:lnTo>
                    <a:pt x="258193" y="341832"/>
                  </a:lnTo>
                  <a:lnTo>
                    <a:pt x="257577" y="344100"/>
                  </a:lnTo>
                  <a:lnTo>
                    <a:pt x="256394" y="345285"/>
                  </a:lnTo>
                  <a:lnTo>
                    <a:pt x="256819" y="347461"/>
                  </a:lnTo>
                  <a:lnTo>
                    <a:pt x="258228" y="349118"/>
                  </a:lnTo>
                  <a:lnTo>
                    <a:pt x="258273" y="351515"/>
                  </a:lnTo>
                  <a:lnTo>
                    <a:pt x="257746" y="352005"/>
                  </a:lnTo>
                  <a:lnTo>
                    <a:pt x="258366" y="354160"/>
                  </a:lnTo>
                  <a:lnTo>
                    <a:pt x="257855" y="355753"/>
                  </a:lnTo>
                  <a:lnTo>
                    <a:pt x="258070" y="357282"/>
                  </a:lnTo>
                  <a:lnTo>
                    <a:pt x="256594" y="356715"/>
                  </a:lnTo>
                  <a:lnTo>
                    <a:pt x="256075" y="357449"/>
                  </a:lnTo>
                  <a:lnTo>
                    <a:pt x="254452" y="357635"/>
                  </a:lnTo>
                  <a:lnTo>
                    <a:pt x="254850" y="359055"/>
                  </a:lnTo>
                  <a:lnTo>
                    <a:pt x="254620" y="360825"/>
                  </a:lnTo>
                  <a:lnTo>
                    <a:pt x="252452" y="362576"/>
                  </a:lnTo>
                  <a:lnTo>
                    <a:pt x="250586" y="364480"/>
                  </a:lnTo>
                  <a:lnTo>
                    <a:pt x="249096" y="364221"/>
                  </a:lnTo>
                  <a:lnTo>
                    <a:pt x="248087" y="366593"/>
                  </a:lnTo>
                  <a:lnTo>
                    <a:pt x="247868" y="368425"/>
                  </a:lnTo>
                  <a:lnTo>
                    <a:pt x="248566" y="369607"/>
                  </a:lnTo>
                  <a:lnTo>
                    <a:pt x="248395" y="372089"/>
                  </a:lnTo>
                  <a:lnTo>
                    <a:pt x="246723" y="374269"/>
                  </a:lnTo>
                  <a:lnTo>
                    <a:pt x="245574" y="374467"/>
                  </a:lnTo>
                  <a:lnTo>
                    <a:pt x="243846" y="377218"/>
                  </a:lnTo>
                  <a:lnTo>
                    <a:pt x="242138" y="379107"/>
                  </a:lnTo>
                  <a:lnTo>
                    <a:pt x="240383" y="378315"/>
                  </a:lnTo>
                  <a:lnTo>
                    <a:pt x="239229" y="379083"/>
                  </a:lnTo>
                  <a:lnTo>
                    <a:pt x="237415" y="379474"/>
                  </a:lnTo>
                  <a:lnTo>
                    <a:pt x="234923" y="382995"/>
                  </a:lnTo>
                  <a:lnTo>
                    <a:pt x="232626" y="384254"/>
                  </a:lnTo>
                  <a:lnTo>
                    <a:pt x="232335" y="388320"/>
                  </a:lnTo>
                  <a:lnTo>
                    <a:pt x="230336" y="389244"/>
                  </a:lnTo>
                  <a:lnTo>
                    <a:pt x="229254" y="388780"/>
                  </a:lnTo>
                  <a:lnTo>
                    <a:pt x="228167" y="389407"/>
                  </a:lnTo>
                  <a:lnTo>
                    <a:pt x="227162" y="388966"/>
                  </a:lnTo>
                  <a:lnTo>
                    <a:pt x="224899" y="389494"/>
                  </a:lnTo>
                  <a:lnTo>
                    <a:pt x="223543" y="391366"/>
                  </a:lnTo>
                  <a:lnTo>
                    <a:pt x="222660" y="391465"/>
                  </a:lnTo>
                  <a:lnTo>
                    <a:pt x="221340" y="389901"/>
                  </a:lnTo>
                  <a:lnTo>
                    <a:pt x="220195" y="391184"/>
                  </a:lnTo>
                  <a:lnTo>
                    <a:pt x="220799" y="393310"/>
                  </a:lnTo>
                  <a:lnTo>
                    <a:pt x="220806" y="395363"/>
                  </a:lnTo>
                  <a:lnTo>
                    <a:pt x="219218" y="395552"/>
                  </a:lnTo>
                  <a:lnTo>
                    <a:pt x="216460" y="394717"/>
                  </a:lnTo>
                  <a:lnTo>
                    <a:pt x="214501" y="395523"/>
                  </a:lnTo>
                  <a:lnTo>
                    <a:pt x="213608" y="397359"/>
                  </a:lnTo>
                  <a:lnTo>
                    <a:pt x="212884" y="397369"/>
                  </a:lnTo>
                  <a:lnTo>
                    <a:pt x="210988" y="396138"/>
                  </a:lnTo>
                  <a:lnTo>
                    <a:pt x="209212" y="395643"/>
                  </a:lnTo>
                  <a:lnTo>
                    <a:pt x="209333" y="392996"/>
                  </a:lnTo>
                  <a:lnTo>
                    <a:pt x="208667" y="391735"/>
                  </a:lnTo>
                  <a:lnTo>
                    <a:pt x="209709" y="390431"/>
                  </a:lnTo>
                  <a:lnTo>
                    <a:pt x="209110" y="389035"/>
                  </a:lnTo>
                  <a:lnTo>
                    <a:pt x="207105" y="387427"/>
                  </a:lnTo>
                  <a:lnTo>
                    <a:pt x="203716" y="386503"/>
                  </a:lnTo>
                  <a:lnTo>
                    <a:pt x="203216" y="384802"/>
                  </a:lnTo>
                  <a:lnTo>
                    <a:pt x="201366" y="383988"/>
                  </a:lnTo>
                  <a:lnTo>
                    <a:pt x="199479" y="385130"/>
                  </a:lnTo>
                  <a:lnTo>
                    <a:pt x="198207" y="384514"/>
                  </a:lnTo>
                  <a:lnTo>
                    <a:pt x="196526" y="386010"/>
                  </a:lnTo>
                  <a:lnTo>
                    <a:pt x="195374" y="385647"/>
                  </a:lnTo>
                  <a:lnTo>
                    <a:pt x="192520" y="386258"/>
                  </a:lnTo>
                  <a:lnTo>
                    <a:pt x="189516" y="384965"/>
                  </a:lnTo>
                  <a:lnTo>
                    <a:pt x="189056" y="384378"/>
                  </a:lnTo>
                  <a:lnTo>
                    <a:pt x="187263" y="384494"/>
                  </a:lnTo>
                  <a:lnTo>
                    <a:pt x="185715" y="385469"/>
                  </a:lnTo>
                  <a:lnTo>
                    <a:pt x="184562" y="385227"/>
                  </a:lnTo>
                  <a:lnTo>
                    <a:pt x="183468" y="385878"/>
                  </a:lnTo>
                  <a:lnTo>
                    <a:pt x="181643" y="386063"/>
                  </a:lnTo>
                  <a:lnTo>
                    <a:pt x="180057" y="384660"/>
                  </a:lnTo>
                  <a:lnTo>
                    <a:pt x="179801" y="382637"/>
                  </a:lnTo>
                  <a:lnTo>
                    <a:pt x="177808" y="381204"/>
                  </a:lnTo>
                  <a:lnTo>
                    <a:pt x="175286" y="382917"/>
                  </a:lnTo>
                  <a:lnTo>
                    <a:pt x="173853" y="383420"/>
                  </a:lnTo>
                  <a:lnTo>
                    <a:pt x="170488" y="382410"/>
                  </a:lnTo>
                  <a:lnTo>
                    <a:pt x="169855" y="380450"/>
                  </a:lnTo>
                  <a:lnTo>
                    <a:pt x="170247" y="378324"/>
                  </a:lnTo>
                  <a:lnTo>
                    <a:pt x="169343" y="377641"/>
                  </a:lnTo>
                  <a:lnTo>
                    <a:pt x="167873" y="377927"/>
                  </a:lnTo>
                  <a:lnTo>
                    <a:pt x="166612" y="377282"/>
                  </a:lnTo>
                  <a:lnTo>
                    <a:pt x="165167" y="375254"/>
                  </a:lnTo>
                  <a:lnTo>
                    <a:pt x="165515" y="373087"/>
                  </a:lnTo>
                  <a:lnTo>
                    <a:pt x="165377" y="371330"/>
                  </a:lnTo>
                  <a:lnTo>
                    <a:pt x="164061" y="370450"/>
                  </a:lnTo>
                  <a:lnTo>
                    <a:pt x="162700" y="368470"/>
                  </a:lnTo>
                  <a:lnTo>
                    <a:pt x="162416" y="367391"/>
                  </a:lnTo>
                  <a:lnTo>
                    <a:pt x="163423" y="365027"/>
                  </a:lnTo>
                  <a:lnTo>
                    <a:pt x="163037" y="363864"/>
                  </a:lnTo>
                  <a:lnTo>
                    <a:pt x="160803" y="364365"/>
                  </a:lnTo>
                  <a:lnTo>
                    <a:pt x="160282" y="366249"/>
                  </a:lnTo>
                  <a:lnTo>
                    <a:pt x="159014" y="366569"/>
                  </a:lnTo>
                  <a:lnTo>
                    <a:pt x="157881" y="364045"/>
                  </a:lnTo>
                  <a:lnTo>
                    <a:pt x="155597" y="364598"/>
                  </a:lnTo>
                  <a:lnTo>
                    <a:pt x="154918" y="365893"/>
                  </a:lnTo>
                  <a:lnTo>
                    <a:pt x="152666" y="365264"/>
                  </a:lnTo>
                  <a:lnTo>
                    <a:pt x="152149" y="364168"/>
                  </a:lnTo>
                  <a:lnTo>
                    <a:pt x="152947" y="361619"/>
                  </a:lnTo>
                  <a:lnTo>
                    <a:pt x="152428" y="359526"/>
                  </a:lnTo>
                  <a:lnTo>
                    <a:pt x="149372" y="358160"/>
                  </a:lnTo>
                  <a:lnTo>
                    <a:pt x="145671" y="359362"/>
                  </a:lnTo>
                  <a:lnTo>
                    <a:pt x="144328" y="360533"/>
                  </a:lnTo>
                  <a:lnTo>
                    <a:pt x="144656" y="362103"/>
                  </a:lnTo>
                  <a:lnTo>
                    <a:pt x="140960" y="365914"/>
                  </a:lnTo>
                  <a:lnTo>
                    <a:pt x="142556" y="367142"/>
                  </a:lnTo>
                  <a:lnTo>
                    <a:pt x="144330" y="367895"/>
                  </a:lnTo>
                  <a:lnTo>
                    <a:pt x="144812" y="369647"/>
                  </a:lnTo>
                  <a:lnTo>
                    <a:pt x="143087" y="371126"/>
                  </a:lnTo>
                  <a:lnTo>
                    <a:pt x="143975" y="372854"/>
                  </a:lnTo>
                  <a:lnTo>
                    <a:pt x="143366" y="374063"/>
                  </a:lnTo>
                  <a:lnTo>
                    <a:pt x="141939" y="375014"/>
                  </a:lnTo>
                  <a:lnTo>
                    <a:pt x="138808" y="376361"/>
                  </a:lnTo>
                  <a:lnTo>
                    <a:pt x="135857" y="376170"/>
                  </a:lnTo>
                  <a:lnTo>
                    <a:pt x="134263" y="378204"/>
                  </a:lnTo>
                  <a:lnTo>
                    <a:pt x="132240" y="378742"/>
                  </a:lnTo>
                  <a:lnTo>
                    <a:pt x="127987" y="381613"/>
                  </a:lnTo>
                  <a:lnTo>
                    <a:pt x="126407" y="384035"/>
                  </a:lnTo>
                  <a:lnTo>
                    <a:pt x="124437" y="384896"/>
                  </a:lnTo>
                  <a:lnTo>
                    <a:pt x="121994" y="384450"/>
                  </a:lnTo>
                  <a:lnTo>
                    <a:pt x="122265" y="383162"/>
                  </a:lnTo>
                  <a:lnTo>
                    <a:pt x="120892" y="382442"/>
                  </a:lnTo>
                  <a:lnTo>
                    <a:pt x="119401" y="383346"/>
                  </a:lnTo>
                  <a:lnTo>
                    <a:pt x="118747" y="384624"/>
                  </a:lnTo>
                  <a:lnTo>
                    <a:pt x="117428" y="382807"/>
                  </a:lnTo>
                  <a:lnTo>
                    <a:pt x="116111" y="382004"/>
                  </a:lnTo>
                  <a:lnTo>
                    <a:pt x="113754" y="378956"/>
                  </a:lnTo>
                  <a:lnTo>
                    <a:pt x="115348" y="377221"/>
                  </a:lnTo>
                  <a:lnTo>
                    <a:pt x="115550" y="376221"/>
                  </a:lnTo>
                  <a:lnTo>
                    <a:pt x="114038" y="375944"/>
                  </a:lnTo>
                  <a:lnTo>
                    <a:pt x="115990" y="372376"/>
                  </a:lnTo>
                  <a:lnTo>
                    <a:pt x="117015" y="371901"/>
                  </a:lnTo>
                  <a:lnTo>
                    <a:pt x="118139" y="370274"/>
                  </a:lnTo>
                  <a:lnTo>
                    <a:pt x="119346" y="369475"/>
                  </a:lnTo>
                  <a:lnTo>
                    <a:pt x="119766" y="368283"/>
                  </a:lnTo>
                  <a:lnTo>
                    <a:pt x="120836" y="367385"/>
                  </a:lnTo>
                  <a:lnTo>
                    <a:pt x="122019" y="368126"/>
                  </a:lnTo>
                  <a:lnTo>
                    <a:pt x="124047" y="366703"/>
                  </a:lnTo>
                  <a:lnTo>
                    <a:pt x="125232" y="364501"/>
                  </a:lnTo>
                  <a:lnTo>
                    <a:pt x="127203" y="362590"/>
                  </a:lnTo>
                  <a:lnTo>
                    <a:pt x="128579" y="360654"/>
                  </a:lnTo>
                  <a:lnTo>
                    <a:pt x="129701" y="356520"/>
                  </a:lnTo>
                  <a:lnTo>
                    <a:pt x="128913" y="355093"/>
                  </a:lnTo>
                  <a:lnTo>
                    <a:pt x="127677" y="354231"/>
                  </a:lnTo>
                  <a:lnTo>
                    <a:pt x="126103" y="355048"/>
                  </a:lnTo>
                  <a:lnTo>
                    <a:pt x="125020" y="354407"/>
                  </a:lnTo>
                  <a:lnTo>
                    <a:pt x="124844" y="352336"/>
                  </a:lnTo>
                  <a:lnTo>
                    <a:pt x="123430" y="353052"/>
                  </a:lnTo>
                  <a:lnTo>
                    <a:pt x="122187" y="350527"/>
                  </a:lnTo>
                  <a:lnTo>
                    <a:pt x="119860" y="348568"/>
                  </a:lnTo>
                  <a:lnTo>
                    <a:pt x="118123" y="348811"/>
                  </a:lnTo>
                  <a:lnTo>
                    <a:pt x="114690" y="347117"/>
                  </a:lnTo>
                  <a:lnTo>
                    <a:pt x="111103" y="347557"/>
                  </a:lnTo>
                  <a:lnTo>
                    <a:pt x="109465" y="349429"/>
                  </a:lnTo>
                  <a:lnTo>
                    <a:pt x="108548" y="351719"/>
                  </a:lnTo>
                  <a:lnTo>
                    <a:pt x="108540" y="353584"/>
                  </a:lnTo>
                  <a:lnTo>
                    <a:pt x="107737" y="358382"/>
                  </a:lnTo>
                  <a:lnTo>
                    <a:pt x="107299" y="359451"/>
                  </a:lnTo>
                  <a:lnTo>
                    <a:pt x="105598" y="360367"/>
                  </a:lnTo>
                  <a:lnTo>
                    <a:pt x="101863" y="360481"/>
                  </a:lnTo>
                  <a:lnTo>
                    <a:pt x="100189" y="361688"/>
                  </a:lnTo>
                  <a:lnTo>
                    <a:pt x="97018" y="363471"/>
                  </a:lnTo>
                  <a:lnTo>
                    <a:pt x="93840" y="364946"/>
                  </a:lnTo>
                  <a:lnTo>
                    <a:pt x="91862" y="366915"/>
                  </a:lnTo>
                  <a:lnTo>
                    <a:pt x="88596" y="368894"/>
                  </a:lnTo>
                  <a:lnTo>
                    <a:pt x="88091" y="368815"/>
                  </a:lnTo>
                  <a:lnTo>
                    <a:pt x="86402" y="366324"/>
                  </a:lnTo>
                  <a:lnTo>
                    <a:pt x="85158" y="365545"/>
                  </a:lnTo>
                  <a:lnTo>
                    <a:pt x="82530" y="365558"/>
                  </a:lnTo>
                  <a:lnTo>
                    <a:pt x="80456" y="366148"/>
                  </a:lnTo>
                  <a:lnTo>
                    <a:pt x="80416" y="361866"/>
                  </a:lnTo>
                  <a:lnTo>
                    <a:pt x="79850" y="360101"/>
                  </a:lnTo>
                  <a:lnTo>
                    <a:pt x="77269" y="356451"/>
                  </a:lnTo>
                  <a:lnTo>
                    <a:pt x="76506" y="355029"/>
                  </a:lnTo>
                  <a:lnTo>
                    <a:pt x="76995" y="354161"/>
                  </a:lnTo>
                  <a:lnTo>
                    <a:pt x="76794" y="352056"/>
                  </a:lnTo>
                  <a:lnTo>
                    <a:pt x="77650" y="350136"/>
                  </a:lnTo>
                  <a:lnTo>
                    <a:pt x="76899" y="348577"/>
                  </a:lnTo>
                  <a:lnTo>
                    <a:pt x="77439" y="344662"/>
                  </a:lnTo>
                  <a:lnTo>
                    <a:pt x="77224" y="343478"/>
                  </a:lnTo>
                  <a:lnTo>
                    <a:pt x="75818" y="341593"/>
                  </a:lnTo>
                  <a:lnTo>
                    <a:pt x="75358" y="339414"/>
                  </a:lnTo>
                  <a:lnTo>
                    <a:pt x="75893" y="337498"/>
                  </a:lnTo>
                  <a:lnTo>
                    <a:pt x="73468" y="335058"/>
                  </a:lnTo>
                  <a:lnTo>
                    <a:pt x="71430" y="333917"/>
                  </a:lnTo>
                  <a:lnTo>
                    <a:pt x="70821" y="331246"/>
                  </a:lnTo>
                  <a:lnTo>
                    <a:pt x="68799" y="330104"/>
                  </a:lnTo>
                  <a:lnTo>
                    <a:pt x="66747" y="330477"/>
                  </a:lnTo>
                  <a:lnTo>
                    <a:pt x="65623" y="329825"/>
                  </a:lnTo>
                  <a:lnTo>
                    <a:pt x="66180" y="327549"/>
                  </a:lnTo>
                  <a:lnTo>
                    <a:pt x="65111" y="326367"/>
                  </a:lnTo>
                  <a:lnTo>
                    <a:pt x="64366" y="324672"/>
                  </a:lnTo>
                  <a:lnTo>
                    <a:pt x="66721" y="321939"/>
                  </a:lnTo>
                  <a:lnTo>
                    <a:pt x="68305" y="321285"/>
                  </a:lnTo>
                  <a:lnTo>
                    <a:pt x="66675" y="320936"/>
                  </a:lnTo>
                  <a:lnTo>
                    <a:pt x="66495" y="320103"/>
                  </a:lnTo>
                  <a:lnTo>
                    <a:pt x="65002" y="319238"/>
                  </a:lnTo>
                  <a:lnTo>
                    <a:pt x="65215" y="317045"/>
                  </a:lnTo>
                  <a:lnTo>
                    <a:pt x="66617" y="314613"/>
                  </a:lnTo>
                  <a:lnTo>
                    <a:pt x="64550" y="312569"/>
                  </a:lnTo>
                  <a:lnTo>
                    <a:pt x="63761" y="310572"/>
                  </a:lnTo>
                  <a:lnTo>
                    <a:pt x="62016" y="308155"/>
                  </a:lnTo>
                  <a:lnTo>
                    <a:pt x="59391" y="307148"/>
                  </a:lnTo>
                  <a:lnTo>
                    <a:pt x="59852" y="306459"/>
                  </a:lnTo>
                  <a:lnTo>
                    <a:pt x="58695" y="303946"/>
                  </a:lnTo>
                  <a:lnTo>
                    <a:pt x="57298" y="303184"/>
                  </a:lnTo>
                  <a:lnTo>
                    <a:pt x="56472" y="301937"/>
                  </a:lnTo>
                  <a:lnTo>
                    <a:pt x="56667" y="300308"/>
                  </a:lnTo>
                  <a:lnTo>
                    <a:pt x="57785" y="297016"/>
                  </a:lnTo>
                  <a:lnTo>
                    <a:pt x="59563" y="296438"/>
                  </a:lnTo>
                  <a:lnTo>
                    <a:pt x="60337" y="297112"/>
                  </a:lnTo>
                  <a:lnTo>
                    <a:pt x="62211" y="296636"/>
                  </a:lnTo>
                  <a:lnTo>
                    <a:pt x="63135" y="293540"/>
                  </a:lnTo>
                  <a:lnTo>
                    <a:pt x="63001" y="292234"/>
                  </a:lnTo>
                  <a:lnTo>
                    <a:pt x="62034" y="291283"/>
                  </a:lnTo>
                  <a:lnTo>
                    <a:pt x="63122" y="288620"/>
                  </a:lnTo>
                  <a:lnTo>
                    <a:pt x="64413" y="287604"/>
                  </a:lnTo>
                  <a:lnTo>
                    <a:pt x="67418" y="286744"/>
                  </a:lnTo>
                  <a:lnTo>
                    <a:pt x="67658" y="285740"/>
                  </a:lnTo>
                  <a:lnTo>
                    <a:pt x="69870" y="284466"/>
                  </a:lnTo>
                  <a:lnTo>
                    <a:pt x="70237" y="283614"/>
                  </a:lnTo>
                  <a:lnTo>
                    <a:pt x="72392" y="282261"/>
                  </a:lnTo>
                  <a:lnTo>
                    <a:pt x="74295" y="281660"/>
                  </a:lnTo>
                  <a:lnTo>
                    <a:pt x="76364" y="281750"/>
                  </a:lnTo>
                  <a:lnTo>
                    <a:pt x="75541" y="277564"/>
                  </a:lnTo>
                  <a:lnTo>
                    <a:pt x="74718" y="277429"/>
                  </a:lnTo>
                  <a:lnTo>
                    <a:pt x="72722" y="277617"/>
                  </a:lnTo>
                  <a:lnTo>
                    <a:pt x="72183" y="275917"/>
                  </a:lnTo>
                  <a:lnTo>
                    <a:pt x="69259" y="274994"/>
                  </a:lnTo>
                  <a:lnTo>
                    <a:pt x="67816" y="274960"/>
                  </a:lnTo>
                  <a:lnTo>
                    <a:pt x="67894" y="273138"/>
                  </a:lnTo>
                  <a:lnTo>
                    <a:pt x="65513" y="271826"/>
                  </a:lnTo>
                  <a:lnTo>
                    <a:pt x="64524" y="270328"/>
                  </a:lnTo>
                  <a:lnTo>
                    <a:pt x="64456" y="268975"/>
                  </a:lnTo>
                  <a:lnTo>
                    <a:pt x="64051" y="267887"/>
                  </a:lnTo>
                  <a:lnTo>
                    <a:pt x="62570" y="267787"/>
                  </a:lnTo>
                  <a:lnTo>
                    <a:pt x="61549" y="268859"/>
                  </a:lnTo>
                  <a:lnTo>
                    <a:pt x="58749" y="268948"/>
                  </a:lnTo>
                  <a:lnTo>
                    <a:pt x="57507" y="270112"/>
                  </a:lnTo>
                  <a:lnTo>
                    <a:pt x="56567" y="269673"/>
                  </a:lnTo>
                  <a:lnTo>
                    <a:pt x="56038" y="267852"/>
                  </a:lnTo>
                  <a:lnTo>
                    <a:pt x="55055" y="267072"/>
                  </a:lnTo>
                  <a:lnTo>
                    <a:pt x="54255" y="265447"/>
                  </a:lnTo>
                  <a:lnTo>
                    <a:pt x="52500" y="263469"/>
                  </a:lnTo>
                  <a:lnTo>
                    <a:pt x="48974" y="262825"/>
                  </a:lnTo>
                  <a:lnTo>
                    <a:pt x="47889" y="264691"/>
                  </a:lnTo>
                  <a:lnTo>
                    <a:pt x="46260" y="265507"/>
                  </a:lnTo>
                  <a:lnTo>
                    <a:pt x="45810" y="267269"/>
                  </a:lnTo>
                  <a:lnTo>
                    <a:pt x="45101" y="267717"/>
                  </a:lnTo>
                  <a:lnTo>
                    <a:pt x="43417" y="266511"/>
                  </a:lnTo>
                  <a:lnTo>
                    <a:pt x="42312" y="264517"/>
                  </a:lnTo>
                  <a:lnTo>
                    <a:pt x="42156" y="261364"/>
                  </a:lnTo>
                  <a:lnTo>
                    <a:pt x="41511" y="259854"/>
                  </a:lnTo>
                  <a:lnTo>
                    <a:pt x="40061" y="258469"/>
                  </a:lnTo>
                  <a:lnTo>
                    <a:pt x="38037" y="258716"/>
                  </a:lnTo>
                  <a:lnTo>
                    <a:pt x="36846" y="257457"/>
                  </a:lnTo>
                  <a:lnTo>
                    <a:pt x="37153" y="254762"/>
                  </a:lnTo>
                  <a:lnTo>
                    <a:pt x="36316" y="254890"/>
                  </a:lnTo>
                  <a:lnTo>
                    <a:pt x="35828" y="252623"/>
                  </a:lnTo>
                  <a:lnTo>
                    <a:pt x="34441" y="252338"/>
                  </a:lnTo>
                  <a:lnTo>
                    <a:pt x="33061" y="252860"/>
                  </a:lnTo>
                  <a:lnTo>
                    <a:pt x="31559" y="250755"/>
                  </a:lnTo>
                  <a:lnTo>
                    <a:pt x="32657" y="249345"/>
                  </a:lnTo>
                  <a:lnTo>
                    <a:pt x="31424" y="248151"/>
                  </a:lnTo>
                  <a:lnTo>
                    <a:pt x="32051" y="247185"/>
                  </a:lnTo>
                  <a:lnTo>
                    <a:pt x="32463" y="244810"/>
                  </a:lnTo>
                  <a:lnTo>
                    <a:pt x="31681" y="243293"/>
                  </a:lnTo>
                  <a:lnTo>
                    <a:pt x="31292" y="241391"/>
                  </a:lnTo>
                  <a:lnTo>
                    <a:pt x="34143" y="239129"/>
                  </a:lnTo>
                  <a:lnTo>
                    <a:pt x="34957" y="237534"/>
                  </a:lnTo>
                  <a:lnTo>
                    <a:pt x="34938" y="236317"/>
                  </a:lnTo>
                  <a:lnTo>
                    <a:pt x="35698" y="234412"/>
                  </a:lnTo>
                  <a:lnTo>
                    <a:pt x="38807" y="232635"/>
                  </a:lnTo>
                  <a:lnTo>
                    <a:pt x="38901" y="231617"/>
                  </a:lnTo>
                  <a:lnTo>
                    <a:pt x="38081" y="230327"/>
                  </a:lnTo>
                  <a:lnTo>
                    <a:pt x="39269" y="228068"/>
                  </a:lnTo>
                  <a:lnTo>
                    <a:pt x="41625" y="226133"/>
                  </a:lnTo>
                  <a:lnTo>
                    <a:pt x="43021" y="226374"/>
                  </a:lnTo>
                  <a:lnTo>
                    <a:pt x="43757" y="225340"/>
                  </a:lnTo>
                  <a:lnTo>
                    <a:pt x="44901" y="224967"/>
                  </a:lnTo>
                  <a:lnTo>
                    <a:pt x="46110" y="223630"/>
                  </a:lnTo>
                  <a:lnTo>
                    <a:pt x="47250" y="223129"/>
                  </a:lnTo>
                  <a:lnTo>
                    <a:pt x="48488" y="221791"/>
                  </a:lnTo>
                  <a:lnTo>
                    <a:pt x="49850" y="221486"/>
                  </a:lnTo>
                  <a:lnTo>
                    <a:pt x="50938" y="220118"/>
                  </a:lnTo>
                  <a:lnTo>
                    <a:pt x="52260" y="220858"/>
                  </a:lnTo>
                  <a:lnTo>
                    <a:pt x="54362" y="221262"/>
                  </a:lnTo>
                  <a:lnTo>
                    <a:pt x="55144" y="219845"/>
                  </a:lnTo>
                  <a:lnTo>
                    <a:pt x="56775" y="219456"/>
                  </a:lnTo>
                  <a:lnTo>
                    <a:pt x="59855" y="221326"/>
                  </a:lnTo>
                  <a:lnTo>
                    <a:pt x="62124" y="219485"/>
                  </a:lnTo>
                  <a:lnTo>
                    <a:pt x="62519" y="220399"/>
                  </a:lnTo>
                  <a:lnTo>
                    <a:pt x="64380" y="220285"/>
                  </a:lnTo>
                  <a:lnTo>
                    <a:pt x="66061" y="218740"/>
                  </a:lnTo>
                  <a:lnTo>
                    <a:pt x="66296" y="217587"/>
                  </a:lnTo>
                  <a:lnTo>
                    <a:pt x="64877" y="215976"/>
                  </a:lnTo>
                  <a:lnTo>
                    <a:pt x="65198" y="212534"/>
                  </a:lnTo>
                  <a:lnTo>
                    <a:pt x="66628" y="209399"/>
                  </a:lnTo>
                  <a:lnTo>
                    <a:pt x="65908" y="207679"/>
                  </a:lnTo>
                  <a:lnTo>
                    <a:pt x="66821" y="204492"/>
                  </a:lnTo>
                  <a:lnTo>
                    <a:pt x="67401" y="203762"/>
                  </a:lnTo>
                  <a:lnTo>
                    <a:pt x="67097" y="202628"/>
                  </a:lnTo>
                  <a:lnTo>
                    <a:pt x="66962" y="199048"/>
                  </a:lnTo>
                  <a:lnTo>
                    <a:pt x="67876" y="198421"/>
                  </a:lnTo>
                  <a:lnTo>
                    <a:pt x="67037" y="195439"/>
                  </a:lnTo>
                  <a:lnTo>
                    <a:pt x="67845" y="192892"/>
                  </a:lnTo>
                  <a:lnTo>
                    <a:pt x="68025" y="190909"/>
                  </a:lnTo>
                  <a:lnTo>
                    <a:pt x="66829" y="188900"/>
                  </a:lnTo>
                  <a:lnTo>
                    <a:pt x="66148" y="186181"/>
                  </a:lnTo>
                  <a:lnTo>
                    <a:pt x="66619" y="182728"/>
                  </a:lnTo>
                  <a:lnTo>
                    <a:pt x="66039" y="181896"/>
                  </a:lnTo>
                  <a:lnTo>
                    <a:pt x="65620" y="177589"/>
                  </a:lnTo>
                  <a:lnTo>
                    <a:pt x="65277" y="177289"/>
                  </a:lnTo>
                  <a:lnTo>
                    <a:pt x="65269" y="173865"/>
                  </a:lnTo>
                  <a:lnTo>
                    <a:pt x="63996" y="170666"/>
                  </a:lnTo>
                  <a:lnTo>
                    <a:pt x="64268" y="166343"/>
                  </a:lnTo>
                  <a:lnTo>
                    <a:pt x="62552" y="164165"/>
                  </a:lnTo>
                  <a:lnTo>
                    <a:pt x="63587" y="163567"/>
                  </a:lnTo>
                  <a:lnTo>
                    <a:pt x="63772" y="162303"/>
                  </a:lnTo>
                  <a:lnTo>
                    <a:pt x="65983" y="160439"/>
                  </a:lnTo>
                  <a:lnTo>
                    <a:pt x="67151" y="160399"/>
                  </a:lnTo>
                  <a:lnTo>
                    <a:pt x="66088" y="159636"/>
                  </a:lnTo>
                  <a:lnTo>
                    <a:pt x="64782" y="159737"/>
                  </a:lnTo>
                  <a:lnTo>
                    <a:pt x="62838" y="162691"/>
                  </a:lnTo>
                  <a:lnTo>
                    <a:pt x="61453" y="163651"/>
                  </a:lnTo>
                  <a:lnTo>
                    <a:pt x="61514" y="165314"/>
                  </a:lnTo>
                  <a:lnTo>
                    <a:pt x="60415" y="165364"/>
                  </a:lnTo>
                  <a:lnTo>
                    <a:pt x="58152" y="167899"/>
                  </a:lnTo>
                  <a:lnTo>
                    <a:pt x="57952" y="166346"/>
                  </a:lnTo>
                  <a:lnTo>
                    <a:pt x="57040" y="165137"/>
                  </a:lnTo>
                  <a:lnTo>
                    <a:pt x="56118" y="167044"/>
                  </a:lnTo>
                  <a:lnTo>
                    <a:pt x="55138" y="167337"/>
                  </a:lnTo>
                  <a:lnTo>
                    <a:pt x="52516" y="165895"/>
                  </a:lnTo>
                  <a:lnTo>
                    <a:pt x="51932" y="166484"/>
                  </a:lnTo>
                  <a:lnTo>
                    <a:pt x="52229" y="168007"/>
                  </a:lnTo>
                  <a:lnTo>
                    <a:pt x="51255" y="169241"/>
                  </a:lnTo>
                  <a:lnTo>
                    <a:pt x="50591" y="171955"/>
                  </a:lnTo>
                  <a:lnTo>
                    <a:pt x="48945" y="171789"/>
                  </a:lnTo>
                  <a:lnTo>
                    <a:pt x="47759" y="172704"/>
                  </a:lnTo>
                  <a:lnTo>
                    <a:pt x="45795" y="171330"/>
                  </a:lnTo>
                  <a:lnTo>
                    <a:pt x="44024" y="172008"/>
                  </a:lnTo>
                  <a:lnTo>
                    <a:pt x="42617" y="171243"/>
                  </a:lnTo>
                  <a:lnTo>
                    <a:pt x="41983" y="170166"/>
                  </a:lnTo>
                  <a:lnTo>
                    <a:pt x="40571" y="169286"/>
                  </a:lnTo>
                  <a:lnTo>
                    <a:pt x="39403" y="166110"/>
                  </a:lnTo>
                  <a:lnTo>
                    <a:pt x="37349" y="164021"/>
                  </a:lnTo>
                  <a:lnTo>
                    <a:pt x="35623" y="163079"/>
                  </a:lnTo>
                  <a:lnTo>
                    <a:pt x="35929" y="162264"/>
                  </a:lnTo>
                  <a:lnTo>
                    <a:pt x="34275" y="161533"/>
                  </a:lnTo>
                  <a:lnTo>
                    <a:pt x="33857" y="159876"/>
                  </a:lnTo>
                  <a:lnTo>
                    <a:pt x="28588" y="160899"/>
                  </a:lnTo>
                  <a:lnTo>
                    <a:pt x="27101" y="161549"/>
                  </a:lnTo>
                  <a:lnTo>
                    <a:pt x="26545" y="15974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099703" y="4401780"/>
              <a:ext cx="4424" cy="7261"/>
            </a:xfrm>
            <a:custGeom>
              <a:avLst/>
              <a:pathLst>
                <a:path w="4424" h="7261">
                  <a:moveTo>
                    <a:pt x="1364" y="7261"/>
                  </a:moveTo>
                  <a:lnTo>
                    <a:pt x="1329" y="6024"/>
                  </a:lnTo>
                  <a:lnTo>
                    <a:pt x="1017" y="4365"/>
                  </a:lnTo>
                  <a:lnTo>
                    <a:pt x="495" y="3514"/>
                  </a:lnTo>
                  <a:lnTo>
                    <a:pt x="0" y="2292"/>
                  </a:lnTo>
                  <a:lnTo>
                    <a:pt x="401" y="1227"/>
                  </a:lnTo>
                  <a:lnTo>
                    <a:pt x="471" y="728"/>
                  </a:lnTo>
                  <a:lnTo>
                    <a:pt x="1649" y="0"/>
                  </a:lnTo>
                  <a:lnTo>
                    <a:pt x="3141" y="2053"/>
                  </a:lnTo>
                  <a:lnTo>
                    <a:pt x="3438" y="2639"/>
                  </a:lnTo>
                  <a:lnTo>
                    <a:pt x="4424" y="5130"/>
                  </a:lnTo>
                  <a:lnTo>
                    <a:pt x="3023" y="709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21458" y="2972929"/>
              <a:ext cx="133786" cy="135599"/>
            </a:xfrm>
            <a:custGeom>
              <a:avLst/>
              <a:pathLst>
                <a:path w="133786" h="135599">
                  <a:moveTo>
                    <a:pt x="89201" y="121462"/>
                  </a:moveTo>
                  <a:lnTo>
                    <a:pt x="86740" y="122337"/>
                  </a:lnTo>
                  <a:lnTo>
                    <a:pt x="85098" y="121133"/>
                  </a:lnTo>
                  <a:lnTo>
                    <a:pt x="83610" y="120788"/>
                  </a:lnTo>
                  <a:lnTo>
                    <a:pt x="82402" y="122148"/>
                  </a:lnTo>
                  <a:lnTo>
                    <a:pt x="83708" y="123368"/>
                  </a:lnTo>
                  <a:lnTo>
                    <a:pt x="82298" y="123788"/>
                  </a:lnTo>
                  <a:lnTo>
                    <a:pt x="81591" y="122675"/>
                  </a:lnTo>
                  <a:lnTo>
                    <a:pt x="79730" y="122334"/>
                  </a:lnTo>
                  <a:lnTo>
                    <a:pt x="78539" y="122852"/>
                  </a:lnTo>
                  <a:lnTo>
                    <a:pt x="76868" y="122637"/>
                  </a:lnTo>
                  <a:lnTo>
                    <a:pt x="75557" y="121141"/>
                  </a:lnTo>
                  <a:lnTo>
                    <a:pt x="73562" y="121083"/>
                  </a:lnTo>
                  <a:lnTo>
                    <a:pt x="73399" y="122414"/>
                  </a:lnTo>
                  <a:lnTo>
                    <a:pt x="72293" y="123101"/>
                  </a:lnTo>
                  <a:lnTo>
                    <a:pt x="70679" y="123072"/>
                  </a:lnTo>
                  <a:lnTo>
                    <a:pt x="70353" y="125572"/>
                  </a:lnTo>
                  <a:lnTo>
                    <a:pt x="69647" y="126857"/>
                  </a:lnTo>
                  <a:lnTo>
                    <a:pt x="67381" y="126697"/>
                  </a:lnTo>
                  <a:lnTo>
                    <a:pt x="67737" y="127848"/>
                  </a:lnTo>
                  <a:lnTo>
                    <a:pt x="66812" y="128814"/>
                  </a:lnTo>
                  <a:lnTo>
                    <a:pt x="65021" y="128925"/>
                  </a:lnTo>
                  <a:lnTo>
                    <a:pt x="65474" y="130292"/>
                  </a:lnTo>
                  <a:lnTo>
                    <a:pt x="63857" y="130585"/>
                  </a:lnTo>
                  <a:lnTo>
                    <a:pt x="64580" y="132665"/>
                  </a:lnTo>
                  <a:lnTo>
                    <a:pt x="65495" y="132591"/>
                  </a:lnTo>
                  <a:lnTo>
                    <a:pt x="66175" y="134986"/>
                  </a:lnTo>
                  <a:lnTo>
                    <a:pt x="65050" y="135599"/>
                  </a:lnTo>
                  <a:lnTo>
                    <a:pt x="63227" y="135244"/>
                  </a:lnTo>
                  <a:lnTo>
                    <a:pt x="59448" y="135021"/>
                  </a:lnTo>
                  <a:lnTo>
                    <a:pt x="58442" y="134677"/>
                  </a:lnTo>
                  <a:lnTo>
                    <a:pt x="56674" y="132349"/>
                  </a:lnTo>
                  <a:lnTo>
                    <a:pt x="53523" y="131057"/>
                  </a:lnTo>
                  <a:lnTo>
                    <a:pt x="52670" y="129660"/>
                  </a:lnTo>
                  <a:lnTo>
                    <a:pt x="52787" y="127796"/>
                  </a:lnTo>
                  <a:lnTo>
                    <a:pt x="52409" y="125776"/>
                  </a:lnTo>
                  <a:lnTo>
                    <a:pt x="51154" y="124544"/>
                  </a:lnTo>
                  <a:lnTo>
                    <a:pt x="48784" y="123552"/>
                  </a:lnTo>
                  <a:lnTo>
                    <a:pt x="46678" y="124181"/>
                  </a:lnTo>
                  <a:lnTo>
                    <a:pt x="46145" y="125225"/>
                  </a:lnTo>
                  <a:lnTo>
                    <a:pt x="43737" y="124825"/>
                  </a:lnTo>
                  <a:lnTo>
                    <a:pt x="39454" y="125130"/>
                  </a:lnTo>
                  <a:lnTo>
                    <a:pt x="37405" y="124687"/>
                  </a:lnTo>
                  <a:lnTo>
                    <a:pt x="36340" y="123304"/>
                  </a:lnTo>
                  <a:lnTo>
                    <a:pt x="34838" y="125725"/>
                  </a:lnTo>
                  <a:lnTo>
                    <a:pt x="33736" y="125575"/>
                  </a:lnTo>
                  <a:lnTo>
                    <a:pt x="32022" y="123001"/>
                  </a:lnTo>
                  <a:lnTo>
                    <a:pt x="31000" y="125528"/>
                  </a:lnTo>
                  <a:lnTo>
                    <a:pt x="29397" y="127088"/>
                  </a:lnTo>
                  <a:lnTo>
                    <a:pt x="27625" y="126520"/>
                  </a:lnTo>
                  <a:lnTo>
                    <a:pt x="25896" y="127660"/>
                  </a:lnTo>
                  <a:lnTo>
                    <a:pt x="25303" y="128926"/>
                  </a:lnTo>
                  <a:lnTo>
                    <a:pt x="25429" y="130304"/>
                  </a:lnTo>
                  <a:lnTo>
                    <a:pt x="22030" y="129900"/>
                  </a:lnTo>
                  <a:lnTo>
                    <a:pt x="20984" y="129816"/>
                  </a:lnTo>
                  <a:lnTo>
                    <a:pt x="19971" y="127311"/>
                  </a:lnTo>
                  <a:lnTo>
                    <a:pt x="19013" y="127380"/>
                  </a:lnTo>
                  <a:lnTo>
                    <a:pt x="18706" y="126080"/>
                  </a:lnTo>
                  <a:lnTo>
                    <a:pt x="17525" y="125841"/>
                  </a:lnTo>
                  <a:lnTo>
                    <a:pt x="17577" y="124701"/>
                  </a:lnTo>
                  <a:lnTo>
                    <a:pt x="16663" y="122478"/>
                  </a:lnTo>
                  <a:lnTo>
                    <a:pt x="13315" y="122966"/>
                  </a:lnTo>
                  <a:lnTo>
                    <a:pt x="11167" y="122702"/>
                  </a:lnTo>
                  <a:lnTo>
                    <a:pt x="9391" y="123486"/>
                  </a:lnTo>
                  <a:lnTo>
                    <a:pt x="8899" y="122308"/>
                  </a:lnTo>
                  <a:lnTo>
                    <a:pt x="7699" y="121218"/>
                  </a:lnTo>
                  <a:lnTo>
                    <a:pt x="6706" y="122543"/>
                  </a:lnTo>
                  <a:lnTo>
                    <a:pt x="6179" y="119459"/>
                  </a:lnTo>
                  <a:lnTo>
                    <a:pt x="5162" y="118450"/>
                  </a:lnTo>
                  <a:lnTo>
                    <a:pt x="3348" y="118536"/>
                  </a:lnTo>
                  <a:lnTo>
                    <a:pt x="4597" y="115455"/>
                  </a:lnTo>
                  <a:lnTo>
                    <a:pt x="3845" y="110998"/>
                  </a:lnTo>
                  <a:lnTo>
                    <a:pt x="2656" y="111123"/>
                  </a:lnTo>
                  <a:lnTo>
                    <a:pt x="800" y="110089"/>
                  </a:lnTo>
                  <a:lnTo>
                    <a:pt x="284" y="108166"/>
                  </a:lnTo>
                  <a:lnTo>
                    <a:pt x="2000" y="107629"/>
                  </a:lnTo>
                  <a:lnTo>
                    <a:pt x="3696" y="106251"/>
                  </a:lnTo>
                  <a:lnTo>
                    <a:pt x="5070" y="107414"/>
                  </a:lnTo>
                  <a:lnTo>
                    <a:pt x="8100" y="106561"/>
                  </a:lnTo>
                  <a:lnTo>
                    <a:pt x="9200" y="105010"/>
                  </a:lnTo>
                  <a:lnTo>
                    <a:pt x="5664" y="102927"/>
                  </a:lnTo>
                  <a:lnTo>
                    <a:pt x="6427" y="99810"/>
                  </a:lnTo>
                  <a:lnTo>
                    <a:pt x="5310" y="99102"/>
                  </a:lnTo>
                  <a:lnTo>
                    <a:pt x="6213" y="97867"/>
                  </a:lnTo>
                  <a:lnTo>
                    <a:pt x="3905" y="95794"/>
                  </a:lnTo>
                  <a:lnTo>
                    <a:pt x="3479" y="94792"/>
                  </a:lnTo>
                  <a:lnTo>
                    <a:pt x="753" y="93402"/>
                  </a:lnTo>
                  <a:lnTo>
                    <a:pt x="0" y="93611"/>
                  </a:lnTo>
                  <a:lnTo>
                    <a:pt x="112" y="90746"/>
                  </a:lnTo>
                  <a:lnTo>
                    <a:pt x="1445" y="89266"/>
                  </a:lnTo>
                  <a:lnTo>
                    <a:pt x="991" y="88523"/>
                  </a:lnTo>
                  <a:lnTo>
                    <a:pt x="1789" y="86946"/>
                  </a:lnTo>
                  <a:lnTo>
                    <a:pt x="3340" y="86400"/>
                  </a:lnTo>
                  <a:lnTo>
                    <a:pt x="5353" y="83939"/>
                  </a:lnTo>
                  <a:lnTo>
                    <a:pt x="6491" y="83047"/>
                  </a:lnTo>
                  <a:lnTo>
                    <a:pt x="8308" y="82492"/>
                  </a:lnTo>
                  <a:lnTo>
                    <a:pt x="8820" y="81209"/>
                  </a:lnTo>
                  <a:lnTo>
                    <a:pt x="10579" y="81336"/>
                  </a:lnTo>
                  <a:lnTo>
                    <a:pt x="11120" y="79356"/>
                  </a:lnTo>
                  <a:lnTo>
                    <a:pt x="13863" y="79706"/>
                  </a:lnTo>
                  <a:lnTo>
                    <a:pt x="14043" y="78804"/>
                  </a:lnTo>
                  <a:lnTo>
                    <a:pt x="18160" y="78172"/>
                  </a:lnTo>
                  <a:lnTo>
                    <a:pt x="19795" y="78587"/>
                  </a:lnTo>
                  <a:lnTo>
                    <a:pt x="20769" y="77888"/>
                  </a:lnTo>
                  <a:lnTo>
                    <a:pt x="20788" y="76607"/>
                  </a:lnTo>
                  <a:lnTo>
                    <a:pt x="22300" y="74661"/>
                  </a:lnTo>
                  <a:lnTo>
                    <a:pt x="24463" y="76580"/>
                  </a:lnTo>
                  <a:lnTo>
                    <a:pt x="27482" y="76902"/>
                  </a:lnTo>
                  <a:lnTo>
                    <a:pt x="26907" y="75336"/>
                  </a:lnTo>
                  <a:lnTo>
                    <a:pt x="27621" y="73587"/>
                  </a:lnTo>
                  <a:lnTo>
                    <a:pt x="28576" y="73819"/>
                  </a:lnTo>
                  <a:lnTo>
                    <a:pt x="29401" y="71297"/>
                  </a:lnTo>
                  <a:lnTo>
                    <a:pt x="30391" y="69753"/>
                  </a:lnTo>
                  <a:lnTo>
                    <a:pt x="32423" y="68074"/>
                  </a:lnTo>
                  <a:lnTo>
                    <a:pt x="34346" y="67899"/>
                  </a:lnTo>
                  <a:lnTo>
                    <a:pt x="34795" y="67149"/>
                  </a:lnTo>
                  <a:lnTo>
                    <a:pt x="33858" y="65848"/>
                  </a:lnTo>
                  <a:lnTo>
                    <a:pt x="32583" y="62605"/>
                  </a:lnTo>
                  <a:lnTo>
                    <a:pt x="31947" y="62077"/>
                  </a:lnTo>
                  <a:lnTo>
                    <a:pt x="31666" y="59723"/>
                  </a:lnTo>
                  <a:lnTo>
                    <a:pt x="28073" y="59139"/>
                  </a:lnTo>
                  <a:lnTo>
                    <a:pt x="28030" y="58082"/>
                  </a:lnTo>
                  <a:lnTo>
                    <a:pt x="26397" y="57054"/>
                  </a:lnTo>
                  <a:lnTo>
                    <a:pt x="23178" y="52737"/>
                  </a:lnTo>
                  <a:lnTo>
                    <a:pt x="22158" y="51890"/>
                  </a:lnTo>
                  <a:lnTo>
                    <a:pt x="22203" y="49726"/>
                  </a:lnTo>
                  <a:lnTo>
                    <a:pt x="22889" y="48106"/>
                  </a:lnTo>
                  <a:lnTo>
                    <a:pt x="21737" y="47503"/>
                  </a:lnTo>
                  <a:lnTo>
                    <a:pt x="20221" y="47615"/>
                  </a:lnTo>
                  <a:lnTo>
                    <a:pt x="20151" y="46350"/>
                  </a:lnTo>
                  <a:lnTo>
                    <a:pt x="22113" y="43393"/>
                  </a:lnTo>
                  <a:lnTo>
                    <a:pt x="23534" y="42269"/>
                  </a:lnTo>
                  <a:lnTo>
                    <a:pt x="25314" y="42430"/>
                  </a:lnTo>
                  <a:lnTo>
                    <a:pt x="25802" y="40094"/>
                  </a:lnTo>
                  <a:lnTo>
                    <a:pt x="27016" y="39583"/>
                  </a:lnTo>
                  <a:lnTo>
                    <a:pt x="29722" y="39243"/>
                  </a:lnTo>
                  <a:lnTo>
                    <a:pt x="30865" y="37644"/>
                  </a:lnTo>
                  <a:lnTo>
                    <a:pt x="31797" y="37590"/>
                  </a:lnTo>
                  <a:lnTo>
                    <a:pt x="34818" y="38503"/>
                  </a:lnTo>
                  <a:lnTo>
                    <a:pt x="35764" y="40775"/>
                  </a:lnTo>
                  <a:lnTo>
                    <a:pt x="37186" y="40368"/>
                  </a:lnTo>
                  <a:lnTo>
                    <a:pt x="38405" y="38608"/>
                  </a:lnTo>
                  <a:lnTo>
                    <a:pt x="39768" y="38848"/>
                  </a:lnTo>
                  <a:lnTo>
                    <a:pt x="41625" y="38000"/>
                  </a:lnTo>
                  <a:lnTo>
                    <a:pt x="43258" y="36443"/>
                  </a:lnTo>
                  <a:lnTo>
                    <a:pt x="44512" y="36664"/>
                  </a:lnTo>
                  <a:lnTo>
                    <a:pt x="44141" y="34929"/>
                  </a:lnTo>
                  <a:lnTo>
                    <a:pt x="45711" y="33311"/>
                  </a:lnTo>
                  <a:lnTo>
                    <a:pt x="47279" y="33747"/>
                  </a:lnTo>
                  <a:lnTo>
                    <a:pt x="47931" y="30912"/>
                  </a:lnTo>
                  <a:lnTo>
                    <a:pt x="49282" y="28476"/>
                  </a:lnTo>
                  <a:lnTo>
                    <a:pt x="51092" y="26791"/>
                  </a:lnTo>
                  <a:lnTo>
                    <a:pt x="52869" y="22802"/>
                  </a:lnTo>
                  <a:lnTo>
                    <a:pt x="54261" y="24043"/>
                  </a:lnTo>
                  <a:lnTo>
                    <a:pt x="54762" y="25358"/>
                  </a:lnTo>
                  <a:lnTo>
                    <a:pt x="56079" y="25767"/>
                  </a:lnTo>
                  <a:lnTo>
                    <a:pt x="57344" y="24470"/>
                  </a:lnTo>
                  <a:lnTo>
                    <a:pt x="61343" y="24466"/>
                  </a:lnTo>
                  <a:lnTo>
                    <a:pt x="63145" y="23783"/>
                  </a:lnTo>
                  <a:lnTo>
                    <a:pt x="63702" y="24716"/>
                  </a:lnTo>
                  <a:lnTo>
                    <a:pt x="66118" y="25008"/>
                  </a:lnTo>
                  <a:lnTo>
                    <a:pt x="66859" y="24425"/>
                  </a:lnTo>
                  <a:lnTo>
                    <a:pt x="66329" y="22264"/>
                  </a:lnTo>
                  <a:lnTo>
                    <a:pt x="65216" y="21350"/>
                  </a:lnTo>
                  <a:lnTo>
                    <a:pt x="65012" y="20370"/>
                  </a:lnTo>
                  <a:lnTo>
                    <a:pt x="63055" y="19303"/>
                  </a:lnTo>
                  <a:lnTo>
                    <a:pt x="62595" y="17852"/>
                  </a:lnTo>
                  <a:lnTo>
                    <a:pt x="58426" y="13259"/>
                  </a:lnTo>
                  <a:lnTo>
                    <a:pt x="58406" y="11887"/>
                  </a:lnTo>
                  <a:lnTo>
                    <a:pt x="60393" y="9991"/>
                  </a:lnTo>
                  <a:lnTo>
                    <a:pt x="61121" y="10294"/>
                  </a:lnTo>
                  <a:lnTo>
                    <a:pt x="62561" y="13154"/>
                  </a:lnTo>
                  <a:lnTo>
                    <a:pt x="63550" y="13672"/>
                  </a:lnTo>
                  <a:lnTo>
                    <a:pt x="67641" y="13501"/>
                  </a:lnTo>
                  <a:lnTo>
                    <a:pt x="67384" y="11977"/>
                  </a:lnTo>
                  <a:lnTo>
                    <a:pt x="66120" y="9430"/>
                  </a:lnTo>
                  <a:lnTo>
                    <a:pt x="66217" y="6830"/>
                  </a:lnTo>
                  <a:lnTo>
                    <a:pt x="70173" y="7255"/>
                  </a:lnTo>
                  <a:lnTo>
                    <a:pt x="71800" y="5980"/>
                  </a:lnTo>
                  <a:lnTo>
                    <a:pt x="73553" y="5859"/>
                  </a:lnTo>
                  <a:lnTo>
                    <a:pt x="75395" y="7290"/>
                  </a:lnTo>
                  <a:lnTo>
                    <a:pt x="76472" y="6565"/>
                  </a:lnTo>
                  <a:lnTo>
                    <a:pt x="76947" y="3811"/>
                  </a:lnTo>
                  <a:lnTo>
                    <a:pt x="76406" y="1686"/>
                  </a:lnTo>
                  <a:lnTo>
                    <a:pt x="77510" y="0"/>
                  </a:lnTo>
                  <a:lnTo>
                    <a:pt x="78586" y="108"/>
                  </a:lnTo>
                  <a:lnTo>
                    <a:pt x="79726" y="1191"/>
                  </a:lnTo>
                  <a:lnTo>
                    <a:pt x="81229" y="1367"/>
                  </a:lnTo>
                  <a:lnTo>
                    <a:pt x="81883" y="3352"/>
                  </a:lnTo>
                  <a:lnTo>
                    <a:pt x="80873" y="5116"/>
                  </a:lnTo>
                  <a:lnTo>
                    <a:pt x="80542" y="7619"/>
                  </a:lnTo>
                  <a:lnTo>
                    <a:pt x="82139" y="10545"/>
                  </a:lnTo>
                  <a:lnTo>
                    <a:pt x="83315" y="11401"/>
                  </a:lnTo>
                  <a:lnTo>
                    <a:pt x="82816" y="12521"/>
                  </a:lnTo>
                  <a:lnTo>
                    <a:pt x="83891" y="13812"/>
                  </a:lnTo>
                  <a:lnTo>
                    <a:pt x="85784" y="14503"/>
                  </a:lnTo>
                  <a:lnTo>
                    <a:pt x="88214" y="17026"/>
                  </a:lnTo>
                  <a:lnTo>
                    <a:pt x="88717" y="18659"/>
                  </a:lnTo>
                  <a:lnTo>
                    <a:pt x="89917" y="18500"/>
                  </a:lnTo>
                  <a:lnTo>
                    <a:pt x="92033" y="19135"/>
                  </a:lnTo>
                  <a:lnTo>
                    <a:pt x="93184" y="20238"/>
                  </a:lnTo>
                  <a:lnTo>
                    <a:pt x="93998" y="22006"/>
                  </a:lnTo>
                  <a:lnTo>
                    <a:pt x="94648" y="23975"/>
                  </a:lnTo>
                  <a:lnTo>
                    <a:pt x="96340" y="24319"/>
                  </a:lnTo>
                  <a:lnTo>
                    <a:pt x="96543" y="26758"/>
                  </a:lnTo>
                  <a:lnTo>
                    <a:pt x="98710" y="28789"/>
                  </a:lnTo>
                  <a:lnTo>
                    <a:pt x="99018" y="29748"/>
                  </a:lnTo>
                  <a:lnTo>
                    <a:pt x="101605" y="31003"/>
                  </a:lnTo>
                  <a:lnTo>
                    <a:pt x="104103" y="30547"/>
                  </a:lnTo>
                  <a:lnTo>
                    <a:pt x="106177" y="30579"/>
                  </a:lnTo>
                  <a:lnTo>
                    <a:pt x="108353" y="29886"/>
                  </a:lnTo>
                  <a:lnTo>
                    <a:pt x="108813" y="30575"/>
                  </a:lnTo>
                  <a:lnTo>
                    <a:pt x="112128" y="30652"/>
                  </a:lnTo>
                  <a:lnTo>
                    <a:pt x="114653" y="31040"/>
                  </a:lnTo>
                  <a:lnTo>
                    <a:pt x="116793" y="32539"/>
                  </a:lnTo>
                  <a:lnTo>
                    <a:pt x="118064" y="32160"/>
                  </a:lnTo>
                  <a:lnTo>
                    <a:pt x="119661" y="33869"/>
                  </a:lnTo>
                  <a:lnTo>
                    <a:pt x="121902" y="34098"/>
                  </a:lnTo>
                  <a:lnTo>
                    <a:pt x="123266" y="32822"/>
                  </a:lnTo>
                  <a:lnTo>
                    <a:pt x="124378" y="32783"/>
                  </a:lnTo>
                  <a:lnTo>
                    <a:pt x="127559" y="31657"/>
                  </a:lnTo>
                  <a:lnTo>
                    <a:pt x="129369" y="31967"/>
                  </a:lnTo>
                  <a:lnTo>
                    <a:pt x="131166" y="32812"/>
                  </a:lnTo>
                  <a:lnTo>
                    <a:pt x="132984" y="32658"/>
                  </a:lnTo>
                  <a:lnTo>
                    <a:pt x="133786" y="33340"/>
                  </a:lnTo>
                  <a:lnTo>
                    <a:pt x="133725" y="34893"/>
                  </a:lnTo>
                  <a:lnTo>
                    <a:pt x="133442" y="35955"/>
                  </a:lnTo>
                  <a:lnTo>
                    <a:pt x="131993" y="36034"/>
                  </a:lnTo>
                  <a:lnTo>
                    <a:pt x="130961" y="34540"/>
                  </a:lnTo>
                  <a:lnTo>
                    <a:pt x="130114" y="36628"/>
                  </a:lnTo>
                  <a:lnTo>
                    <a:pt x="128555" y="37181"/>
                  </a:lnTo>
                  <a:lnTo>
                    <a:pt x="127785" y="38594"/>
                  </a:lnTo>
                  <a:lnTo>
                    <a:pt x="128365" y="39601"/>
                  </a:lnTo>
                  <a:lnTo>
                    <a:pt x="128332" y="41631"/>
                  </a:lnTo>
                  <a:lnTo>
                    <a:pt x="127196" y="41199"/>
                  </a:lnTo>
                  <a:lnTo>
                    <a:pt x="126277" y="42295"/>
                  </a:lnTo>
                  <a:lnTo>
                    <a:pt x="123528" y="40546"/>
                  </a:lnTo>
                  <a:lnTo>
                    <a:pt x="118583" y="42348"/>
                  </a:lnTo>
                  <a:lnTo>
                    <a:pt x="117303" y="43381"/>
                  </a:lnTo>
                  <a:lnTo>
                    <a:pt x="118244" y="46027"/>
                  </a:lnTo>
                  <a:lnTo>
                    <a:pt x="117128" y="46434"/>
                  </a:lnTo>
                  <a:lnTo>
                    <a:pt x="115399" y="46236"/>
                  </a:lnTo>
                  <a:lnTo>
                    <a:pt x="114665" y="47352"/>
                  </a:lnTo>
                  <a:lnTo>
                    <a:pt x="115936" y="48991"/>
                  </a:lnTo>
                  <a:lnTo>
                    <a:pt x="116466" y="51102"/>
                  </a:lnTo>
                  <a:lnTo>
                    <a:pt x="118191" y="52296"/>
                  </a:lnTo>
                  <a:lnTo>
                    <a:pt x="116309" y="54419"/>
                  </a:lnTo>
                  <a:lnTo>
                    <a:pt x="116722" y="56061"/>
                  </a:lnTo>
                  <a:lnTo>
                    <a:pt x="115653" y="57921"/>
                  </a:lnTo>
                  <a:lnTo>
                    <a:pt x="116837" y="58388"/>
                  </a:lnTo>
                  <a:lnTo>
                    <a:pt x="117789" y="60785"/>
                  </a:lnTo>
                  <a:lnTo>
                    <a:pt x="118706" y="62133"/>
                  </a:lnTo>
                  <a:lnTo>
                    <a:pt x="118900" y="63553"/>
                  </a:lnTo>
                  <a:lnTo>
                    <a:pt x="120118" y="64547"/>
                  </a:lnTo>
                  <a:lnTo>
                    <a:pt x="120240" y="66080"/>
                  </a:lnTo>
                  <a:lnTo>
                    <a:pt x="122729" y="65485"/>
                  </a:lnTo>
                  <a:lnTo>
                    <a:pt x="123106" y="68800"/>
                  </a:lnTo>
                  <a:lnTo>
                    <a:pt x="123892" y="70211"/>
                  </a:lnTo>
                  <a:lnTo>
                    <a:pt x="125026" y="69865"/>
                  </a:lnTo>
                  <a:lnTo>
                    <a:pt x="126327" y="70335"/>
                  </a:lnTo>
                  <a:lnTo>
                    <a:pt x="125649" y="72735"/>
                  </a:lnTo>
                  <a:lnTo>
                    <a:pt x="126430" y="74561"/>
                  </a:lnTo>
                  <a:lnTo>
                    <a:pt x="123828" y="75056"/>
                  </a:lnTo>
                  <a:lnTo>
                    <a:pt x="124439" y="76290"/>
                  </a:lnTo>
                  <a:lnTo>
                    <a:pt x="124164" y="77635"/>
                  </a:lnTo>
                  <a:lnTo>
                    <a:pt x="122606" y="78203"/>
                  </a:lnTo>
                  <a:lnTo>
                    <a:pt x="121037" y="77958"/>
                  </a:lnTo>
                  <a:lnTo>
                    <a:pt x="120740" y="78883"/>
                  </a:lnTo>
                  <a:lnTo>
                    <a:pt x="118418" y="80032"/>
                  </a:lnTo>
                  <a:lnTo>
                    <a:pt x="116578" y="80068"/>
                  </a:lnTo>
                  <a:lnTo>
                    <a:pt x="114747" y="82542"/>
                  </a:lnTo>
                  <a:lnTo>
                    <a:pt x="114454" y="83544"/>
                  </a:lnTo>
                  <a:lnTo>
                    <a:pt x="111297" y="83631"/>
                  </a:lnTo>
                  <a:lnTo>
                    <a:pt x="110199" y="84076"/>
                  </a:lnTo>
                  <a:lnTo>
                    <a:pt x="108929" y="83376"/>
                  </a:lnTo>
                  <a:lnTo>
                    <a:pt x="106748" y="83151"/>
                  </a:lnTo>
                  <a:lnTo>
                    <a:pt x="104554" y="85154"/>
                  </a:lnTo>
                  <a:lnTo>
                    <a:pt x="103734" y="85301"/>
                  </a:lnTo>
                  <a:lnTo>
                    <a:pt x="102193" y="86854"/>
                  </a:lnTo>
                  <a:lnTo>
                    <a:pt x="100405" y="86182"/>
                  </a:lnTo>
                  <a:lnTo>
                    <a:pt x="99471" y="86323"/>
                  </a:lnTo>
                  <a:lnTo>
                    <a:pt x="98819" y="85116"/>
                  </a:lnTo>
                  <a:lnTo>
                    <a:pt x="97750" y="85946"/>
                  </a:lnTo>
                  <a:lnTo>
                    <a:pt x="97070" y="85026"/>
                  </a:lnTo>
                  <a:lnTo>
                    <a:pt x="95758" y="85007"/>
                  </a:lnTo>
                  <a:lnTo>
                    <a:pt x="92771" y="85906"/>
                  </a:lnTo>
                  <a:lnTo>
                    <a:pt x="92126" y="85068"/>
                  </a:lnTo>
                  <a:lnTo>
                    <a:pt x="89865" y="85528"/>
                  </a:lnTo>
                  <a:lnTo>
                    <a:pt x="89688" y="87045"/>
                  </a:lnTo>
                  <a:lnTo>
                    <a:pt x="87210" y="86508"/>
                  </a:lnTo>
                  <a:lnTo>
                    <a:pt x="86579" y="88212"/>
                  </a:lnTo>
                  <a:lnTo>
                    <a:pt x="86812" y="90029"/>
                  </a:lnTo>
                  <a:lnTo>
                    <a:pt x="85798" y="91939"/>
                  </a:lnTo>
                  <a:lnTo>
                    <a:pt x="86005" y="93103"/>
                  </a:lnTo>
                  <a:lnTo>
                    <a:pt x="87149" y="93628"/>
                  </a:lnTo>
                  <a:lnTo>
                    <a:pt x="87414" y="98499"/>
                  </a:lnTo>
                  <a:lnTo>
                    <a:pt x="88062" y="99348"/>
                  </a:lnTo>
                  <a:lnTo>
                    <a:pt x="89193" y="98639"/>
                  </a:lnTo>
                  <a:lnTo>
                    <a:pt x="90779" y="100721"/>
                  </a:lnTo>
                  <a:lnTo>
                    <a:pt x="93044" y="102619"/>
                  </a:lnTo>
                  <a:lnTo>
                    <a:pt x="95965" y="102203"/>
                  </a:lnTo>
                  <a:lnTo>
                    <a:pt x="96508" y="103165"/>
                  </a:lnTo>
                  <a:lnTo>
                    <a:pt x="97368" y="107676"/>
                  </a:lnTo>
                  <a:lnTo>
                    <a:pt x="94944" y="109853"/>
                  </a:lnTo>
                  <a:lnTo>
                    <a:pt x="95587" y="111828"/>
                  </a:lnTo>
                  <a:lnTo>
                    <a:pt x="93737" y="112915"/>
                  </a:lnTo>
                  <a:lnTo>
                    <a:pt x="94449" y="114797"/>
                  </a:lnTo>
                  <a:lnTo>
                    <a:pt x="95228" y="115460"/>
                  </a:lnTo>
                  <a:lnTo>
                    <a:pt x="95273" y="116333"/>
                  </a:lnTo>
                  <a:lnTo>
                    <a:pt x="91617" y="117171"/>
                  </a:lnTo>
                  <a:lnTo>
                    <a:pt x="91706" y="118425"/>
                  </a:lnTo>
                  <a:lnTo>
                    <a:pt x="90136" y="119605"/>
                  </a:lnTo>
                  <a:lnTo>
                    <a:pt x="90881" y="120933"/>
                  </a:lnTo>
                  <a:close/>
                </a:path>
              </a:pathLst>
            </a:custGeom>
            <a:solidFill>
              <a:srgbClr val="9AC7E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496440" y="4180793"/>
              <a:ext cx="1863" cy="1346"/>
            </a:xfrm>
            <a:custGeom>
              <a:avLst/>
              <a:pathLst>
                <a:path w="1863" h="1346">
                  <a:moveTo>
                    <a:pt x="463" y="1346"/>
                  </a:moveTo>
                  <a:lnTo>
                    <a:pt x="0" y="453"/>
                  </a:lnTo>
                  <a:lnTo>
                    <a:pt x="1863" y="0"/>
                  </a:lnTo>
                  <a:lnTo>
                    <a:pt x="1853" y="108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88163" y="4159863"/>
              <a:ext cx="2629" cy="2814"/>
            </a:xfrm>
            <a:custGeom>
              <a:avLst/>
              <a:pathLst>
                <a:path w="2629" h="2814">
                  <a:moveTo>
                    <a:pt x="687" y="2814"/>
                  </a:moveTo>
                  <a:lnTo>
                    <a:pt x="0" y="2207"/>
                  </a:lnTo>
                  <a:lnTo>
                    <a:pt x="2072" y="0"/>
                  </a:lnTo>
                  <a:lnTo>
                    <a:pt x="2629" y="91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09898" y="4086865"/>
              <a:ext cx="2901" cy="1370"/>
            </a:xfrm>
            <a:custGeom>
              <a:avLst/>
              <a:pathLst>
                <a:path w="2901" h="1370">
                  <a:moveTo>
                    <a:pt x="0" y="0"/>
                  </a:moveTo>
                  <a:lnTo>
                    <a:pt x="2901" y="85"/>
                  </a:lnTo>
                  <a:lnTo>
                    <a:pt x="2084" y="1370"/>
                  </a:lnTo>
                  <a:lnTo>
                    <a:pt x="130" y="77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18098" y="4098951"/>
              <a:ext cx="2389" cy="2320"/>
            </a:xfrm>
            <a:custGeom>
              <a:avLst/>
              <a:pathLst>
                <a:path w="2389" h="2320">
                  <a:moveTo>
                    <a:pt x="0" y="2320"/>
                  </a:moveTo>
                  <a:lnTo>
                    <a:pt x="138" y="869"/>
                  </a:lnTo>
                  <a:lnTo>
                    <a:pt x="951" y="73"/>
                  </a:lnTo>
                  <a:lnTo>
                    <a:pt x="2389" y="0"/>
                  </a:lnTo>
                  <a:lnTo>
                    <a:pt x="2035" y="170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00452" y="4091066"/>
              <a:ext cx="3770" cy="2253"/>
            </a:xfrm>
            <a:custGeom>
              <a:avLst/>
              <a:pathLst>
                <a:path w="3770" h="2253">
                  <a:moveTo>
                    <a:pt x="38" y="1289"/>
                  </a:moveTo>
                  <a:lnTo>
                    <a:pt x="0" y="743"/>
                  </a:lnTo>
                  <a:lnTo>
                    <a:pt x="2486" y="0"/>
                  </a:lnTo>
                  <a:lnTo>
                    <a:pt x="3770" y="728"/>
                  </a:lnTo>
                  <a:lnTo>
                    <a:pt x="1042" y="225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10304" y="4124718"/>
              <a:ext cx="3477" cy="1860"/>
            </a:xfrm>
            <a:custGeom>
              <a:avLst/>
              <a:pathLst>
                <a:path w="3477" h="1860">
                  <a:moveTo>
                    <a:pt x="1056" y="1860"/>
                  </a:moveTo>
                  <a:lnTo>
                    <a:pt x="0" y="1433"/>
                  </a:lnTo>
                  <a:lnTo>
                    <a:pt x="1015" y="0"/>
                  </a:lnTo>
                  <a:lnTo>
                    <a:pt x="3477" y="39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494156" y="4160607"/>
              <a:ext cx="2803" cy="1662"/>
            </a:xfrm>
            <a:custGeom>
              <a:avLst/>
              <a:pathLst>
                <a:path w="2803" h="1662">
                  <a:moveTo>
                    <a:pt x="0" y="694"/>
                  </a:moveTo>
                  <a:lnTo>
                    <a:pt x="2803" y="0"/>
                  </a:lnTo>
                  <a:lnTo>
                    <a:pt x="2596" y="1155"/>
                  </a:lnTo>
                  <a:lnTo>
                    <a:pt x="1347" y="166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490604" y="4123804"/>
              <a:ext cx="3309" cy="3128"/>
            </a:xfrm>
            <a:custGeom>
              <a:avLst/>
              <a:pathLst>
                <a:path w="3309" h="3128">
                  <a:moveTo>
                    <a:pt x="2302" y="3128"/>
                  </a:moveTo>
                  <a:lnTo>
                    <a:pt x="30" y="1579"/>
                  </a:lnTo>
                  <a:lnTo>
                    <a:pt x="0" y="246"/>
                  </a:lnTo>
                  <a:lnTo>
                    <a:pt x="1294" y="0"/>
                  </a:lnTo>
                  <a:lnTo>
                    <a:pt x="2301" y="1142"/>
                  </a:lnTo>
                  <a:lnTo>
                    <a:pt x="3309" y="1308"/>
                  </a:lnTo>
                  <a:lnTo>
                    <a:pt x="3076" y="289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23472" y="4093132"/>
              <a:ext cx="3429" cy="3693"/>
            </a:xfrm>
            <a:custGeom>
              <a:avLst/>
              <a:pathLst>
                <a:path w="3429" h="3693">
                  <a:moveTo>
                    <a:pt x="1161" y="3693"/>
                  </a:moveTo>
                  <a:lnTo>
                    <a:pt x="0" y="2396"/>
                  </a:lnTo>
                  <a:lnTo>
                    <a:pt x="2122" y="0"/>
                  </a:lnTo>
                  <a:lnTo>
                    <a:pt x="3429" y="259"/>
                  </a:lnTo>
                  <a:lnTo>
                    <a:pt x="3218" y="2052"/>
                  </a:lnTo>
                  <a:lnTo>
                    <a:pt x="2116" y="2420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00998" y="4245708"/>
              <a:ext cx="3765" cy="3559"/>
            </a:xfrm>
            <a:custGeom>
              <a:avLst/>
              <a:pathLst>
                <a:path w="3765" h="3559">
                  <a:moveTo>
                    <a:pt x="992" y="3559"/>
                  </a:moveTo>
                  <a:lnTo>
                    <a:pt x="0" y="3063"/>
                  </a:lnTo>
                  <a:lnTo>
                    <a:pt x="1215" y="431"/>
                  </a:lnTo>
                  <a:lnTo>
                    <a:pt x="2618" y="0"/>
                  </a:lnTo>
                  <a:lnTo>
                    <a:pt x="3765" y="760"/>
                  </a:lnTo>
                  <a:lnTo>
                    <a:pt x="3360" y="240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36549" y="4066759"/>
              <a:ext cx="3830" cy="3844"/>
            </a:xfrm>
            <a:custGeom>
              <a:avLst/>
              <a:pathLst>
                <a:path w="3830" h="3844">
                  <a:moveTo>
                    <a:pt x="2550" y="3844"/>
                  </a:moveTo>
                  <a:lnTo>
                    <a:pt x="1426" y="3460"/>
                  </a:lnTo>
                  <a:lnTo>
                    <a:pt x="93" y="2163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6" y="614"/>
                  </a:lnTo>
                  <a:lnTo>
                    <a:pt x="3830" y="2169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93483" y="4087497"/>
              <a:ext cx="6871" cy="3765"/>
            </a:xfrm>
            <a:custGeom>
              <a:avLst/>
              <a:pathLst>
                <a:path w="6871" h="3765">
                  <a:moveTo>
                    <a:pt x="1045" y="3765"/>
                  </a:moveTo>
                  <a:lnTo>
                    <a:pt x="0" y="2296"/>
                  </a:lnTo>
                  <a:lnTo>
                    <a:pt x="314" y="794"/>
                  </a:lnTo>
                  <a:lnTo>
                    <a:pt x="1413" y="12"/>
                  </a:lnTo>
                  <a:lnTo>
                    <a:pt x="3915" y="903"/>
                  </a:lnTo>
                  <a:lnTo>
                    <a:pt x="6240" y="0"/>
                  </a:lnTo>
                  <a:lnTo>
                    <a:pt x="6871" y="1546"/>
                  </a:lnTo>
                  <a:lnTo>
                    <a:pt x="4417" y="322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79773" y="4189398"/>
              <a:ext cx="7094" cy="6518"/>
            </a:xfrm>
            <a:custGeom>
              <a:avLst/>
              <a:pathLst>
                <a:path w="7094" h="6518">
                  <a:moveTo>
                    <a:pt x="2053" y="3775"/>
                  </a:moveTo>
                  <a:lnTo>
                    <a:pt x="315" y="3426"/>
                  </a:lnTo>
                  <a:lnTo>
                    <a:pt x="0" y="966"/>
                  </a:lnTo>
                  <a:lnTo>
                    <a:pt x="1817" y="0"/>
                  </a:lnTo>
                  <a:lnTo>
                    <a:pt x="3888" y="711"/>
                  </a:lnTo>
                  <a:lnTo>
                    <a:pt x="3875" y="2021"/>
                  </a:lnTo>
                  <a:lnTo>
                    <a:pt x="5096" y="2993"/>
                  </a:lnTo>
                  <a:lnTo>
                    <a:pt x="6538" y="3408"/>
                  </a:lnTo>
                  <a:lnTo>
                    <a:pt x="7094" y="6227"/>
                  </a:lnTo>
                  <a:lnTo>
                    <a:pt x="5638" y="6518"/>
                  </a:lnTo>
                  <a:lnTo>
                    <a:pt x="4472" y="4840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05457" y="4240556"/>
              <a:ext cx="12405" cy="9954"/>
            </a:xfrm>
            <a:custGeom>
              <a:avLst/>
              <a:pathLst>
                <a:path w="12405" h="9954">
                  <a:moveTo>
                    <a:pt x="8245" y="775"/>
                  </a:moveTo>
                  <a:lnTo>
                    <a:pt x="8913" y="0"/>
                  </a:lnTo>
                  <a:lnTo>
                    <a:pt x="9920" y="1238"/>
                  </a:lnTo>
                  <a:lnTo>
                    <a:pt x="10787" y="1303"/>
                  </a:lnTo>
                  <a:lnTo>
                    <a:pt x="11817" y="3854"/>
                  </a:lnTo>
                  <a:lnTo>
                    <a:pt x="12405" y="6170"/>
                  </a:lnTo>
                  <a:lnTo>
                    <a:pt x="11160" y="7947"/>
                  </a:lnTo>
                  <a:lnTo>
                    <a:pt x="10009" y="8487"/>
                  </a:lnTo>
                  <a:lnTo>
                    <a:pt x="9526" y="7485"/>
                  </a:lnTo>
                  <a:lnTo>
                    <a:pt x="7778" y="6842"/>
                  </a:lnTo>
                  <a:lnTo>
                    <a:pt x="5656" y="6957"/>
                  </a:lnTo>
                  <a:lnTo>
                    <a:pt x="4268" y="7947"/>
                  </a:lnTo>
                  <a:lnTo>
                    <a:pt x="3137" y="9954"/>
                  </a:lnTo>
                  <a:lnTo>
                    <a:pt x="980" y="9338"/>
                  </a:lnTo>
                  <a:lnTo>
                    <a:pt x="0" y="8272"/>
                  </a:lnTo>
                  <a:lnTo>
                    <a:pt x="637" y="7102"/>
                  </a:lnTo>
                  <a:lnTo>
                    <a:pt x="1780" y="7074"/>
                  </a:lnTo>
                  <a:lnTo>
                    <a:pt x="737" y="3506"/>
                  </a:lnTo>
                  <a:lnTo>
                    <a:pt x="2217" y="2717"/>
                  </a:lnTo>
                  <a:lnTo>
                    <a:pt x="3921" y="3991"/>
                  </a:lnTo>
                  <a:lnTo>
                    <a:pt x="5805" y="4681"/>
                  </a:lnTo>
                  <a:lnTo>
                    <a:pt x="6766" y="4210"/>
                  </a:lnTo>
                  <a:lnTo>
                    <a:pt x="7432" y="2436"/>
                  </a:lnTo>
                  <a:lnTo>
                    <a:pt x="7120" y="115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91676" y="4238003"/>
              <a:ext cx="8795" cy="9900"/>
            </a:xfrm>
            <a:custGeom>
              <a:avLst/>
              <a:pathLst>
                <a:path w="8795" h="9900">
                  <a:moveTo>
                    <a:pt x="8643" y="3989"/>
                  </a:moveTo>
                  <a:lnTo>
                    <a:pt x="8795" y="5626"/>
                  </a:lnTo>
                  <a:lnTo>
                    <a:pt x="8284" y="6558"/>
                  </a:lnTo>
                  <a:lnTo>
                    <a:pt x="4694" y="9900"/>
                  </a:lnTo>
                  <a:lnTo>
                    <a:pt x="2307" y="9650"/>
                  </a:lnTo>
                  <a:lnTo>
                    <a:pt x="1196" y="9168"/>
                  </a:lnTo>
                  <a:lnTo>
                    <a:pt x="0" y="7486"/>
                  </a:lnTo>
                  <a:lnTo>
                    <a:pt x="117" y="6168"/>
                  </a:lnTo>
                  <a:lnTo>
                    <a:pt x="1203" y="2048"/>
                  </a:lnTo>
                  <a:lnTo>
                    <a:pt x="2661" y="447"/>
                  </a:lnTo>
                  <a:lnTo>
                    <a:pt x="4649" y="0"/>
                  </a:lnTo>
                  <a:lnTo>
                    <a:pt x="5492" y="971"/>
                  </a:lnTo>
                  <a:lnTo>
                    <a:pt x="7819" y="173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49059" y="3969913"/>
              <a:ext cx="296548" cy="338970"/>
            </a:xfrm>
            <a:custGeom>
              <a:avLst/>
              <a:pathLst>
                <a:path w="296548" h="338970">
                  <a:moveTo>
                    <a:pt x="193984" y="231345"/>
                  </a:moveTo>
                  <a:lnTo>
                    <a:pt x="194804" y="232644"/>
                  </a:lnTo>
                  <a:lnTo>
                    <a:pt x="197982" y="233500"/>
                  </a:lnTo>
                  <a:lnTo>
                    <a:pt x="199013" y="234127"/>
                  </a:lnTo>
                  <a:lnTo>
                    <a:pt x="198949" y="235157"/>
                  </a:lnTo>
                  <a:lnTo>
                    <a:pt x="200940" y="235286"/>
                  </a:lnTo>
                  <a:lnTo>
                    <a:pt x="201409" y="234069"/>
                  </a:lnTo>
                  <a:lnTo>
                    <a:pt x="203511" y="233054"/>
                  </a:lnTo>
                  <a:lnTo>
                    <a:pt x="204003" y="234114"/>
                  </a:lnTo>
                  <a:lnTo>
                    <a:pt x="203226" y="235340"/>
                  </a:lnTo>
                  <a:lnTo>
                    <a:pt x="202837" y="237229"/>
                  </a:lnTo>
                  <a:lnTo>
                    <a:pt x="201728" y="237493"/>
                  </a:lnTo>
                  <a:lnTo>
                    <a:pt x="201801" y="239009"/>
                  </a:lnTo>
                  <a:lnTo>
                    <a:pt x="204562" y="240177"/>
                  </a:lnTo>
                  <a:lnTo>
                    <a:pt x="203353" y="241314"/>
                  </a:lnTo>
                  <a:lnTo>
                    <a:pt x="201401" y="241531"/>
                  </a:lnTo>
                  <a:lnTo>
                    <a:pt x="198971" y="240416"/>
                  </a:lnTo>
                  <a:lnTo>
                    <a:pt x="197222" y="241936"/>
                  </a:lnTo>
                  <a:lnTo>
                    <a:pt x="198159" y="243764"/>
                  </a:lnTo>
                  <a:lnTo>
                    <a:pt x="199607" y="244443"/>
                  </a:lnTo>
                  <a:lnTo>
                    <a:pt x="201704" y="244458"/>
                  </a:lnTo>
                  <a:lnTo>
                    <a:pt x="201938" y="245625"/>
                  </a:lnTo>
                  <a:lnTo>
                    <a:pt x="199894" y="246234"/>
                  </a:lnTo>
                  <a:lnTo>
                    <a:pt x="198061" y="246311"/>
                  </a:lnTo>
                  <a:lnTo>
                    <a:pt x="195772" y="245354"/>
                  </a:lnTo>
                  <a:lnTo>
                    <a:pt x="193768" y="245117"/>
                  </a:lnTo>
                  <a:lnTo>
                    <a:pt x="192671" y="245943"/>
                  </a:lnTo>
                  <a:lnTo>
                    <a:pt x="191817" y="247457"/>
                  </a:lnTo>
                  <a:lnTo>
                    <a:pt x="189967" y="246362"/>
                  </a:lnTo>
                  <a:lnTo>
                    <a:pt x="188773" y="247363"/>
                  </a:lnTo>
                  <a:lnTo>
                    <a:pt x="185180" y="248422"/>
                  </a:lnTo>
                  <a:lnTo>
                    <a:pt x="183494" y="248162"/>
                  </a:lnTo>
                  <a:lnTo>
                    <a:pt x="182900" y="246547"/>
                  </a:lnTo>
                  <a:lnTo>
                    <a:pt x="182372" y="247297"/>
                  </a:lnTo>
                  <a:lnTo>
                    <a:pt x="180035" y="248060"/>
                  </a:lnTo>
                  <a:lnTo>
                    <a:pt x="179673" y="249233"/>
                  </a:lnTo>
                  <a:lnTo>
                    <a:pt x="179976" y="250664"/>
                  </a:lnTo>
                  <a:lnTo>
                    <a:pt x="180739" y="251086"/>
                  </a:lnTo>
                  <a:lnTo>
                    <a:pt x="181470" y="251674"/>
                  </a:lnTo>
                  <a:lnTo>
                    <a:pt x="185232" y="250189"/>
                  </a:lnTo>
                  <a:lnTo>
                    <a:pt x="185480" y="252418"/>
                  </a:lnTo>
                  <a:lnTo>
                    <a:pt x="188506" y="252933"/>
                  </a:lnTo>
                  <a:lnTo>
                    <a:pt x="188082" y="255447"/>
                  </a:lnTo>
                  <a:lnTo>
                    <a:pt x="185720" y="257895"/>
                  </a:lnTo>
                  <a:lnTo>
                    <a:pt x="185599" y="258870"/>
                  </a:lnTo>
                  <a:lnTo>
                    <a:pt x="183382" y="260769"/>
                  </a:lnTo>
                  <a:lnTo>
                    <a:pt x="182258" y="260965"/>
                  </a:lnTo>
                  <a:lnTo>
                    <a:pt x="181246" y="259755"/>
                  </a:lnTo>
                  <a:lnTo>
                    <a:pt x="180108" y="261587"/>
                  </a:lnTo>
                  <a:lnTo>
                    <a:pt x="180600" y="263725"/>
                  </a:lnTo>
                  <a:lnTo>
                    <a:pt x="182316" y="263007"/>
                  </a:lnTo>
                  <a:lnTo>
                    <a:pt x="182460" y="264742"/>
                  </a:lnTo>
                  <a:lnTo>
                    <a:pt x="181898" y="266621"/>
                  </a:lnTo>
                  <a:lnTo>
                    <a:pt x="180336" y="267769"/>
                  </a:lnTo>
                  <a:lnTo>
                    <a:pt x="177655" y="270873"/>
                  </a:lnTo>
                  <a:lnTo>
                    <a:pt x="175445" y="271894"/>
                  </a:lnTo>
                  <a:lnTo>
                    <a:pt x="174576" y="270953"/>
                  </a:lnTo>
                  <a:lnTo>
                    <a:pt x="174399" y="269637"/>
                  </a:lnTo>
                  <a:lnTo>
                    <a:pt x="173334" y="268238"/>
                  </a:lnTo>
                  <a:lnTo>
                    <a:pt x="173987" y="267276"/>
                  </a:lnTo>
                  <a:lnTo>
                    <a:pt x="171486" y="264957"/>
                  </a:lnTo>
                  <a:lnTo>
                    <a:pt x="168909" y="264325"/>
                  </a:lnTo>
                  <a:lnTo>
                    <a:pt x="166714" y="264335"/>
                  </a:lnTo>
                  <a:lnTo>
                    <a:pt x="165261" y="265491"/>
                  </a:lnTo>
                  <a:lnTo>
                    <a:pt x="162153" y="267105"/>
                  </a:lnTo>
                  <a:lnTo>
                    <a:pt x="162262" y="269864"/>
                  </a:lnTo>
                  <a:lnTo>
                    <a:pt x="156764" y="270820"/>
                  </a:lnTo>
                  <a:lnTo>
                    <a:pt x="153737" y="271535"/>
                  </a:lnTo>
                  <a:lnTo>
                    <a:pt x="151297" y="270080"/>
                  </a:lnTo>
                  <a:lnTo>
                    <a:pt x="148999" y="268254"/>
                  </a:lnTo>
                  <a:lnTo>
                    <a:pt x="147946" y="266783"/>
                  </a:lnTo>
                  <a:lnTo>
                    <a:pt x="147780" y="266547"/>
                  </a:lnTo>
                  <a:lnTo>
                    <a:pt x="145901" y="267511"/>
                  </a:lnTo>
                  <a:lnTo>
                    <a:pt x="143858" y="269888"/>
                  </a:lnTo>
                  <a:lnTo>
                    <a:pt x="143539" y="270322"/>
                  </a:lnTo>
                  <a:lnTo>
                    <a:pt x="142246" y="274958"/>
                  </a:lnTo>
                  <a:lnTo>
                    <a:pt x="141453" y="276287"/>
                  </a:lnTo>
                  <a:lnTo>
                    <a:pt x="141247" y="278167"/>
                  </a:lnTo>
                  <a:lnTo>
                    <a:pt x="143645" y="278733"/>
                  </a:lnTo>
                  <a:lnTo>
                    <a:pt x="143468" y="281499"/>
                  </a:lnTo>
                  <a:lnTo>
                    <a:pt x="142962" y="282205"/>
                  </a:lnTo>
                  <a:lnTo>
                    <a:pt x="143151" y="282462"/>
                  </a:lnTo>
                  <a:lnTo>
                    <a:pt x="145306" y="282485"/>
                  </a:lnTo>
                  <a:lnTo>
                    <a:pt x="146255" y="284153"/>
                  </a:lnTo>
                  <a:lnTo>
                    <a:pt x="146272" y="285187"/>
                  </a:lnTo>
                  <a:lnTo>
                    <a:pt x="147469" y="286037"/>
                  </a:lnTo>
                  <a:lnTo>
                    <a:pt x="148228" y="288031"/>
                  </a:lnTo>
                  <a:lnTo>
                    <a:pt x="148103" y="289379"/>
                  </a:lnTo>
                  <a:lnTo>
                    <a:pt x="146199" y="289818"/>
                  </a:lnTo>
                  <a:lnTo>
                    <a:pt x="145541" y="291441"/>
                  </a:lnTo>
                  <a:lnTo>
                    <a:pt x="142899" y="291719"/>
                  </a:lnTo>
                  <a:lnTo>
                    <a:pt x="140904" y="293417"/>
                  </a:lnTo>
                  <a:lnTo>
                    <a:pt x="139348" y="293690"/>
                  </a:lnTo>
                  <a:lnTo>
                    <a:pt x="138191" y="295117"/>
                  </a:lnTo>
                  <a:lnTo>
                    <a:pt x="138104" y="296830"/>
                  </a:lnTo>
                  <a:lnTo>
                    <a:pt x="134715" y="299701"/>
                  </a:lnTo>
                  <a:lnTo>
                    <a:pt x="133711" y="300887"/>
                  </a:lnTo>
                  <a:lnTo>
                    <a:pt x="133286" y="302239"/>
                  </a:lnTo>
                  <a:lnTo>
                    <a:pt x="133451" y="304711"/>
                  </a:lnTo>
                  <a:lnTo>
                    <a:pt x="132363" y="306679"/>
                  </a:lnTo>
                  <a:lnTo>
                    <a:pt x="129416" y="307172"/>
                  </a:lnTo>
                  <a:lnTo>
                    <a:pt x="125721" y="311200"/>
                  </a:lnTo>
                  <a:lnTo>
                    <a:pt x="124768" y="314080"/>
                  </a:lnTo>
                  <a:lnTo>
                    <a:pt x="122819" y="315436"/>
                  </a:lnTo>
                  <a:lnTo>
                    <a:pt x="118216" y="315289"/>
                  </a:lnTo>
                  <a:lnTo>
                    <a:pt x="116991" y="316053"/>
                  </a:lnTo>
                  <a:lnTo>
                    <a:pt x="116130" y="317890"/>
                  </a:lnTo>
                  <a:lnTo>
                    <a:pt x="115688" y="320441"/>
                  </a:lnTo>
                  <a:lnTo>
                    <a:pt x="116243" y="322277"/>
                  </a:lnTo>
                  <a:lnTo>
                    <a:pt x="114146" y="325051"/>
                  </a:lnTo>
                  <a:lnTo>
                    <a:pt x="113202" y="327567"/>
                  </a:lnTo>
                  <a:lnTo>
                    <a:pt x="111718" y="328373"/>
                  </a:lnTo>
                  <a:lnTo>
                    <a:pt x="110347" y="327628"/>
                  </a:lnTo>
                  <a:lnTo>
                    <a:pt x="108805" y="327400"/>
                  </a:lnTo>
                  <a:lnTo>
                    <a:pt x="107131" y="328218"/>
                  </a:lnTo>
                  <a:lnTo>
                    <a:pt x="106091" y="328192"/>
                  </a:lnTo>
                  <a:lnTo>
                    <a:pt x="105173" y="330289"/>
                  </a:lnTo>
                  <a:lnTo>
                    <a:pt x="106005" y="331972"/>
                  </a:lnTo>
                  <a:lnTo>
                    <a:pt x="103761" y="332723"/>
                  </a:lnTo>
                  <a:lnTo>
                    <a:pt x="102996" y="333538"/>
                  </a:lnTo>
                  <a:lnTo>
                    <a:pt x="103580" y="336543"/>
                  </a:lnTo>
                  <a:lnTo>
                    <a:pt x="102953" y="337253"/>
                  </a:lnTo>
                  <a:lnTo>
                    <a:pt x="101246" y="337459"/>
                  </a:lnTo>
                  <a:lnTo>
                    <a:pt x="98342" y="338761"/>
                  </a:lnTo>
                  <a:lnTo>
                    <a:pt x="97015" y="338564"/>
                  </a:lnTo>
                  <a:lnTo>
                    <a:pt x="93217" y="338970"/>
                  </a:lnTo>
                  <a:lnTo>
                    <a:pt x="92488" y="337516"/>
                  </a:lnTo>
                  <a:lnTo>
                    <a:pt x="91217" y="337866"/>
                  </a:lnTo>
                  <a:lnTo>
                    <a:pt x="86162" y="338185"/>
                  </a:lnTo>
                  <a:lnTo>
                    <a:pt x="86139" y="333441"/>
                  </a:lnTo>
                  <a:lnTo>
                    <a:pt x="83998" y="332708"/>
                  </a:lnTo>
                  <a:lnTo>
                    <a:pt x="83231" y="331754"/>
                  </a:lnTo>
                  <a:lnTo>
                    <a:pt x="81776" y="332297"/>
                  </a:lnTo>
                  <a:lnTo>
                    <a:pt x="81167" y="330955"/>
                  </a:lnTo>
                  <a:lnTo>
                    <a:pt x="79494" y="330727"/>
                  </a:lnTo>
                  <a:lnTo>
                    <a:pt x="78509" y="329160"/>
                  </a:lnTo>
                  <a:lnTo>
                    <a:pt x="77169" y="328637"/>
                  </a:lnTo>
                  <a:lnTo>
                    <a:pt x="76821" y="324422"/>
                  </a:lnTo>
                  <a:lnTo>
                    <a:pt x="75791" y="322134"/>
                  </a:lnTo>
                  <a:lnTo>
                    <a:pt x="75041" y="321476"/>
                  </a:lnTo>
                  <a:lnTo>
                    <a:pt x="75470" y="320134"/>
                  </a:lnTo>
                  <a:lnTo>
                    <a:pt x="74530" y="317656"/>
                  </a:lnTo>
                  <a:lnTo>
                    <a:pt x="73440" y="317181"/>
                  </a:lnTo>
                  <a:lnTo>
                    <a:pt x="71561" y="317423"/>
                  </a:lnTo>
                  <a:lnTo>
                    <a:pt x="72426" y="315607"/>
                  </a:lnTo>
                  <a:lnTo>
                    <a:pt x="71115" y="314469"/>
                  </a:lnTo>
                  <a:lnTo>
                    <a:pt x="70853" y="313083"/>
                  </a:lnTo>
                  <a:lnTo>
                    <a:pt x="72045" y="312623"/>
                  </a:lnTo>
                  <a:lnTo>
                    <a:pt x="72641" y="310365"/>
                  </a:lnTo>
                  <a:lnTo>
                    <a:pt x="72034" y="309318"/>
                  </a:lnTo>
                  <a:lnTo>
                    <a:pt x="72588" y="307554"/>
                  </a:lnTo>
                  <a:lnTo>
                    <a:pt x="71194" y="307361"/>
                  </a:lnTo>
                  <a:lnTo>
                    <a:pt x="70470" y="304847"/>
                  </a:lnTo>
                  <a:lnTo>
                    <a:pt x="70504" y="303606"/>
                  </a:lnTo>
                  <a:lnTo>
                    <a:pt x="69247" y="302918"/>
                  </a:lnTo>
                  <a:lnTo>
                    <a:pt x="69044" y="300594"/>
                  </a:lnTo>
                  <a:lnTo>
                    <a:pt x="69578" y="298606"/>
                  </a:lnTo>
                  <a:lnTo>
                    <a:pt x="71494" y="296758"/>
                  </a:lnTo>
                  <a:lnTo>
                    <a:pt x="72971" y="295886"/>
                  </a:lnTo>
                  <a:lnTo>
                    <a:pt x="73666" y="294966"/>
                  </a:lnTo>
                  <a:lnTo>
                    <a:pt x="71914" y="293620"/>
                  </a:lnTo>
                  <a:lnTo>
                    <a:pt x="70820" y="292264"/>
                  </a:lnTo>
                  <a:lnTo>
                    <a:pt x="69481" y="291917"/>
                  </a:lnTo>
                  <a:lnTo>
                    <a:pt x="69692" y="287571"/>
                  </a:lnTo>
                  <a:lnTo>
                    <a:pt x="68251" y="287320"/>
                  </a:lnTo>
                  <a:lnTo>
                    <a:pt x="67865" y="283524"/>
                  </a:lnTo>
                  <a:lnTo>
                    <a:pt x="67085" y="282895"/>
                  </a:lnTo>
                  <a:lnTo>
                    <a:pt x="67585" y="281549"/>
                  </a:lnTo>
                  <a:lnTo>
                    <a:pt x="63401" y="276444"/>
                  </a:lnTo>
                  <a:lnTo>
                    <a:pt x="64807" y="275057"/>
                  </a:lnTo>
                  <a:lnTo>
                    <a:pt x="62974" y="272677"/>
                  </a:lnTo>
                  <a:lnTo>
                    <a:pt x="62181" y="273315"/>
                  </a:lnTo>
                  <a:lnTo>
                    <a:pt x="60687" y="272265"/>
                  </a:lnTo>
                  <a:lnTo>
                    <a:pt x="59564" y="270465"/>
                  </a:lnTo>
                  <a:lnTo>
                    <a:pt x="58209" y="269132"/>
                  </a:lnTo>
                  <a:lnTo>
                    <a:pt x="58817" y="267896"/>
                  </a:lnTo>
                  <a:lnTo>
                    <a:pt x="58392" y="266575"/>
                  </a:lnTo>
                  <a:lnTo>
                    <a:pt x="60819" y="263684"/>
                  </a:lnTo>
                  <a:lnTo>
                    <a:pt x="60796" y="262759"/>
                  </a:lnTo>
                  <a:lnTo>
                    <a:pt x="61879" y="261529"/>
                  </a:lnTo>
                  <a:lnTo>
                    <a:pt x="60970" y="259861"/>
                  </a:lnTo>
                  <a:lnTo>
                    <a:pt x="59447" y="259774"/>
                  </a:lnTo>
                  <a:lnTo>
                    <a:pt x="57917" y="261539"/>
                  </a:lnTo>
                  <a:lnTo>
                    <a:pt x="57151" y="260691"/>
                  </a:lnTo>
                  <a:lnTo>
                    <a:pt x="54927" y="260790"/>
                  </a:lnTo>
                  <a:lnTo>
                    <a:pt x="54488" y="261452"/>
                  </a:lnTo>
                  <a:lnTo>
                    <a:pt x="52345" y="261241"/>
                  </a:lnTo>
                  <a:lnTo>
                    <a:pt x="49585" y="262449"/>
                  </a:lnTo>
                  <a:lnTo>
                    <a:pt x="48106" y="261545"/>
                  </a:lnTo>
                  <a:lnTo>
                    <a:pt x="46132" y="263834"/>
                  </a:lnTo>
                  <a:lnTo>
                    <a:pt x="45026" y="264448"/>
                  </a:lnTo>
                  <a:lnTo>
                    <a:pt x="43530" y="265021"/>
                  </a:lnTo>
                  <a:lnTo>
                    <a:pt x="42023" y="263877"/>
                  </a:lnTo>
                  <a:lnTo>
                    <a:pt x="42716" y="261691"/>
                  </a:lnTo>
                  <a:lnTo>
                    <a:pt x="41909" y="260655"/>
                  </a:lnTo>
                  <a:lnTo>
                    <a:pt x="41686" y="258453"/>
                  </a:lnTo>
                  <a:lnTo>
                    <a:pt x="40745" y="257028"/>
                  </a:lnTo>
                  <a:lnTo>
                    <a:pt x="38108" y="257326"/>
                  </a:lnTo>
                  <a:lnTo>
                    <a:pt x="37547" y="255980"/>
                  </a:lnTo>
                  <a:lnTo>
                    <a:pt x="36244" y="255314"/>
                  </a:lnTo>
                  <a:lnTo>
                    <a:pt x="36370" y="253606"/>
                  </a:lnTo>
                  <a:lnTo>
                    <a:pt x="35023" y="251725"/>
                  </a:lnTo>
                  <a:lnTo>
                    <a:pt x="34137" y="251941"/>
                  </a:lnTo>
                  <a:lnTo>
                    <a:pt x="33676" y="249814"/>
                  </a:lnTo>
                  <a:lnTo>
                    <a:pt x="36284" y="248406"/>
                  </a:lnTo>
                  <a:lnTo>
                    <a:pt x="34746" y="247288"/>
                  </a:lnTo>
                  <a:lnTo>
                    <a:pt x="34802" y="245809"/>
                  </a:lnTo>
                  <a:lnTo>
                    <a:pt x="32681" y="246373"/>
                  </a:lnTo>
                  <a:lnTo>
                    <a:pt x="31907" y="247299"/>
                  </a:lnTo>
                  <a:lnTo>
                    <a:pt x="31545" y="249354"/>
                  </a:lnTo>
                  <a:lnTo>
                    <a:pt x="29879" y="250012"/>
                  </a:lnTo>
                  <a:lnTo>
                    <a:pt x="28156" y="251273"/>
                  </a:lnTo>
                  <a:lnTo>
                    <a:pt x="25580" y="251754"/>
                  </a:lnTo>
                  <a:lnTo>
                    <a:pt x="24407" y="251243"/>
                  </a:lnTo>
                  <a:lnTo>
                    <a:pt x="24286" y="249428"/>
                  </a:lnTo>
                  <a:lnTo>
                    <a:pt x="23599" y="248284"/>
                  </a:lnTo>
                  <a:lnTo>
                    <a:pt x="21053" y="245997"/>
                  </a:lnTo>
                  <a:lnTo>
                    <a:pt x="19260" y="248009"/>
                  </a:lnTo>
                  <a:lnTo>
                    <a:pt x="16862" y="247675"/>
                  </a:lnTo>
                  <a:lnTo>
                    <a:pt x="15146" y="248534"/>
                  </a:lnTo>
                  <a:lnTo>
                    <a:pt x="14748" y="247529"/>
                  </a:lnTo>
                  <a:lnTo>
                    <a:pt x="12720" y="246925"/>
                  </a:lnTo>
                  <a:lnTo>
                    <a:pt x="11863" y="245167"/>
                  </a:lnTo>
                  <a:lnTo>
                    <a:pt x="10382" y="243837"/>
                  </a:lnTo>
                  <a:lnTo>
                    <a:pt x="8479" y="244256"/>
                  </a:lnTo>
                  <a:lnTo>
                    <a:pt x="7910" y="243106"/>
                  </a:lnTo>
                  <a:lnTo>
                    <a:pt x="3523" y="242581"/>
                  </a:lnTo>
                  <a:lnTo>
                    <a:pt x="2500" y="241605"/>
                  </a:lnTo>
                  <a:lnTo>
                    <a:pt x="1061" y="240026"/>
                  </a:lnTo>
                  <a:lnTo>
                    <a:pt x="1882" y="238814"/>
                  </a:lnTo>
                  <a:lnTo>
                    <a:pt x="4089" y="240125"/>
                  </a:lnTo>
                  <a:lnTo>
                    <a:pt x="4079" y="238985"/>
                  </a:lnTo>
                  <a:lnTo>
                    <a:pt x="2929" y="237747"/>
                  </a:lnTo>
                  <a:lnTo>
                    <a:pt x="1817" y="237517"/>
                  </a:lnTo>
                  <a:lnTo>
                    <a:pt x="1280" y="235759"/>
                  </a:lnTo>
                  <a:lnTo>
                    <a:pt x="2840" y="234551"/>
                  </a:lnTo>
                  <a:lnTo>
                    <a:pt x="4798" y="233601"/>
                  </a:lnTo>
                  <a:lnTo>
                    <a:pt x="3871" y="232881"/>
                  </a:lnTo>
                  <a:lnTo>
                    <a:pt x="3513" y="231196"/>
                  </a:lnTo>
                  <a:lnTo>
                    <a:pt x="1696" y="230652"/>
                  </a:lnTo>
                  <a:lnTo>
                    <a:pt x="1304" y="229065"/>
                  </a:lnTo>
                  <a:lnTo>
                    <a:pt x="2229" y="228052"/>
                  </a:lnTo>
                  <a:lnTo>
                    <a:pt x="1423" y="226404"/>
                  </a:lnTo>
                  <a:lnTo>
                    <a:pt x="84" y="226344"/>
                  </a:lnTo>
                  <a:lnTo>
                    <a:pt x="0" y="224693"/>
                  </a:lnTo>
                  <a:lnTo>
                    <a:pt x="116" y="222369"/>
                  </a:lnTo>
                  <a:lnTo>
                    <a:pt x="1078" y="221533"/>
                  </a:lnTo>
                  <a:lnTo>
                    <a:pt x="2386" y="221772"/>
                  </a:lnTo>
                  <a:lnTo>
                    <a:pt x="3088" y="220815"/>
                  </a:lnTo>
                  <a:lnTo>
                    <a:pt x="4966" y="220486"/>
                  </a:lnTo>
                  <a:lnTo>
                    <a:pt x="6153" y="218353"/>
                  </a:lnTo>
                  <a:lnTo>
                    <a:pt x="5978" y="217043"/>
                  </a:lnTo>
                  <a:lnTo>
                    <a:pt x="8528" y="216617"/>
                  </a:lnTo>
                  <a:lnTo>
                    <a:pt x="9916" y="214454"/>
                  </a:lnTo>
                  <a:lnTo>
                    <a:pt x="8937" y="210934"/>
                  </a:lnTo>
                  <a:lnTo>
                    <a:pt x="9908" y="209279"/>
                  </a:lnTo>
                  <a:lnTo>
                    <a:pt x="9548" y="208307"/>
                  </a:lnTo>
                  <a:lnTo>
                    <a:pt x="10800" y="207426"/>
                  </a:lnTo>
                  <a:lnTo>
                    <a:pt x="10185" y="204974"/>
                  </a:lnTo>
                  <a:lnTo>
                    <a:pt x="10634" y="203629"/>
                  </a:lnTo>
                  <a:lnTo>
                    <a:pt x="9866" y="203661"/>
                  </a:lnTo>
                  <a:lnTo>
                    <a:pt x="10413" y="201221"/>
                  </a:lnTo>
                  <a:lnTo>
                    <a:pt x="11747" y="200756"/>
                  </a:lnTo>
                  <a:lnTo>
                    <a:pt x="11795" y="198553"/>
                  </a:lnTo>
                  <a:lnTo>
                    <a:pt x="12877" y="198479"/>
                  </a:lnTo>
                  <a:lnTo>
                    <a:pt x="13436" y="197316"/>
                  </a:lnTo>
                  <a:lnTo>
                    <a:pt x="12740" y="194811"/>
                  </a:lnTo>
                  <a:lnTo>
                    <a:pt x="12029" y="194215"/>
                  </a:lnTo>
                  <a:lnTo>
                    <a:pt x="13437" y="191172"/>
                  </a:lnTo>
                  <a:lnTo>
                    <a:pt x="13263" y="187970"/>
                  </a:lnTo>
                  <a:lnTo>
                    <a:pt x="14326" y="187506"/>
                  </a:lnTo>
                  <a:lnTo>
                    <a:pt x="16272" y="187530"/>
                  </a:lnTo>
                  <a:lnTo>
                    <a:pt x="16342" y="186063"/>
                  </a:lnTo>
                  <a:lnTo>
                    <a:pt x="17732" y="183403"/>
                  </a:lnTo>
                  <a:lnTo>
                    <a:pt x="20053" y="182883"/>
                  </a:lnTo>
                  <a:lnTo>
                    <a:pt x="20742" y="181544"/>
                  </a:lnTo>
                  <a:lnTo>
                    <a:pt x="19646" y="179815"/>
                  </a:lnTo>
                  <a:lnTo>
                    <a:pt x="17871" y="178771"/>
                  </a:lnTo>
                  <a:lnTo>
                    <a:pt x="17802" y="176322"/>
                  </a:lnTo>
                  <a:lnTo>
                    <a:pt x="19270" y="175033"/>
                  </a:lnTo>
                  <a:lnTo>
                    <a:pt x="20322" y="175012"/>
                  </a:lnTo>
                  <a:lnTo>
                    <a:pt x="20831" y="173777"/>
                  </a:lnTo>
                  <a:lnTo>
                    <a:pt x="23790" y="172760"/>
                  </a:lnTo>
                  <a:lnTo>
                    <a:pt x="24346" y="173342"/>
                  </a:lnTo>
                  <a:lnTo>
                    <a:pt x="26025" y="173161"/>
                  </a:lnTo>
                  <a:lnTo>
                    <a:pt x="26667" y="172359"/>
                  </a:lnTo>
                  <a:lnTo>
                    <a:pt x="28862" y="171766"/>
                  </a:lnTo>
                  <a:lnTo>
                    <a:pt x="30396" y="169348"/>
                  </a:lnTo>
                  <a:lnTo>
                    <a:pt x="33071" y="168980"/>
                  </a:lnTo>
                  <a:lnTo>
                    <a:pt x="33130" y="168339"/>
                  </a:lnTo>
                  <a:lnTo>
                    <a:pt x="32628" y="166206"/>
                  </a:lnTo>
                  <a:lnTo>
                    <a:pt x="34059" y="164164"/>
                  </a:lnTo>
                  <a:lnTo>
                    <a:pt x="35141" y="163903"/>
                  </a:lnTo>
                  <a:lnTo>
                    <a:pt x="35219" y="162972"/>
                  </a:lnTo>
                  <a:lnTo>
                    <a:pt x="36532" y="161579"/>
                  </a:lnTo>
                  <a:lnTo>
                    <a:pt x="40749" y="158351"/>
                  </a:lnTo>
                  <a:lnTo>
                    <a:pt x="40324" y="154518"/>
                  </a:lnTo>
                  <a:lnTo>
                    <a:pt x="39740" y="153761"/>
                  </a:lnTo>
                  <a:lnTo>
                    <a:pt x="37448" y="154846"/>
                  </a:lnTo>
                  <a:lnTo>
                    <a:pt x="36035" y="154889"/>
                  </a:lnTo>
                  <a:lnTo>
                    <a:pt x="34651" y="154116"/>
                  </a:lnTo>
                  <a:lnTo>
                    <a:pt x="35093" y="152716"/>
                  </a:lnTo>
                  <a:lnTo>
                    <a:pt x="34195" y="149271"/>
                  </a:lnTo>
                  <a:lnTo>
                    <a:pt x="35244" y="146653"/>
                  </a:lnTo>
                  <a:lnTo>
                    <a:pt x="36303" y="146337"/>
                  </a:lnTo>
                  <a:lnTo>
                    <a:pt x="37625" y="143328"/>
                  </a:lnTo>
                  <a:lnTo>
                    <a:pt x="38953" y="141626"/>
                  </a:lnTo>
                  <a:lnTo>
                    <a:pt x="40912" y="140603"/>
                  </a:lnTo>
                  <a:lnTo>
                    <a:pt x="41468" y="138620"/>
                  </a:lnTo>
                  <a:lnTo>
                    <a:pt x="42297" y="138328"/>
                  </a:lnTo>
                  <a:lnTo>
                    <a:pt x="42833" y="136954"/>
                  </a:lnTo>
                  <a:lnTo>
                    <a:pt x="45038" y="137668"/>
                  </a:lnTo>
                  <a:lnTo>
                    <a:pt x="46164" y="139758"/>
                  </a:lnTo>
                  <a:lnTo>
                    <a:pt x="48117" y="139619"/>
                  </a:lnTo>
                  <a:lnTo>
                    <a:pt x="48707" y="138112"/>
                  </a:lnTo>
                  <a:lnTo>
                    <a:pt x="48295" y="136556"/>
                  </a:lnTo>
                  <a:lnTo>
                    <a:pt x="48713" y="135304"/>
                  </a:lnTo>
                  <a:lnTo>
                    <a:pt x="49825" y="134434"/>
                  </a:lnTo>
                  <a:lnTo>
                    <a:pt x="50475" y="132003"/>
                  </a:lnTo>
                  <a:lnTo>
                    <a:pt x="48719" y="132179"/>
                  </a:lnTo>
                  <a:lnTo>
                    <a:pt x="47948" y="130012"/>
                  </a:lnTo>
                  <a:lnTo>
                    <a:pt x="46715" y="128273"/>
                  </a:lnTo>
                  <a:lnTo>
                    <a:pt x="44094" y="126157"/>
                  </a:lnTo>
                  <a:lnTo>
                    <a:pt x="45013" y="125114"/>
                  </a:lnTo>
                  <a:lnTo>
                    <a:pt x="46015" y="120355"/>
                  </a:lnTo>
                  <a:lnTo>
                    <a:pt x="44839" y="119715"/>
                  </a:lnTo>
                  <a:lnTo>
                    <a:pt x="42861" y="117315"/>
                  </a:lnTo>
                  <a:lnTo>
                    <a:pt x="42554" y="114720"/>
                  </a:lnTo>
                  <a:lnTo>
                    <a:pt x="44820" y="112542"/>
                  </a:lnTo>
                  <a:lnTo>
                    <a:pt x="45360" y="111428"/>
                  </a:lnTo>
                  <a:lnTo>
                    <a:pt x="44396" y="108771"/>
                  </a:lnTo>
                  <a:lnTo>
                    <a:pt x="44717" y="106182"/>
                  </a:lnTo>
                  <a:lnTo>
                    <a:pt x="45280" y="105333"/>
                  </a:lnTo>
                  <a:lnTo>
                    <a:pt x="48162" y="102684"/>
                  </a:lnTo>
                  <a:lnTo>
                    <a:pt x="50145" y="99437"/>
                  </a:lnTo>
                  <a:lnTo>
                    <a:pt x="53120" y="96247"/>
                  </a:lnTo>
                  <a:lnTo>
                    <a:pt x="55128" y="95259"/>
                  </a:lnTo>
                  <a:lnTo>
                    <a:pt x="56637" y="95158"/>
                  </a:lnTo>
                  <a:lnTo>
                    <a:pt x="58129" y="95831"/>
                  </a:lnTo>
                  <a:lnTo>
                    <a:pt x="58624" y="94681"/>
                  </a:lnTo>
                  <a:lnTo>
                    <a:pt x="62019" y="93373"/>
                  </a:lnTo>
                  <a:lnTo>
                    <a:pt x="64190" y="94027"/>
                  </a:lnTo>
                  <a:lnTo>
                    <a:pt x="66046" y="92788"/>
                  </a:lnTo>
                  <a:lnTo>
                    <a:pt x="67971" y="92212"/>
                  </a:lnTo>
                  <a:lnTo>
                    <a:pt x="70329" y="91969"/>
                  </a:lnTo>
                  <a:lnTo>
                    <a:pt x="71661" y="90262"/>
                  </a:lnTo>
                  <a:lnTo>
                    <a:pt x="73753" y="88952"/>
                  </a:lnTo>
                  <a:lnTo>
                    <a:pt x="77152" y="87429"/>
                  </a:lnTo>
                  <a:lnTo>
                    <a:pt x="76539" y="84671"/>
                  </a:lnTo>
                  <a:lnTo>
                    <a:pt x="78186" y="82127"/>
                  </a:lnTo>
                  <a:lnTo>
                    <a:pt x="79157" y="81583"/>
                  </a:lnTo>
                  <a:lnTo>
                    <a:pt x="79974" y="79946"/>
                  </a:lnTo>
                  <a:lnTo>
                    <a:pt x="81476" y="79196"/>
                  </a:lnTo>
                  <a:lnTo>
                    <a:pt x="83365" y="77361"/>
                  </a:lnTo>
                  <a:lnTo>
                    <a:pt x="84419" y="75511"/>
                  </a:lnTo>
                  <a:lnTo>
                    <a:pt x="84787" y="73840"/>
                  </a:lnTo>
                  <a:lnTo>
                    <a:pt x="83837" y="73014"/>
                  </a:lnTo>
                  <a:lnTo>
                    <a:pt x="82898" y="71978"/>
                  </a:lnTo>
                  <a:lnTo>
                    <a:pt x="80767" y="71211"/>
                  </a:lnTo>
                  <a:lnTo>
                    <a:pt x="80176" y="70326"/>
                  </a:lnTo>
                  <a:lnTo>
                    <a:pt x="80631" y="66405"/>
                  </a:lnTo>
                  <a:lnTo>
                    <a:pt x="81928" y="65458"/>
                  </a:lnTo>
                  <a:lnTo>
                    <a:pt x="82266" y="64328"/>
                  </a:lnTo>
                  <a:lnTo>
                    <a:pt x="81794" y="62190"/>
                  </a:lnTo>
                  <a:lnTo>
                    <a:pt x="80809" y="61698"/>
                  </a:lnTo>
                  <a:lnTo>
                    <a:pt x="80287" y="57516"/>
                  </a:lnTo>
                  <a:lnTo>
                    <a:pt x="80303" y="55837"/>
                  </a:lnTo>
                  <a:lnTo>
                    <a:pt x="79185" y="54101"/>
                  </a:lnTo>
                  <a:lnTo>
                    <a:pt x="77256" y="55649"/>
                  </a:lnTo>
                  <a:lnTo>
                    <a:pt x="76429" y="55311"/>
                  </a:lnTo>
                  <a:lnTo>
                    <a:pt x="74814" y="54135"/>
                  </a:lnTo>
                  <a:lnTo>
                    <a:pt x="75308" y="52046"/>
                  </a:lnTo>
                  <a:lnTo>
                    <a:pt x="73956" y="49618"/>
                  </a:lnTo>
                  <a:lnTo>
                    <a:pt x="74851" y="49105"/>
                  </a:lnTo>
                  <a:lnTo>
                    <a:pt x="75043" y="47665"/>
                  </a:lnTo>
                  <a:lnTo>
                    <a:pt x="76352" y="46428"/>
                  </a:lnTo>
                  <a:lnTo>
                    <a:pt x="77649" y="46517"/>
                  </a:lnTo>
                  <a:lnTo>
                    <a:pt x="79774" y="49500"/>
                  </a:lnTo>
                  <a:lnTo>
                    <a:pt x="80920" y="48228"/>
                  </a:lnTo>
                  <a:lnTo>
                    <a:pt x="80144" y="45930"/>
                  </a:lnTo>
                  <a:lnTo>
                    <a:pt x="81075" y="44856"/>
                  </a:lnTo>
                  <a:lnTo>
                    <a:pt x="82922" y="45083"/>
                  </a:lnTo>
                  <a:lnTo>
                    <a:pt x="84835" y="45855"/>
                  </a:lnTo>
                  <a:lnTo>
                    <a:pt x="86769" y="45458"/>
                  </a:lnTo>
                  <a:lnTo>
                    <a:pt x="86838" y="43449"/>
                  </a:lnTo>
                  <a:lnTo>
                    <a:pt x="89430" y="42957"/>
                  </a:lnTo>
                  <a:lnTo>
                    <a:pt x="93391" y="38810"/>
                  </a:lnTo>
                  <a:lnTo>
                    <a:pt x="92885" y="37148"/>
                  </a:lnTo>
                  <a:lnTo>
                    <a:pt x="93226" y="34850"/>
                  </a:lnTo>
                  <a:lnTo>
                    <a:pt x="91528" y="33555"/>
                  </a:lnTo>
                  <a:lnTo>
                    <a:pt x="91725" y="32037"/>
                  </a:lnTo>
                  <a:lnTo>
                    <a:pt x="93245" y="31812"/>
                  </a:lnTo>
                  <a:lnTo>
                    <a:pt x="94189" y="30226"/>
                  </a:lnTo>
                  <a:lnTo>
                    <a:pt x="95350" y="31375"/>
                  </a:lnTo>
                  <a:lnTo>
                    <a:pt x="95150" y="32547"/>
                  </a:lnTo>
                  <a:lnTo>
                    <a:pt x="96182" y="32947"/>
                  </a:lnTo>
                  <a:lnTo>
                    <a:pt x="97305" y="31082"/>
                  </a:lnTo>
                  <a:lnTo>
                    <a:pt x="99748" y="30296"/>
                  </a:lnTo>
                  <a:lnTo>
                    <a:pt x="102437" y="27431"/>
                  </a:lnTo>
                  <a:lnTo>
                    <a:pt x="102935" y="26907"/>
                  </a:lnTo>
                  <a:lnTo>
                    <a:pt x="104469" y="27534"/>
                  </a:lnTo>
                  <a:lnTo>
                    <a:pt x="106213" y="25856"/>
                  </a:lnTo>
                  <a:lnTo>
                    <a:pt x="106638" y="24390"/>
                  </a:lnTo>
                  <a:lnTo>
                    <a:pt x="109647" y="25081"/>
                  </a:lnTo>
                  <a:lnTo>
                    <a:pt x="109802" y="26356"/>
                  </a:lnTo>
                  <a:lnTo>
                    <a:pt x="111009" y="26465"/>
                  </a:lnTo>
                  <a:lnTo>
                    <a:pt x="111622" y="28452"/>
                  </a:lnTo>
                  <a:lnTo>
                    <a:pt x="111458" y="29372"/>
                  </a:lnTo>
                  <a:lnTo>
                    <a:pt x="112578" y="30798"/>
                  </a:lnTo>
                  <a:lnTo>
                    <a:pt x="112996" y="32426"/>
                  </a:lnTo>
                  <a:lnTo>
                    <a:pt x="116569" y="33887"/>
                  </a:lnTo>
                  <a:lnTo>
                    <a:pt x="117653" y="35309"/>
                  </a:lnTo>
                  <a:lnTo>
                    <a:pt x="119138" y="34642"/>
                  </a:lnTo>
                  <a:lnTo>
                    <a:pt x="119831" y="35858"/>
                  </a:lnTo>
                  <a:lnTo>
                    <a:pt x="121474" y="36949"/>
                  </a:lnTo>
                  <a:lnTo>
                    <a:pt x="122786" y="34847"/>
                  </a:lnTo>
                  <a:lnTo>
                    <a:pt x="123781" y="34251"/>
                  </a:lnTo>
                  <a:lnTo>
                    <a:pt x="124277" y="30319"/>
                  </a:lnTo>
                  <a:lnTo>
                    <a:pt x="126188" y="28292"/>
                  </a:lnTo>
                  <a:lnTo>
                    <a:pt x="127558" y="27771"/>
                  </a:lnTo>
                  <a:lnTo>
                    <a:pt x="128821" y="26458"/>
                  </a:lnTo>
                  <a:lnTo>
                    <a:pt x="129817" y="26754"/>
                  </a:lnTo>
                  <a:lnTo>
                    <a:pt x="132442" y="26150"/>
                  </a:lnTo>
                  <a:lnTo>
                    <a:pt x="132963" y="25184"/>
                  </a:lnTo>
                  <a:lnTo>
                    <a:pt x="134410" y="24411"/>
                  </a:lnTo>
                  <a:lnTo>
                    <a:pt x="135849" y="25246"/>
                  </a:lnTo>
                  <a:lnTo>
                    <a:pt x="137163" y="24602"/>
                  </a:lnTo>
                  <a:lnTo>
                    <a:pt x="137959" y="23184"/>
                  </a:lnTo>
                  <a:lnTo>
                    <a:pt x="138505" y="23966"/>
                  </a:lnTo>
                  <a:lnTo>
                    <a:pt x="140285" y="23407"/>
                  </a:lnTo>
                  <a:lnTo>
                    <a:pt x="141995" y="23812"/>
                  </a:lnTo>
                  <a:lnTo>
                    <a:pt x="142719" y="24792"/>
                  </a:lnTo>
                  <a:lnTo>
                    <a:pt x="144315" y="24699"/>
                  </a:lnTo>
                  <a:lnTo>
                    <a:pt x="144076" y="22571"/>
                  </a:lnTo>
                  <a:lnTo>
                    <a:pt x="144804" y="21369"/>
                  </a:lnTo>
                  <a:lnTo>
                    <a:pt x="146384" y="21311"/>
                  </a:lnTo>
                  <a:lnTo>
                    <a:pt x="145845" y="19524"/>
                  </a:lnTo>
                  <a:lnTo>
                    <a:pt x="147976" y="18067"/>
                  </a:lnTo>
                  <a:lnTo>
                    <a:pt x="150919" y="18924"/>
                  </a:lnTo>
                  <a:lnTo>
                    <a:pt x="151966" y="18378"/>
                  </a:lnTo>
                  <a:lnTo>
                    <a:pt x="153698" y="17067"/>
                  </a:lnTo>
                  <a:lnTo>
                    <a:pt x="154333" y="17526"/>
                  </a:lnTo>
                  <a:lnTo>
                    <a:pt x="155781" y="16524"/>
                  </a:lnTo>
                  <a:lnTo>
                    <a:pt x="157916" y="16063"/>
                  </a:lnTo>
                  <a:lnTo>
                    <a:pt x="160778" y="16237"/>
                  </a:lnTo>
                  <a:lnTo>
                    <a:pt x="161789" y="13185"/>
                  </a:lnTo>
                  <a:lnTo>
                    <a:pt x="161205" y="11629"/>
                  </a:lnTo>
                  <a:lnTo>
                    <a:pt x="162479" y="10420"/>
                  </a:lnTo>
                  <a:lnTo>
                    <a:pt x="162057" y="8857"/>
                  </a:lnTo>
                  <a:lnTo>
                    <a:pt x="159945" y="8483"/>
                  </a:lnTo>
                  <a:lnTo>
                    <a:pt x="158348" y="6372"/>
                  </a:lnTo>
                  <a:lnTo>
                    <a:pt x="159909" y="5428"/>
                  </a:lnTo>
                  <a:lnTo>
                    <a:pt x="162115" y="3255"/>
                  </a:lnTo>
                  <a:lnTo>
                    <a:pt x="163077" y="3194"/>
                  </a:lnTo>
                  <a:lnTo>
                    <a:pt x="165382" y="1391"/>
                  </a:lnTo>
                  <a:lnTo>
                    <a:pt x="165991" y="1604"/>
                  </a:lnTo>
                  <a:lnTo>
                    <a:pt x="166308" y="3589"/>
                  </a:lnTo>
                  <a:lnTo>
                    <a:pt x="167362" y="4677"/>
                  </a:lnTo>
                  <a:lnTo>
                    <a:pt x="170446" y="4607"/>
                  </a:lnTo>
                  <a:lnTo>
                    <a:pt x="169813" y="3473"/>
                  </a:lnTo>
                  <a:lnTo>
                    <a:pt x="175719" y="1888"/>
                  </a:lnTo>
                  <a:lnTo>
                    <a:pt x="176591" y="2881"/>
                  </a:lnTo>
                  <a:lnTo>
                    <a:pt x="176444" y="3875"/>
                  </a:lnTo>
                  <a:lnTo>
                    <a:pt x="178201" y="3901"/>
                  </a:lnTo>
                  <a:lnTo>
                    <a:pt x="179305" y="2678"/>
                  </a:lnTo>
                  <a:lnTo>
                    <a:pt x="181526" y="2831"/>
                  </a:lnTo>
                  <a:lnTo>
                    <a:pt x="183155" y="4"/>
                  </a:lnTo>
                  <a:lnTo>
                    <a:pt x="184580" y="0"/>
                  </a:lnTo>
                  <a:lnTo>
                    <a:pt x="184899" y="2133"/>
                  </a:lnTo>
                  <a:lnTo>
                    <a:pt x="186649" y="4144"/>
                  </a:lnTo>
                  <a:lnTo>
                    <a:pt x="188083" y="4689"/>
                  </a:lnTo>
                  <a:lnTo>
                    <a:pt x="189713" y="5088"/>
                  </a:lnTo>
                  <a:lnTo>
                    <a:pt x="190378" y="6166"/>
                  </a:lnTo>
                  <a:lnTo>
                    <a:pt x="187600" y="9063"/>
                  </a:lnTo>
                  <a:lnTo>
                    <a:pt x="189458" y="10285"/>
                  </a:lnTo>
                  <a:lnTo>
                    <a:pt x="189959" y="11434"/>
                  </a:lnTo>
                  <a:lnTo>
                    <a:pt x="189729" y="14031"/>
                  </a:lnTo>
                  <a:lnTo>
                    <a:pt x="187878" y="14710"/>
                  </a:lnTo>
                  <a:lnTo>
                    <a:pt x="187230" y="15673"/>
                  </a:lnTo>
                  <a:lnTo>
                    <a:pt x="185920" y="16124"/>
                  </a:lnTo>
                  <a:lnTo>
                    <a:pt x="184352" y="17928"/>
                  </a:lnTo>
                  <a:lnTo>
                    <a:pt x="184453" y="19248"/>
                  </a:lnTo>
                  <a:lnTo>
                    <a:pt x="185245" y="19937"/>
                  </a:lnTo>
                  <a:lnTo>
                    <a:pt x="184854" y="21515"/>
                  </a:lnTo>
                  <a:lnTo>
                    <a:pt x="185068" y="24533"/>
                  </a:lnTo>
                  <a:lnTo>
                    <a:pt x="186585" y="26314"/>
                  </a:lnTo>
                  <a:lnTo>
                    <a:pt x="189874" y="27826"/>
                  </a:lnTo>
                  <a:lnTo>
                    <a:pt x="190768" y="28577"/>
                  </a:lnTo>
                  <a:lnTo>
                    <a:pt x="191292" y="31609"/>
                  </a:lnTo>
                  <a:lnTo>
                    <a:pt x="191887" y="32211"/>
                  </a:lnTo>
                  <a:lnTo>
                    <a:pt x="191277" y="33652"/>
                  </a:lnTo>
                  <a:lnTo>
                    <a:pt x="192019" y="34646"/>
                  </a:lnTo>
                  <a:lnTo>
                    <a:pt x="192900" y="37313"/>
                  </a:lnTo>
                  <a:lnTo>
                    <a:pt x="193060" y="38889"/>
                  </a:lnTo>
                  <a:lnTo>
                    <a:pt x="194235" y="41766"/>
                  </a:lnTo>
                  <a:lnTo>
                    <a:pt x="195840" y="43238"/>
                  </a:lnTo>
                  <a:lnTo>
                    <a:pt x="194642" y="43872"/>
                  </a:lnTo>
                  <a:lnTo>
                    <a:pt x="194395" y="45501"/>
                  </a:lnTo>
                  <a:lnTo>
                    <a:pt x="195726" y="47469"/>
                  </a:lnTo>
                  <a:lnTo>
                    <a:pt x="196589" y="50656"/>
                  </a:lnTo>
                  <a:lnTo>
                    <a:pt x="196288" y="53218"/>
                  </a:lnTo>
                  <a:lnTo>
                    <a:pt x="195321" y="55275"/>
                  </a:lnTo>
                  <a:lnTo>
                    <a:pt x="194043" y="55824"/>
                  </a:lnTo>
                  <a:lnTo>
                    <a:pt x="194327" y="57423"/>
                  </a:lnTo>
                  <a:lnTo>
                    <a:pt x="195404" y="59128"/>
                  </a:lnTo>
                  <a:lnTo>
                    <a:pt x="195349" y="60049"/>
                  </a:lnTo>
                  <a:lnTo>
                    <a:pt x="196721" y="61527"/>
                  </a:lnTo>
                  <a:lnTo>
                    <a:pt x="198172" y="61332"/>
                  </a:lnTo>
                  <a:lnTo>
                    <a:pt x="199779" y="62189"/>
                  </a:lnTo>
                  <a:lnTo>
                    <a:pt x="200268" y="60631"/>
                  </a:lnTo>
                  <a:lnTo>
                    <a:pt x="201699" y="60356"/>
                  </a:lnTo>
                  <a:lnTo>
                    <a:pt x="201343" y="58998"/>
                  </a:lnTo>
                  <a:lnTo>
                    <a:pt x="203784" y="58870"/>
                  </a:lnTo>
                  <a:lnTo>
                    <a:pt x="204833" y="60123"/>
                  </a:lnTo>
                  <a:lnTo>
                    <a:pt x="208106" y="61319"/>
                  </a:lnTo>
                  <a:lnTo>
                    <a:pt x="209841" y="59968"/>
                  </a:lnTo>
                  <a:lnTo>
                    <a:pt x="210390" y="61383"/>
                  </a:lnTo>
                  <a:lnTo>
                    <a:pt x="210248" y="63178"/>
                  </a:lnTo>
                  <a:lnTo>
                    <a:pt x="214977" y="64581"/>
                  </a:lnTo>
                  <a:lnTo>
                    <a:pt x="216862" y="64712"/>
                  </a:lnTo>
                  <a:lnTo>
                    <a:pt x="219316" y="64441"/>
                  </a:lnTo>
                  <a:lnTo>
                    <a:pt x="220237" y="63369"/>
                  </a:lnTo>
                  <a:lnTo>
                    <a:pt x="220789" y="61774"/>
                  </a:lnTo>
                  <a:lnTo>
                    <a:pt x="224344" y="59889"/>
                  </a:lnTo>
                  <a:lnTo>
                    <a:pt x="224630" y="57967"/>
                  </a:lnTo>
                  <a:lnTo>
                    <a:pt x="226685" y="56204"/>
                  </a:lnTo>
                  <a:lnTo>
                    <a:pt x="229250" y="55867"/>
                  </a:lnTo>
                  <a:lnTo>
                    <a:pt x="230293" y="57790"/>
                  </a:lnTo>
                  <a:lnTo>
                    <a:pt x="231509" y="57750"/>
                  </a:lnTo>
                  <a:lnTo>
                    <a:pt x="232990" y="55886"/>
                  </a:lnTo>
                  <a:lnTo>
                    <a:pt x="233647" y="53638"/>
                  </a:lnTo>
                  <a:lnTo>
                    <a:pt x="233455" y="52536"/>
                  </a:lnTo>
                  <a:lnTo>
                    <a:pt x="234687" y="50903"/>
                  </a:lnTo>
                  <a:lnTo>
                    <a:pt x="234703" y="47892"/>
                  </a:lnTo>
                  <a:lnTo>
                    <a:pt x="236300" y="47135"/>
                  </a:lnTo>
                  <a:lnTo>
                    <a:pt x="240756" y="46650"/>
                  </a:lnTo>
                  <a:lnTo>
                    <a:pt x="241481" y="46081"/>
                  </a:lnTo>
                  <a:lnTo>
                    <a:pt x="243367" y="46543"/>
                  </a:lnTo>
                  <a:lnTo>
                    <a:pt x="244135" y="48558"/>
                  </a:lnTo>
                  <a:lnTo>
                    <a:pt x="242781" y="50005"/>
                  </a:lnTo>
                  <a:lnTo>
                    <a:pt x="243066" y="52735"/>
                  </a:lnTo>
                  <a:lnTo>
                    <a:pt x="245905" y="53340"/>
                  </a:lnTo>
                  <a:lnTo>
                    <a:pt x="245709" y="54639"/>
                  </a:lnTo>
                  <a:lnTo>
                    <a:pt x="248058" y="57684"/>
                  </a:lnTo>
                  <a:lnTo>
                    <a:pt x="247693" y="58694"/>
                  </a:lnTo>
                  <a:lnTo>
                    <a:pt x="248146" y="61423"/>
                  </a:lnTo>
                  <a:lnTo>
                    <a:pt x="246834" y="63702"/>
                  </a:lnTo>
                  <a:lnTo>
                    <a:pt x="247809" y="64147"/>
                  </a:lnTo>
                  <a:lnTo>
                    <a:pt x="248111" y="65491"/>
                  </a:lnTo>
                  <a:lnTo>
                    <a:pt x="250031" y="66844"/>
                  </a:lnTo>
                  <a:lnTo>
                    <a:pt x="250755" y="67860"/>
                  </a:lnTo>
                  <a:lnTo>
                    <a:pt x="250768" y="69503"/>
                  </a:lnTo>
                  <a:lnTo>
                    <a:pt x="251958" y="69862"/>
                  </a:lnTo>
                  <a:lnTo>
                    <a:pt x="252050" y="72726"/>
                  </a:lnTo>
                  <a:lnTo>
                    <a:pt x="253674" y="72381"/>
                  </a:lnTo>
                  <a:lnTo>
                    <a:pt x="255261" y="73412"/>
                  </a:lnTo>
                  <a:lnTo>
                    <a:pt x="256738" y="73080"/>
                  </a:lnTo>
                  <a:lnTo>
                    <a:pt x="257611" y="72058"/>
                  </a:lnTo>
                  <a:lnTo>
                    <a:pt x="259476" y="72560"/>
                  </a:lnTo>
                  <a:lnTo>
                    <a:pt x="260612" y="71853"/>
                  </a:lnTo>
                  <a:lnTo>
                    <a:pt x="262481" y="71944"/>
                  </a:lnTo>
                  <a:lnTo>
                    <a:pt x="264276" y="68365"/>
                  </a:lnTo>
                  <a:lnTo>
                    <a:pt x="267160" y="67611"/>
                  </a:lnTo>
                  <a:lnTo>
                    <a:pt x="268534" y="69482"/>
                  </a:lnTo>
                  <a:lnTo>
                    <a:pt x="270184" y="70360"/>
                  </a:lnTo>
                  <a:lnTo>
                    <a:pt x="273012" y="66638"/>
                  </a:lnTo>
                  <a:lnTo>
                    <a:pt x="275650" y="65773"/>
                  </a:lnTo>
                  <a:lnTo>
                    <a:pt x="275278" y="64738"/>
                  </a:lnTo>
                  <a:lnTo>
                    <a:pt x="277484" y="64149"/>
                  </a:lnTo>
                  <a:lnTo>
                    <a:pt x="278213" y="64497"/>
                  </a:lnTo>
                  <a:lnTo>
                    <a:pt x="279857" y="63888"/>
                  </a:lnTo>
                  <a:lnTo>
                    <a:pt x="281098" y="64468"/>
                  </a:lnTo>
                  <a:lnTo>
                    <a:pt x="282862" y="63054"/>
                  </a:lnTo>
                  <a:lnTo>
                    <a:pt x="283727" y="63558"/>
                  </a:lnTo>
                  <a:lnTo>
                    <a:pt x="283455" y="65016"/>
                  </a:lnTo>
                  <a:lnTo>
                    <a:pt x="284430" y="66694"/>
                  </a:lnTo>
                  <a:lnTo>
                    <a:pt x="285760" y="66189"/>
                  </a:lnTo>
                  <a:lnTo>
                    <a:pt x="287124" y="66419"/>
                  </a:lnTo>
                  <a:lnTo>
                    <a:pt x="288761" y="65963"/>
                  </a:lnTo>
                  <a:lnTo>
                    <a:pt x="289458" y="67124"/>
                  </a:lnTo>
                  <a:lnTo>
                    <a:pt x="288922" y="68372"/>
                  </a:lnTo>
                  <a:lnTo>
                    <a:pt x="289893" y="70440"/>
                  </a:lnTo>
                  <a:lnTo>
                    <a:pt x="290950" y="71040"/>
                  </a:lnTo>
                  <a:lnTo>
                    <a:pt x="292662" y="73253"/>
                  </a:lnTo>
                  <a:lnTo>
                    <a:pt x="293139" y="74830"/>
                  </a:lnTo>
                  <a:lnTo>
                    <a:pt x="294509" y="76111"/>
                  </a:lnTo>
                  <a:lnTo>
                    <a:pt x="292687" y="76686"/>
                  </a:lnTo>
                  <a:lnTo>
                    <a:pt x="293470" y="78120"/>
                  </a:lnTo>
                  <a:lnTo>
                    <a:pt x="292856" y="80060"/>
                  </a:lnTo>
                  <a:lnTo>
                    <a:pt x="294997" y="83147"/>
                  </a:lnTo>
                  <a:lnTo>
                    <a:pt x="296548" y="84474"/>
                  </a:lnTo>
                  <a:lnTo>
                    <a:pt x="294250" y="86689"/>
                  </a:lnTo>
                  <a:lnTo>
                    <a:pt x="292785" y="87494"/>
                  </a:lnTo>
                  <a:lnTo>
                    <a:pt x="292064" y="88886"/>
                  </a:lnTo>
                  <a:lnTo>
                    <a:pt x="286568" y="88395"/>
                  </a:lnTo>
                  <a:lnTo>
                    <a:pt x="285344" y="87965"/>
                  </a:lnTo>
                  <a:lnTo>
                    <a:pt x="285299" y="90225"/>
                  </a:lnTo>
                  <a:lnTo>
                    <a:pt x="286131" y="91874"/>
                  </a:lnTo>
                  <a:lnTo>
                    <a:pt x="284501" y="92706"/>
                  </a:lnTo>
                  <a:lnTo>
                    <a:pt x="284863" y="95096"/>
                  </a:lnTo>
                  <a:lnTo>
                    <a:pt x="283314" y="96389"/>
                  </a:lnTo>
                  <a:lnTo>
                    <a:pt x="282518" y="99054"/>
                  </a:lnTo>
                  <a:lnTo>
                    <a:pt x="282777" y="99965"/>
                  </a:lnTo>
                  <a:lnTo>
                    <a:pt x="281190" y="100867"/>
                  </a:lnTo>
                  <a:lnTo>
                    <a:pt x="278454" y="100432"/>
                  </a:lnTo>
                  <a:lnTo>
                    <a:pt x="274360" y="100837"/>
                  </a:lnTo>
                  <a:lnTo>
                    <a:pt x="274426" y="103133"/>
                  </a:lnTo>
                  <a:lnTo>
                    <a:pt x="273493" y="103842"/>
                  </a:lnTo>
                  <a:lnTo>
                    <a:pt x="271363" y="104507"/>
                  </a:lnTo>
                  <a:lnTo>
                    <a:pt x="269262" y="104752"/>
                  </a:lnTo>
                  <a:lnTo>
                    <a:pt x="269841" y="107275"/>
                  </a:lnTo>
                  <a:lnTo>
                    <a:pt x="272136" y="107476"/>
                  </a:lnTo>
                  <a:lnTo>
                    <a:pt x="273408" y="109385"/>
                  </a:lnTo>
                  <a:lnTo>
                    <a:pt x="274661" y="109208"/>
                  </a:lnTo>
                  <a:lnTo>
                    <a:pt x="274810" y="110437"/>
                  </a:lnTo>
                  <a:lnTo>
                    <a:pt x="273695" y="112457"/>
                  </a:lnTo>
                  <a:lnTo>
                    <a:pt x="274963" y="113289"/>
                  </a:lnTo>
                  <a:lnTo>
                    <a:pt x="276847" y="112640"/>
                  </a:lnTo>
                  <a:lnTo>
                    <a:pt x="277497" y="113981"/>
                  </a:lnTo>
                  <a:lnTo>
                    <a:pt x="276501" y="115558"/>
                  </a:lnTo>
                  <a:lnTo>
                    <a:pt x="275058" y="115859"/>
                  </a:lnTo>
                  <a:lnTo>
                    <a:pt x="273860" y="116974"/>
                  </a:lnTo>
                  <a:lnTo>
                    <a:pt x="274251" y="118835"/>
                  </a:lnTo>
                  <a:lnTo>
                    <a:pt x="275712" y="120683"/>
                  </a:lnTo>
                  <a:lnTo>
                    <a:pt x="272865" y="122426"/>
                  </a:lnTo>
                  <a:lnTo>
                    <a:pt x="270680" y="121548"/>
                  </a:lnTo>
                  <a:lnTo>
                    <a:pt x="267326" y="123708"/>
                  </a:lnTo>
                  <a:lnTo>
                    <a:pt x="264759" y="123553"/>
                  </a:lnTo>
                  <a:lnTo>
                    <a:pt x="263422" y="124119"/>
                  </a:lnTo>
                  <a:lnTo>
                    <a:pt x="262847" y="125059"/>
                  </a:lnTo>
                  <a:lnTo>
                    <a:pt x="263467" y="126199"/>
                  </a:lnTo>
                  <a:lnTo>
                    <a:pt x="262567" y="127309"/>
                  </a:lnTo>
                  <a:lnTo>
                    <a:pt x="261163" y="127674"/>
                  </a:lnTo>
                  <a:lnTo>
                    <a:pt x="259997" y="129532"/>
                  </a:lnTo>
                  <a:lnTo>
                    <a:pt x="258276" y="129903"/>
                  </a:lnTo>
                  <a:lnTo>
                    <a:pt x="256477" y="129523"/>
                  </a:lnTo>
                  <a:lnTo>
                    <a:pt x="255794" y="128810"/>
                  </a:lnTo>
                  <a:lnTo>
                    <a:pt x="256209" y="126165"/>
                  </a:lnTo>
                  <a:lnTo>
                    <a:pt x="257306" y="123713"/>
                  </a:lnTo>
                  <a:lnTo>
                    <a:pt x="260527" y="121622"/>
                  </a:lnTo>
                  <a:lnTo>
                    <a:pt x="261592" y="121853"/>
                  </a:lnTo>
                  <a:lnTo>
                    <a:pt x="264063" y="121340"/>
                  </a:lnTo>
                  <a:lnTo>
                    <a:pt x="264133" y="119900"/>
                  </a:lnTo>
                  <a:lnTo>
                    <a:pt x="264915" y="119597"/>
                  </a:lnTo>
                  <a:lnTo>
                    <a:pt x="265357" y="117853"/>
                  </a:lnTo>
                  <a:lnTo>
                    <a:pt x="264940" y="116829"/>
                  </a:lnTo>
                  <a:lnTo>
                    <a:pt x="266443" y="114756"/>
                  </a:lnTo>
                  <a:lnTo>
                    <a:pt x="268085" y="114199"/>
                  </a:lnTo>
                  <a:lnTo>
                    <a:pt x="270880" y="110911"/>
                  </a:lnTo>
                  <a:lnTo>
                    <a:pt x="270188" y="110024"/>
                  </a:lnTo>
                  <a:lnTo>
                    <a:pt x="266547" y="110397"/>
                  </a:lnTo>
                  <a:lnTo>
                    <a:pt x="265519" y="110856"/>
                  </a:lnTo>
                  <a:lnTo>
                    <a:pt x="263174" y="110146"/>
                  </a:lnTo>
                  <a:lnTo>
                    <a:pt x="261990" y="111188"/>
                  </a:lnTo>
                  <a:lnTo>
                    <a:pt x="262868" y="112687"/>
                  </a:lnTo>
                  <a:lnTo>
                    <a:pt x="262317" y="114395"/>
                  </a:lnTo>
                  <a:lnTo>
                    <a:pt x="260349" y="116706"/>
                  </a:lnTo>
                  <a:lnTo>
                    <a:pt x="260932" y="118982"/>
                  </a:lnTo>
                  <a:lnTo>
                    <a:pt x="258724" y="120308"/>
                  </a:lnTo>
                  <a:lnTo>
                    <a:pt x="257914" y="120129"/>
                  </a:lnTo>
                  <a:lnTo>
                    <a:pt x="257980" y="118090"/>
                  </a:lnTo>
                  <a:lnTo>
                    <a:pt x="255917" y="116873"/>
                  </a:lnTo>
                  <a:lnTo>
                    <a:pt x="253789" y="117085"/>
                  </a:lnTo>
                  <a:lnTo>
                    <a:pt x="252291" y="116938"/>
                  </a:lnTo>
                  <a:lnTo>
                    <a:pt x="250184" y="117349"/>
                  </a:lnTo>
                  <a:lnTo>
                    <a:pt x="248224" y="117187"/>
                  </a:lnTo>
                  <a:lnTo>
                    <a:pt x="245243" y="114351"/>
                  </a:lnTo>
                  <a:lnTo>
                    <a:pt x="244515" y="113019"/>
                  </a:lnTo>
                  <a:lnTo>
                    <a:pt x="245219" y="114658"/>
                  </a:lnTo>
                  <a:lnTo>
                    <a:pt x="244792" y="116178"/>
                  </a:lnTo>
                  <a:lnTo>
                    <a:pt x="242900" y="117913"/>
                  </a:lnTo>
                  <a:lnTo>
                    <a:pt x="242337" y="119863"/>
                  </a:lnTo>
                  <a:lnTo>
                    <a:pt x="239660" y="121786"/>
                  </a:lnTo>
                  <a:lnTo>
                    <a:pt x="241596" y="123804"/>
                  </a:lnTo>
                  <a:lnTo>
                    <a:pt x="245005" y="122667"/>
                  </a:lnTo>
                  <a:lnTo>
                    <a:pt x="245594" y="122096"/>
                  </a:lnTo>
                  <a:lnTo>
                    <a:pt x="247464" y="122659"/>
                  </a:lnTo>
                  <a:lnTo>
                    <a:pt x="249307" y="122378"/>
                  </a:lnTo>
                  <a:lnTo>
                    <a:pt x="250898" y="123664"/>
                  </a:lnTo>
                  <a:lnTo>
                    <a:pt x="253202" y="124591"/>
                  </a:lnTo>
                  <a:lnTo>
                    <a:pt x="253950" y="127194"/>
                  </a:lnTo>
                  <a:lnTo>
                    <a:pt x="255149" y="130223"/>
                  </a:lnTo>
                  <a:lnTo>
                    <a:pt x="256382" y="134115"/>
                  </a:lnTo>
                  <a:lnTo>
                    <a:pt x="256254" y="134997"/>
                  </a:lnTo>
                  <a:lnTo>
                    <a:pt x="259998" y="140842"/>
                  </a:lnTo>
                  <a:lnTo>
                    <a:pt x="263027" y="139627"/>
                  </a:lnTo>
                  <a:lnTo>
                    <a:pt x="264437" y="139744"/>
                  </a:lnTo>
                  <a:lnTo>
                    <a:pt x="263909" y="141071"/>
                  </a:lnTo>
                  <a:lnTo>
                    <a:pt x="261278" y="143362"/>
                  </a:lnTo>
                  <a:lnTo>
                    <a:pt x="261044" y="144090"/>
                  </a:lnTo>
                  <a:lnTo>
                    <a:pt x="258912" y="144116"/>
                  </a:lnTo>
                  <a:lnTo>
                    <a:pt x="256866" y="143210"/>
                  </a:lnTo>
                  <a:lnTo>
                    <a:pt x="254391" y="144293"/>
                  </a:lnTo>
                  <a:lnTo>
                    <a:pt x="255141" y="145285"/>
                  </a:lnTo>
                  <a:lnTo>
                    <a:pt x="253805" y="147113"/>
                  </a:lnTo>
                  <a:lnTo>
                    <a:pt x="252103" y="145901"/>
                  </a:lnTo>
                  <a:lnTo>
                    <a:pt x="249058" y="147019"/>
                  </a:lnTo>
                  <a:lnTo>
                    <a:pt x="245987" y="147478"/>
                  </a:lnTo>
                  <a:lnTo>
                    <a:pt x="246221" y="149232"/>
                  </a:lnTo>
                  <a:lnTo>
                    <a:pt x="245229" y="151834"/>
                  </a:lnTo>
                  <a:lnTo>
                    <a:pt x="243886" y="152277"/>
                  </a:lnTo>
                  <a:lnTo>
                    <a:pt x="241426" y="154133"/>
                  </a:lnTo>
                  <a:lnTo>
                    <a:pt x="241283" y="155207"/>
                  </a:lnTo>
                  <a:lnTo>
                    <a:pt x="242005" y="156780"/>
                  </a:lnTo>
                  <a:lnTo>
                    <a:pt x="242291" y="157699"/>
                  </a:lnTo>
                  <a:lnTo>
                    <a:pt x="243782" y="158473"/>
                  </a:lnTo>
                  <a:lnTo>
                    <a:pt x="244586" y="159818"/>
                  </a:lnTo>
                  <a:lnTo>
                    <a:pt x="245153" y="163125"/>
                  </a:lnTo>
                  <a:lnTo>
                    <a:pt x="245957" y="164405"/>
                  </a:lnTo>
                  <a:lnTo>
                    <a:pt x="247526" y="163933"/>
                  </a:lnTo>
                  <a:lnTo>
                    <a:pt x="249034" y="165428"/>
                  </a:lnTo>
                  <a:lnTo>
                    <a:pt x="248492" y="168865"/>
                  </a:lnTo>
                  <a:lnTo>
                    <a:pt x="247206" y="173056"/>
                  </a:lnTo>
                  <a:lnTo>
                    <a:pt x="246800" y="173505"/>
                  </a:lnTo>
                  <a:lnTo>
                    <a:pt x="243856" y="173915"/>
                  </a:lnTo>
                  <a:lnTo>
                    <a:pt x="242919" y="175353"/>
                  </a:lnTo>
                  <a:lnTo>
                    <a:pt x="242741" y="180140"/>
                  </a:lnTo>
                  <a:lnTo>
                    <a:pt x="242833" y="182620"/>
                  </a:lnTo>
                  <a:lnTo>
                    <a:pt x="243371" y="184311"/>
                  </a:lnTo>
                  <a:lnTo>
                    <a:pt x="241873" y="185665"/>
                  </a:lnTo>
                  <a:lnTo>
                    <a:pt x="241844" y="187300"/>
                  </a:lnTo>
                  <a:lnTo>
                    <a:pt x="241279" y="188631"/>
                  </a:lnTo>
                  <a:lnTo>
                    <a:pt x="240013" y="189070"/>
                  </a:lnTo>
                  <a:lnTo>
                    <a:pt x="237457" y="188699"/>
                  </a:lnTo>
                  <a:lnTo>
                    <a:pt x="234007" y="189481"/>
                  </a:lnTo>
                  <a:lnTo>
                    <a:pt x="232893" y="190285"/>
                  </a:lnTo>
                  <a:lnTo>
                    <a:pt x="233235" y="192472"/>
                  </a:lnTo>
                  <a:lnTo>
                    <a:pt x="237297" y="192927"/>
                  </a:lnTo>
                  <a:lnTo>
                    <a:pt x="237378" y="194514"/>
                  </a:lnTo>
                  <a:lnTo>
                    <a:pt x="236884" y="195735"/>
                  </a:lnTo>
                  <a:lnTo>
                    <a:pt x="239051" y="195971"/>
                  </a:lnTo>
                  <a:lnTo>
                    <a:pt x="240880" y="195163"/>
                  </a:lnTo>
                  <a:lnTo>
                    <a:pt x="242391" y="199324"/>
                  </a:lnTo>
                  <a:lnTo>
                    <a:pt x="241984" y="201444"/>
                  </a:lnTo>
                  <a:lnTo>
                    <a:pt x="243303" y="203548"/>
                  </a:lnTo>
                  <a:lnTo>
                    <a:pt x="244570" y="203899"/>
                  </a:lnTo>
                  <a:lnTo>
                    <a:pt x="245909" y="203568"/>
                  </a:lnTo>
                  <a:lnTo>
                    <a:pt x="246278" y="201944"/>
                  </a:lnTo>
                  <a:lnTo>
                    <a:pt x="248440" y="200304"/>
                  </a:lnTo>
                  <a:lnTo>
                    <a:pt x="248659" y="198431"/>
                  </a:lnTo>
                  <a:lnTo>
                    <a:pt x="248102" y="196826"/>
                  </a:lnTo>
                  <a:lnTo>
                    <a:pt x="247020" y="196303"/>
                  </a:lnTo>
                  <a:lnTo>
                    <a:pt x="246474" y="194988"/>
                  </a:lnTo>
                  <a:lnTo>
                    <a:pt x="247536" y="193536"/>
                  </a:lnTo>
                  <a:lnTo>
                    <a:pt x="248768" y="193109"/>
                  </a:lnTo>
                  <a:lnTo>
                    <a:pt x="249310" y="191974"/>
                  </a:lnTo>
                  <a:lnTo>
                    <a:pt x="250707" y="191423"/>
                  </a:lnTo>
                  <a:lnTo>
                    <a:pt x="252959" y="189908"/>
                  </a:lnTo>
                  <a:lnTo>
                    <a:pt x="253433" y="190875"/>
                  </a:lnTo>
                  <a:lnTo>
                    <a:pt x="252620" y="192059"/>
                  </a:lnTo>
                  <a:lnTo>
                    <a:pt x="253501" y="193659"/>
                  </a:lnTo>
                  <a:lnTo>
                    <a:pt x="254531" y="193387"/>
                  </a:lnTo>
                  <a:lnTo>
                    <a:pt x="256581" y="194603"/>
                  </a:lnTo>
                  <a:lnTo>
                    <a:pt x="255986" y="196115"/>
                  </a:lnTo>
                  <a:lnTo>
                    <a:pt x="258594" y="197263"/>
                  </a:lnTo>
                  <a:lnTo>
                    <a:pt x="259588" y="198068"/>
                  </a:lnTo>
                  <a:lnTo>
                    <a:pt x="258530" y="199252"/>
                  </a:lnTo>
                  <a:lnTo>
                    <a:pt x="256799" y="198667"/>
                  </a:lnTo>
                  <a:lnTo>
                    <a:pt x="254895" y="199709"/>
                  </a:lnTo>
                  <a:lnTo>
                    <a:pt x="254899" y="202123"/>
                  </a:lnTo>
                  <a:lnTo>
                    <a:pt x="258098" y="203940"/>
                  </a:lnTo>
                  <a:lnTo>
                    <a:pt x="257680" y="205100"/>
                  </a:lnTo>
                  <a:lnTo>
                    <a:pt x="255668" y="204255"/>
                  </a:lnTo>
                  <a:lnTo>
                    <a:pt x="254198" y="204803"/>
                  </a:lnTo>
                  <a:lnTo>
                    <a:pt x="251653" y="206524"/>
                  </a:lnTo>
                  <a:lnTo>
                    <a:pt x="251456" y="207566"/>
                  </a:lnTo>
                  <a:lnTo>
                    <a:pt x="252713" y="207944"/>
                  </a:lnTo>
                  <a:lnTo>
                    <a:pt x="252185" y="209238"/>
                  </a:lnTo>
                  <a:lnTo>
                    <a:pt x="251164" y="209154"/>
                  </a:lnTo>
                  <a:lnTo>
                    <a:pt x="250000" y="207728"/>
                  </a:lnTo>
                  <a:lnTo>
                    <a:pt x="248712" y="207489"/>
                  </a:lnTo>
                  <a:lnTo>
                    <a:pt x="246302" y="205317"/>
                  </a:lnTo>
                  <a:lnTo>
                    <a:pt x="245909" y="204056"/>
                  </a:lnTo>
                  <a:lnTo>
                    <a:pt x="244235" y="204508"/>
                  </a:lnTo>
                  <a:lnTo>
                    <a:pt x="243734" y="205731"/>
                  </a:lnTo>
                  <a:lnTo>
                    <a:pt x="244374" y="206778"/>
                  </a:lnTo>
                  <a:lnTo>
                    <a:pt x="245597" y="206367"/>
                  </a:lnTo>
                  <a:lnTo>
                    <a:pt x="245526" y="208251"/>
                  </a:lnTo>
                  <a:lnTo>
                    <a:pt x="244721" y="209094"/>
                  </a:lnTo>
                  <a:lnTo>
                    <a:pt x="244584" y="211010"/>
                  </a:lnTo>
                  <a:lnTo>
                    <a:pt x="243407" y="213225"/>
                  </a:lnTo>
                  <a:lnTo>
                    <a:pt x="241861" y="213059"/>
                  </a:lnTo>
                  <a:lnTo>
                    <a:pt x="240860" y="212211"/>
                  </a:lnTo>
                  <a:lnTo>
                    <a:pt x="239977" y="210300"/>
                  </a:lnTo>
                  <a:lnTo>
                    <a:pt x="240470" y="209005"/>
                  </a:lnTo>
                  <a:lnTo>
                    <a:pt x="239573" y="205476"/>
                  </a:lnTo>
                  <a:lnTo>
                    <a:pt x="238734" y="205407"/>
                  </a:lnTo>
                  <a:lnTo>
                    <a:pt x="238211" y="206814"/>
                  </a:lnTo>
                  <a:lnTo>
                    <a:pt x="239729" y="208822"/>
                  </a:lnTo>
                  <a:lnTo>
                    <a:pt x="238004" y="210266"/>
                  </a:lnTo>
                  <a:lnTo>
                    <a:pt x="237772" y="211282"/>
                  </a:lnTo>
                  <a:lnTo>
                    <a:pt x="235926" y="210522"/>
                  </a:lnTo>
                  <a:lnTo>
                    <a:pt x="234689" y="211270"/>
                  </a:lnTo>
                  <a:lnTo>
                    <a:pt x="234068" y="210514"/>
                  </a:lnTo>
                  <a:lnTo>
                    <a:pt x="235105" y="209149"/>
                  </a:lnTo>
                  <a:lnTo>
                    <a:pt x="233728" y="207305"/>
                  </a:lnTo>
                  <a:lnTo>
                    <a:pt x="234063" y="205674"/>
                  </a:lnTo>
                  <a:lnTo>
                    <a:pt x="231235" y="205301"/>
                  </a:lnTo>
                  <a:lnTo>
                    <a:pt x="230944" y="203756"/>
                  </a:lnTo>
                  <a:lnTo>
                    <a:pt x="231598" y="202252"/>
                  </a:lnTo>
                  <a:lnTo>
                    <a:pt x="230478" y="201845"/>
                  </a:lnTo>
                  <a:lnTo>
                    <a:pt x="229775" y="202661"/>
                  </a:lnTo>
                  <a:lnTo>
                    <a:pt x="228435" y="202382"/>
                  </a:lnTo>
                  <a:lnTo>
                    <a:pt x="228020" y="201366"/>
                  </a:lnTo>
                  <a:lnTo>
                    <a:pt x="225422" y="200341"/>
                  </a:lnTo>
                  <a:lnTo>
                    <a:pt x="224563" y="203757"/>
                  </a:lnTo>
                  <a:lnTo>
                    <a:pt x="225328" y="206832"/>
                  </a:lnTo>
                  <a:lnTo>
                    <a:pt x="223438" y="207096"/>
                  </a:lnTo>
                  <a:lnTo>
                    <a:pt x="223162" y="208041"/>
                  </a:lnTo>
                  <a:lnTo>
                    <a:pt x="220990" y="208111"/>
                  </a:lnTo>
                  <a:lnTo>
                    <a:pt x="219393" y="206911"/>
                  </a:lnTo>
                  <a:lnTo>
                    <a:pt x="219284" y="205251"/>
                  </a:lnTo>
                  <a:lnTo>
                    <a:pt x="219877" y="203699"/>
                  </a:lnTo>
                  <a:lnTo>
                    <a:pt x="218954" y="202630"/>
                  </a:lnTo>
                  <a:lnTo>
                    <a:pt x="216597" y="204023"/>
                  </a:lnTo>
                  <a:lnTo>
                    <a:pt x="214345" y="206963"/>
                  </a:lnTo>
                  <a:lnTo>
                    <a:pt x="213306" y="206152"/>
                  </a:lnTo>
                  <a:lnTo>
                    <a:pt x="212207" y="207021"/>
                  </a:lnTo>
                  <a:lnTo>
                    <a:pt x="211809" y="209384"/>
                  </a:lnTo>
                  <a:lnTo>
                    <a:pt x="213458" y="210600"/>
                  </a:lnTo>
                  <a:lnTo>
                    <a:pt x="216535" y="211162"/>
                  </a:lnTo>
                  <a:lnTo>
                    <a:pt x="217932" y="214779"/>
                  </a:lnTo>
                  <a:lnTo>
                    <a:pt x="218777" y="213433"/>
                  </a:lnTo>
                  <a:lnTo>
                    <a:pt x="219663" y="213881"/>
                  </a:lnTo>
                  <a:lnTo>
                    <a:pt x="221697" y="213932"/>
                  </a:lnTo>
                  <a:lnTo>
                    <a:pt x="222629" y="215520"/>
                  </a:lnTo>
                  <a:lnTo>
                    <a:pt x="224053" y="217009"/>
                  </a:lnTo>
                  <a:lnTo>
                    <a:pt x="226239" y="217998"/>
                  </a:lnTo>
                  <a:lnTo>
                    <a:pt x="226790" y="219600"/>
                  </a:lnTo>
                  <a:lnTo>
                    <a:pt x="223823" y="220868"/>
                  </a:lnTo>
                  <a:lnTo>
                    <a:pt x="221336" y="220567"/>
                  </a:lnTo>
                  <a:lnTo>
                    <a:pt x="221867" y="222730"/>
                  </a:lnTo>
                  <a:lnTo>
                    <a:pt x="222627" y="223441"/>
                  </a:lnTo>
                  <a:lnTo>
                    <a:pt x="219792" y="225878"/>
                  </a:lnTo>
                  <a:lnTo>
                    <a:pt x="219256" y="224769"/>
                  </a:lnTo>
                  <a:lnTo>
                    <a:pt x="217372" y="223827"/>
                  </a:lnTo>
                  <a:lnTo>
                    <a:pt x="215261" y="224720"/>
                  </a:lnTo>
                  <a:lnTo>
                    <a:pt x="214194" y="224593"/>
                  </a:lnTo>
                  <a:lnTo>
                    <a:pt x="211890" y="222760"/>
                  </a:lnTo>
                  <a:lnTo>
                    <a:pt x="211361" y="221314"/>
                  </a:lnTo>
                  <a:lnTo>
                    <a:pt x="210113" y="222184"/>
                  </a:lnTo>
                  <a:lnTo>
                    <a:pt x="209401" y="223479"/>
                  </a:lnTo>
                  <a:lnTo>
                    <a:pt x="210090" y="224776"/>
                  </a:lnTo>
                  <a:lnTo>
                    <a:pt x="211578" y="225213"/>
                  </a:lnTo>
                  <a:lnTo>
                    <a:pt x="211867" y="226827"/>
                  </a:lnTo>
                  <a:lnTo>
                    <a:pt x="213122" y="226915"/>
                  </a:lnTo>
                  <a:lnTo>
                    <a:pt x="212628" y="230675"/>
                  </a:lnTo>
                  <a:lnTo>
                    <a:pt x="211573" y="231350"/>
                  </a:lnTo>
                  <a:lnTo>
                    <a:pt x="211903" y="233606"/>
                  </a:lnTo>
                  <a:lnTo>
                    <a:pt x="210855" y="235462"/>
                  </a:lnTo>
                  <a:lnTo>
                    <a:pt x="209271" y="234049"/>
                  </a:lnTo>
                  <a:lnTo>
                    <a:pt x="210041" y="233089"/>
                  </a:lnTo>
                  <a:lnTo>
                    <a:pt x="209351" y="231873"/>
                  </a:lnTo>
                  <a:lnTo>
                    <a:pt x="211090" y="229698"/>
                  </a:lnTo>
                  <a:lnTo>
                    <a:pt x="207776" y="229526"/>
                  </a:lnTo>
                  <a:lnTo>
                    <a:pt x="207316" y="230143"/>
                  </a:lnTo>
                  <a:lnTo>
                    <a:pt x="204750" y="228302"/>
                  </a:lnTo>
                  <a:lnTo>
                    <a:pt x="204261" y="225884"/>
                  </a:lnTo>
                  <a:lnTo>
                    <a:pt x="204660" y="224800"/>
                  </a:lnTo>
                  <a:lnTo>
                    <a:pt x="205943" y="225282"/>
                  </a:lnTo>
                  <a:lnTo>
                    <a:pt x="207097" y="223676"/>
                  </a:lnTo>
                  <a:lnTo>
                    <a:pt x="207668" y="221731"/>
                  </a:lnTo>
                  <a:lnTo>
                    <a:pt x="206979" y="220751"/>
                  </a:lnTo>
                  <a:lnTo>
                    <a:pt x="206001" y="221682"/>
                  </a:lnTo>
                  <a:lnTo>
                    <a:pt x="201818" y="222915"/>
                  </a:lnTo>
                  <a:lnTo>
                    <a:pt x="201076" y="221429"/>
                  </a:lnTo>
                  <a:lnTo>
                    <a:pt x="202145" y="218415"/>
                  </a:lnTo>
                  <a:lnTo>
                    <a:pt x="203582" y="219126"/>
                  </a:lnTo>
                  <a:lnTo>
                    <a:pt x="203932" y="218158"/>
                  </a:lnTo>
                  <a:lnTo>
                    <a:pt x="202119" y="217614"/>
                  </a:lnTo>
                  <a:lnTo>
                    <a:pt x="199827" y="217869"/>
                  </a:lnTo>
                  <a:lnTo>
                    <a:pt x="197971" y="219083"/>
                  </a:lnTo>
                  <a:lnTo>
                    <a:pt x="197121" y="218988"/>
                  </a:lnTo>
                  <a:lnTo>
                    <a:pt x="197200" y="219791"/>
                  </a:lnTo>
                  <a:lnTo>
                    <a:pt x="194945" y="220132"/>
                  </a:lnTo>
                  <a:lnTo>
                    <a:pt x="196671" y="220108"/>
                  </a:lnTo>
                  <a:lnTo>
                    <a:pt x="198715" y="221297"/>
                  </a:lnTo>
                  <a:lnTo>
                    <a:pt x="199279" y="222601"/>
                  </a:lnTo>
                  <a:lnTo>
                    <a:pt x="200603" y="222453"/>
                  </a:lnTo>
                  <a:lnTo>
                    <a:pt x="201460" y="223365"/>
                  </a:lnTo>
                  <a:lnTo>
                    <a:pt x="201529" y="225441"/>
                  </a:lnTo>
                  <a:lnTo>
                    <a:pt x="199348" y="226618"/>
                  </a:lnTo>
                  <a:lnTo>
                    <a:pt x="199504" y="228190"/>
                  </a:lnTo>
                  <a:lnTo>
                    <a:pt x="200842" y="229040"/>
                  </a:lnTo>
                  <a:lnTo>
                    <a:pt x="198466" y="230246"/>
                  </a:lnTo>
                  <a:lnTo>
                    <a:pt x="197134" y="23016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36136" y="2823462"/>
              <a:ext cx="1053350" cy="828231"/>
            </a:xfrm>
            <a:custGeom>
              <a:avLst/>
              <a:pathLst>
                <a:path w="1053350" h="828231">
                  <a:moveTo>
                    <a:pt x="675224" y="534847"/>
                  </a:moveTo>
                  <a:lnTo>
                    <a:pt x="674406" y="533649"/>
                  </a:lnTo>
                  <a:lnTo>
                    <a:pt x="674766" y="531953"/>
                  </a:lnTo>
                  <a:lnTo>
                    <a:pt x="673703" y="531817"/>
                  </a:lnTo>
                  <a:lnTo>
                    <a:pt x="672761" y="530332"/>
                  </a:lnTo>
                  <a:lnTo>
                    <a:pt x="672302" y="528674"/>
                  </a:lnTo>
                  <a:lnTo>
                    <a:pt x="670931" y="527234"/>
                  </a:lnTo>
                  <a:lnTo>
                    <a:pt x="672353" y="525938"/>
                  </a:lnTo>
                  <a:lnTo>
                    <a:pt x="672623" y="524534"/>
                  </a:lnTo>
                  <a:lnTo>
                    <a:pt x="671344" y="522824"/>
                  </a:lnTo>
                  <a:lnTo>
                    <a:pt x="670057" y="522426"/>
                  </a:lnTo>
                  <a:lnTo>
                    <a:pt x="669390" y="521032"/>
                  </a:lnTo>
                  <a:lnTo>
                    <a:pt x="669535" y="517936"/>
                  </a:lnTo>
                  <a:lnTo>
                    <a:pt x="667590" y="516493"/>
                  </a:lnTo>
                  <a:lnTo>
                    <a:pt x="667407" y="515197"/>
                  </a:lnTo>
                  <a:lnTo>
                    <a:pt x="665809" y="515074"/>
                  </a:lnTo>
                  <a:lnTo>
                    <a:pt x="664451" y="513809"/>
                  </a:lnTo>
                  <a:lnTo>
                    <a:pt x="662193" y="512443"/>
                  </a:lnTo>
                  <a:lnTo>
                    <a:pt x="660652" y="509971"/>
                  </a:lnTo>
                  <a:lnTo>
                    <a:pt x="660325" y="507570"/>
                  </a:lnTo>
                  <a:lnTo>
                    <a:pt x="661086" y="505435"/>
                  </a:lnTo>
                  <a:lnTo>
                    <a:pt x="663237" y="505661"/>
                  </a:lnTo>
                  <a:lnTo>
                    <a:pt x="664556" y="503953"/>
                  </a:lnTo>
                  <a:lnTo>
                    <a:pt x="666164" y="502518"/>
                  </a:lnTo>
                  <a:lnTo>
                    <a:pt x="667974" y="502947"/>
                  </a:lnTo>
                  <a:lnTo>
                    <a:pt x="666951" y="501208"/>
                  </a:lnTo>
                  <a:lnTo>
                    <a:pt x="664482" y="498586"/>
                  </a:lnTo>
                  <a:lnTo>
                    <a:pt x="663336" y="497855"/>
                  </a:lnTo>
                  <a:lnTo>
                    <a:pt x="662626" y="496242"/>
                  </a:lnTo>
                  <a:lnTo>
                    <a:pt x="659491" y="495026"/>
                  </a:lnTo>
                  <a:lnTo>
                    <a:pt x="657792" y="492494"/>
                  </a:lnTo>
                  <a:lnTo>
                    <a:pt x="657747" y="491010"/>
                  </a:lnTo>
                  <a:lnTo>
                    <a:pt x="655473" y="490258"/>
                  </a:lnTo>
                  <a:lnTo>
                    <a:pt x="655238" y="489314"/>
                  </a:lnTo>
                  <a:lnTo>
                    <a:pt x="653814" y="489105"/>
                  </a:lnTo>
                  <a:lnTo>
                    <a:pt x="653646" y="488015"/>
                  </a:lnTo>
                  <a:lnTo>
                    <a:pt x="651701" y="488197"/>
                  </a:lnTo>
                  <a:lnTo>
                    <a:pt x="650565" y="487069"/>
                  </a:lnTo>
                  <a:lnTo>
                    <a:pt x="651668" y="486417"/>
                  </a:lnTo>
                  <a:lnTo>
                    <a:pt x="651654" y="485458"/>
                  </a:lnTo>
                  <a:lnTo>
                    <a:pt x="654132" y="482646"/>
                  </a:lnTo>
                  <a:lnTo>
                    <a:pt x="653395" y="481027"/>
                  </a:lnTo>
                  <a:lnTo>
                    <a:pt x="653704" y="479846"/>
                  </a:lnTo>
                  <a:lnTo>
                    <a:pt x="653033" y="478237"/>
                  </a:lnTo>
                  <a:lnTo>
                    <a:pt x="653641" y="477281"/>
                  </a:lnTo>
                  <a:lnTo>
                    <a:pt x="655672" y="477497"/>
                  </a:lnTo>
                  <a:lnTo>
                    <a:pt x="659164" y="476066"/>
                  </a:lnTo>
                  <a:lnTo>
                    <a:pt x="662929" y="476519"/>
                  </a:lnTo>
                  <a:lnTo>
                    <a:pt x="662615" y="474736"/>
                  </a:lnTo>
                  <a:lnTo>
                    <a:pt x="661991" y="474253"/>
                  </a:lnTo>
                  <a:lnTo>
                    <a:pt x="660278" y="470529"/>
                  </a:lnTo>
                  <a:lnTo>
                    <a:pt x="658980" y="470695"/>
                  </a:lnTo>
                  <a:lnTo>
                    <a:pt x="655915" y="467079"/>
                  </a:lnTo>
                  <a:lnTo>
                    <a:pt x="654240" y="467053"/>
                  </a:lnTo>
                  <a:lnTo>
                    <a:pt x="653008" y="466467"/>
                  </a:lnTo>
                  <a:lnTo>
                    <a:pt x="652501" y="465224"/>
                  </a:lnTo>
                  <a:lnTo>
                    <a:pt x="651037" y="464556"/>
                  </a:lnTo>
                  <a:lnTo>
                    <a:pt x="650761" y="462734"/>
                  </a:lnTo>
                  <a:lnTo>
                    <a:pt x="649027" y="461514"/>
                  </a:lnTo>
                  <a:lnTo>
                    <a:pt x="649145" y="459776"/>
                  </a:lnTo>
                  <a:lnTo>
                    <a:pt x="646904" y="458436"/>
                  </a:lnTo>
                  <a:lnTo>
                    <a:pt x="645287" y="458215"/>
                  </a:lnTo>
                  <a:lnTo>
                    <a:pt x="643540" y="456571"/>
                  </a:lnTo>
                  <a:lnTo>
                    <a:pt x="640828" y="454793"/>
                  </a:lnTo>
                  <a:lnTo>
                    <a:pt x="640906" y="453099"/>
                  </a:lnTo>
                  <a:lnTo>
                    <a:pt x="639044" y="452948"/>
                  </a:lnTo>
                  <a:lnTo>
                    <a:pt x="637605" y="451445"/>
                  </a:lnTo>
                  <a:lnTo>
                    <a:pt x="634294" y="450723"/>
                  </a:lnTo>
                  <a:lnTo>
                    <a:pt x="633191" y="448013"/>
                  </a:lnTo>
                  <a:lnTo>
                    <a:pt x="631798" y="446776"/>
                  </a:lnTo>
                  <a:lnTo>
                    <a:pt x="629636" y="445486"/>
                  </a:lnTo>
                  <a:lnTo>
                    <a:pt x="628429" y="445827"/>
                  </a:lnTo>
                  <a:lnTo>
                    <a:pt x="629441" y="443036"/>
                  </a:lnTo>
                  <a:lnTo>
                    <a:pt x="629185" y="441766"/>
                  </a:lnTo>
                  <a:lnTo>
                    <a:pt x="630004" y="440532"/>
                  </a:lnTo>
                  <a:lnTo>
                    <a:pt x="628097" y="438318"/>
                  </a:lnTo>
                  <a:lnTo>
                    <a:pt x="626322" y="437575"/>
                  </a:lnTo>
                  <a:lnTo>
                    <a:pt x="625302" y="435103"/>
                  </a:lnTo>
                  <a:lnTo>
                    <a:pt x="623852" y="433991"/>
                  </a:lnTo>
                  <a:lnTo>
                    <a:pt x="624627" y="431839"/>
                  </a:lnTo>
                  <a:lnTo>
                    <a:pt x="623790" y="430769"/>
                  </a:lnTo>
                  <a:lnTo>
                    <a:pt x="623733" y="429070"/>
                  </a:lnTo>
                  <a:lnTo>
                    <a:pt x="622631" y="427557"/>
                  </a:lnTo>
                  <a:lnTo>
                    <a:pt x="620394" y="425886"/>
                  </a:lnTo>
                  <a:lnTo>
                    <a:pt x="618149" y="425841"/>
                  </a:lnTo>
                  <a:lnTo>
                    <a:pt x="613705" y="429185"/>
                  </a:lnTo>
                  <a:lnTo>
                    <a:pt x="613194" y="430329"/>
                  </a:lnTo>
                  <a:lnTo>
                    <a:pt x="610595" y="431686"/>
                  </a:lnTo>
                  <a:lnTo>
                    <a:pt x="609449" y="431071"/>
                  </a:lnTo>
                  <a:lnTo>
                    <a:pt x="609600" y="429611"/>
                  </a:lnTo>
                  <a:lnTo>
                    <a:pt x="608013" y="428358"/>
                  </a:lnTo>
                  <a:lnTo>
                    <a:pt x="605504" y="427590"/>
                  </a:lnTo>
                  <a:lnTo>
                    <a:pt x="599662" y="425419"/>
                  </a:lnTo>
                  <a:lnTo>
                    <a:pt x="600380" y="423722"/>
                  </a:lnTo>
                  <a:lnTo>
                    <a:pt x="598476" y="421970"/>
                  </a:lnTo>
                  <a:lnTo>
                    <a:pt x="597080" y="419209"/>
                  </a:lnTo>
                  <a:lnTo>
                    <a:pt x="595752" y="417782"/>
                  </a:lnTo>
                  <a:lnTo>
                    <a:pt x="594225" y="417142"/>
                  </a:lnTo>
                  <a:lnTo>
                    <a:pt x="592162" y="416852"/>
                  </a:lnTo>
                  <a:lnTo>
                    <a:pt x="589435" y="415318"/>
                  </a:lnTo>
                  <a:lnTo>
                    <a:pt x="588304" y="415685"/>
                  </a:lnTo>
                  <a:lnTo>
                    <a:pt x="585741" y="414507"/>
                  </a:lnTo>
                  <a:lnTo>
                    <a:pt x="583151" y="417464"/>
                  </a:lnTo>
                  <a:lnTo>
                    <a:pt x="581842" y="418237"/>
                  </a:lnTo>
                  <a:lnTo>
                    <a:pt x="581481" y="419858"/>
                  </a:lnTo>
                  <a:lnTo>
                    <a:pt x="580542" y="420748"/>
                  </a:lnTo>
                  <a:lnTo>
                    <a:pt x="577821" y="419116"/>
                  </a:lnTo>
                  <a:lnTo>
                    <a:pt x="575198" y="417048"/>
                  </a:lnTo>
                  <a:lnTo>
                    <a:pt x="573875" y="417360"/>
                  </a:lnTo>
                  <a:lnTo>
                    <a:pt x="572632" y="416524"/>
                  </a:lnTo>
                  <a:lnTo>
                    <a:pt x="570283" y="416168"/>
                  </a:lnTo>
                  <a:lnTo>
                    <a:pt x="567488" y="414210"/>
                  </a:lnTo>
                  <a:lnTo>
                    <a:pt x="567026" y="412634"/>
                  </a:lnTo>
                  <a:lnTo>
                    <a:pt x="565642" y="410809"/>
                  </a:lnTo>
                  <a:lnTo>
                    <a:pt x="564608" y="410330"/>
                  </a:lnTo>
                  <a:lnTo>
                    <a:pt x="564346" y="408891"/>
                  </a:lnTo>
                  <a:lnTo>
                    <a:pt x="562193" y="408520"/>
                  </a:lnTo>
                  <a:lnTo>
                    <a:pt x="560983" y="407021"/>
                  </a:lnTo>
                  <a:lnTo>
                    <a:pt x="559252" y="405735"/>
                  </a:lnTo>
                  <a:lnTo>
                    <a:pt x="557093" y="404719"/>
                  </a:lnTo>
                  <a:lnTo>
                    <a:pt x="555990" y="403218"/>
                  </a:lnTo>
                  <a:lnTo>
                    <a:pt x="554949" y="402871"/>
                  </a:lnTo>
                  <a:lnTo>
                    <a:pt x="551968" y="403761"/>
                  </a:lnTo>
                  <a:lnTo>
                    <a:pt x="550495" y="402660"/>
                  </a:lnTo>
                  <a:lnTo>
                    <a:pt x="550642" y="401402"/>
                  </a:lnTo>
                  <a:lnTo>
                    <a:pt x="550016" y="399728"/>
                  </a:lnTo>
                  <a:lnTo>
                    <a:pt x="551783" y="396967"/>
                  </a:lnTo>
                  <a:lnTo>
                    <a:pt x="552276" y="395717"/>
                  </a:lnTo>
                  <a:lnTo>
                    <a:pt x="551876" y="394485"/>
                  </a:lnTo>
                  <a:lnTo>
                    <a:pt x="552438" y="391638"/>
                  </a:lnTo>
                  <a:lnTo>
                    <a:pt x="553276" y="390704"/>
                  </a:lnTo>
                  <a:lnTo>
                    <a:pt x="551582" y="389170"/>
                  </a:lnTo>
                  <a:lnTo>
                    <a:pt x="548827" y="391005"/>
                  </a:lnTo>
                  <a:lnTo>
                    <a:pt x="547214" y="391627"/>
                  </a:lnTo>
                  <a:lnTo>
                    <a:pt x="545809" y="390580"/>
                  </a:lnTo>
                  <a:lnTo>
                    <a:pt x="545042" y="389012"/>
                  </a:lnTo>
                  <a:lnTo>
                    <a:pt x="543692" y="388013"/>
                  </a:lnTo>
                  <a:lnTo>
                    <a:pt x="543117" y="386380"/>
                  </a:lnTo>
                  <a:lnTo>
                    <a:pt x="541287" y="384321"/>
                  </a:lnTo>
                  <a:lnTo>
                    <a:pt x="538995" y="383149"/>
                  </a:lnTo>
                  <a:lnTo>
                    <a:pt x="537087" y="383446"/>
                  </a:lnTo>
                  <a:lnTo>
                    <a:pt x="536277" y="382894"/>
                  </a:lnTo>
                  <a:lnTo>
                    <a:pt x="533129" y="382040"/>
                  </a:lnTo>
                  <a:lnTo>
                    <a:pt x="531638" y="383065"/>
                  </a:lnTo>
                  <a:lnTo>
                    <a:pt x="531224" y="384022"/>
                  </a:lnTo>
                  <a:lnTo>
                    <a:pt x="529894" y="383277"/>
                  </a:lnTo>
                  <a:lnTo>
                    <a:pt x="527968" y="383568"/>
                  </a:lnTo>
                  <a:lnTo>
                    <a:pt x="526420" y="381682"/>
                  </a:lnTo>
                  <a:lnTo>
                    <a:pt x="525795" y="381642"/>
                  </a:lnTo>
                  <a:lnTo>
                    <a:pt x="524869" y="381478"/>
                  </a:lnTo>
                  <a:lnTo>
                    <a:pt x="523512" y="380241"/>
                  </a:lnTo>
                  <a:lnTo>
                    <a:pt x="522582" y="382118"/>
                  </a:lnTo>
                  <a:lnTo>
                    <a:pt x="520729" y="381376"/>
                  </a:lnTo>
                  <a:lnTo>
                    <a:pt x="521007" y="379383"/>
                  </a:lnTo>
                  <a:lnTo>
                    <a:pt x="520196" y="378755"/>
                  </a:lnTo>
                  <a:lnTo>
                    <a:pt x="518427" y="379893"/>
                  </a:lnTo>
                  <a:lnTo>
                    <a:pt x="516952" y="378599"/>
                  </a:lnTo>
                  <a:lnTo>
                    <a:pt x="516133" y="378705"/>
                  </a:lnTo>
                  <a:lnTo>
                    <a:pt x="513720" y="377319"/>
                  </a:lnTo>
                  <a:lnTo>
                    <a:pt x="514236" y="375922"/>
                  </a:lnTo>
                  <a:lnTo>
                    <a:pt x="513243" y="373745"/>
                  </a:lnTo>
                  <a:lnTo>
                    <a:pt x="512034" y="372091"/>
                  </a:lnTo>
                  <a:lnTo>
                    <a:pt x="510481" y="372899"/>
                  </a:lnTo>
                  <a:lnTo>
                    <a:pt x="509626" y="373903"/>
                  </a:lnTo>
                  <a:lnTo>
                    <a:pt x="508697" y="370370"/>
                  </a:lnTo>
                  <a:lnTo>
                    <a:pt x="508437" y="367895"/>
                  </a:lnTo>
                  <a:lnTo>
                    <a:pt x="506115" y="366554"/>
                  </a:lnTo>
                  <a:lnTo>
                    <a:pt x="503582" y="366248"/>
                  </a:lnTo>
                  <a:lnTo>
                    <a:pt x="502643" y="364753"/>
                  </a:lnTo>
                  <a:lnTo>
                    <a:pt x="501023" y="364193"/>
                  </a:lnTo>
                  <a:lnTo>
                    <a:pt x="500283" y="363291"/>
                  </a:lnTo>
                  <a:lnTo>
                    <a:pt x="498489" y="363545"/>
                  </a:lnTo>
                  <a:lnTo>
                    <a:pt x="497025" y="361462"/>
                  </a:lnTo>
                  <a:lnTo>
                    <a:pt x="494572" y="362324"/>
                  </a:lnTo>
                  <a:lnTo>
                    <a:pt x="492995" y="365672"/>
                  </a:lnTo>
                  <a:lnTo>
                    <a:pt x="495887" y="368625"/>
                  </a:lnTo>
                  <a:lnTo>
                    <a:pt x="498852" y="370529"/>
                  </a:lnTo>
                  <a:lnTo>
                    <a:pt x="500054" y="372962"/>
                  </a:lnTo>
                  <a:lnTo>
                    <a:pt x="501116" y="375970"/>
                  </a:lnTo>
                  <a:lnTo>
                    <a:pt x="503481" y="377046"/>
                  </a:lnTo>
                  <a:lnTo>
                    <a:pt x="503194" y="380049"/>
                  </a:lnTo>
                  <a:lnTo>
                    <a:pt x="503647" y="381894"/>
                  </a:lnTo>
                  <a:lnTo>
                    <a:pt x="504763" y="384616"/>
                  </a:lnTo>
                  <a:lnTo>
                    <a:pt x="504679" y="385694"/>
                  </a:lnTo>
                  <a:lnTo>
                    <a:pt x="503221" y="386105"/>
                  </a:lnTo>
                  <a:lnTo>
                    <a:pt x="500902" y="384662"/>
                  </a:lnTo>
                  <a:lnTo>
                    <a:pt x="500377" y="383081"/>
                  </a:lnTo>
                  <a:lnTo>
                    <a:pt x="499278" y="381761"/>
                  </a:lnTo>
                  <a:lnTo>
                    <a:pt x="497502" y="380597"/>
                  </a:lnTo>
                  <a:lnTo>
                    <a:pt x="496130" y="380703"/>
                  </a:lnTo>
                  <a:lnTo>
                    <a:pt x="492821" y="377980"/>
                  </a:lnTo>
                  <a:lnTo>
                    <a:pt x="490337" y="377623"/>
                  </a:lnTo>
                  <a:lnTo>
                    <a:pt x="488889" y="375914"/>
                  </a:lnTo>
                  <a:lnTo>
                    <a:pt x="487093" y="375765"/>
                  </a:lnTo>
                  <a:lnTo>
                    <a:pt x="482031" y="373705"/>
                  </a:lnTo>
                  <a:lnTo>
                    <a:pt x="477361" y="370294"/>
                  </a:lnTo>
                  <a:lnTo>
                    <a:pt x="475863" y="370120"/>
                  </a:lnTo>
                  <a:lnTo>
                    <a:pt x="474596" y="369091"/>
                  </a:lnTo>
                  <a:lnTo>
                    <a:pt x="472830" y="368424"/>
                  </a:lnTo>
                  <a:lnTo>
                    <a:pt x="471025" y="367119"/>
                  </a:lnTo>
                  <a:lnTo>
                    <a:pt x="470149" y="365502"/>
                  </a:lnTo>
                  <a:lnTo>
                    <a:pt x="466254" y="363075"/>
                  </a:lnTo>
                  <a:lnTo>
                    <a:pt x="464342" y="361284"/>
                  </a:lnTo>
                  <a:lnTo>
                    <a:pt x="463890" y="360155"/>
                  </a:lnTo>
                  <a:lnTo>
                    <a:pt x="462522" y="359072"/>
                  </a:lnTo>
                  <a:lnTo>
                    <a:pt x="461653" y="357358"/>
                  </a:lnTo>
                  <a:lnTo>
                    <a:pt x="461352" y="354059"/>
                  </a:lnTo>
                  <a:lnTo>
                    <a:pt x="460493" y="353717"/>
                  </a:lnTo>
                  <a:lnTo>
                    <a:pt x="457574" y="354420"/>
                  </a:lnTo>
                  <a:lnTo>
                    <a:pt x="456370" y="352869"/>
                  </a:lnTo>
                  <a:lnTo>
                    <a:pt x="455986" y="350905"/>
                  </a:lnTo>
                  <a:lnTo>
                    <a:pt x="455099" y="349417"/>
                  </a:lnTo>
                  <a:lnTo>
                    <a:pt x="453113" y="348203"/>
                  </a:lnTo>
                  <a:lnTo>
                    <a:pt x="452474" y="347361"/>
                  </a:lnTo>
                  <a:lnTo>
                    <a:pt x="451869" y="345089"/>
                  </a:lnTo>
                  <a:lnTo>
                    <a:pt x="447303" y="341161"/>
                  </a:lnTo>
                  <a:lnTo>
                    <a:pt x="445164" y="339869"/>
                  </a:lnTo>
                  <a:lnTo>
                    <a:pt x="442875" y="339270"/>
                  </a:lnTo>
                  <a:lnTo>
                    <a:pt x="439473" y="336124"/>
                  </a:lnTo>
                  <a:lnTo>
                    <a:pt x="437668" y="334031"/>
                  </a:lnTo>
                  <a:lnTo>
                    <a:pt x="435692" y="332782"/>
                  </a:lnTo>
                  <a:lnTo>
                    <a:pt x="433003" y="330387"/>
                  </a:lnTo>
                  <a:lnTo>
                    <a:pt x="432907" y="328707"/>
                  </a:lnTo>
                  <a:lnTo>
                    <a:pt x="435585" y="326331"/>
                  </a:lnTo>
                  <a:lnTo>
                    <a:pt x="432796" y="324988"/>
                  </a:lnTo>
                  <a:lnTo>
                    <a:pt x="432083" y="323840"/>
                  </a:lnTo>
                  <a:lnTo>
                    <a:pt x="429489" y="323162"/>
                  </a:lnTo>
                  <a:lnTo>
                    <a:pt x="428164" y="323757"/>
                  </a:lnTo>
                  <a:lnTo>
                    <a:pt x="427581" y="323146"/>
                  </a:lnTo>
                  <a:lnTo>
                    <a:pt x="425370" y="322835"/>
                  </a:lnTo>
                  <a:lnTo>
                    <a:pt x="422366" y="320847"/>
                  </a:lnTo>
                  <a:lnTo>
                    <a:pt x="421357" y="318647"/>
                  </a:lnTo>
                  <a:lnTo>
                    <a:pt x="420283" y="317819"/>
                  </a:lnTo>
                  <a:lnTo>
                    <a:pt x="418455" y="317487"/>
                  </a:lnTo>
                  <a:lnTo>
                    <a:pt x="417237" y="316762"/>
                  </a:lnTo>
                  <a:lnTo>
                    <a:pt x="416593" y="314661"/>
                  </a:lnTo>
                  <a:lnTo>
                    <a:pt x="413151" y="314451"/>
                  </a:lnTo>
                  <a:lnTo>
                    <a:pt x="412127" y="314731"/>
                  </a:lnTo>
                  <a:lnTo>
                    <a:pt x="411271" y="317181"/>
                  </a:lnTo>
                  <a:lnTo>
                    <a:pt x="409657" y="318323"/>
                  </a:lnTo>
                  <a:lnTo>
                    <a:pt x="408791" y="320174"/>
                  </a:lnTo>
                  <a:lnTo>
                    <a:pt x="406957" y="322341"/>
                  </a:lnTo>
                  <a:lnTo>
                    <a:pt x="403829" y="323488"/>
                  </a:lnTo>
                  <a:lnTo>
                    <a:pt x="404450" y="325560"/>
                  </a:lnTo>
                  <a:lnTo>
                    <a:pt x="402750" y="326196"/>
                  </a:lnTo>
                  <a:lnTo>
                    <a:pt x="402259" y="327391"/>
                  </a:lnTo>
                  <a:lnTo>
                    <a:pt x="401151" y="327451"/>
                  </a:lnTo>
                  <a:lnTo>
                    <a:pt x="399710" y="326055"/>
                  </a:lnTo>
                  <a:lnTo>
                    <a:pt x="398153" y="325550"/>
                  </a:lnTo>
                  <a:lnTo>
                    <a:pt x="395119" y="325917"/>
                  </a:lnTo>
                  <a:lnTo>
                    <a:pt x="393703" y="325783"/>
                  </a:lnTo>
                  <a:lnTo>
                    <a:pt x="391819" y="323888"/>
                  </a:lnTo>
                  <a:lnTo>
                    <a:pt x="391621" y="321866"/>
                  </a:lnTo>
                  <a:lnTo>
                    <a:pt x="390070" y="321787"/>
                  </a:lnTo>
                  <a:lnTo>
                    <a:pt x="388966" y="319488"/>
                  </a:lnTo>
                  <a:lnTo>
                    <a:pt x="384661" y="318561"/>
                  </a:lnTo>
                  <a:lnTo>
                    <a:pt x="382744" y="318971"/>
                  </a:lnTo>
                  <a:lnTo>
                    <a:pt x="382356" y="319665"/>
                  </a:lnTo>
                  <a:lnTo>
                    <a:pt x="382774" y="322540"/>
                  </a:lnTo>
                  <a:lnTo>
                    <a:pt x="381657" y="325639"/>
                  </a:lnTo>
                  <a:lnTo>
                    <a:pt x="379473" y="328415"/>
                  </a:lnTo>
                  <a:lnTo>
                    <a:pt x="380463" y="329485"/>
                  </a:lnTo>
                  <a:lnTo>
                    <a:pt x="380445" y="330851"/>
                  </a:lnTo>
                  <a:lnTo>
                    <a:pt x="377365" y="333703"/>
                  </a:lnTo>
                  <a:lnTo>
                    <a:pt x="375060" y="335063"/>
                  </a:lnTo>
                  <a:lnTo>
                    <a:pt x="374066" y="336710"/>
                  </a:lnTo>
                  <a:lnTo>
                    <a:pt x="371878" y="337752"/>
                  </a:lnTo>
                  <a:lnTo>
                    <a:pt x="370264" y="339496"/>
                  </a:lnTo>
                  <a:lnTo>
                    <a:pt x="368683" y="337035"/>
                  </a:lnTo>
                  <a:lnTo>
                    <a:pt x="367542" y="336783"/>
                  </a:lnTo>
                  <a:lnTo>
                    <a:pt x="366056" y="335442"/>
                  </a:lnTo>
                  <a:lnTo>
                    <a:pt x="365041" y="333585"/>
                  </a:lnTo>
                  <a:lnTo>
                    <a:pt x="362476" y="333141"/>
                  </a:lnTo>
                  <a:lnTo>
                    <a:pt x="361405" y="332287"/>
                  </a:lnTo>
                  <a:lnTo>
                    <a:pt x="358420" y="331390"/>
                  </a:lnTo>
                  <a:lnTo>
                    <a:pt x="356295" y="330260"/>
                  </a:lnTo>
                  <a:lnTo>
                    <a:pt x="353272" y="327653"/>
                  </a:lnTo>
                  <a:lnTo>
                    <a:pt x="350974" y="326598"/>
                  </a:lnTo>
                  <a:lnTo>
                    <a:pt x="348160" y="326050"/>
                  </a:lnTo>
                  <a:lnTo>
                    <a:pt x="346597" y="325096"/>
                  </a:lnTo>
                  <a:lnTo>
                    <a:pt x="345065" y="324916"/>
                  </a:lnTo>
                  <a:lnTo>
                    <a:pt x="344353" y="323874"/>
                  </a:lnTo>
                  <a:lnTo>
                    <a:pt x="344644" y="322819"/>
                  </a:lnTo>
                  <a:lnTo>
                    <a:pt x="344123" y="321437"/>
                  </a:lnTo>
                  <a:lnTo>
                    <a:pt x="339838" y="319260"/>
                  </a:lnTo>
                  <a:lnTo>
                    <a:pt x="337349" y="317566"/>
                  </a:lnTo>
                  <a:lnTo>
                    <a:pt x="334476" y="316172"/>
                  </a:lnTo>
                  <a:lnTo>
                    <a:pt x="332131" y="315444"/>
                  </a:lnTo>
                  <a:lnTo>
                    <a:pt x="330511" y="313150"/>
                  </a:lnTo>
                  <a:lnTo>
                    <a:pt x="329434" y="312163"/>
                  </a:lnTo>
                  <a:lnTo>
                    <a:pt x="327769" y="311512"/>
                  </a:lnTo>
                  <a:lnTo>
                    <a:pt x="325726" y="309805"/>
                  </a:lnTo>
                  <a:lnTo>
                    <a:pt x="323413" y="310063"/>
                  </a:lnTo>
                  <a:lnTo>
                    <a:pt x="322810" y="308586"/>
                  </a:lnTo>
                  <a:lnTo>
                    <a:pt x="321920" y="308016"/>
                  </a:lnTo>
                  <a:lnTo>
                    <a:pt x="319257" y="308204"/>
                  </a:lnTo>
                  <a:lnTo>
                    <a:pt x="314130" y="305962"/>
                  </a:lnTo>
                  <a:lnTo>
                    <a:pt x="310435" y="305821"/>
                  </a:lnTo>
                  <a:lnTo>
                    <a:pt x="308995" y="305401"/>
                  </a:lnTo>
                  <a:lnTo>
                    <a:pt x="305242" y="305710"/>
                  </a:lnTo>
                  <a:lnTo>
                    <a:pt x="303802" y="305597"/>
                  </a:lnTo>
                  <a:lnTo>
                    <a:pt x="302973" y="304756"/>
                  </a:lnTo>
                  <a:lnTo>
                    <a:pt x="301046" y="304700"/>
                  </a:lnTo>
                  <a:lnTo>
                    <a:pt x="297553" y="305512"/>
                  </a:lnTo>
                  <a:lnTo>
                    <a:pt x="298876" y="307154"/>
                  </a:lnTo>
                  <a:lnTo>
                    <a:pt x="299743" y="309283"/>
                  </a:lnTo>
                  <a:lnTo>
                    <a:pt x="300666" y="310341"/>
                  </a:lnTo>
                  <a:lnTo>
                    <a:pt x="297992" y="313822"/>
                  </a:lnTo>
                  <a:lnTo>
                    <a:pt x="297953" y="315364"/>
                  </a:lnTo>
                  <a:lnTo>
                    <a:pt x="297216" y="318449"/>
                  </a:lnTo>
                  <a:lnTo>
                    <a:pt x="297720" y="320487"/>
                  </a:lnTo>
                  <a:lnTo>
                    <a:pt x="296634" y="322515"/>
                  </a:lnTo>
                  <a:lnTo>
                    <a:pt x="296014" y="325546"/>
                  </a:lnTo>
                  <a:lnTo>
                    <a:pt x="296673" y="326887"/>
                  </a:lnTo>
                  <a:lnTo>
                    <a:pt x="296130" y="328575"/>
                  </a:lnTo>
                  <a:lnTo>
                    <a:pt x="297759" y="331206"/>
                  </a:lnTo>
                  <a:lnTo>
                    <a:pt x="299485" y="331429"/>
                  </a:lnTo>
                  <a:lnTo>
                    <a:pt x="298875" y="332589"/>
                  </a:lnTo>
                  <a:lnTo>
                    <a:pt x="299519" y="335387"/>
                  </a:lnTo>
                  <a:lnTo>
                    <a:pt x="299137" y="339033"/>
                  </a:lnTo>
                  <a:lnTo>
                    <a:pt x="299964" y="341549"/>
                  </a:lnTo>
                  <a:lnTo>
                    <a:pt x="301400" y="342015"/>
                  </a:lnTo>
                  <a:lnTo>
                    <a:pt x="301313" y="343984"/>
                  </a:lnTo>
                  <a:lnTo>
                    <a:pt x="300509" y="346351"/>
                  </a:lnTo>
                  <a:lnTo>
                    <a:pt x="301834" y="348214"/>
                  </a:lnTo>
                  <a:lnTo>
                    <a:pt x="303611" y="348813"/>
                  </a:lnTo>
                  <a:lnTo>
                    <a:pt x="302952" y="350360"/>
                  </a:lnTo>
                  <a:lnTo>
                    <a:pt x="303513" y="355234"/>
                  </a:lnTo>
                  <a:lnTo>
                    <a:pt x="299038" y="357576"/>
                  </a:lnTo>
                  <a:lnTo>
                    <a:pt x="297409" y="358218"/>
                  </a:lnTo>
                  <a:lnTo>
                    <a:pt x="295160" y="357674"/>
                  </a:lnTo>
                  <a:lnTo>
                    <a:pt x="293453" y="356341"/>
                  </a:lnTo>
                  <a:lnTo>
                    <a:pt x="292018" y="356341"/>
                  </a:lnTo>
                  <a:lnTo>
                    <a:pt x="290080" y="354809"/>
                  </a:lnTo>
                  <a:lnTo>
                    <a:pt x="287908" y="354067"/>
                  </a:lnTo>
                  <a:lnTo>
                    <a:pt x="286698" y="354112"/>
                  </a:lnTo>
                  <a:lnTo>
                    <a:pt x="287403" y="357180"/>
                  </a:lnTo>
                  <a:lnTo>
                    <a:pt x="285968" y="357477"/>
                  </a:lnTo>
                  <a:lnTo>
                    <a:pt x="284960" y="358662"/>
                  </a:lnTo>
                  <a:lnTo>
                    <a:pt x="285271" y="359403"/>
                  </a:lnTo>
                  <a:lnTo>
                    <a:pt x="287093" y="360687"/>
                  </a:lnTo>
                  <a:lnTo>
                    <a:pt x="286744" y="362118"/>
                  </a:lnTo>
                  <a:lnTo>
                    <a:pt x="285813" y="362612"/>
                  </a:lnTo>
                  <a:lnTo>
                    <a:pt x="281066" y="362513"/>
                  </a:lnTo>
                  <a:lnTo>
                    <a:pt x="279359" y="363056"/>
                  </a:lnTo>
                  <a:lnTo>
                    <a:pt x="278468" y="364290"/>
                  </a:lnTo>
                  <a:lnTo>
                    <a:pt x="281149" y="366305"/>
                  </a:lnTo>
                  <a:lnTo>
                    <a:pt x="280555" y="369114"/>
                  </a:lnTo>
                  <a:lnTo>
                    <a:pt x="279326" y="370186"/>
                  </a:lnTo>
                  <a:lnTo>
                    <a:pt x="278280" y="372081"/>
                  </a:lnTo>
                  <a:lnTo>
                    <a:pt x="275898" y="374769"/>
                  </a:lnTo>
                  <a:lnTo>
                    <a:pt x="275733" y="375615"/>
                  </a:lnTo>
                  <a:lnTo>
                    <a:pt x="276713" y="378700"/>
                  </a:lnTo>
                  <a:lnTo>
                    <a:pt x="278280" y="382604"/>
                  </a:lnTo>
                  <a:lnTo>
                    <a:pt x="278393" y="385008"/>
                  </a:lnTo>
                  <a:lnTo>
                    <a:pt x="269359" y="382412"/>
                  </a:lnTo>
                  <a:lnTo>
                    <a:pt x="265403" y="381143"/>
                  </a:lnTo>
                  <a:lnTo>
                    <a:pt x="261282" y="380821"/>
                  </a:lnTo>
                  <a:lnTo>
                    <a:pt x="259905" y="381184"/>
                  </a:lnTo>
                  <a:lnTo>
                    <a:pt x="257171" y="383719"/>
                  </a:lnTo>
                  <a:lnTo>
                    <a:pt x="254991" y="388851"/>
                  </a:lnTo>
                  <a:lnTo>
                    <a:pt x="255717" y="390585"/>
                  </a:lnTo>
                  <a:lnTo>
                    <a:pt x="252579" y="391892"/>
                  </a:lnTo>
                  <a:lnTo>
                    <a:pt x="251820" y="390131"/>
                  </a:lnTo>
                  <a:lnTo>
                    <a:pt x="250217" y="389953"/>
                  </a:lnTo>
                  <a:lnTo>
                    <a:pt x="249863" y="391631"/>
                  </a:lnTo>
                  <a:lnTo>
                    <a:pt x="249034" y="391540"/>
                  </a:lnTo>
                  <a:lnTo>
                    <a:pt x="245536" y="389576"/>
                  </a:lnTo>
                  <a:lnTo>
                    <a:pt x="242982" y="389075"/>
                  </a:lnTo>
                  <a:lnTo>
                    <a:pt x="242095" y="388464"/>
                  </a:lnTo>
                  <a:lnTo>
                    <a:pt x="240299" y="388448"/>
                  </a:lnTo>
                  <a:lnTo>
                    <a:pt x="239708" y="389705"/>
                  </a:lnTo>
                  <a:lnTo>
                    <a:pt x="238384" y="389079"/>
                  </a:lnTo>
                  <a:lnTo>
                    <a:pt x="237048" y="387555"/>
                  </a:lnTo>
                  <a:lnTo>
                    <a:pt x="233724" y="386006"/>
                  </a:lnTo>
                  <a:lnTo>
                    <a:pt x="232639" y="385123"/>
                  </a:lnTo>
                  <a:lnTo>
                    <a:pt x="231604" y="384419"/>
                  </a:lnTo>
                  <a:lnTo>
                    <a:pt x="231298" y="382743"/>
                  </a:lnTo>
                  <a:lnTo>
                    <a:pt x="228895" y="380113"/>
                  </a:lnTo>
                  <a:lnTo>
                    <a:pt x="226752" y="380684"/>
                  </a:lnTo>
                  <a:lnTo>
                    <a:pt x="225946" y="379390"/>
                  </a:lnTo>
                  <a:lnTo>
                    <a:pt x="225112" y="375835"/>
                  </a:lnTo>
                  <a:lnTo>
                    <a:pt x="224173" y="374807"/>
                  </a:lnTo>
                  <a:lnTo>
                    <a:pt x="223349" y="375104"/>
                  </a:lnTo>
                  <a:lnTo>
                    <a:pt x="221132" y="374744"/>
                  </a:lnTo>
                  <a:lnTo>
                    <a:pt x="217771" y="372896"/>
                  </a:lnTo>
                  <a:lnTo>
                    <a:pt x="216492" y="371133"/>
                  </a:lnTo>
                  <a:lnTo>
                    <a:pt x="214588" y="371903"/>
                  </a:lnTo>
                  <a:lnTo>
                    <a:pt x="213825" y="373970"/>
                  </a:lnTo>
                  <a:lnTo>
                    <a:pt x="212393" y="373914"/>
                  </a:lnTo>
                  <a:lnTo>
                    <a:pt x="211362" y="375484"/>
                  </a:lnTo>
                  <a:lnTo>
                    <a:pt x="210354" y="376095"/>
                  </a:lnTo>
                  <a:lnTo>
                    <a:pt x="209172" y="375687"/>
                  </a:lnTo>
                  <a:lnTo>
                    <a:pt x="207799" y="377196"/>
                  </a:lnTo>
                  <a:lnTo>
                    <a:pt x="205736" y="378182"/>
                  </a:lnTo>
                  <a:lnTo>
                    <a:pt x="204405" y="379740"/>
                  </a:lnTo>
                  <a:lnTo>
                    <a:pt x="203421" y="378243"/>
                  </a:lnTo>
                  <a:lnTo>
                    <a:pt x="202554" y="378147"/>
                  </a:lnTo>
                  <a:lnTo>
                    <a:pt x="200493" y="379991"/>
                  </a:lnTo>
                  <a:lnTo>
                    <a:pt x="199595" y="378435"/>
                  </a:lnTo>
                  <a:lnTo>
                    <a:pt x="198480" y="378387"/>
                  </a:lnTo>
                  <a:lnTo>
                    <a:pt x="197426" y="379302"/>
                  </a:lnTo>
                  <a:lnTo>
                    <a:pt x="196208" y="379230"/>
                  </a:lnTo>
                  <a:lnTo>
                    <a:pt x="194442" y="378238"/>
                  </a:lnTo>
                  <a:lnTo>
                    <a:pt x="192769" y="378664"/>
                  </a:lnTo>
                  <a:lnTo>
                    <a:pt x="191899" y="377687"/>
                  </a:lnTo>
                  <a:lnTo>
                    <a:pt x="188448" y="379527"/>
                  </a:lnTo>
                  <a:lnTo>
                    <a:pt x="187249" y="377880"/>
                  </a:lnTo>
                  <a:lnTo>
                    <a:pt x="185784" y="376795"/>
                  </a:lnTo>
                  <a:lnTo>
                    <a:pt x="184636" y="377011"/>
                  </a:lnTo>
                  <a:lnTo>
                    <a:pt x="183296" y="374082"/>
                  </a:lnTo>
                  <a:lnTo>
                    <a:pt x="181975" y="372125"/>
                  </a:lnTo>
                  <a:lnTo>
                    <a:pt x="180067" y="371608"/>
                  </a:lnTo>
                  <a:lnTo>
                    <a:pt x="178992" y="369735"/>
                  </a:lnTo>
                  <a:lnTo>
                    <a:pt x="175844" y="370955"/>
                  </a:lnTo>
                  <a:lnTo>
                    <a:pt x="174091" y="369621"/>
                  </a:lnTo>
                  <a:lnTo>
                    <a:pt x="173200" y="370112"/>
                  </a:lnTo>
                  <a:lnTo>
                    <a:pt x="172306" y="369006"/>
                  </a:lnTo>
                  <a:lnTo>
                    <a:pt x="170240" y="369183"/>
                  </a:lnTo>
                  <a:lnTo>
                    <a:pt x="169480" y="368660"/>
                  </a:lnTo>
                  <a:lnTo>
                    <a:pt x="164900" y="369453"/>
                  </a:lnTo>
                  <a:lnTo>
                    <a:pt x="163723" y="369913"/>
                  </a:lnTo>
                  <a:lnTo>
                    <a:pt x="163397" y="370921"/>
                  </a:lnTo>
                  <a:lnTo>
                    <a:pt x="161968" y="371724"/>
                  </a:lnTo>
                  <a:lnTo>
                    <a:pt x="159129" y="372297"/>
                  </a:lnTo>
                  <a:lnTo>
                    <a:pt x="155119" y="372368"/>
                  </a:lnTo>
                  <a:lnTo>
                    <a:pt x="153765" y="371993"/>
                  </a:lnTo>
                  <a:lnTo>
                    <a:pt x="150588" y="372184"/>
                  </a:lnTo>
                  <a:lnTo>
                    <a:pt x="147821" y="372709"/>
                  </a:lnTo>
                  <a:lnTo>
                    <a:pt x="146221" y="373448"/>
                  </a:lnTo>
                  <a:lnTo>
                    <a:pt x="144366" y="373645"/>
                  </a:lnTo>
                  <a:lnTo>
                    <a:pt x="142362" y="375198"/>
                  </a:lnTo>
                  <a:lnTo>
                    <a:pt x="140943" y="374336"/>
                  </a:lnTo>
                  <a:lnTo>
                    <a:pt x="140756" y="373544"/>
                  </a:lnTo>
                  <a:lnTo>
                    <a:pt x="140759" y="369006"/>
                  </a:lnTo>
                  <a:lnTo>
                    <a:pt x="139725" y="367447"/>
                  </a:lnTo>
                  <a:lnTo>
                    <a:pt x="134360" y="351956"/>
                  </a:lnTo>
                  <a:lnTo>
                    <a:pt x="130632" y="341420"/>
                  </a:lnTo>
                  <a:lnTo>
                    <a:pt x="128364" y="342001"/>
                  </a:lnTo>
                  <a:lnTo>
                    <a:pt x="124927" y="341633"/>
                  </a:lnTo>
                  <a:lnTo>
                    <a:pt x="112287" y="343435"/>
                  </a:lnTo>
                  <a:lnTo>
                    <a:pt x="105082" y="344516"/>
                  </a:lnTo>
                  <a:lnTo>
                    <a:pt x="103696" y="345308"/>
                  </a:lnTo>
                  <a:lnTo>
                    <a:pt x="100877" y="344788"/>
                  </a:lnTo>
                  <a:lnTo>
                    <a:pt x="98584" y="344695"/>
                  </a:lnTo>
                  <a:lnTo>
                    <a:pt x="93962" y="342389"/>
                  </a:lnTo>
                  <a:lnTo>
                    <a:pt x="92003" y="340228"/>
                  </a:lnTo>
                  <a:lnTo>
                    <a:pt x="91130" y="337720"/>
                  </a:lnTo>
                  <a:lnTo>
                    <a:pt x="92010" y="336630"/>
                  </a:lnTo>
                  <a:lnTo>
                    <a:pt x="99374" y="336180"/>
                  </a:lnTo>
                  <a:lnTo>
                    <a:pt x="99407" y="332771"/>
                  </a:lnTo>
                  <a:lnTo>
                    <a:pt x="96160" y="332777"/>
                  </a:lnTo>
                  <a:lnTo>
                    <a:pt x="90600" y="329109"/>
                  </a:lnTo>
                  <a:lnTo>
                    <a:pt x="89379" y="328107"/>
                  </a:lnTo>
                  <a:lnTo>
                    <a:pt x="75244" y="328639"/>
                  </a:lnTo>
                  <a:lnTo>
                    <a:pt x="71609" y="328865"/>
                  </a:lnTo>
                  <a:lnTo>
                    <a:pt x="63830" y="329796"/>
                  </a:lnTo>
                  <a:lnTo>
                    <a:pt x="61922" y="330617"/>
                  </a:lnTo>
                  <a:lnTo>
                    <a:pt x="60088" y="330442"/>
                  </a:lnTo>
                  <a:lnTo>
                    <a:pt x="57771" y="328794"/>
                  </a:lnTo>
                  <a:lnTo>
                    <a:pt x="55769" y="328817"/>
                  </a:lnTo>
                  <a:lnTo>
                    <a:pt x="53993" y="328164"/>
                  </a:lnTo>
                  <a:lnTo>
                    <a:pt x="54405" y="326228"/>
                  </a:lnTo>
                  <a:lnTo>
                    <a:pt x="55209" y="318098"/>
                  </a:lnTo>
                  <a:lnTo>
                    <a:pt x="53756" y="316195"/>
                  </a:lnTo>
                  <a:lnTo>
                    <a:pt x="53109" y="314415"/>
                  </a:lnTo>
                  <a:lnTo>
                    <a:pt x="51012" y="313068"/>
                  </a:lnTo>
                  <a:lnTo>
                    <a:pt x="50601" y="311775"/>
                  </a:lnTo>
                  <a:lnTo>
                    <a:pt x="51362" y="308958"/>
                  </a:lnTo>
                  <a:lnTo>
                    <a:pt x="50836" y="307641"/>
                  </a:lnTo>
                  <a:lnTo>
                    <a:pt x="49872" y="307079"/>
                  </a:lnTo>
                  <a:lnTo>
                    <a:pt x="47216" y="308676"/>
                  </a:lnTo>
                  <a:lnTo>
                    <a:pt x="46678" y="309446"/>
                  </a:lnTo>
                  <a:lnTo>
                    <a:pt x="45234" y="309812"/>
                  </a:lnTo>
                  <a:lnTo>
                    <a:pt x="42058" y="309359"/>
                  </a:lnTo>
                  <a:lnTo>
                    <a:pt x="41092" y="310040"/>
                  </a:lnTo>
                  <a:lnTo>
                    <a:pt x="39841" y="308246"/>
                  </a:lnTo>
                  <a:lnTo>
                    <a:pt x="38558" y="307876"/>
                  </a:lnTo>
                  <a:lnTo>
                    <a:pt x="35353" y="308677"/>
                  </a:lnTo>
                  <a:lnTo>
                    <a:pt x="33922" y="310433"/>
                  </a:lnTo>
                  <a:lnTo>
                    <a:pt x="31619" y="310007"/>
                  </a:lnTo>
                  <a:lnTo>
                    <a:pt x="30654" y="310812"/>
                  </a:lnTo>
                  <a:lnTo>
                    <a:pt x="28365" y="310359"/>
                  </a:lnTo>
                  <a:lnTo>
                    <a:pt x="24961" y="311851"/>
                  </a:lnTo>
                  <a:lnTo>
                    <a:pt x="24153" y="311425"/>
                  </a:lnTo>
                  <a:lnTo>
                    <a:pt x="20835" y="312731"/>
                  </a:lnTo>
                  <a:lnTo>
                    <a:pt x="19667" y="311977"/>
                  </a:lnTo>
                  <a:lnTo>
                    <a:pt x="17421" y="312886"/>
                  </a:lnTo>
                  <a:lnTo>
                    <a:pt x="13257" y="312694"/>
                  </a:lnTo>
                  <a:lnTo>
                    <a:pt x="12933" y="313490"/>
                  </a:lnTo>
                  <a:lnTo>
                    <a:pt x="9915" y="313461"/>
                  </a:lnTo>
                  <a:lnTo>
                    <a:pt x="7753" y="316434"/>
                  </a:lnTo>
                  <a:lnTo>
                    <a:pt x="7656" y="318372"/>
                  </a:lnTo>
                  <a:lnTo>
                    <a:pt x="5344" y="318057"/>
                  </a:lnTo>
                  <a:lnTo>
                    <a:pt x="4546" y="318720"/>
                  </a:lnTo>
                  <a:lnTo>
                    <a:pt x="3211" y="317011"/>
                  </a:lnTo>
                  <a:lnTo>
                    <a:pt x="1915" y="317099"/>
                  </a:lnTo>
                  <a:lnTo>
                    <a:pt x="881" y="316167"/>
                  </a:lnTo>
                  <a:lnTo>
                    <a:pt x="715" y="314971"/>
                  </a:lnTo>
                  <a:lnTo>
                    <a:pt x="1672" y="313980"/>
                  </a:lnTo>
                  <a:lnTo>
                    <a:pt x="285" y="310008"/>
                  </a:lnTo>
                  <a:lnTo>
                    <a:pt x="93" y="306873"/>
                  </a:lnTo>
                  <a:lnTo>
                    <a:pt x="423" y="305049"/>
                  </a:lnTo>
                  <a:lnTo>
                    <a:pt x="0" y="302237"/>
                  </a:lnTo>
                  <a:lnTo>
                    <a:pt x="2671" y="300410"/>
                  </a:lnTo>
                  <a:lnTo>
                    <a:pt x="9601" y="293467"/>
                  </a:lnTo>
                  <a:lnTo>
                    <a:pt x="11948" y="291412"/>
                  </a:lnTo>
                  <a:lnTo>
                    <a:pt x="19313" y="279321"/>
                  </a:lnTo>
                  <a:lnTo>
                    <a:pt x="22382" y="267435"/>
                  </a:lnTo>
                  <a:lnTo>
                    <a:pt x="23397" y="262628"/>
                  </a:lnTo>
                  <a:lnTo>
                    <a:pt x="26099" y="249857"/>
                  </a:lnTo>
                  <a:lnTo>
                    <a:pt x="27666" y="238754"/>
                  </a:lnTo>
                  <a:lnTo>
                    <a:pt x="29382" y="225955"/>
                  </a:lnTo>
                  <a:lnTo>
                    <a:pt x="36491" y="212781"/>
                  </a:lnTo>
                  <a:lnTo>
                    <a:pt x="37372" y="205954"/>
                  </a:lnTo>
                  <a:lnTo>
                    <a:pt x="37877" y="190721"/>
                  </a:lnTo>
                  <a:lnTo>
                    <a:pt x="75040" y="184341"/>
                  </a:lnTo>
                  <a:lnTo>
                    <a:pt x="91413" y="182955"/>
                  </a:lnTo>
                  <a:lnTo>
                    <a:pt x="95301" y="172057"/>
                  </a:lnTo>
                  <a:lnTo>
                    <a:pt x="94581" y="164807"/>
                  </a:lnTo>
                  <a:lnTo>
                    <a:pt x="100917" y="155979"/>
                  </a:lnTo>
                  <a:lnTo>
                    <a:pt x="107504" y="144834"/>
                  </a:lnTo>
                  <a:lnTo>
                    <a:pt x="118659" y="131750"/>
                  </a:lnTo>
                  <a:lnTo>
                    <a:pt x="124922" y="126064"/>
                  </a:lnTo>
                  <a:lnTo>
                    <a:pt x="141207" y="111463"/>
                  </a:lnTo>
                  <a:lnTo>
                    <a:pt x="152213" y="109345"/>
                  </a:lnTo>
                  <a:lnTo>
                    <a:pt x="155096" y="108702"/>
                  </a:lnTo>
                  <a:lnTo>
                    <a:pt x="156701" y="105740"/>
                  </a:lnTo>
                  <a:lnTo>
                    <a:pt x="158942" y="101760"/>
                  </a:lnTo>
                  <a:lnTo>
                    <a:pt x="162307" y="97530"/>
                  </a:lnTo>
                  <a:lnTo>
                    <a:pt x="169174" y="93222"/>
                  </a:lnTo>
                  <a:lnTo>
                    <a:pt x="171895" y="92582"/>
                  </a:lnTo>
                  <a:lnTo>
                    <a:pt x="178279" y="88982"/>
                  </a:lnTo>
                  <a:lnTo>
                    <a:pt x="179921" y="88597"/>
                  </a:lnTo>
                  <a:lnTo>
                    <a:pt x="180381" y="89852"/>
                  </a:lnTo>
                  <a:lnTo>
                    <a:pt x="181767" y="91816"/>
                  </a:lnTo>
                  <a:lnTo>
                    <a:pt x="184008" y="93178"/>
                  </a:lnTo>
                  <a:lnTo>
                    <a:pt x="183664" y="95275"/>
                  </a:lnTo>
                  <a:lnTo>
                    <a:pt x="184809" y="96827"/>
                  </a:lnTo>
                  <a:lnTo>
                    <a:pt x="187278" y="102648"/>
                  </a:lnTo>
                  <a:lnTo>
                    <a:pt x="190166" y="106050"/>
                  </a:lnTo>
                  <a:lnTo>
                    <a:pt x="191021" y="105608"/>
                  </a:lnTo>
                  <a:lnTo>
                    <a:pt x="191317" y="104104"/>
                  </a:lnTo>
                  <a:lnTo>
                    <a:pt x="192748" y="99642"/>
                  </a:lnTo>
                  <a:lnTo>
                    <a:pt x="194294" y="97596"/>
                  </a:lnTo>
                  <a:lnTo>
                    <a:pt x="196545" y="95400"/>
                  </a:lnTo>
                  <a:lnTo>
                    <a:pt x="199800" y="93163"/>
                  </a:lnTo>
                  <a:lnTo>
                    <a:pt x="204003" y="89995"/>
                  </a:lnTo>
                  <a:lnTo>
                    <a:pt x="205601" y="88418"/>
                  </a:lnTo>
                  <a:lnTo>
                    <a:pt x="207379" y="87497"/>
                  </a:lnTo>
                  <a:lnTo>
                    <a:pt x="207996" y="86563"/>
                  </a:lnTo>
                  <a:lnTo>
                    <a:pt x="210017" y="85942"/>
                  </a:lnTo>
                  <a:lnTo>
                    <a:pt x="213086" y="84195"/>
                  </a:lnTo>
                  <a:lnTo>
                    <a:pt x="214687" y="83642"/>
                  </a:lnTo>
                  <a:lnTo>
                    <a:pt x="220045" y="83145"/>
                  </a:lnTo>
                  <a:lnTo>
                    <a:pt x="222765" y="82104"/>
                  </a:lnTo>
                  <a:lnTo>
                    <a:pt x="226263" y="81963"/>
                  </a:lnTo>
                  <a:lnTo>
                    <a:pt x="228088" y="80394"/>
                  </a:lnTo>
                  <a:lnTo>
                    <a:pt x="230307" y="79694"/>
                  </a:lnTo>
                  <a:lnTo>
                    <a:pt x="236178" y="76677"/>
                  </a:lnTo>
                  <a:lnTo>
                    <a:pt x="238010" y="75517"/>
                  </a:lnTo>
                  <a:lnTo>
                    <a:pt x="243000" y="70353"/>
                  </a:lnTo>
                  <a:lnTo>
                    <a:pt x="244392" y="67345"/>
                  </a:lnTo>
                  <a:lnTo>
                    <a:pt x="244485" y="64360"/>
                  </a:lnTo>
                  <a:lnTo>
                    <a:pt x="240508" y="56110"/>
                  </a:lnTo>
                  <a:lnTo>
                    <a:pt x="247035" y="50191"/>
                  </a:lnTo>
                  <a:lnTo>
                    <a:pt x="238185" y="40787"/>
                  </a:lnTo>
                  <a:lnTo>
                    <a:pt x="238249" y="38503"/>
                  </a:lnTo>
                  <a:lnTo>
                    <a:pt x="239795" y="33154"/>
                  </a:lnTo>
                  <a:lnTo>
                    <a:pt x="234183" y="31205"/>
                  </a:lnTo>
                  <a:lnTo>
                    <a:pt x="236673" y="27267"/>
                  </a:lnTo>
                  <a:lnTo>
                    <a:pt x="237075" y="22022"/>
                  </a:lnTo>
                  <a:lnTo>
                    <a:pt x="240201" y="19694"/>
                  </a:lnTo>
                  <a:lnTo>
                    <a:pt x="242198" y="16660"/>
                  </a:lnTo>
                  <a:lnTo>
                    <a:pt x="246187" y="15076"/>
                  </a:lnTo>
                  <a:lnTo>
                    <a:pt x="253679" y="10224"/>
                  </a:lnTo>
                  <a:lnTo>
                    <a:pt x="258378" y="7570"/>
                  </a:lnTo>
                  <a:lnTo>
                    <a:pt x="260404" y="5889"/>
                  </a:lnTo>
                  <a:lnTo>
                    <a:pt x="270700" y="4741"/>
                  </a:lnTo>
                  <a:lnTo>
                    <a:pt x="274051" y="4467"/>
                  </a:lnTo>
                  <a:lnTo>
                    <a:pt x="283331" y="3317"/>
                  </a:lnTo>
                  <a:lnTo>
                    <a:pt x="290721" y="3444"/>
                  </a:lnTo>
                  <a:lnTo>
                    <a:pt x="298810" y="3283"/>
                  </a:lnTo>
                  <a:lnTo>
                    <a:pt x="304630" y="1829"/>
                  </a:lnTo>
                  <a:lnTo>
                    <a:pt x="311024" y="0"/>
                  </a:lnTo>
                  <a:lnTo>
                    <a:pt x="312219" y="2667"/>
                  </a:lnTo>
                  <a:lnTo>
                    <a:pt x="315869" y="11024"/>
                  </a:lnTo>
                  <a:lnTo>
                    <a:pt x="318015" y="16136"/>
                  </a:lnTo>
                  <a:lnTo>
                    <a:pt x="323790" y="29470"/>
                  </a:lnTo>
                  <a:lnTo>
                    <a:pt x="332139" y="47943"/>
                  </a:lnTo>
                  <a:lnTo>
                    <a:pt x="342631" y="71685"/>
                  </a:lnTo>
                  <a:lnTo>
                    <a:pt x="347271" y="82349"/>
                  </a:lnTo>
                  <a:lnTo>
                    <a:pt x="354428" y="98560"/>
                  </a:lnTo>
                  <a:lnTo>
                    <a:pt x="353929" y="99078"/>
                  </a:lnTo>
                  <a:lnTo>
                    <a:pt x="352397" y="100615"/>
                  </a:lnTo>
                  <a:lnTo>
                    <a:pt x="349704" y="103355"/>
                  </a:lnTo>
                  <a:lnTo>
                    <a:pt x="343275" y="109893"/>
                  </a:lnTo>
                  <a:lnTo>
                    <a:pt x="339581" y="114144"/>
                  </a:lnTo>
                  <a:lnTo>
                    <a:pt x="339654" y="114459"/>
                  </a:lnTo>
                  <a:lnTo>
                    <a:pt x="339599" y="115029"/>
                  </a:lnTo>
                  <a:lnTo>
                    <a:pt x="340177" y="115345"/>
                  </a:lnTo>
                  <a:lnTo>
                    <a:pt x="340187" y="115516"/>
                  </a:lnTo>
                  <a:lnTo>
                    <a:pt x="340574" y="115908"/>
                  </a:lnTo>
                  <a:lnTo>
                    <a:pt x="340553" y="116543"/>
                  </a:lnTo>
                  <a:lnTo>
                    <a:pt x="340439" y="117055"/>
                  </a:lnTo>
                  <a:lnTo>
                    <a:pt x="347220" y="126065"/>
                  </a:lnTo>
                  <a:lnTo>
                    <a:pt x="358530" y="140905"/>
                  </a:lnTo>
                  <a:lnTo>
                    <a:pt x="362478" y="146269"/>
                  </a:lnTo>
                  <a:lnTo>
                    <a:pt x="373418" y="154451"/>
                  </a:lnTo>
                  <a:lnTo>
                    <a:pt x="376159" y="155615"/>
                  </a:lnTo>
                  <a:lnTo>
                    <a:pt x="380374" y="159754"/>
                  </a:lnTo>
                  <a:lnTo>
                    <a:pt x="383175" y="160350"/>
                  </a:lnTo>
                  <a:lnTo>
                    <a:pt x="385704" y="161462"/>
                  </a:lnTo>
                  <a:lnTo>
                    <a:pt x="385740" y="163500"/>
                  </a:lnTo>
                  <a:lnTo>
                    <a:pt x="386417" y="191120"/>
                  </a:lnTo>
                  <a:lnTo>
                    <a:pt x="397693" y="185431"/>
                  </a:lnTo>
                  <a:lnTo>
                    <a:pt x="401550" y="183434"/>
                  </a:lnTo>
                  <a:lnTo>
                    <a:pt x="404529" y="181942"/>
                  </a:lnTo>
                  <a:lnTo>
                    <a:pt x="404689" y="181849"/>
                  </a:lnTo>
                  <a:lnTo>
                    <a:pt x="403151" y="179450"/>
                  </a:lnTo>
                  <a:lnTo>
                    <a:pt x="402913" y="179183"/>
                  </a:lnTo>
                  <a:lnTo>
                    <a:pt x="402610" y="178598"/>
                  </a:lnTo>
                  <a:lnTo>
                    <a:pt x="402155" y="177876"/>
                  </a:lnTo>
                  <a:lnTo>
                    <a:pt x="401880" y="177456"/>
                  </a:lnTo>
                  <a:lnTo>
                    <a:pt x="401332" y="176605"/>
                  </a:lnTo>
                  <a:lnTo>
                    <a:pt x="400964" y="176034"/>
                  </a:lnTo>
                  <a:lnTo>
                    <a:pt x="407294" y="173825"/>
                  </a:lnTo>
                  <a:lnTo>
                    <a:pt x="408643" y="180686"/>
                  </a:lnTo>
                  <a:lnTo>
                    <a:pt x="410312" y="183227"/>
                  </a:lnTo>
                  <a:lnTo>
                    <a:pt x="413510" y="185227"/>
                  </a:lnTo>
                  <a:lnTo>
                    <a:pt x="414381" y="186263"/>
                  </a:lnTo>
                  <a:lnTo>
                    <a:pt x="415174" y="187054"/>
                  </a:lnTo>
                  <a:lnTo>
                    <a:pt x="415934" y="187772"/>
                  </a:lnTo>
                  <a:lnTo>
                    <a:pt x="415914" y="187243"/>
                  </a:lnTo>
                  <a:lnTo>
                    <a:pt x="415477" y="185866"/>
                  </a:lnTo>
                  <a:lnTo>
                    <a:pt x="416205" y="183426"/>
                  </a:lnTo>
                  <a:lnTo>
                    <a:pt x="415035" y="181723"/>
                  </a:lnTo>
                  <a:lnTo>
                    <a:pt x="415152" y="180622"/>
                  </a:lnTo>
                  <a:lnTo>
                    <a:pt x="415187" y="179996"/>
                  </a:lnTo>
                  <a:lnTo>
                    <a:pt x="415174" y="179793"/>
                  </a:lnTo>
                  <a:lnTo>
                    <a:pt x="415168" y="179542"/>
                  </a:lnTo>
                  <a:lnTo>
                    <a:pt x="427635" y="172988"/>
                  </a:lnTo>
                  <a:lnTo>
                    <a:pt x="431260" y="180534"/>
                  </a:lnTo>
                  <a:lnTo>
                    <a:pt x="433953" y="181584"/>
                  </a:lnTo>
                  <a:lnTo>
                    <a:pt x="434810" y="181902"/>
                  </a:lnTo>
                  <a:lnTo>
                    <a:pt x="435141" y="182009"/>
                  </a:lnTo>
                  <a:lnTo>
                    <a:pt x="435519" y="181217"/>
                  </a:lnTo>
                  <a:lnTo>
                    <a:pt x="436286" y="179513"/>
                  </a:lnTo>
                  <a:lnTo>
                    <a:pt x="436505" y="179055"/>
                  </a:lnTo>
                  <a:lnTo>
                    <a:pt x="436655" y="178729"/>
                  </a:lnTo>
                  <a:lnTo>
                    <a:pt x="439559" y="176148"/>
                  </a:lnTo>
                  <a:lnTo>
                    <a:pt x="439714" y="176010"/>
                  </a:lnTo>
                  <a:lnTo>
                    <a:pt x="439819" y="166614"/>
                  </a:lnTo>
                  <a:lnTo>
                    <a:pt x="451896" y="167154"/>
                  </a:lnTo>
                  <a:lnTo>
                    <a:pt x="456868" y="167325"/>
                  </a:lnTo>
                  <a:lnTo>
                    <a:pt x="465000" y="167573"/>
                  </a:lnTo>
                  <a:lnTo>
                    <a:pt x="471890" y="160276"/>
                  </a:lnTo>
                  <a:lnTo>
                    <a:pt x="481879" y="161208"/>
                  </a:lnTo>
                  <a:lnTo>
                    <a:pt x="491998" y="162255"/>
                  </a:lnTo>
                  <a:lnTo>
                    <a:pt x="496574" y="162409"/>
                  </a:lnTo>
                  <a:lnTo>
                    <a:pt x="499846" y="165165"/>
                  </a:lnTo>
                  <a:lnTo>
                    <a:pt x="507370" y="177680"/>
                  </a:lnTo>
                  <a:lnTo>
                    <a:pt x="508179" y="178579"/>
                  </a:lnTo>
                  <a:lnTo>
                    <a:pt x="508521" y="186869"/>
                  </a:lnTo>
                  <a:lnTo>
                    <a:pt x="503824" y="193401"/>
                  </a:lnTo>
                  <a:lnTo>
                    <a:pt x="503820" y="203561"/>
                  </a:lnTo>
                  <a:lnTo>
                    <a:pt x="503819" y="215595"/>
                  </a:lnTo>
                  <a:lnTo>
                    <a:pt x="503217" y="215884"/>
                  </a:lnTo>
                  <a:lnTo>
                    <a:pt x="502291" y="216512"/>
                  </a:lnTo>
                  <a:lnTo>
                    <a:pt x="493400" y="222098"/>
                  </a:lnTo>
                  <a:lnTo>
                    <a:pt x="493021" y="222357"/>
                  </a:lnTo>
                  <a:lnTo>
                    <a:pt x="492843" y="222533"/>
                  </a:lnTo>
                  <a:lnTo>
                    <a:pt x="492417" y="222928"/>
                  </a:lnTo>
                  <a:lnTo>
                    <a:pt x="492162" y="223192"/>
                  </a:lnTo>
                  <a:lnTo>
                    <a:pt x="490080" y="226211"/>
                  </a:lnTo>
                  <a:lnTo>
                    <a:pt x="488310" y="233409"/>
                  </a:lnTo>
                  <a:lnTo>
                    <a:pt x="485294" y="236263"/>
                  </a:lnTo>
                  <a:lnTo>
                    <a:pt x="484769" y="236674"/>
                  </a:lnTo>
                  <a:lnTo>
                    <a:pt x="484614" y="236779"/>
                  </a:lnTo>
                  <a:lnTo>
                    <a:pt x="484383" y="236918"/>
                  </a:lnTo>
                  <a:lnTo>
                    <a:pt x="484124" y="237104"/>
                  </a:lnTo>
                  <a:lnTo>
                    <a:pt x="483903" y="237234"/>
                  </a:lnTo>
                  <a:lnTo>
                    <a:pt x="482719" y="237734"/>
                  </a:lnTo>
                  <a:lnTo>
                    <a:pt x="476850" y="238374"/>
                  </a:lnTo>
                  <a:lnTo>
                    <a:pt x="476755" y="238514"/>
                  </a:lnTo>
                  <a:lnTo>
                    <a:pt x="476551" y="239012"/>
                  </a:lnTo>
                  <a:lnTo>
                    <a:pt x="474509" y="241187"/>
                  </a:lnTo>
                  <a:lnTo>
                    <a:pt x="473270" y="242078"/>
                  </a:lnTo>
                  <a:lnTo>
                    <a:pt x="471602" y="242853"/>
                  </a:lnTo>
                  <a:lnTo>
                    <a:pt x="468558" y="244845"/>
                  </a:lnTo>
                  <a:lnTo>
                    <a:pt x="464193" y="246851"/>
                  </a:lnTo>
                  <a:lnTo>
                    <a:pt x="463314" y="247500"/>
                  </a:lnTo>
                  <a:lnTo>
                    <a:pt x="462867" y="247883"/>
                  </a:lnTo>
                  <a:lnTo>
                    <a:pt x="462338" y="248207"/>
                  </a:lnTo>
                  <a:lnTo>
                    <a:pt x="461091" y="248589"/>
                  </a:lnTo>
                  <a:lnTo>
                    <a:pt x="460180" y="248531"/>
                  </a:lnTo>
                  <a:lnTo>
                    <a:pt x="459002" y="247635"/>
                  </a:lnTo>
                  <a:lnTo>
                    <a:pt x="458137" y="247387"/>
                  </a:lnTo>
                  <a:lnTo>
                    <a:pt x="457593" y="247470"/>
                  </a:lnTo>
                  <a:lnTo>
                    <a:pt x="457269" y="247626"/>
                  </a:lnTo>
                  <a:lnTo>
                    <a:pt x="457070" y="247870"/>
                  </a:lnTo>
                  <a:lnTo>
                    <a:pt x="456936" y="248408"/>
                  </a:lnTo>
                  <a:lnTo>
                    <a:pt x="457899" y="249113"/>
                  </a:lnTo>
                  <a:lnTo>
                    <a:pt x="459971" y="249225"/>
                  </a:lnTo>
                  <a:lnTo>
                    <a:pt x="465056" y="248701"/>
                  </a:lnTo>
                  <a:lnTo>
                    <a:pt x="471850" y="248209"/>
                  </a:lnTo>
                  <a:lnTo>
                    <a:pt x="474385" y="249089"/>
                  </a:lnTo>
                  <a:lnTo>
                    <a:pt x="481465" y="250547"/>
                  </a:lnTo>
                  <a:lnTo>
                    <a:pt x="486776" y="256738"/>
                  </a:lnTo>
                  <a:lnTo>
                    <a:pt x="490264" y="258106"/>
                  </a:lnTo>
                  <a:lnTo>
                    <a:pt x="495526" y="259160"/>
                  </a:lnTo>
                  <a:lnTo>
                    <a:pt x="500496" y="263352"/>
                  </a:lnTo>
                  <a:lnTo>
                    <a:pt x="501131" y="263737"/>
                  </a:lnTo>
                  <a:lnTo>
                    <a:pt x="509004" y="265147"/>
                  </a:lnTo>
                  <a:lnTo>
                    <a:pt x="513126" y="271658"/>
                  </a:lnTo>
                  <a:lnTo>
                    <a:pt x="512283" y="274533"/>
                  </a:lnTo>
                  <a:lnTo>
                    <a:pt x="513901" y="279788"/>
                  </a:lnTo>
                  <a:lnTo>
                    <a:pt x="521425" y="281745"/>
                  </a:lnTo>
                  <a:lnTo>
                    <a:pt x="525122" y="282085"/>
                  </a:lnTo>
                  <a:lnTo>
                    <a:pt x="525029" y="288791"/>
                  </a:lnTo>
                  <a:lnTo>
                    <a:pt x="527843" y="289001"/>
                  </a:lnTo>
                  <a:lnTo>
                    <a:pt x="529571" y="289230"/>
                  </a:lnTo>
                  <a:lnTo>
                    <a:pt x="531655" y="289787"/>
                  </a:lnTo>
                  <a:lnTo>
                    <a:pt x="534755" y="289595"/>
                  </a:lnTo>
                  <a:lnTo>
                    <a:pt x="538467" y="288452"/>
                  </a:lnTo>
                  <a:lnTo>
                    <a:pt x="547099" y="288350"/>
                  </a:lnTo>
                  <a:lnTo>
                    <a:pt x="547149" y="305371"/>
                  </a:lnTo>
                  <a:lnTo>
                    <a:pt x="547823" y="309376"/>
                  </a:lnTo>
                  <a:lnTo>
                    <a:pt x="548619" y="311603"/>
                  </a:lnTo>
                  <a:lnTo>
                    <a:pt x="548536" y="313068"/>
                  </a:lnTo>
                  <a:lnTo>
                    <a:pt x="546282" y="315714"/>
                  </a:lnTo>
                  <a:lnTo>
                    <a:pt x="546296" y="318960"/>
                  </a:lnTo>
                  <a:lnTo>
                    <a:pt x="546654" y="319745"/>
                  </a:lnTo>
                  <a:lnTo>
                    <a:pt x="548767" y="321328"/>
                  </a:lnTo>
                  <a:lnTo>
                    <a:pt x="549249" y="321688"/>
                  </a:lnTo>
                  <a:lnTo>
                    <a:pt x="549452" y="321766"/>
                  </a:lnTo>
                  <a:lnTo>
                    <a:pt x="549666" y="321761"/>
                  </a:lnTo>
                  <a:lnTo>
                    <a:pt x="550132" y="321275"/>
                  </a:lnTo>
                  <a:lnTo>
                    <a:pt x="550790" y="319665"/>
                  </a:lnTo>
                  <a:lnTo>
                    <a:pt x="550944" y="319409"/>
                  </a:lnTo>
                  <a:lnTo>
                    <a:pt x="551093" y="319400"/>
                  </a:lnTo>
                  <a:lnTo>
                    <a:pt x="551656" y="319638"/>
                  </a:lnTo>
                  <a:lnTo>
                    <a:pt x="554781" y="321390"/>
                  </a:lnTo>
                  <a:lnTo>
                    <a:pt x="555284" y="322169"/>
                  </a:lnTo>
                  <a:lnTo>
                    <a:pt x="555506" y="324843"/>
                  </a:lnTo>
                  <a:lnTo>
                    <a:pt x="555274" y="326260"/>
                  </a:lnTo>
                  <a:lnTo>
                    <a:pt x="562779" y="324511"/>
                  </a:lnTo>
                  <a:lnTo>
                    <a:pt x="564774" y="323962"/>
                  </a:lnTo>
                  <a:lnTo>
                    <a:pt x="567504" y="322533"/>
                  </a:lnTo>
                  <a:lnTo>
                    <a:pt x="570430" y="320918"/>
                  </a:lnTo>
                  <a:lnTo>
                    <a:pt x="571240" y="320324"/>
                  </a:lnTo>
                  <a:lnTo>
                    <a:pt x="571562" y="320180"/>
                  </a:lnTo>
                  <a:lnTo>
                    <a:pt x="571751" y="320106"/>
                  </a:lnTo>
                  <a:lnTo>
                    <a:pt x="571945" y="320190"/>
                  </a:lnTo>
                  <a:lnTo>
                    <a:pt x="570010" y="326580"/>
                  </a:lnTo>
                  <a:lnTo>
                    <a:pt x="572531" y="329534"/>
                  </a:lnTo>
                  <a:lnTo>
                    <a:pt x="572671" y="332955"/>
                  </a:lnTo>
                  <a:lnTo>
                    <a:pt x="573945" y="333831"/>
                  </a:lnTo>
                  <a:lnTo>
                    <a:pt x="578718" y="334382"/>
                  </a:lnTo>
                  <a:lnTo>
                    <a:pt x="579196" y="336543"/>
                  </a:lnTo>
                  <a:lnTo>
                    <a:pt x="578468" y="337733"/>
                  </a:lnTo>
                  <a:lnTo>
                    <a:pt x="578321" y="337840"/>
                  </a:lnTo>
                  <a:lnTo>
                    <a:pt x="578151" y="337910"/>
                  </a:lnTo>
                  <a:lnTo>
                    <a:pt x="577821" y="338011"/>
                  </a:lnTo>
                  <a:lnTo>
                    <a:pt x="576940" y="338208"/>
                  </a:lnTo>
                  <a:lnTo>
                    <a:pt x="577035" y="338845"/>
                  </a:lnTo>
                  <a:lnTo>
                    <a:pt x="577603" y="339706"/>
                  </a:lnTo>
                  <a:lnTo>
                    <a:pt x="578539" y="340234"/>
                  </a:lnTo>
                  <a:lnTo>
                    <a:pt x="583750" y="341319"/>
                  </a:lnTo>
                  <a:lnTo>
                    <a:pt x="587030" y="342650"/>
                  </a:lnTo>
                  <a:lnTo>
                    <a:pt x="588583" y="343587"/>
                  </a:lnTo>
                  <a:lnTo>
                    <a:pt x="593130" y="345331"/>
                  </a:lnTo>
                  <a:lnTo>
                    <a:pt x="593581" y="345697"/>
                  </a:lnTo>
                  <a:lnTo>
                    <a:pt x="595969" y="350243"/>
                  </a:lnTo>
                  <a:lnTo>
                    <a:pt x="596229" y="350408"/>
                  </a:lnTo>
                  <a:lnTo>
                    <a:pt x="596409" y="350381"/>
                  </a:lnTo>
                  <a:lnTo>
                    <a:pt x="596697" y="350195"/>
                  </a:lnTo>
                  <a:lnTo>
                    <a:pt x="597971" y="349160"/>
                  </a:lnTo>
                  <a:lnTo>
                    <a:pt x="598284" y="348590"/>
                  </a:lnTo>
                  <a:lnTo>
                    <a:pt x="599048" y="347706"/>
                  </a:lnTo>
                  <a:lnTo>
                    <a:pt x="599621" y="347540"/>
                  </a:lnTo>
                  <a:lnTo>
                    <a:pt x="600101" y="347684"/>
                  </a:lnTo>
                  <a:lnTo>
                    <a:pt x="600483" y="347305"/>
                  </a:lnTo>
                  <a:lnTo>
                    <a:pt x="600932" y="347315"/>
                  </a:lnTo>
                  <a:lnTo>
                    <a:pt x="603247" y="348126"/>
                  </a:lnTo>
                  <a:lnTo>
                    <a:pt x="604299" y="348650"/>
                  </a:lnTo>
                  <a:lnTo>
                    <a:pt x="606058" y="348773"/>
                  </a:lnTo>
                  <a:lnTo>
                    <a:pt x="606728" y="349324"/>
                  </a:lnTo>
                  <a:lnTo>
                    <a:pt x="607243" y="349810"/>
                  </a:lnTo>
                  <a:lnTo>
                    <a:pt x="613486" y="343772"/>
                  </a:lnTo>
                  <a:lnTo>
                    <a:pt x="617832" y="337625"/>
                  </a:lnTo>
                  <a:lnTo>
                    <a:pt x="621357" y="334871"/>
                  </a:lnTo>
                  <a:lnTo>
                    <a:pt x="622206" y="333887"/>
                  </a:lnTo>
                  <a:lnTo>
                    <a:pt x="626401" y="330849"/>
                  </a:lnTo>
                  <a:lnTo>
                    <a:pt x="626206" y="330737"/>
                  </a:lnTo>
                  <a:lnTo>
                    <a:pt x="624517" y="329765"/>
                  </a:lnTo>
                  <a:lnTo>
                    <a:pt x="621794" y="326431"/>
                  </a:lnTo>
                  <a:lnTo>
                    <a:pt x="618701" y="323045"/>
                  </a:lnTo>
                  <a:lnTo>
                    <a:pt x="616849" y="321833"/>
                  </a:lnTo>
                  <a:lnTo>
                    <a:pt x="610714" y="314277"/>
                  </a:lnTo>
                  <a:lnTo>
                    <a:pt x="610711" y="314140"/>
                  </a:lnTo>
                  <a:lnTo>
                    <a:pt x="610872" y="314066"/>
                  </a:lnTo>
                  <a:lnTo>
                    <a:pt x="611100" y="314046"/>
                  </a:lnTo>
                  <a:lnTo>
                    <a:pt x="612224" y="313663"/>
                  </a:lnTo>
                  <a:lnTo>
                    <a:pt x="612722" y="313519"/>
                  </a:lnTo>
                  <a:lnTo>
                    <a:pt x="613623" y="313213"/>
                  </a:lnTo>
                  <a:lnTo>
                    <a:pt x="613942" y="313062"/>
                  </a:lnTo>
                  <a:lnTo>
                    <a:pt x="615010" y="312726"/>
                  </a:lnTo>
                  <a:lnTo>
                    <a:pt x="622107" y="311525"/>
                  </a:lnTo>
                  <a:lnTo>
                    <a:pt x="625816" y="309932"/>
                  </a:lnTo>
                  <a:lnTo>
                    <a:pt x="631896" y="308241"/>
                  </a:lnTo>
                  <a:lnTo>
                    <a:pt x="634366" y="307699"/>
                  </a:lnTo>
                  <a:lnTo>
                    <a:pt x="636248" y="307105"/>
                  </a:lnTo>
                  <a:lnTo>
                    <a:pt x="638135" y="306687"/>
                  </a:lnTo>
                  <a:lnTo>
                    <a:pt x="638906" y="306418"/>
                  </a:lnTo>
                  <a:lnTo>
                    <a:pt x="639378" y="306300"/>
                  </a:lnTo>
                  <a:lnTo>
                    <a:pt x="639652" y="306200"/>
                  </a:lnTo>
                  <a:lnTo>
                    <a:pt x="640026" y="306007"/>
                  </a:lnTo>
                  <a:lnTo>
                    <a:pt x="640873" y="305443"/>
                  </a:lnTo>
                  <a:lnTo>
                    <a:pt x="642467" y="304138"/>
                  </a:lnTo>
                  <a:lnTo>
                    <a:pt x="642798" y="303929"/>
                  </a:lnTo>
                  <a:lnTo>
                    <a:pt x="643641" y="303286"/>
                  </a:lnTo>
                  <a:lnTo>
                    <a:pt x="643886" y="303083"/>
                  </a:lnTo>
                  <a:lnTo>
                    <a:pt x="644062" y="302955"/>
                  </a:lnTo>
                  <a:lnTo>
                    <a:pt x="644247" y="302822"/>
                  </a:lnTo>
                  <a:lnTo>
                    <a:pt x="650772" y="300835"/>
                  </a:lnTo>
                  <a:lnTo>
                    <a:pt x="656211" y="304582"/>
                  </a:lnTo>
                  <a:lnTo>
                    <a:pt x="659155" y="306970"/>
                  </a:lnTo>
                  <a:lnTo>
                    <a:pt x="661049" y="307700"/>
                  </a:lnTo>
                  <a:lnTo>
                    <a:pt x="665250" y="308554"/>
                  </a:lnTo>
                  <a:lnTo>
                    <a:pt x="667223" y="309153"/>
                  </a:lnTo>
                  <a:lnTo>
                    <a:pt x="678327" y="311885"/>
                  </a:lnTo>
                  <a:lnTo>
                    <a:pt x="682534" y="313082"/>
                  </a:lnTo>
                  <a:lnTo>
                    <a:pt x="686262" y="313696"/>
                  </a:lnTo>
                  <a:lnTo>
                    <a:pt x="686778" y="313563"/>
                  </a:lnTo>
                  <a:lnTo>
                    <a:pt x="689209" y="311200"/>
                  </a:lnTo>
                  <a:lnTo>
                    <a:pt x="691197" y="308785"/>
                  </a:lnTo>
                  <a:lnTo>
                    <a:pt x="694468" y="306013"/>
                  </a:lnTo>
                  <a:lnTo>
                    <a:pt x="694757" y="305496"/>
                  </a:lnTo>
                  <a:lnTo>
                    <a:pt x="696212" y="305363"/>
                  </a:lnTo>
                  <a:lnTo>
                    <a:pt x="698005" y="304126"/>
                  </a:lnTo>
                  <a:lnTo>
                    <a:pt x="702500" y="300187"/>
                  </a:lnTo>
                  <a:lnTo>
                    <a:pt x="707772" y="294857"/>
                  </a:lnTo>
                  <a:lnTo>
                    <a:pt x="708071" y="294526"/>
                  </a:lnTo>
                  <a:lnTo>
                    <a:pt x="708405" y="294331"/>
                  </a:lnTo>
                  <a:lnTo>
                    <a:pt x="708625" y="294220"/>
                  </a:lnTo>
                  <a:lnTo>
                    <a:pt x="708859" y="294108"/>
                  </a:lnTo>
                  <a:lnTo>
                    <a:pt x="713482" y="292706"/>
                  </a:lnTo>
                  <a:lnTo>
                    <a:pt x="716050" y="292297"/>
                  </a:lnTo>
                  <a:lnTo>
                    <a:pt x="716369" y="292225"/>
                  </a:lnTo>
                  <a:lnTo>
                    <a:pt x="716669" y="292125"/>
                  </a:lnTo>
                  <a:lnTo>
                    <a:pt x="716945" y="292062"/>
                  </a:lnTo>
                  <a:lnTo>
                    <a:pt x="717150" y="292003"/>
                  </a:lnTo>
                  <a:lnTo>
                    <a:pt x="717408" y="291873"/>
                  </a:lnTo>
                  <a:lnTo>
                    <a:pt x="717763" y="291616"/>
                  </a:lnTo>
                  <a:lnTo>
                    <a:pt x="717983" y="291473"/>
                  </a:lnTo>
                  <a:lnTo>
                    <a:pt x="718818" y="291218"/>
                  </a:lnTo>
                  <a:lnTo>
                    <a:pt x="719220" y="291134"/>
                  </a:lnTo>
                  <a:lnTo>
                    <a:pt x="719838" y="290973"/>
                  </a:lnTo>
                  <a:lnTo>
                    <a:pt x="724216" y="289930"/>
                  </a:lnTo>
                  <a:lnTo>
                    <a:pt x="727950" y="288447"/>
                  </a:lnTo>
                  <a:lnTo>
                    <a:pt x="732816" y="286349"/>
                  </a:lnTo>
                  <a:lnTo>
                    <a:pt x="738925" y="284210"/>
                  </a:lnTo>
                  <a:lnTo>
                    <a:pt x="740835" y="283739"/>
                  </a:lnTo>
                  <a:lnTo>
                    <a:pt x="744563" y="283866"/>
                  </a:lnTo>
                  <a:lnTo>
                    <a:pt x="747999" y="284254"/>
                  </a:lnTo>
                  <a:lnTo>
                    <a:pt x="756050" y="287271"/>
                  </a:lnTo>
                  <a:lnTo>
                    <a:pt x="754943" y="292847"/>
                  </a:lnTo>
                  <a:lnTo>
                    <a:pt x="753293" y="297328"/>
                  </a:lnTo>
                  <a:lnTo>
                    <a:pt x="761654" y="309358"/>
                  </a:lnTo>
                  <a:lnTo>
                    <a:pt x="763575" y="315004"/>
                  </a:lnTo>
                  <a:lnTo>
                    <a:pt x="762523" y="318429"/>
                  </a:lnTo>
                  <a:lnTo>
                    <a:pt x="762868" y="322879"/>
                  </a:lnTo>
                  <a:lnTo>
                    <a:pt x="761348" y="326474"/>
                  </a:lnTo>
                  <a:lnTo>
                    <a:pt x="757200" y="328780"/>
                  </a:lnTo>
                  <a:lnTo>
                    <a:pt x="753087" y="330558"/>
                  </a:lnTo>
                  <a:lnTo>
                    <a:pt x="750985" y="333509"/>
                  </a:lnTo>
                  <a:lnTo>
                    <a:pt x="749015" y="337196"/>
                  </a:lnTo>
                  <a:lnTo>
                    <a:pt x="744825" y="344585"/>
                  </a:lnTo>
                  <a:lnTo>
                    <a:pt x="741230" y="351123"/>
                  </a:lnTo>
                  <a:lnTo>
                    <a:pt x="722873" y="363789"/>
                  </a:lnTo>
                  <a:lnTo>
                    <a:pt x="712681" y="370762"/>
                  </a:lnTo>
                  <a:lnTo>
                    <a:pt x="715908" y="375171"/>
                  </a:lnTo>
                  <a:lnTo>
                    <a:pt x="718584" y="380892"/>
                  </a:lnTo>
                  <a:lnTo>
                    <a:pt x="720329" y="391013"/>
                  </a:lnTo>
                  <a:lnTo>
                    <a:pt x="718573" y="392203"/>
                  </a:lnTo>
                  <a:lnTo>
                    <a:pt x="716859" y="392738"/>
                  </a:lnTo>
                  <a:lnTo>
                    <a:pt x="709694" y="396504"/>
                  </a:lnTo>
                  <a:lnTo>
                    <a:pt x="709210" y="400428"/>
                  </a:lnTo>
                  <a:lnTo>
                    <a:pt x="709816" y="403121"/>
                  </a:lnTo>
                  <a:lnTo>
                    <a:pt x="709707" y="405660"/>
                  </a:lnTo>
                  <a:lnTo>
                    <a:pt x="710310" y="406500"/>
                  </a:lnTo>
                  <a:lnTo>
                    <a:pt x="710967" y="409993"/>
                  </a:lnTo>
                  <a:lnTo>
                    <a:pt x="711753" y="415006"/>
                  </a:lnTo>
                  <a:lnTo>
                    <a:pt x="726342" y="420207"/>
                  </a:lnTo>
                  <a:lnTo>
                    <a:pt x="729025" y="421097"/>
                  </a:lnTo>
                  <a:lnTo>
                    <a:pt x="729869" y="421805"/>
                  </a:lnTo>
                  <a:lnTo>
                    <a:pt x="740022" y="432379"/>
                  </a:lnTo>
                  <a:lnTo>
                    <a:pt x="740619" y="433531"/>
                  </a:lnTo>
                  <a:lnTo>
                    <a:pt x="741982" y="435745"/>
                  </a:lnTo>
                  <a:lnTo>
                    <a:pt x="745984" y="438307"/>
                  </a:lnTo>
                  <a:lnTo>
                    <a:pt x="755566" y="446801"/>
                  </a:lnTo>
                  <a:lnTo>
                    <a:pt x="762054" y="451832"/>
                  </a:lnTo>
                  <a:lnTo>
                    <a:pt x="765547" y="451414"/>
                  </a:lnTo>
                  <a:lnTo>
                    <a:pt x="768722" y="450133"/>
                  </a:lnTo>
                  <a:lnTo>
                    <a:pt x="769442" y="451248"/>
                  </a:lnTo>
                  <a:lnTo>
                    <a:pt x="772437" y="450737"/>
                  </a:lnTo>
                  <a:lnTo>
                    <a:pt x="773746" y="450933"/>
                  </a:lnTo>
                  <a:lnTo>
                    <a:pt x="776275" y="449302"/>
                  </a:lnTo>
                  <a:lnTo>
                    <a:pt x="778392" y="448695"/>
                  </a:lnTo>
                  <a:lnTo>
                    <a:pt x="779066" y="450248"/>
                  </a:lnTo>
                  <a:lnTo>
                    <a:pt x="780202" y="450801"/>
                  </a:lnTo>
                  <a:lnTo>
                    <a:pt x="782375" y="450672"/>
                  </a:lnTo>
                  <a:lnTo>
                    <a:pt x="783764" y="449564"/>
                  </a:lnTo>
                  <a:lnTo>
                    <a:pt x="785264" y="450496"/>
                  </a:lnTo>
                  <a:lnTo>
                    <a:pt x="786591" y="449909"/>
                  </a:lnTo>
                  <a:lnTo>
                    <a:pt x="791310" y="450797"/>
                  </a:lnTo>
                  <a:lnTo>
                    <a:pt x="793979" y="451739"/>
                  </a:lnTo>
                  <a:lnTo>
                    <a:pt x="792798" y="454253"/>
                  </a:lnTo>
                  <a:lnTo>
                    <a:pt x="793234" y="455910"/>
                  </a:lnTo>
                  <a:lnTo>
                    <a:pt x="795452" y="456769"/>
                  </a:lnTo>
                  <a:lnTo>
                    <a:pt x="795568" y="458008"/>
                  </a:lnTo>
                  <a:lnTo>
                    <a:pt x="793088" y="459553"/>
                  </a:lnTo>
                  <a:lnTo>
                    <a:pt x="792223" y="461155"/>
                  </a:lnTo>
                  <a:lnTo>
                    <a:pt x="790939" y="460513"/>
                  </a:lnTo>
                  <a:lnTo>
                    <a:pt x="789560" y="462344"/>
                  </a:lnTo>
                  <a:lnTo>
                    <a:pt x="788897" y="465033"/>
                  </a:lnTo>
                  <a:lnTo>
                    <a:pt x="790527" y="467997"/>
                  </a:lnTo>
                  <a:lnTo>
                    <a:pt x="794790" y="468099"/>
                  </a:lnTo>
                  <a:lnTo>
                    <a:pt x="796376" y="467796"/>
                  </a:lnTo>
                  <a:lnTo>
                    <a:pt x="800178" y="464727"/>
                  </a:lnTo>
                  <a:lnTo>
                    <a:pt x="801291" y="466130"/>
                  </a:lnTo>
                  <a:lnTo>
                    <a:pt x="803445" y="466222"/>
                  </a:lnTo>
                  <a:lnTo>
                    <a:pt x="805330" y="467524"/>
                  </a:lnTo>
                  <a:lnTo>
                    <a:pt x="805879" y="470651"/>
                  </a:lnTo>
                  <a:lnTo>
                    <a:pt x="807388" y="471799"/>
                  </a:lnTo>
                  <a:lnTo>
                    <a:pt x="808074" y="474318"/>
                  </a:lnTo>
                  <a:lnTo>
                    <a:pt x="809322" y="475690"/>
                  </a:lnTo>
                  <a:lnTo>
                    <a:pt x="809185" y="476838"/>
                  </a:lnTo>
                  <a:lnTo>
                    <a:pt x="811594" y="478324"/>
                  </a:lnTo>
                  <a:lnTo>
                    <a:pt x="811637" y="481296"/>
                  </a:lnTo>
                  <a:lnTo>
                    <a:pt x="812323" y="481983"/>
                  </a:lnTo>
                  <a:lnTo>
                    <a:pt x="814831" y="481695"/>
                  </a:lnTo>
                  <a:lnTo>
                    <a:pt x="815253" y="483156"/>
                  </a:lnTo>
                  <a:lnTo>
                    <a:pt x="817101" y="483966"/>
                  </a:lnTo>
                  <a:lnTo>
                    <a:pt x="818363" y="482721"/>
                  </a:lnTo>
                  <a:lnTo>
                    <a:pt x="819417" y="483498"/>
                  </a:lnTo>
                  <a:lnTo>
                    <a:pt x="822844" y="484845"/>
                  </a:lnTo>
                  <a:lnTo>
                    <a:pt x="825165" y="484957"/>
                  </a:lnTo>
                  <a:lnTo>
                    <a:pt x="825383" y="487171"/>
                  </a:lnTo>
                  <a:lnTo>
                    <a:pt x="826471" y="489190"/>
                  </a:lnTo>
                  <a:lnTo>
                    <a:pt x="825963" y="490220"/>
                  </a:lnTo>
                  <a:lnTo>
                    <a:pt x="826373" y="492365"/>
                  </a:lnTo>
                  <a:lnTo>
                    <a:pt x="829217" y="493569"/>
                  </a:lnTo>
                  <a:lnTo>
                    <a:pt x="830233" y="492912"/>
                  </a:lnTo>
                  <a:lnTo>
                    <a:pt x="832553" y="495269"/>
                  </a:lnTo>
                  <a:lnTo>
                    <a:pt x="832460" y="496341"/>
                  </a:lnTo>
                  <a:lnTo>
                    <a:pt x="833666" y="497074"/>
                  </a:lnTo>
                  <a:lnTo>
                    <a:pt x="834057" y="498916"/>
                  </a:lnTo>
                  <a:lnTo>
                    <a:pt x="836045" y="500499"/>
                  </a:lnTo>
                  <a:lnTo>
                    <a:pt x="836462" y="503383"/>
                  </a:lnTo>
                  <a:lnTo>
                    <a:pt x="835086" y="505127"/>
                  </a:lnTo>
                  <a:lnTo>
                    <a:pt x="832278" y="504368"/>
                  </a:lnTo>
                  <a:lnTo>
                    <a:pt x="832045" y="505396"/>
                  </a:lnTo>
                  <a:lnTo>
                    <a:pt x="829978" y="505233"/>
                  </a:lnTo>
                  <a:lnTo>
                    <a:pt x="828567" y="506121"/>
                  </a:lnTo>
                  <a:lnTo>
                    <a:pt x="827792" y="507729"/>
                  </a:lnTo>
                  <a:lnTo>
                    <a:pt x="827573" y="508074"/>
                  </a:lnTo>
                  <a:lnTo>
                    <a:pt x="827953" y="510125"/>
                  </a:lnTo>
                  <a:lnTo>
                    <a:pt x="829035" y="511380"/>
                  </a:lnTo>
                  <a:lnTo>
                    <a:pt x="828820" y="513616"/>
                  </a:lnTo>
                  <a:lnTo>
                    <a:pt x="830105" y="514588"/>
                  </a:lnTo>
                  <a:lnTo>
                    <a:pt x="830619" y="516410"/>
                  </a:lnTo>
                  <a:lnTo>
                    <a:pt x="831334" y="516313"/>
                  </a:lnTo>
                  <a:lnTo>
                    <a:pt x="832285" y="519467"/>
                  </a:lnTo>
                  <a:lnTo>
                    <a:pt x="830752" y="520263"/>
                  </a:lnTo>
                  <a:lnTo>
                    <a:pt x="831268" y="521814"/>
                  </a:lnTo>
                  <a:lnTo>
                    <a:pt x="834082" y="522535"/>
                  </a:lnTo>
                  <a:lnTo>
                    <a:pt x="835119" y="521635"/>
                  </a:lnTo>
                  <a:lnTo>
                    <a:pt x="837767" y="524654"/>
                  </a:lnTo>
                  <a:lnTo>
                    <a:pt x="838379" y="527564"/>
                  </a:lnTo>
                  <a:lnTo>
                    <a:pt x="837889" y="529034"/>
                  </a:lnTo>
                  <a:lnTo>
                    <a:pt x="839269" y="529248"/>
                  </a:lnTo>
                  <a:lnTo>
                    <a:pt x="840216" y="530182"/>
                  </a:lnTo>
                  <a:lnTo>
                    <a:pt x="840058" y="531852"/>
                  </a:lnTo>
                  <a:lnTo>
                    <a:pt x="840387" y="533660"/>
                  </a:lnTo>
                  <a:lnTo>
                    <a:pt x="841499" y="534275"/>
                  </a:lnTo>
                  <a:lnTo>
                    <a:pt x="840595" y="535812"/>
                  </a:lnTo>
                  <a:lnTo>
                    <a:pt x="842383" y="538260"/>
                  </a:lnTo>
                  <a:lnTo>
                    <a:pt x="843736" y="538610"/>
                  </a:lnTo>
                  <a:lnTo>
                    <a:pt x="845204" y="541106"/>
                  </a:lnTo>
                  <a:lnTo>
                    <a:pt x="845034" y="542259"/>
                  </a:lnTo>
                  <a:lnTo>
                    <a:pt x="844093" y="543238"/>
                  </a:lnTo>
                  <a:lnTo>
                    <a:pt x="844482" y="544232"/>
                  </a:lnTo>
                  <a:lnTo>
                    <a:pt x="844141" y="546467"/>
                  </a:lnTo>
                  <a:lnTo>
                    <a:pt x="845343" y="547336"/>
                  </a:lnTo>
                  <a:lnTo>
                    <a:pt x="845961" y="549062"/>
                  </a:lnTo>
                  <a:lnTo>
                    <a:pt x="846825" y="551711"/>
                  </a:lnTo>
                  <a:lnTo>
                    <a:pt x="847568" y="552305"/>
                  </a:lnTo>
                  <a:lnTo>
                    <a:pt x="847039" y="554030"/>
                  </a:lnTo>
                  <a:lnTo>
                    <a:pt x="845761" y="556379"/>
                  </a:lnTo>
                  <a:lnTo>
                    <a:pt x="842258" y="555973"/>
                  </a:lnTo>
                  <a:lnTo>
                    <a:pt x="840760" y="558217"/>
                  </a:lnTo>
                  <a:lnTo>
                    <a:pt x="839694" y="558297"/>
                  </a:lnTo>
                  <a:lnTo>
                    <a:pt x="836649" y="561537"/>
                  </a:lnTo>
                  <a:lnTo>
                    <a:pt x="835959" y="564167"/>
                  </a:lnTo>
                  <a:lnTo>
                    <a:pt x="835867" y="568059"/>
                  </a:lnTo>
                  <a:lnTo>
                    <a:pt x="835437" y="568824"/>
                  </a:lnTo>
                  <a:lnTo>
                    <a:pt x="836413" y="571398"/>
                  </a:lnTo>
                  <a:lnTo>
                    <a:pt x="835571" y="571755"/>
                  </a:lnTo>
                  <a:lnTo>
                    <a:pt x="836043" y="573207"/>
                  </a:lnTo>
                  <a:lnTo>
                    <a:pt x="837054" y="574032"/>
                  </a:lnTo>
                  <a:lnTo>
                    <a:pt x="839657" y="574786"/>
                  </a:lnTo>
                  <a:lnTo>
                    <a:pt x="838415" y="576720"/>
                  </a:lnTo>
                  <a:lnTo>
                    <a:pt x="838875" y="578072"/>
                  </a:lnTo>
                  <a:lnTo>
                    <a:pt x="838640" y="579694"/>
                  </a:lnTo>
                  <a:lnTo>
                    <a:pt x="839441" y="580372"/>
                  </a:lnTo>
                  <a:lnTo>
                    <a:pt x="840801" y="578278"/>
                  </a:lnTo>
                  <a:lnTo>
                    <a:pt x="842220" y="579009"/>
                  </a:lnTo>
                  <a:lnTo>
                    <a:pt x="842292" y="581015"/>
                  </a:lnTo>
                  <a:lnTo>
                    <a:pt x="843936" y="582273"/>
                  </a:lnTo>
                  <a:lnTo>
                    <a:pt x="843682" y="583584"/>
                  </a:lnTo>
                  <a:lnTo>
                    <a:pt x="844928" y="583926"/>
                  </a:lnTo>
                  <a:lnTo>
                    <a:pt x="845784" y="585839"/>
                  </a:lnTo>
                  <a:lnTo>
                    <a:pt x="847299" y="586422"/>
                  </a:lnTo>
                  <a:lnTo>
                    <a:pt x="848642" y="585788"/>
                  </a:lnTo>
                  <a:lnTo>
                    <a:pt x="850644" y="585960"/>
                  </a:lnTo>
                  <a:lnTo>
                    <a:pt x="851213" y="586616"/>
                  </a:lnTo>
                  <a:lnTo>
                    <a:pt x="852999" y="586092"/>
                  </a:lnTo>
                  <a:lnTo>
                    <a:pt x="857695" y="583995"/>
                  </a:lnTo>
                  <a:lnTo>
                    <a:pt x="857907" y="584687"/>
                  </a:lnTo>
                  <a:lnTo>
                    <a:pt x="862548" y="585408"/>
                  </a:lnTo>
                  <a:lnTo>
                    <a:pt x="863196" y="586552"/>
                  </a:lnTo>
                  <a:lnTo>
                    <a:pt x="861974" y="588119"/>
                  </a:lnTo>
                  <a:lnTo>
                    <a:pt x="859833" y="587677"/>
                  </a:lnTo>
                  <a:lnTo>
                    <a:pt x="860831" y="589644"/>
                  </a:lnTo>
                  <a:lnTo>
                    <a:pt x="860504" y="592094"/>
                  </a:lnTo>
                  <a:lnTo>
                    <a:pt x="863287" y="594418"/>
                  </a:lnTo>
                  <a:lnTo>
                    <a:pt x="863554" y="595565"/>
                  </a:lnTo>
                  <a:lnTo>
                    <a:pt x="865876" y="598489"/>
                  </a:lnTo>
                  <a:lnTo>
                    <a:pt x="867052" y="597751"/>
                  </a:lnTo>
                  <a:lnTo>
                    <a:pt x="867343" y="599325"/>
                  </a:lnTo>
                  <a:lnTo>
                    <a:pt x="868227" y="600433"/>
                  </a:lnTo>
                  <a:lnTo>
                    <a:pt x="868351" y="604065"/>
                  </a:lnTo>
                  <a:lnTo>
                    <a:pt x="869018" y="604401"/>
                  </a:lnTo>
                  <a:lnTo>
                    <a:pt x="869990" y="602468"/>
                  </a:lnTo>
                  <a:lnTo>
                    <a:pt x="870410" y="600508"/>
                  </a:lnTo>
                  <a:lnTo>
                    <a:pt x="872616" y="599929"/>
                  </a:lnTo>
                  <a:lnTo>
                    <a:pt x="873287" y="600529"/>
                  </a:lnTo>
                  <a:lnTo>
                    <a:pt x="878392" y="601463"/>
                  </a:lnTo>
                  <a:lnTo>
                    <a:pt x="879155" y="602126"/>
                  </a:lnTo>
                  <a:lnTo>
                    <a:pt x="880171" y="604150"/>
                  </a:lnTo>
                  <a:lnTo>
                    <a:pt x="882938" y="603720"/>
                  </a:lnTo>
                  <a:lnTo>
                    <a:pt x="884396" y="602803"/>
                  </a:lnTo>
                  <a:lnTo>
                    <a:pt x="885238" y="603710"/>
                  </a:lnTo>
                  <a:lnTo>
                    <a:pt x="883223" y="604611"/>
                  </a:lnTo>
                  <a:lnTo>
                    <a:pt x="883487" y="606544"/>
                  </a:lnTo>
                  <a:lnTo>
                    <a:pt x="884457" y="611355"/>
                  </a:lnTo>
                  <a:lnTo>
                    <a:pt x="885185" y="612248"/>
                  </a:lnTo>
                  <a:lnTo>
                    <a:pt x="885696" y="614117"/>
                  </a:lnTo>
                  <a:lnTo>
                    <a:pt x="886807" y="613621"/>
                  </a:lnTo>
                  <a:lnTo>
                    <a:pt x="887200" y="612042"/>
                  </a:lnTo>
                  <a:lnTo>
                    <a:pt x="889827" y="608923"/>
                  </a:lnTo>
                  <a:lnTo>
                    <a:pt x="890864" y="609315"/>
                  </a:lnTo>
                  <a:lnTo>
                    <a:pt x="891486" y="610750"/>
                  </a:lnTo>
                  <a:lnTo>
                    <a:pt x="893116" y="610577"/>
                  </a:lnTo>
                  <a:lnTo>
                    <a:pt x="894199" y="611010"/>
                  </a:lnTo>
                  <a:lnTo>
                    <a:pt x="894920" y="614129"/>
                  </a:lnTo>
                  <a:lnTo>
                    <a:pt x="894387" y="614779"/>
                  </a:lnTo>
                  <a:lnTo>
                    <a:pt x="895697" y="616995"/>
                  </a:lnTo>
                  <a:lnTo>
                    <a:pt x="896569" y="617088"/>
                  </a:lnTo>
                  <a:lnTo>
                    <a:pt x="897235" y="619257"/>
                  </a:lnTo>
                  <a:lnTo>
                    <a:pt x="899485" y="621124"/>
                  </a:lnTo>
                  <a:lnTo>
                    <a:pt x="899356" y="621954"/>
                  </a:lnTo>
                  <a:lnTo>
                    <a:pt x="900461" y="623219"/>
                  </a:lnTo>
                  <a:lnTo>
                    <a:pt x="902236" y="624220"/>
                  </a:lnTo>
                  <a:lnTo>
                    <a:pt x="903008" y="623416"/>
                  </a:lnTo>
                  <a:lnTo>
                    <a:pt x="902531" y="621462"/>
                  </a:lnTo>
                  <a:lnTo>
                    <a:pt x="903762" y="621753"/>
                  </a:lnTo>
                  <a:lnTo>
                    <a:pt x="906540" y="619931"/>
                  </a:lnTo>
                  <a:lnTo>
                    <a:pt x="909232" y="618541"/>
                  </a:lnTo>
                  <a:lnTo>
                    <a:pt x="910403" y="617053"/>
                  </a:lnTo>
                  <a:lnTo>
                    <a:pt x="910619" y="615299"/>
                  </a:lnTo>
                  <a:lnTo>
                    <a:pt x="911318" y="614913"/>
                  </a:lnTo>
                  <a:lnTo>
                    <a:pt x="910909" y="612573"/>
                  </a:lnTo>
                  <a:lnTo>
                    <a:pt x="911247" y="610342"/>
                  </a:lnTo>
                  <a:lnTo>
                    <a:pt x="909952" y="607555"/>
                  </a:lnTo>
                  <a:lnTo>
                    <a:pt x="910384" y="605208"/>
                  </a:lnTo>
                  <a:lnTo>
                    <a:pt x="908801" y="605166"/>
                  </a:lnTo>
                  <a:lnTo>
                    <a:pt x="908654" y="603542"/>
                  </a:lnTo>
                  <a:lnTo>
                    <a:pt x="907198" y="601585"/>
                  </a:lnTo>
                  <a:lnTo>
                    <a:pt x="908005" y="599919"/>
                  </a:lnTo>
                  <a:lnTo>
                    <a:pt x="908476" y="597429"/>
                  </a:lnTo>
                  <a:lnTo>
                    <a:pt x="909662" y="597755"/>
                  </a:lnTo>
                  <a:lnTo>
                    <a:pt x="908852" y="594366"/>
                  </a:lnTo>
                  <a:lnTo>
                    <a:pt x="908074" y="593514"/>
                  </a:lnTo>
                  <a:lnTo>
                    <a:pt x="908443" y="592409"/>
                  </a:lnTo>
                  <a:lnTo>
                    <a:pt x="907114" y="590940"/>
                  </a:lnTo>
                  <a:lnTo>
                    <a:pt x="906825" y="588833"/>
                  </a:lnTo>
                  <a:lnTo>
                    <a:pt x="907712" y="588390"/>
                  </a:lnTo>
                  <a:lnTo>
                    <a:pt x="908685" y="586745"/>
                  </a:lnTo>
                  <a:lnTo>
                    <a:pt x="910147" y="586098"/>
                  </a:lnTo>
                  <a:lnTo>
                    <a:pt x="910642" y="585028"/>
                  </a:lnTo>
                  <a:lnTo>
                    <a:pt x="912981" y="584614"/>
                  </a:lnTo>
                  <a:lnTo>
                    <a:pt x="915315" y="584843"/>
                  </a:lnTo>
                  <a:lnTo>
                    <a:pt x="917307" y="585696"/>
                  </a:lnTo>
                  <a:lnTo>
                    <a:pt x="917440" y="584454"/>
                  </a:lnTo>
                  <a:lnTo>
                    <a:pt x="918896" y="584861"/>
                  </a:lnTo>
                  <a:lnTo>
                    <a:pt x="919601" y="586731"/>
                  </a:lnTo>
                  <a:lnTo>
                    <a:pt x="921845" y="587092"/>
                  </a:lnTo>
                  <a:lnTo>
                    <a:pt x="923418" y="586726"/>
                  </a:lnTo>
                  <a:lnTo>
                    <a:pt x="926294" y="588750"/>
                  </a:lnTo>
                  <a:lnTo>
                    <a:pt x="927398" y="588609"/>
                  </a:lnTo>
                  <a:lnTo>
                    <a:pt x="926809" y="587764"/>
                  </a:lnTo>
                  <a:lnTo>
                    <a:pt x="927177" y="586320"/>
                  </a:lnTo>
                  <a:lnTo>
                    <a:pt x="928024" y="585698"/>
                  </a:lnTo>
                  <a:lnTo>
                    <a:pt x="930719" y="587152"/>
                  </a:lnTo>
                  <a:lnTo>
                    <a:pt x="931372" y="586524"/>
                  </a:lnTo>
                  <a:lnTo>
                    <a:pt x="931466" y="584534"/>
                  </a:lnTo>
                  <a:lnTo>
                    <a:pt x="934743" y="584401"/>
                  </a:lnTo>
                  <a:lnTo>
                    <a:pt x="934760" y="582054"/>
                  </a:lnTo>
                  <a:lnTo>
                    <a:pt x="937585" y="582230"/>
                  </a:lnTo>
                  <a:lnTo>
                    <a:pt x="937678" y="580693"/>
                  </a:lnTo>
                  <a:lnTo>
                    <a:pt x="937019" y="579703"/>
                  </a:lnTo>
                  <a:lnTo>
                    <a:pt x="938446" y="579088"/>
                  </a:lnTo>
                  <a:lnTo>
                    <a:pt x="936879" y="577877"/>
                  </a:lnTo>
                  <a:lnTo>
                    <a:pt x="935337" y="575843"/>
                  </a:lnTo>
                  <a:lnTo>
                    <a:pt x="935026" y="573827"/>
                  </a:lnTo>
                  <a:lnTo>
                    <a:pt x="933725" y="573427"/>
                  </a:lnTo>
                  <a:lnTo>
                    <a:pt x="935855" y="570728"/>
                  </a:lnTo>
                  <a:lnTo>
                    <a:pt x="937106" y="571107"/>
                  </a:lnTo>
                  <a:lnTo>
                    <a:pt x="939632" y="568928"/>
                  </a:lnTo>
                  <a:lnTo>
                    <a:pt x="939221" y="567908"/>
                  </a:lnTo>
                  <a:lnTo>
                    <a:pt x="936919" y="568665"/>
                  </a:lnTo>
                  <a:lnTo>
                    <a:pt x="936231" y="566877"/>
                  </a:lnTo>
                  <a:lnTo>
                    <a:pt x="938069" y="566783"/>
                  </a:lnTo>
                  <a:lnTo>
                    <a:pt x="939598" y="565447"/>
                  </a:lnTo>
                  <a:lnTo>
                    <a:pt x="939907" y="564274"/>
                  </a:lnTo>
                  <a:lnTo>
                    <a:pt x="938594" y="563310"/>
                  </a:lnTo>
                  <a:lnTo>
                    <a:pt x="939459" y="561626"/>
                  </a:lnTo>
                  <a:lnTo>
                    <a:pt x="939367" y="559054"/>
                  </a:lnTo>
                  <a:lnTo>
                    <a:pt x="940302" y="557621"/>
                  </a:lnTo>
                  <a:lnTo>
                    <a:pt x="939587" y="556307"/>
                  </a:lnTo>
                  <a:lnTo>
                    <a:pt x="939490" y="554788"/>
                  </a:lnTo>
                  <a:lnTo>
                    <a:pt x="938661" y="553834"/>
                  </a:lnTo>
                  <a:lnTo>
                    <a:pt x="937363" y="553826"/>
                  </a:lnTo>
                  <a:lnTo>
                    <a:pt x="937561" y="552026"/>
                  </a:lnTo>
                  <a:lnTo>
                    <a:pt x="936027" y="551009"/>
                  </a:lnTo>
                  <a:lnTo>
                    <a:pt x="934639" y="549493"/>
                  </a:lnTo>
                  <a:lnTo>
                    <a:pt x="934042" y="548083"/>
                  </a:lnTo>
                  <a:lnTo>
                    <a:pt x="932971" y="547735"/>
                  </a:lnTo>
                  <a:lnTo>
                    <a:pt x="932503" y="546029"/>
                  </a:lnTo>
                  <a:lnTo>
                    <a:pt x="930997" y="546896"/>
                  </a:lnTo>
                  <a:lnTo>
                    <a:pt x="928771" y="546497"/>
                  </a:lnTo>
                  <a:lnTo>
                    <a:pt x="927927" y="547152"/>
                  </a:lnTo>
                  <a:lnTo>
                    <a:pt x="926763" y="545950"/>
                  </a:lnTo>
                  <a:lnTo>
                    <a:pt x="923806" y="544933"/>
                  </a:lnTo>
                  <a:lnTo>
                    <a:pt x="923105" y="542789"/>
                  </a:lnTo>
                  <a:lnTo>
                    <a:pt x="921016" y="543686"/>
                  </a:lnTo>
                  <a:lnTo>
                    <a:pt x="918083" y="542329"/>
                  </a:lnTo>
                  <a:lnTo>
                    <a:pt x="917166" y="542668"/>
                  </a:lnTo>
                  <a:lnTo>
                    <a:pt x="916047" y="541503"/>
                  </a:lnTo>
                  <a:lnTo>
                    <a:pt x="914732" y="541520"/>
                  </a:lnTo>
                  <a:lnTo>
                    <a:pt x="914646" y="543529"/>
                  </a:lnTo>
                  <a:lnTo>
                    <a:pt x="913553" y="544028"/>
                  </a:lnTo>
                  <a:lnTo>
                    <a:pt x="912288" y="542822"/>
                  </a:lnTo>
                  <a:lnTo>
                    <a:pt x="909987" y="541566"/>
                  </a:lnTo>
                  <a:lnTo>
                    <a:pt x="909100" y="539473"/>
                  </a:lnTo>
                  <a:lnTo>
                    <a:pt x="911129" y="539706"/>
                  </a:lnTo>
                  <a:lnTo>
                    <a:pt x="911683" y="534142"/>
                  </a:lnTo>
                  <a:lnTo>
                    <a:pt x="912673" y="533117"/>
                  </a:lnTo>
                  <a:lnTo>
                    <a:pt x="911317" y="532350"/>
                  </a:lnTo>
                  <a:lnTo>
                    <a:pt x="910546" y="530636"/>
                  </a:lnTo>
                  <a:lnTo>
                    <a:pt x="912292" y="527973"/>
                  </a:lnTo>
                  <a:lnTo>
                    <a:pt x="912185" y="526015"/>
                  </a:lnTo>
                  <a:lnTo>
                    <a:pt x="909967" y="526021"/>
                  </a:lnTo>
                  <a:lnTo>
                    <a:pt x="909263" y="524781"/>
                  </a:lnTo>
                  <a:lnTo>
                    <a:pt x="908039" y="524678"/>
                  </a:lnTo>
                  <a:lnTo>
                    <a:pt x="906712" y="523071"/>
                  </a:lnTo>
                  <a:lnTo>
                    <a:pt x="905271" y="522968"/>
                  </a:lnTo>
                  <a:lnTo>
                    <a:pt x="905748" y="522295"/>
                  </a:lnTo>
                  <a:lnTo>
                    <a:pt x="904058" y="520009"/>
                  </a:lnTo>
                  <a:lnTo>
                    <a:pt x="904409" y="518586"/>
                  </a:lnTo>
                  <a:lnTo>
                    <a:pt x="906517" y="519787"/>
                  </a:lnTo>
                  <a:lnTo>
                    <a:pt x="908171" y="519733"/>
                  </a:lnTo>
                  <a:lnTo>
                    <a:pt x="908756" y="518091"/>
                  </a:lnTo>
                  <a:lnTo>
                    <a:pt x="907421" y="516470"/>
                  </a:lnTo>
                  <a:lnTo>
                    <a:pt x="907446" y="514549"/>
                  </a:lnTo>
                  <a:lnTo>
                    <a:pt x="908984" y="514904"/>
                  </a:lnTo>
                  <a:lnTo>
                    <a:pt x="910455" y="514233"/>
                  </a:lnTo>
                  <a:lnTo>
                    <a:pt x="910696" y="512826"/>
                  </a:lnTo>
                  <a:lnTo>
                    <a:pt x="910437" y="509685"/>
                  </a:lnTo>
                  <a:lnTo>
                    <a:pt x="911891" y="509141"/>
                  </a:lnTo>
                  <a:lnTo>
                    <a:pt x="911941" y="507296"/>
                  </a:lnTo>
                  <a:lnTo>
                    <a:pt x="915883" y="504781"/>
                  </a:lnTo>
                  <a:lnTo>
                    <a:pt x="918496" y="505514"/>
                  </a:lnTo>
                  <a:lnTo>
                    <a:pt x="919510" y="505026"/>
                  </a:lnTo>
                  <a:lnTo>
                    <a:pt x="920001" y="502826"/>
                  </a:lnTo>
                  <a:lnTo>
                    <a:pt x="920141" y="500376"/>
                  </a:lnTo>
                  <a:lnTo>
                    <a:pt x="921154" y="498898"/>
                  </a:lnTo>
                  <a:lnTo>
                    <a:pt x="920073" y="497822"/>
                  </a:lnTo>
                  <a:lnTo>
                    <a:pt x="919979" y="495009"/>
                  </a:lnTo>
                  <a:lnTo>
                    <a:pt x="919198" y="493141"/>
                  </a:lnTo>
                  <a:lnTo>
                    <a:pt x="918126" y="494135"/>
                  </a:lnTo>
                  <a:lnTo>
                    <a:pt x="917498" y="493226"/>
                  </a:lnTo>
                  <a:lnTo>
                    <a:pt x="918036" y="491761"/>
                  </a:lnTo>
                  <a:lnTo>
                    <a:pt x="916122" y="490067"/>
                  </a:lnTo>
                  <a:lnTo>
                    <a:pt x="914185" y="489128"/>
                  </a:lnTo>
                  <a:lnTo>
                    <a:pt x="914576" y="488317"/>
                  </a:lnTo>
                  <a:lnTo>
                    <a:pt x="916202" y="488741"/>
                  </a:lnTo>
                  <a:lnTo>
                    <a:pt x="917262" y="487137"/>
                  </a:lnTo>
                  <a:lnTo>
                    <a:pt x="918934" y="487788"/>
                  </a:lnTo>
                  <a:lnTo>
                    <a:pt x="919997" y="486631"/>
                  </a:lnTo>
                  <a:lnTo>
                    <a:pt x="920450" y="484662"/>
                  </a:lnTo>
                  <a:lnTo>
                    <a:pt x="921746" y="483187"/>
                  </a:lnTo>
                  <a:lnTo>
                    <a:pt x="920788" y="481809"/>
                  </a:lnTo>
                  <a:lnTo>
                    <a:pt x="920382" y="479312"/>
                  </a:lnTo>
                  <a:lnTo>
                    <a:pt x="918795" y="476844"/>
                  </a:lnTo>
                  <a:lnTo>
                    <a:pt x="917814" y="474356"/>
                  </a:lnTo>
                  <a:lnTo>
                    <a:pt x="918669" y="473741"/>
                  </a:lnTo>
                  <a:lnTo>
                    <a:pt x="920122" y="474979"/>
                  </a:lnTo>
                  <a:lnTo>
                    <a:pt x="921365" y="474415"/>
                  </a:lnTo>
                  <a:lnTo>
                    <a:pt x="923865" y="475077"/>
                  </a:lnTo>
                  <a:lnTo>
                    <a:pt x="925726" y="474883"/>
                  </a:lnTo>
                  <a:lnTo>
                    <a:pt x="926229" y="476446"/>
                  </a:lnTo>
                  <a:lnTo>
                    <a:pt x="927516" y="476342"/>
                  </a:lnTo>
                  <a:lnTo>
                    <a:pt x="928584" y="474671"/>
                  </a:lnTo>
                  <a:lnTo>
                    <a:pt x="928151" y="473633"/>
                  </a:lnTo>
                  <a:lnTo>
                    <a:pt x="929068" y="471805"/>
                  </a:lnTo>
                  <a:lnTo>
                    <a:pt x="934099" y="475405"/>
                  </a:lnTo>
                  <a:lnTo>
                    <a:pt x="934879" y="475232"/>
                  </a:lnTo>
                  <a:lnTo>
                    <a:pt x="936248" y="476669"/>
                  </a:lnTo>
                  <a:lnTo>
                    <a:pt x="937792" y="474666"/>
                  </a:lnTo>
                  <a:lnTo>
                    <a:pt x="938195" y="472716"/>
                  </a:lnTo>
                  <a:lnTo>
                    <a:pt x="940117" y="474198"/>
                  </a:lnTo>
                  <a:lnTo>
                    <a:pt x="940661" y="475393"/>
                  </a:lnTo>
                  <a:lnTo>
                    <a:pt x="943043" y="475991"/>
                  </a:lnTo>
                  <a:lnTo>
                    <a:pt x="945173" y="475196"/>
                  </a:lnTo>
                  <a:lnTo>
                    <a:pt x="945465" y="473433"/>
                  </a:lnTo>
                  <a:lnTo>
                    <a:pt x="947127" y="474588"/>
                  </a:lnTo>
                  <a:lnTo>
                    <a:pt x="948182" y="474191"/>
                  </a:lnTo>
                  <a:lnTo>
                    <a:pt x="949293" y="475273"/>
                  </a:lnTo>
                  <a:lnTo>
                    <a:pt x="951775" y="473742"/>
                  </a:lnTo>
                  <a:lnTo>
                    <a:pt x="954829" y="473026"/>
                  </a:lnTo>
                  <a:lnTo>
                    <a:pt x="958283" y="476658"/>
                  </a:lnTo>
                  <a:lnTo>
                    <a:pt x="959223" y="476012"/>
                  </a:lnTo>
                  <a:lnTo>
                    <a:pt x="960442" y="476562"/>
                  </a:lnTo>
                  <a:lnTo>
                    <a:pt x="961504" y="480016"/>
                  </a:lnTo>
                  <a:lnTo>
                    <a:pt x="961137" y="481200"/>
                  </a:lnTo>
                  <a:lnTo>
                    <a:pt x="961646" y="485157"/>
                  </a:lnTo>
                  <a:lnTo>
                    <a:pt x="962733" y="488391"/>
                  </a:lnTo>
                  <a:lnTo>
                    <a:pt x="962252" y="489790"/>
                  </a:lnTo>
                  <a:lnTo>
                    <a:pt x="963205" y="491514"/>
                  </a:lnTo>
                  <a:lnTo>
                    <a:pt x="964559" y="490511"/>
                  </a:lnTo>
                  <a:lnTo>
                    <a:pt x="966987" y="492180"/>
                  </a:lnTo>
                  <a:lnTo>
                    <a:pt x="971915" y="492612"/>
                  </a:lnTo>
                  <a:lnTo>
                    <a:pt x="973899" y="491884"/>
                  </a:lnTo>
                  <a:lnTo>
                    <a:pt x="977499" y="495171"/>
                  </a:lnTo>
                  <a:lnTo>
                    <a:pt x="976916" y="496264"/>
                  </a:lnTo>
                  <a:lnTo>
                    <a:pt x="977912" y="498259"/>
                  </a:lnTo>
                  <a:lnTo>
                    <a:pt x="979728" y="497629"/>
                  </a:lnTo>
                  <a:lnTo>
                    <a:pt x="981179" y="497643"/>
                  </a:lnTo>
                  <a:lnTo>
                    <a:pt x="982002" y="498475"/>
                  </a:lnTo>
                  <a:lnTo>
                    <a:pt x="983858" y="499119"/>
                  </a:lnTo>
                  <a:lnTo>
                    <a:pt x="986406" y="497917"/>
                  </a:lnTo>
                  <a:lnTo>
                    <a:pt x="988817" y="500114"/>
                  </a:lnTo>
                  <a:lnTo>
                    <a:pt x="990112" y="499548"/>
                  </a:lnTo>
                  <a:lnTo>
                    <a:pt x="993261" y="501438"/>
                  </a:lnTo>
                  <a:lnTo>
                    <a:pt x="998928" y="503203"/>
                  </a:lnTo>
                  <a:lnTo>
                    <a:pt x="999834" y="504659"/>
                  </a:lnTo>
                  <a:lnTo>
                    <a:pt x="1001563" y="504517"/>
                  </a:lnTo>
                  <a:lnTo>
                    <a:pt x="1002036" y="506804"/>
                  </a:lnTo>
                  <a:lnTo>
                    <a:pt x="1003196" y="507657"/>
                  </a:lnTo>
                  <a:lnTo>
                    <a:pt x="1003715" y="508946"/>
                  </a:lnTo>
                  <a:lnTo>
                    <a:pt x="1003490" y="511870"/>
                  </a:lnTo>
                  <a:lnTo>
                    <a:pt x="1006732" y="511594"/>
                  </a:lnTo>
                  <a:lnTo>
                    <a:pt x="1006605" y="510550"/>
                  </a:lnTo>
                  <a:lnTo>
                    <a:pt x="1007810" y="509895"/>
                  </a:lnTo>
                  <a:lnTo>
                    <a:pt x="1009001" y="510973"/>
                  </a:lnTo>
                  <a:lnTo>
                    <a:pt x="1008991" y="512698"/>
                  </a:lnTo>
                  <a:lnTo>
                    <a:pt x="1007952" y="514957"/>
                  </a:lnTo>
                  <a:lnTo>
                    <a:pt x="1009514" y="515186"/>
                  </a:lnTo>
                  <a:lnTo>
                    <a:pt x="1010468" y="516840"/>
                  </a:lnTo>
                  <a:lnTo>
                    <a:pt x="1011939" y="516004"/>
                  </a:lnTo>
                  <a:lnTo>
                    <a:pt x="1013601" y="516184"/>
                  </a:lnTo>
                  <a:lnTo>
                    <a:pt x="1013469" y="517552"/>
                  </a:lnTo>
                  <a:lnTo>
                    <a:pt x="1014934" y="517612"/>
                  </a:lnTo>
                  <a:lnTo>
                    <a:pt x="1016448" y="518397"/>
                  </a:lnTo>
                  <a:lnTo>
                    <a:pt x="1016599" y="519523"/>
                  </a:lnTo>
                  <a:lnTo>
                    <a:pt x="1018173" y="519304"/>
                  </a:lnTo>
                  <a:lnTo>
                    <a:pt x="1019233" y="517327"/>
                  </a:lnTo>
                  <a:lnTo>
                    <a:pt x="1020236" y="514145"/>
                  </a:lnTo>
                  <a:lnTo>
                    <a:pt x="1021852" y="514062"/>
                  </a:lnTo>
                  <a:lnTo>
                    <a:pt x="1020682" y="516801"/>
                  </a:lnTo>
                  <a:lnTo>
                    <a:pt x="1021447" y="518816"/>
                  </a:lnTo>
                  <a:lnTo>
                    <a:pt x="1023307" y="518841"/>
                  </a:lnTo>
                  <a:lnTo>
                    <a:pt x="1023458" y="519614"/>
                  </a:lnTo>
                  <a:lnTo>
                    <a:pt x="1025614" y="519547"/>
                  </a:lnTo>
                  <a:lnTo>
                    <a:pt x="1029420" y="519818"/>
                  </a:lnTo>
                  <a:lnTo>
                    <a:pt x="1030642" y="520746"/>
                  </a:lnTo>
                  <a:lnTo>
                    <a:pt x="1031014" y="522947"/>
                  </a:lnTo>
                  <a:lnTo>
                    <a:pt x="1032698" y="524083"/>
                  </a:lnTo>
                  <a:lnTo>
                    <a:pt x="1033604" y="526290"/>
                  </a:lnTo>
                  <a:lnTo>
                    <a:pt x="1033755" y="527733"/>
                  </a:lnTo>
                  <a:lnTo>
                    <a:pt x="1035295" y="529610"/>
                  </a:lnTo>
                  <a:lnTo>
                    <a:pt x="1037139" y="530635"/>
                  </a:lnTo>
                  <a:lnTo>
                    <a:pt x="1038752" y="530123"/>
                  </a:lnTo>
                  <a:lnTo>
                    <a:pt x="1039480" y="530656"/>
                  </a:lnTo>
                  <a:lnTo>
                    <a:pt x="1040634" y="528833"/>
                  </a:lnTo>
                  <a:lnTo>
                    <a:pt x="1040180" y="526957"/>
                  </a:lnTo>
                  <a:lnTo>
                    <a:pt x="1043727" y="529379"/>
                  </a:lnTo>
                  <a:lnTo>
                    <a:pt x="1045721" y="529943"/>
                  </a:lnTo>
                  <a:lnTo>
                    <a:pt x="1047353" y="529752"/>
                  </a:lnTo>
                  <a:lnTo>
                    <a:pt x="1048801" y="532935"/>
                  </a:lnTo>
                  <a:lnTo>
                    <a:pt x="1049429" y="533669"/>
                  </a:lnTo>
                  <a:lnTo>
                    <a:pt x="1048810" y="535702"/>
                  </a:lnTo>
                  <a:lnTo>
                    <a:pt x="1048845" y="539516"/>
                  </a:lnTo>
                  <a:lnTo>
                    <a:pt x="1049674" y="542472"/>
                  </a:lnTo>
                  <a:lnTo>
                    <a:pt x="1049096" y="544049"/>
                  </a:lnTo>
                  <a:lnTo>
                    <a:pt x="1050307" y="547176"/>
                  </a:lnTo>
                  <a:lnTo>
                    <a:pt x="1052739" y="551468"/>
                  </a:lnTo>
                  <a:lnTo>
                    <a:pt x="1053350" y="553218"/>
                  </a:lnTo>
                  <a:lnTo>
                    <a:pt x="1052407" y="554915"/>
                  </a:lnTo>
                  <a:lnTo>
                    <a:pt x="1053038" y="555515"/>
                  </a:lnTo>
                  <a:lnTo>
                    <a:pt x="1051973" y="557177"/>
                  </a:lnTo>
                  <a:lnTo>
                    <a:pt x="1051439" y="559849"/>
                  </a:lnTo>
                  <a:lnTo>
                    <a:pt x="1051828" y="562538"/>
                  </a:lnTo>
                  <a:lnTo>
                    <a:pt x="1050105" y="564689"/>
                  </a:lnTo>
                  <a:lnTo>
                    <a:pt x="1049768" y="567926"/>
                  </a:lnTo>
                  <a:lnTo>
                    <a:pt x="1048307" y="568577"/>
                  </a:lnTo>
                  <a:lnTo>
                    <a:pt x="1045415" y="568127"/>
                  </a:lnTo>
                  <a:lnTo>
                    <a:pt x="1044161" y="568978"/>
                  </a:lnTo>
                  <a:lnTo>
                    <a:pt x="1043756" y="570432"/>
                  </a:lnTo>
                  <a:lnTo>
                    <a:pt x="1040894" y="571689"/>
                  </a:lnTo>
                  <a:lnTo>
                    <a:pt x="1039756" y="573311"/>
                  </a:lnTo>
                  <a:lnTo>
                    <a:pt x="1039793" y="574500"/>
                  </a:lnTo>
                  <a:lnTo>
                    <a:pt x="1041270" y="576889"/>
                  </a:lnTo>
                  <a:lnTo>
                    <a:pt x="1041487" y="578111"/>
                  </a:lnTo>
                  <a:lnTo>
                    <a:pt x="1041193" y="583232"/>
                  </a:lnTo>
                  <a:lnTo>
                    <a:pt x="1041810" y="584093"/>
                  </a:lnTo>
                  <a:lnTo>
                    <a:pt x="1040791" y="586652"/>
                  </a:lnTo>
                  <a:lnTo>
                    <a:pt x="1040861" y="587931"/>
                  </a:lnTo>
                  <a:lnTo>
                    <a:pt x="1041650" y="589451"/>
                  </a:lnTo>
                  <a:lnTo>
                    <a:pt x="1041193" y="590977"/>
                  </a:lnTo>
                  <a:lnTo>
                    <a:pt x="1042257" y="595349"/>
                  </a:lnTo>
                  <a:lnTo>
                    <a:pt x="1043910" y="596164"/>
                  </a:lnTo>
                  <a:lnTo>
                    <a:pt x="1044056" y="596931"/>
                  </a:lnTo>
                  <a:lnTo>
                    <a:pt x="1047328" y="599175"/>
                  </a:lnTo>
                  <a:lnTo>
                    <a:pt x="1047611" y="600450"/>
                  </a:lnTo>
                  <a:lnTo>
                    <a:pt x="1047512" y="601591"/>
                  </a:lnTo>
                  <a:lnTo>
                    <a:pt x="1046524" y="603435"/>
                  </a:lnTo>
                  <a:lnTo>
                    <a:pt x="1047205" y="605443"/>
                  </a:lnTo>
                  <a:lnTo>
                    <a:pt x="1047391" y="608138"/>
                  </a:lnTo>
                  <a:lnTo>
                    <a:pt x="1048141" y="610052"/>
                  </a:lnTo>
                  <a:lnTo>
                    <a:pt x="1047482" y="611952"/>
                  </a:lnTo>
                  <a:lnTo>
                    <a:pt x="1047563" y="613029"/>
                  </a:lnTo>
                  <a:lnTo>
                    <a:pt x="1046821" y="615033"/>
                  </a:lnTo>
                  <a:lnTo>
                    <a:pt x="1047129" y="616875"/>
                  </a:lnTo>
                  <a:lnTo>
                    <a:pt x="1046331" y="618394"/>
                  </a:lnTo>
                  <a:lnTo>
                    <a:pt x="1044097" y="620075"/>
                  </a:lnTo>
                  <a:lnTo>
                    <a:pt x="1042499" y="619059"/>
                  </a:lnTo>
                  <a:lnTo>
                    <a:pt x="1041309" y="620234"/>
                  </a:lnTo>
                  <a:lnTo>
                    <a:pt x="1038992" y="621313"/>
                  </a:lnTo>
                  <a:lnTo>
                    <a:pt x="1036405" y="621446"/>
                  </a:lnTo>
                  <a:lnTo>
                    <a:pt x="1033395" y="621106"/>
                  </a:lnTo>
                  <a:lnTo>
                    <a:pt x="1033253" y="620739"/>
                  </a:lnTo>
                  <a:lnTo>
                    <a:pt x="1030211" y="620501"/>
                  </a:lnTo>
                  <a:lnTo>
                    <a:pt x="1029731" y="619334"/>
                  </a:lnTo>
                  <a:lnTo>
                    <a:pt x="1028149" y="620798"/>
                  </a:lnTo>
                  <a:lnTo>
                    <a:pt x="1026165" y="621859"/>
                  </a:lnTo>
                  <a:lnTo>
                    <a:pt x="1024804" y="621824"/>
                  </a:lnTo>
                  <a:lnTo>
                    <a:pt x="1022983" y="622825"/>
                  </a:lnTo>
                  <a:lnTo>
                    <a:pt x="1021766" y="619623"/>
                  </a:lnTo>
                  <a:lnTo>
                    <a:pt x="1019979" y="618858"/>
                  </a:lnTo>
                  <a:lnTo>
                    <a:pt x="1018748" y="618981"/>
                  </a:lnTo>
                  <a:lnTo>
                    <a:pt x="1017102" y="620085"/>
                  </a:lnTo>
                  <a:lnTo>
                    <a:pt x="1015753" y="620387"/>
                  </a:lnTo>
                  <a:lnTo>
                    <a:pt x="1013527" y="620994"/>
                  </a:lnTo>
                  <a:lnTo>
                    <a:pt x="1010650" y="622998"/>
                  </a:lnTo>
                  <a:lnTo>
                    <a:pt x="1005596" y="623947"/>
                  </a:lnTo>
                  <a:lnTo>
                    <a:pt x="1004290" y="623654"/>
                  </a:lnTo>
                  <a:lnTo>
                    <a:pt x="1004141" y="621897"/>
                  </a:lnTo>
                  <a:lnTo>
                    <a:pt x="1002961" y="623213"/>
                  </a:lnTo>
                  <a:lnTo>
                    <a:pt x="1001391" y="622404"/>
                  </a:lnTo>
                  <a:lnTo>
                    <a:pt x="998868" y="622738"/>
                  </a:lnTo>
                  <a:lnTo>
                    <a:pt x="998463" y="621901"/>
                  </a:lnTo>
                  <a:lnTo>
                    <a:pt x="996650" y="621502"/>
                  </a:lnTo>
                  <a:lnTo>
                    <a:pt x="994088" y="619695"/>
                  </a:lnTo>
                  <a:lnTo>
                    <a:pt x="992294" y="619240"/>
                  </a:lnTo>
                  <a:lnTo>
                    <a:pt x="991146" y="618463"/>
                  </a:lnTo>
                  <a:lnTo>
                    <a:pt x="990570" y="619678"/>
                  </a:lnTo>
                  <a:lnTo>
                    <a:pt x="990605" y="621927"/>
                  </a:lnTo>
                  <a:lnTo>
                    <a:pt x="989502" y="621785"/>
                  </a:lnTo>
                  <a:lnTo>
                    <a:pt x="988962" y="622736"/>
                  </a:lnTo>
                  <a:lnTo>
                    <a:pt x="987715" y="623195"/>
                  </a:lnTo>
                  <a:lnTo>
                    <a:pt x="985804" y="622862"/>
                  </a:lnTo>
                  <a:lnTo>
                    <a:pt x="985180" y="623627"/>
                  </a:lnTo>
                  <a:lnTo>
                    <a:pt x="986300" y="626071"/>
                  </a:lnTo>
                  <a:lnTo>
                    <a:pt x="987388" y="625900"/>
                  </a:lnTo>
                  <a:lnTo>
                    <a:pt x="987997" y="627312"/>
                  </a:lnTo>
                  <a:lnTo>
                    <a:pt x="989220" y="629705"/>
                  </a:lnTo>
                  <a:lnTo>
                    <a:pt x="989784" y="631596"/>
                  </a:lnTo>
                  <a:lnTo>
                    <a:pt x="989655" y="633870"/>
                  </a:lnTo>
                  <a:lnTo>
                    <a:pt x="991676" y="635422"/>
                  </a:lnTo>
                  <a:lnTo>
                    <a:pt x="992030" y="637289"/>
                  </a:lnTo>
                  <a:lnTo>
                    <a:pt x="994669" y="640242"/>
                  </a:lnTo>
                  <a:lnTo>
                    <a:pt x="995558" y="640904"/>
                  </a:lnTo>
                  <a:lnTo>
                    <a:pt x="997037" y="640841"/>
                  </a:lnTo>
                  <a:lnTo>
                    <a:pt x="997752" y="642848"/>
                  </a:lnTo>
                  <a:lnTo>
                    <a:pt x="998773" y="643019"/>
                  </a:lnTo>
                  <a:lnTo>
                    <a:pt x="998422" y="643867"/>
                  </a:lnTo>
                  <a:lnTo>
                    <a:pt x="995935" y="644896"/>
                  </a:lnTo>
                  <a:lnTo>
                    <a:pt x="994441" y="645957"/>
                  </a:lnTo>
                  <a:lnTo>
                    <a:pt x="993263" y="645610"/>
                  </a:lnTo>
                  <a:lnTo>
                    <a:pt x="990881" y="646482"/>
                  </a:lnTo>
                  <a:lnTo>
                    <a:pt x="986561" y="646660"/>
                  </a:lnTo>
                  <a:lnTo>
                    <a:pt x="985277" y="648033"/>
                  </a:lnTo>
                  <a:lnTo>
                    <a:pt x="984208" y="648051"/>
                  </a:lnTo>
                  <a:lnTo>
                    <a:pt x="983930" y="646442"/>
                  </a:lnTo>
                  <a:lnTo>
                    <a:pt x="983049" y="645601"/>
                  </a:lnTo>
                  <a:lnTo>
                    <a:pt x="982143" y="646067"/>
                  </a:lnTo>
                  <a:lnTo>
                    <a:pt x="980223" y="645134"/>
                  </a:lnTo>
                  <a:lnTo>
                    <a:pt x="979338" y="645457"/>
                  </a:lnTo>
                  <a:lnTo>
                    <a:pt x="978635" y="647503"/>
                  </a:lnTo>
                  <a:lnTo>
                    <a:pt x="977780" y="648114"/>
                  </a:lnTo>
                  <a:lnTo>
                    <a:pt x="977701" y="649456"/>
                  </a:lnTo>
                  <a:lnTo>
                    <a:pt x="976886" y="649888"/>
                  </a:lnTo>
                  <a:lnTo>
                    <a:pt x="973707" y="649149"/>
                  </a:lnTo>
                  <a:lnTo>
                    <a:pt x="972465" y="649360"/>
                  </a:lnTo>
                  <a:lnTo>
                    <a:pt x="970561" y="648432"/>
                  </a:lnTo>
                  <a:lnTo>
                    <a:pt x="968431" y="648145"/>
                  </a:lnTo>
                  <a:lnTo>
                    <a:pt x="966886" y="649282"/>
                  </a:lnTo>
                  <a:lnTo>
                    <a:pt x="965688" y="648009"/>
                  </a:lnTo>
                  <a:lnTo>
                    <a:pt x="964365" y="647700"/>
                  </a:lnTo>
                  <a:lnTo>
                    <a:pt x="961613" y="648174"/>
                  </a:lnTo>
                  <a:lnTo>
                    <a:pt x="961372" y="649746"/>
                  </a:lnTo>
                  <a:lnTo>
                    <a:pt x="960071" y="650257"/>
                  </a:lnTo>
                  <a:lnTo>
                    <a:pt x="959414" y="652130"/>
                  </a:lnTo>
                  <a:lnTo>
                    <a:pt x="958179" y="651476"/>
                  </a:lnTo>
                  <a:lnTo>
                    <a:pt x="957515" y="652367"/>
                  </a:lnTo>
                  <a:lnTo>
                    <a:pt x="956099" y="652096"/>
                  </a:lnTo>
                  <a:lnTo>
                    <a:pt x="955360" y="651190"/>
                  </a:lnTo>
                  <a:lnTo>
                    <a:pt x="954738" y="648459"/>
                  </a:lnTo>
                  <a:lnTo>
                    <a:pt x="953609" y="647225"/>
                  </a:lnTo>
                  <a:lnTo>
                    <a:pt x="951999" y="647179"/>
                  </a:lnTo>
                  <a:lnTo>
                    <a:pt x="949786" y="645987"/>
                  </a:lnTo>
                  <a:lnTo>
                    <a:pt x="948926" y="644685"/>
                  </a:lnTo>
                  <a:lnTo>
                    <a:pt x="949340" y="642075"/>
                  </a:lnTo>
                  <a:lnTo>
                    <a:pt x="948475" y="640988"/>
                  </a:lnTo>
                  <a:lnTo>
                    <a:pt x="947257" y="640774"/>
                  </a:lnTo>
                  <a:lnTo>
                    <a:pt x="943971" y="640559"/>
                  </a:lnTo>
                  <a:lnTo>
                    <a:pt x="943577" y="639126"/>
                  </a:lnTo>
                  <a:lnTo>
                    <a:pt x="941994" y="637412"/>
                  </a:lnTo>
                  <a:lnTo>
                    <a:pt x="939980" y="637614"/>
                  </a:lnTo>
                  <a:lnTo>
                    <a:pt x="937474" y="636535"/>
                  </a:lnTo>
                  <a:lnTo>
                    <a:pt x="936798" y="635451"/>
                  </a:lnTo>
                  <a:lnTo>
                    <a:pt x="935675" y="635544"/>
                  </a:lnTo>
                  <a:lnTo>
                    <a:pt x="933991" y="635709"/>
                  </a:lnTo>
                  <a:lnTo>
                    <a:pt x="932796" y="636605"/>
                  </a:lnTo>
                  <a:lnTo>
                    <a:pt x="928891" y="635485"/>
                  </a:lnTo>
                  <a:lnTo>
                    <a:pt x="926038" y="634933"/>
                  </a:lnTo>
                  <a:lnTo>
                    <a:pt x="923631" y="636681"/>
                  </a:lnTo>
                  <a:lnTo>
                    <a:pt x="918458" y="637281"/>
                  </a:lnTo>
                  <a:lnTo>
                    <a:pt x="916697" y="636131"/>
                  </a:lnTo>
                  <a:lnTo>
                    <a:pt x="914915" y="635814"/>
                  </a:lnTo>
                  <a:lnTo>
                    <a:pt x="913831" y="636195"/>
                  </a:lnTo>
                  <a:lnTo>
                    <a:pt x="913988" y="637329"/>
                  </a:lnTo>
                  <a:lnTo>
                    <a:pt x="912378" y="640688"/>
                  </a:lnTo>
                  <a:lnTo>
                    <a:pt x="911251" y="640212"/>
                  </a:lnTo>
                  <a:lnTo>
                    <a:pt x="910291" y="641220"/>
                  </a:lnTo>
                  <a:lnTo>
                    <a:pt x="911164" y="643198"/>
                  </a:lnTo>
                  <a:lnTo>
                    <a:pt x="909936" y="644411"/>
                  </a:lnTo>
                  <a:lnTo>
                    <a:pt x="910621" y="646266"/>
                  </a:lnTo>
                  <a:lnTo>
                    <a:pt x="910581" y="647455"/>
                  </a:lnTo>
                  <a:lnTo>
                    <a:pt x="911682" y="648700"/>
                  </a:lnTo>
                  <a:lnTo>
                    <a:pt x="912180" y="651246"/>
                  </a:lnTo>
                  <a:lnTo>
                    <a:pt x="912832" y="652486"/>
                  </a:lnTo>
                  <a:lnTo>
                    <a:pt x="914632" y="653666"/>
                  </a:lnTo>
                  <a:lnTo>
                    <a:pt x="914894" y="654437"/>
                  </a:lnTo>
                  <a:lnTo>
                    <a:pt x="914305" y="656146"/>
                  </a:lnTo>
                  <a:lnTo>
                    <a:pt x="914487" y="657301"/>
                  </a:lnTo>
                  <a:lnTo>
                    <a:pt x="916078" y="659300"/>
                  </a:lnTo>
                  <a:lnTo>
                    <a:pt x="915864" y="660777"/>
                  </a:lnTo>
                  <a:lnTo>
                    <a:pt x="914165" y="661428"/>
                  </a:lnTo>
                  <a:lnTo>
                    <a:pt x="913583" y="662684"/>
                  </a:lnTo>
                  <a:lnTo>
                    <a:pt x="911075" y="662858"/>
                  </a:lnTo>
                  <a:lnTo>
                    <a:pt x="910180" y="665065"/>
                  </a:lnTo>
                  <a:lnTo>
                    <a:pt x="908420" y="665818"/>
                  </a:lnTo>
                  <a:lnTo>
                    <a:pt x="907242" y="667684"/>
                  </a:lnTo>
                  <a:lnTo>
                    <a:pt x="907520" y="668632"/>
                  </a:lnTo>
                  <a:lnTo>
                    <a:pt x="909328" y="670268"/>
                  </a:lnTo>
                  <a:lnTo>
                    <a:pt x="907714" y="671203"/>
                  </a:lnTo>
                  <a:lnTo>
                    <a:pt x="906207" y="669816"/>
                  </a:lnTo>
                  <a:lnTo>
                    <a:pt x="905268" y="671224"/>
                  </a:lnTo>
                  <a:lnTo>
                    <a:pt x="903183" y="672186"/>
                  </a:lnTo>
                  <a:lnTo>
                    <a:pt x="902532" y="673234"/>
                  </a:lnTo>
                  <a:lnTo>
                    <a:pt x="899014" y="675391"/>
                  </a:lnTo>
                  <a:lnTo>
                    <a:pt x="900787" y="676522"/>
                  </a:lnTo>
                  <a:lnTo>
                    <a:pt x="900812" y="677619"/>
                  </a:lnTo>
                  <a:lnTo>
                    <a:pt x="901200" y="680302"/>
                  </a:lnTo>
                  <a:lnTo>
                    <a:pt x="902401" y="680853"/>
                  </a:lnTo>
                  <a:lnTo>
                    <a:pt x="904667" y="680948"/>
                  </a:lnTo>
                  <a:lnTo>
                    <a:pt x="905081" y="680016"/>
                  </a:lnTo>
                  <a:lnTo>
                    <a:pt x="908050" y="679375"/>
                  </a:lnTo>
                  <a:lnTo>
                    <a:pt x="911146" y="680922"/>
                  </a:lnTo>
                  <a:lnTo>
                    <a:pt x="911923" y="681947"/>
                  </a:lnTo>
                  <a:lnTo>
                    <a:pt x="913724" y="682730"/>
                  </a:lnTo>
                  <a:lnTo>
                    <a:pt x="914833" y="682721"/>
                  </a:lnTo>
                  <a:lnTo>
                    <a:pt x="915410" y="683739"/>
                  </a:lnTo>
                  <a:lnTo>
                    <a:pt x="917331" y="684416"/>
                  </a:lnTo>
                  <a:lnTo>
                    <a:pt x="918230" y="685451"/>
                  </a:lnTo>
                  <a:lnTo>
                    <a:pt x="919050" y="688699"/>
                  </a:lnTo>
                  <a:lnTo>
                    <a:pt x="921547" y="691027"/>
                  </a:lnTo>
                  <a:lnTo>
                    <a:pt x="922559" y="690791"/>
                  </a:lnTo>
                  <a:lnTo>
                    <a:pt x="923717" y="691836"/>
                  </a:lnTo>
                  <a:lnTo>
                    <a:pt x="925018" y="692101"/>
                  </a:lnTo>
                  <a:lnTo>
                    <a:pt x="924794" y="693715"/>
                  </a:lnTo>
                  <a:lnTo>
                    <a:pt x="923308" y="694411"/>
                  </a:lnTo>
                  <a:lnTo>
                    <a:pt x="924193" y="696641"/>
                  </a:lnTo>
                  <a:lnTo>
                    <a:pt x="923964" y="698079"/>
                  </a:lnTo>
                  <a:lnTo>
                    <a:pt x="922872" y="700413"/>
                  </a:lnTo>
                  <a:lnTo>
                    <a:pt x="921577" y="701714"/>
                  </a:lnTo>
                  <a:lnTo>
                    <a:pt x="919633" y="700416"/>
                  </a:lnTo>
                  <a:lnTo>
                    <a:pt x="917633" y="701106"/>
                  </a:lnTo>
                  <a:lnTo>
                    <a:pt x="916623" y="700600"/>
                  </a:lnTo>
                  <a:lnTo>
                    <a:pt x="916000" y="698782"/>
                  </a:lnTo>
                  <a:lnTo>
                    <a:pt x="912732" y="697934"/>
                  </a:lnTo>
                  <a:lnTo>
                    <a:pt x="910803" y="700796"/>
                  </a:lnTo>
                  <a:lnTo>
                    <a:pt x="910651" y="701824"/>
                  </a:lnTo>
                  <a:lnTo>
                    <a:pt x="911860" y="702012"/>
                  </a:lnTo>
                  <a:lnTo>
                    <a:pt x="913347" y="700889"/>
                  </a:lnTo>
                  <a:lnTo>
                    <a:pt x="914753" y="702748"/>
                  </a:lnTo>
                  <a:lnTo>
                    <a:pt x="915862" y="707853"/>
                  </a:lnTo>
                  <a:lnTo>
                    <a:pt x="916498" y="708963"/>
                  </a:lnTo>
                  <a:lnTo>
                    <a:pt x="914951" y="711768"/>
                  </a:lnTo>
                  <a:lnTo>
                    <a:pt x="911147" y="712422"/>
                  </a:lnTo>
                  <a:lnTo>
                    <a:pt x="911381" y="716164"/>
                  </a:lnTo>
                  <a:lnTo>
                    <a:pt x="909194" y="718679"/>
                  </a:lnTo>
                  <a:lnTo>
                    <a:pt x="909707" y="720968"/>
                  </a:lnTo>
                  <a:lnTo>
                    <a:pt x="909481" y="722559"/>
                  </a:lnTo>
                  <a:lnTo>
                    <a:pt x="907386" y="725592"/>
                  </a:lnTo>
                  <a:lnTo>
                    <a:pt x="905286" y="727553"/>
                  </a:lnTo>
                  <a:lnTo>
                    <a:pt x="906399" y="730850"/>
                  </a:lnTo>
                  <a:lnTo>
                    <a:pt x="909434" y="730130"/>
                  </a:lnTo>
                  <a:lnTo>
                    <a:pt x="910603" y="732404"/>
                  </a:lnTo>
                  <a:lnTo>
                    <a:pt x="910471" y="733304"/>
                  </a:lnTo>
                  <a:lnTo>
                    <a:pt x="909009" y="734423"/>
                  </a:lnTo>
                  <a:lnTo>
                    <a:pt x="908565" y="736769"/>
                  </a:lnTo>
                  <a:lnTo>
                    <a:pt x="909728" y="737450"/>
                  </a:lnTo>
                  <a:lnTo>
                    <a:pt x="910261" y="739185"/>
                  </a:lnTo>
                  <a:lnTo>
                    <a:pt x="909909" y="743101"/>
                  </a:lnTo>
                  <a:lnTo>
                    <a:pt x="913278" y="744030"/>
                  </a:lnTo>
                  <a:lnTo>
                    <a:pt x="915902" y="748906"/>
                  </a:lnTo>
                  <a:lnTo>
                    <a:pt x="916283" y="752060"/>
                  </a:lnTo>
                  <a:lnTo>
                    <a:pt x="916252" y="752916"/>
                  </a:lnTo>
                  <a:lnTo>
                    <a:pt x="914887" y="753584"/>
                  </a:lnTo>
                  <a:lnTo>
                    <a:pt x="915097" y="755718"/>
                  </a:lnTo>
                  <a:lnTo>
                    <a:pt x="913686" y="758024"/>
                  </a:lnTo>
                  <a:lnTo>
                    <a:pt x="910659" y="756700"/>
                  </a:lnTo>
                  <a:lnTo>
                    <a:pt x="909575" y="757554"/>
                  </a:lnTo>
                  <a:lnTo>
                    <a:pt x="908193" y="756134"/>
                  </a:lnTo>
                  <a:lnTo>
                    <a:pt x="907980" y="751992"/>
                  </a:lnTo>
                  <a:lnTo>
                    <a:pt x="907463" y="750296"/>
                  </a:lnTo>
                  <a:lnTo>
                    <a:pt x="906601" y="749901"/>
                  </a:lnTo>
                  <a:lnTo>
                    <a:pt x="903611" y="750443"/>
                  </a:lnTo>
                  <a:lnTo>
                    <a:pt x="901460" y="752349"/>
                  </a:lnTo>
                  <a:lnTo>
                    <a:pt x="900418" y="752360"/>
                  </a:lnTo>
                  <a:lnTo>
                    <a:pt x="898379" y="751024"/>
                  </a:lnTo>
                  <a:lnTo>
                    <a:pt x="896715" y="751594"/>
                  </a:lnTo>
                  <a:lnTo>
                    <a:pt x="894139" y="754116"/>
                  </a:lnTo>
                  <a:lnTo>
                    <a:pt x="890902" y="755471"/>
                  </a:lnTo>
                  <a:lnTo>
                    <a:pt x="888693" y="754717"/>
                  </a:lnTo>
                  <a:lnTo>
                    <a:pt x="887427" y="753528"/>
                  </a:lnTo>
                  <a:lnTo>
                    <a:pt x="885831" y="753690"/>
                  </a:lnTo>
                  <a:lnTo>
                    <a:pt x="886013" y="752353"/>
                  </a:lnTo>
                  <a:lnTo>
                    <a:pt x="887300" y="751586"/>
                  </a:lnTo>
                  <a:lnTo>
                    <a:pt x="884424" y="750052"/>
                  </a:lnTo>
                  <a:lnTo>
                    <a:pt x="882963" y="751050"/>
                  </a:lnTo>
                  <a:lnTo>
                    <a:pt x="881799" y="750616"/>
                  </a:lnTo>
                  <a:lnTo>
                    <a:pt x="880762" y="751677"/>
                  </a:lnTo>
                  <a:lnTo>
                    <a:pt x="880082" y="750613"/>
                  </a:lnTo>
                  <a:lnTo>
                    <a:pt x="878796" y="751036"/>
                  </a:lnTo>
                  <a:lnTo>
                    <a:pt x="876169" y="750297"/>
                  </a:lnTo>
                  <a:lnTo>
                    <a:pt x="875914" y="752333"/>
                  </a:lnTo>
                  <a:lnTo>
                    <a:pt x="873695" y="754819"/>
                  </a:lnTo>
                  <a:lnTo>
                    <a:pt x="872619" y="754710"/>
                  </a:lnTo>
                  <a:lnTo>
                    <a:pt x="871422" y="756282"/>
                  </a:lnTo>
                  <a:lnTo>
                    <a:pt x="870405" y="758314"/>
                  </a:lnTo>
                  <a:lnTo>
                    <a:pt x="868707" y="759789"/>
                  </a:lnTo>
                  <a:lnTo>
                    <a:pt x="867997" y="762375"/>
                  </a:lnTo>
                  <a:lnTo>
                    <a:pt x="868447" y="765876"/>
                  </a:lnTo>
                  <a:lnTo>
                    <a:pt x="867915" y="768020"/>
                  </a:lnTo>
                  <a:lnTo>
                    <a:pt x="866170" y="768334"/>
                  </a:lnTo>
                  <a:lnTo>
                    <a:pt x="864691" y="767892"/>
                  </a:lnTo>
                  <a:lnTo>
                    <a:pt x="862348" y="767836"/>
                  </a:lnTo>
                  <a:lnTo>
                    <a:pt x="861679" y="767396"/>
                  </a:lnTo>
                  <a:lnTo>
                    <a:pt x="860145" y="768186"/>
                  </a:lnTo>
                  <a:lnTo>
                    <a:pt x="861763" y="770806"/>
                  </a:lnTo>
                  <a:lnTo>
                    <a:pt x="863117" y="772161"/>
                  </a:lnTo>
                  <a:lnTo>
                    <a:pt x="862639" y="774461"/>
                  </a:lnTo>
                  <a:lnTo>
                    <a:pt x="863904" y="775710"/>
                  </a:lnTo>
                  <a:lnTo>
                    <a:pt x="865452" y="776010"/>
                  </a:lnTo>
                  <a:lnTo>
                    <a:pt x="865538" y="777222"/>
                  </a:lnTo>
                  <a:lnTo>
                    <a:pt x="867859" y="777893"/>
                  </a:lnTo>
                  <a:lnTo>
                    <a:pt x="870036" y="779390"/>
                  </a:lnTo>
                  <a:lnTo>
                    <a:pt x="872868" y="778941"/>
                  </a:lnTo>
                  <a:lnTo>
                    <a:pt x="873816" y="779242"/>
                  </a:lnTo>
                  <a:lnTo>
                    <a:pt x="875008" y="780632"/>
                  </a:lnTo>
                  <a:lnTo>
                    <a:pt x="876464" y="781444"/>
                  </a:lnTo>
                  <a:lnTo>
                    <a:pt x="876811" y="782621"/>
                  </a:lnTo>
                  <a:lnTo>
                    <a:pt x="876765" y="785760"/>
                  </a:lnTo>
                  <a:lnTo>
                    <a:pt x="875416" y="785501"/>
                  </a:lnTo>
                  <a:lnTo>
                    <a:pt x="874027" y="784495"/>
                  </a:lnTo>
                  <a:lnTo>
                    <a:pt x="872214" y="786394"/>
                  </a:lnTo>
                  <a:lnTo>
                    <a:pt x="873740" y="787205"/>
                  </a:lnTo>
                  <a:lnTo>
                    <a:pt x="874041" y="788028"/>
                  </a:lnTo>
                  <a:lnTo>
                    <a:pt x="873681" y="790376"/>
                  </a:lnTo>
                  <a:lnTo>
                    <a:pt x="874587" y="791418"/>
                  </a:lnTo>
                  <a:lnTo>
                    <a:pt x="873417" y="792236"/>
                  </a:lnTo>
                  <a:lnTo>
                    <a:pt x="873301" y="793236"/>
                  </a:lnTo>
                  <a:lnTo>
                    <a:pt x="874251" y="794127"/>
                  </a:lnTo>
                  <a:lnTo>
                    <a:pt x="873568" y="797766"/>
                  </a:lnTo>
                  <a:lnTo>
                    <a:pt x="869982" y="801955"/>
                  </a:lnTo>
                  <a:lnTo>
                    <a:pt x="867740" y="801058"/>
                  </a:lnTo>
                  <a:lnTo>
                    <a:pt x="865073" y="802891"/>
                  </a:lnTo>
                  <a:lnTo>
                    <a:pt x="861846" y="804531"/>
                  </a:lnTo>
                  <a:lnTo>
                    <a:pt x="859534" y="804669"/>
                  </a:lnTo>
                  <a:lnTo>
                    <a:pt x="856783" y="805279"/>
                  </a:lnTo>
                  <a:lnTo>
                    <a:pt x="855609" y="806503"/>
                  </a:lnTo>
                  <a:lnTo>
                    <a:pt x="854208" y="806607"/>
                  </a:lnTo>
                  <a:lnTo>
                    <a:pt x="852545" y="806694"/>
                  </a:lnTo>
                  <a:lnTo>
                    <a:pt x="850933" y="804402"/>
                  </a:lnTo>
                  <a:lnTo>
                    <a:pt x="848909" y="804207"/>
                  </a:lnTo>
                  <a:lnTo>
                    <a:pt x="848501" y="803492"/>
                  </a:lnTo>
                  <a:lnTo>
                    <a:pt x="846644" y="804030"/>
                  </a:lnTo>
                  <a:lnTo>
                    <a:pt x="843887" y="802455"/>
                  </a:lnTo>
                  <a:lnTo>
                    <a:pt x="841904" y="802576"/>
                  </a:lnTo>
                  <a:lnTo>
                    <a:pt x="841100" y="803508"/>
                  </a:lnTo>
                  <a:lnTo>
                    <a:pt x="840715" y="805637"/>
                  </a:lnTo>
                  <a:lnTo>
                    <a:pt x="839734" y="806190"/>
                  </a:lnTo>
                  <a:lnTo>
                    <a:pt x="840057" y="809258"/>
                  </a:lnTo>
                  <a:lnTo>
                    <a:pt x="839711" y="809890"/>
                  </a:lnTo>
                  <a:lnTo>
                    <a:pt x="841103" y="811631"/>
                  </a:lnTo>
                  <a:lnTo>
                    <a:pt x="842034" y="813764"/>
                  </a:lnTo>
                  <a:lnTo>
                    <a:pt x="841914" y="814528"/>
                  </a:lnTo>
                  <a:lnTo>
                    <a:pt x="843690" y="815028"/>
                  </a:lnTo>
                  <a:lnTo>
                    <a:pt x="844087" y="816189"/>
                  </a:lnTo>
                  <a:lnTo>
                    <a:pt x="843260" y="817725"/>
                  </a:lnTo>
                  <a:lnTo>
                    <a:pt x="841899" y="817597"/>
                  </a:lnTo>
                  <a:lnTo>
                    <a:pt x="839894" y="819093"/>
                  </a:lnTo>
                  <a:lnTo>
                    <a:pt x="838053" y="819387"/>
                  </a:lnTo>
                  <a:lnTo>
                    <a:pt x="836856" y="821492"/>
                  </a:lnTo>
                  <a:lnTo>
                    <a:pt x="834406" y="822368"/>
                  </a:lnTo>
                  <a:lnTo>
                    <a:pt x="833697" y="823433"/>
                  </a:lnTo>
                  <a:lnTo>
                    <a:pt x="831486" y="823790"/>
                  </a:lnTo>
                  <a:lnTo>
                    <a:pt x="830527" y="822756"/>
                  </a:lnTo>
                  <a:lnTo>
                    <a:pt x="828683" y="822725"/>
                  </a:lnTo>
                  <a:lnTo>
                    <a:pt x="828288" y="825101"/>
                  </a:lnTo>
                  <a:lnTo>
                    <a:pt x="826435" y="826454"/>
                  </a:lnTo>
                  <a:lnTo>
                    <a:pt x="823804" y="827685"/>
                  </a:lnTo>
                  <a:lnTo>
                    <a:pt x="821676" y="828231"/>
                  </a:lnTo>
                  <a:lnTo>
                    <a:pt x="820765" y="827318"/>
                  </a:lnTo>
                  <a:lnTo>
                    <a:pt x="819653" y="824951"/>
                  </a:lnTo>
                  <a:lnTo>
                    <a:pt x="816503" y="823940"/>
                  </a:lnTo>
                  <a:lnTo>
                    <a:pt x="815520" y="824722"/>
                  </a:lnTo>
                  <a:lnTo>
                    <a:pt x="812767" y="825261"/>
                  </a:lnTo>
                  <a:lnTo>
                    <a:pt x="808445" y="827552"/>
                  </a:lnTo>
                  <a:lnTo>
                    <a:pt x="806980" y="827666"/>
                  </a:lnTo>
                  <a:lnTo>
                    <a:pt x="806455" y="826009"/>
                  </a:lnTo>
                  <a:lnTo>
                    <a:pt x="804663" y="823662"/>
                  </a:lnTo>
                  <a:lnTo>
                    <a:pt x="803043" y="822979"/>
                  </a:lnTo>
                  <a:lnTo>
                    <a:pt x="801448" y="824459"/>
                  </a:lnTo>
                  <a:lnTo>
                    <a:pt x="799526" y="824311"/>
                  </a:lnTo>
                  <a:lnTo>
                    <a:pt x="797830" y="825073"/>
                  </a:lnTo>
                  <a:lnTo>
                    <a:pt x="796624" y="824137"/>
                  </a:lnTo>
                  <a:lnTo>
                    <a:pt x="795082" y="822175"/>
                  </a:lnTo>
                  <a:lnTo>
                    <a:pt x="793233" y="823006"/>
                  </a:lnTo>
                  <a:lnTo>
                    <a:pt x="791163" y="822551"/>
                  </a:lnTo>
                  <a:lnTo>
                    <a:pt x="790175" y="821471"/>
                  </a:lnTo>
                  <a:lnTo>
                    <a:pt x="788632" y="820667"/>
                  </a:lnTo>
                  <a:lnTo>
                    <a:pt x="787761" y="818462"/>
                  </a:lnTo>
                  <a:lnTo>
                    <a:pt x="785984" y="817580"/>
                  </a:lnTo>
                  <a:lnTo>
                    <a:pt x="784535" y="818267"/>
                  </a:lnTo>
                  <a:lnTo>
                    <a:pt x="783087" y="816018"/>
                  </a:lnTo>
                  <a:lnTo>
                    <a:pt x="782163" y="815858"/>
                  </a:lnTo>
                  <a:lnTo>
                    <a:pt x="779778" y="816482"/>
                  </a:lnTo>
                  <a:lnTo>
                    <a:pt x="779041" y="815477"/>
                  </a:lnTo>
                  <a:lnTo>
                    <a:pt x="777398" y="814942"/>
                  </a:lnTo>
                  <a:lnTo>
                    <a:pt x="774555" y="812128"/>
                  </a:lnTo>
                  <a:lnTo>
                    <a:pt x="773749" y="810925"/>
                  </a:lnTo>
                  <a:lnTo>
                    <a:pt x="771494" y="810687"/>
                  </a:lnTo>
                  <a:lnTo>
                    <a:pt x="769057" y="809203"/>
                  </a:lnTo>
                  <a:lnTo>
                    <a:pt x="768877" y="807299"/>
                  </a:lnTo>
                  <a:lnTo>
                    <a:pt x="768085" y="805598"/>
                  </a:lnTo>
                  <a:lnTo>
                    <a:pt x="768669" y="801955"/>
                  </a:lnTo>
                  <a:lnTo>
                    <a:pt x="769943" y="801009"/>
                  </a:lnTo>
                  <a:lnTo>
                    <a:pt x="772468" y="801866"/>
                  </a:lnTo>
                  <a:lnTo>
                    <a:pt x="774592" y="800891"/>
                  </a:lnTo>
                  <a:lnTo>
                    <a:pt x="774923" y="797755"/>
                  </a:lnTo>
                  <a:lnTo>
                    <a:pt x="777661" y="796497"/>
                  </a:lnTo>
                  <a:lnTo>
                    <a:pt x="777333" y="795468"/>
                  </a:lnTo>
                  <a:lnTo>
                    <a:pt x="775429" y="794615"/>
                  </a:lnTo>
                  <a:lnTo>
                    <a:pt x="773418" y="795148"/>
                  </a:lnTo>
                  <a:lnTo>
                    <a:pt x="771971" y="794395"/>
                  </a:lnTo>
                  <a:lnTo>
                    <a:pt x="773323" y="791646"/>
                  </a:lnTo>
                  <a:lnTo>
                    <a:pt x="774098" y="790836"/>
                  </a:lnTo>
                  <a:lnTo>
                    <a:pt x="773463" y="789735"/>
                  </a:lnTo>
                  <a:lnTo>
                    <a:pt x="774555" y="788985"/>
                  </a:lnTo>
                  <a:lnTo>
                    <a:pt x="772823" y="785168"/>
                  </a:lnTo>
                  <a:lnTo>
                    <a:pt x="772466" y="783296"/>
                  </a:lnTo>
                  <a:lnTo>
                    <a:pt x="771373" y="780187"/>
                  </a:lnTo>
                  <a:lnTo>
                    <a:pt x="771420" y="777979"/>
                  </a:lnTo>
                  <a:lnTo>
                    <a:pt x="770774" y="775869"/>
                  </a:lnTo>
                  <a:lnTo>
                    <a:pt x="769802" y="774028"/>
                  </a:lnTo>
                  <a:lnTo>
                    <a:pt x="771885" y="773289"/>
                  </a:lnTo>
                  <a:lnTo>
                    <a:pt x="772714" y="774327"/>
                  </a:lnTo>
                  <a:lnTo>
                    <a:pt x="775861" y="774589"/>
                  </a:lnTo>
                  <a:lnTo>
                    <a:pt x="775561" y="773549"/>
                  </a:lnTo>
                  <a:lnTo>
                    <a:pt x="778378" y="772606"/>
                  </a:lnTo>
                  <a:lnTo>
                    <a:pt x="774993" y="771133"/>
                  </a:lnTo>
                  <a:lnTo>
                    <a:pt x="773898" y="770936"/>
                  </a:lnTo>
                  <a:lnTo>
                    <a:pt x="771358" y="771846"/>
                  </a:lnTo>
                  <a:lnTo>
                    <a:pt x="769281" y="771855"/>
                  </a:lnTo>
                  <a:lnTo>
                    <a:pt x="767769" y="767938"/>
                  </a:lnTo>
                  <a:lnTo>
                    <a:pt x="766103" y="766124"/>
                  </a:lnTo>
                  <a:lnTo>
                    <a:pt x="764462" y="766355"/>
                  </a:lnTo>
                  <a:lnTo>
                    <a:pt x="764541" y="764503"/>
                  </a:lnTo>
                  <a:lnTo>
                    <a:pt x="763971" y="763117"/>
                  </a:lnTo>
                  <a:lnTo>
                    <a:pt x="762853" y="762499"/>
                  </a:lnTo>
                  <a:lnTo>
                    <a:pt x="761882" y="761104"/>
                  </a:lnTo>
                  <a:lnTo>
                    <a:pt x="761428" y="758928"/>
                  </a:lnTo>
                  <a:lnTo>
                    <a:pt x="760295" y="755425"/>
                  </a:lnTo>
                  <a:lnTo>
                    <a:pt x="761065" y="753588"/>
                  </a:lnTo>
                  <a:lnTo>
                    <a:pt x="761814" y="753228"/>
                  </a:lnTo>
                  <a:lnTo>
                    <a:pt x="761098" y="750458"/>
                  </a:lnTo>
                  <a:lnTo>
                    <a:pt x="756907" y="746482"/>
                  </a:lnTo>
                  <a:lnTo>
                    <a:pt x="755337" y="745465"/>
                  </a:lnTo>
                  <a:lnTo>
                    <a:pt x="753222" y="744722"/>
                  </a:lnTo>
                  <a:lnTo>
                    <a:pt x="751105" y="744949"/>
                  </a:lnTo>
                  <a:lnTo>
                    <a:pt x="748116" y="745931"/>
                  </a:lnTo>
                  <a:lnTo>
                    <a:pt x="745561" y="745214"/>
                  </a:lnTo>
                  <a:lnTo>
                    <a:pt x="744079" y="745344"/>
                  </a:lnTo>
                  <a:lnTo>
                    <a:pt x="741370" y="745019"/>
                  </a:lnTo>
                  <a:lnTo>
                    <a:pt x="737427" y="745953"/>
                  </a:lnTo>
                  <a:lnTo>
                    <a:pt x="735994" y="746825"/>
                  </a:lnTo>
                  <a:lnTo>
                    <a:pt x="732138" y="745185"/>
                  </a:lnTo>
                  <a:lnTo>
                    <a:pt x="730370" y="744152"/>
                  </a:lnTo>
                  <a:lnTo>
                    <a:pt x="728888" y="744741"/>
                  </a:lnTo>
                  <a:lnTo>
                    <a:pt x="728074" y="743435"/>
                  </a:lnTo>
                  <a:lnTo>
                    <a:pt x="728976" y="742698"/>
                  </a:lnTo>
                  <a:lnTo>
                    <a:pt x="725740" y="741786"/>
                  </a:lnTo>
                  <a:lnTo>
                    <a:pt x="722285" y="743595"/>
                  </a:lnTo>
                  <a:lnTo>
                    <a:pt x="721456" y="745845"/>
                  </a:lnTo>
                  <a:lnTo>
                    <a:pt x="719960" y="745492"/>
                  </a:lnTo>
                  <a:lnTo>
                    <a:pt x="720088" y="743546"/>
                  </a:lnTo>
                  <a:lnTo>
                    <a:pt x="721000" y="742191"/>
                  </a:lnTo>
                  <a:lnTo>
                    <a:pt x="721256" y="740547"/>
                  </a:lnTo>
                  <a:lnTo>
                    <a:pt x="720459" y="739568"/>
                  </a:lnTo>
                  <a:lnTo>
                    <a:pt x="719956" y="736594"/>
                  </a:lnTo>
                  <a:lnTo>
                    <a:pt x="718512" y="735175"/>
                  </a:lnTo>
                  <a:lnTo>
                    <a:pt x="715798" y="735779"/>
                  </a:lnTo>
                  <a:lnTo>
                    <a:pt x="714498" y="737909"/>
                  </a:lnTo>
                  <a:lnTo>
                    <a:pt x="713861" y="739600"/>
                  </a:lnTo>
                  <a:lnTo>
                    <a:pt x="712334" y="740163"/>
                  </a:lnTo>
                  <a:lnTo>
                    <a:pt x="710739" y="740004"/>
                  </a:lnTo>
                  <a:lnTo>
                    <a:pt x="708410" y="740320"/>
                  </a:lnTo>
                  <a:lnTo>
                    <a:pt x="706521" y="739656"/>
                  </a:lnTo>
                  <a:lnTo>
                    <a:pt x="703858" y="737947"/>
                  </a:lnTo>
                  <a:lnTo>
                    <a:pt x="704242" y="735803"/>
                  </a:lnTo>
                  <a:lnTo>
                    <a:pt x="702011" y="734875"/>
                  </a:lnTo>
                  <a:lnTo>
                    <a:pt x="700607" y="736353"/>
                  </a:lnTo>
                  <a:lnTo>
                    <a:pt x="698988" y="736317"/>
                  </a:lnTo>
                  <a:lnTo>
                    <a:pt x="696303" y="735415"/>
                  </a:lnTo>
                  <a:lnTo>
                    <a:pt x="695791" y="734493"/>
                  </a:lnTo>
                  <a:lnTo>
                    <a:pt x="696608" y="731156"/>
                  </a:lnTo>
                  <a:lnTo>
                    <a:pt x="697583" y="728197"/>
                  </a:lnTo>
                  <a:lnTo>
                    <a:pt x="696937" y="726372"/>
                  </a:lnTo>
                  <a:lnTo>
                    <a:pt x="694569" y="725916"/>
                  </a:lnTo>
                  <a:lnTo>
                    <a:pt x="693838" y="725049"/>
                  </a:lnTo>
                  <a:lnTo>
                    <a:pt x="693891" y="722995"/>
                  </a:lnTo>
                  <a:lnTo>
                    <a:pt x="694715" y="722573"/>
                  </a:lnTo>
                  <a:lnTo>
                    <a:pt x="696038" y="720633"/>
                  </a:lnTo>
                  <a:lnTo>
                    <a:pt x="695394" y="717716"/>
                  </a:lnTo>
                  <a:lnTo>
                    <a:pt x="693591" y="717483"/>
                  </a:lnTo>
                  <a:lnTo>
                    <a:pt x="694271" y="715465"/>
                  </a:lnTo>
                  <a:lnTo>
                    <a:pt x="696878" y="715451"/>
                  </a:lnTo>
                  <a:lnTo>
                    <a:pt x="697398" y="714321"/>
                  </a:lnTo>
                  <a:lnTo>
                    <a:pt x="695560" y="712584"/>
                  </a:lnTo>
                  <a:lnTo>
                    <a:pt x="694634" y="712787"/>
                  </a:lnTo>
                  <a:lnTo>
                    <a:pt x="693759" y="711830"/>
                  </a:lnTo>
                  <a:lnTo>
                    <a:pt x="694075" y="710080"/>
                  </a:lnTo>
                  <a:lnTo>
                    <a:pt x="693905" y="708027"/>
                  </a:lnTo>
                  <a:lnTo>
                    <a:pt x="692374" y="706474"/>
                  </a:lnTo>
                  <a:lnTo>
                    <a:pt x="690522" y="706241"/>
                  </a:lnTo>
                  <a:lnTo>
                    <a:pt x="689172" y="705478"/>
                  </a:lnTo>
                  <a:lnTo>
                    <a:pt x="688486" y="706167"/>
                  </a:lnTo>
                  <a:lnTo>
                    <a:pt x="686298" y="706228"/>
                  </a:lnTo>
                  <a:lnTo>
                    <a:pt x="684467" y="705182"/>
                  </a:lnTo>
                  <a:lnTo>
                    <a:pt x="684311" y="703358"/>
                  </a:lnTo>
                  <a:lnTo>
                    <a:pt x="684664" y="701857"/>
                  </a:lnTo>
                  <a:lnTo>
                    <a:pt x="683149" y="699675"/>
                  </a:lnTo>
                  <a:lnTo>
                    <a:pt x="682091" y="697304"/>
                  </a:lnTo>
                  <a:lnTo>
                    <a:pt x="680655" y="696530"/>
                  </a:lnTo>
                  <a:lnTo>
                    <a:pt x="678185" y="696356"/>
                  </a:lnTo>
                  <a:lnTo>
                    <a:pt x="677153" y="696988"/>
                  </a:lnTo>
                  <a:lnTo>
                    <a:pt x="676737" y="699574"/>
                  </a:lnTo>
                  <a:lnTo>
                    <a:pt x="673061" y="699416"/>
                  </a:lnTo>
                  <a:lnTo>
                    <a:pt x="672040" y="700561"/>
                  </a:lnTo>
                  <a:lnTo>
                    <a:pt x="671659" y="702295"/>
                  </a:lnTo>
                  <a:lnTo>
                    <a:pt x="668696" y="702157"/>
                  </a:lnTo>
                  <a:lnTo>
                    <a:pt x="666734" y="705234"/>
                  </a:lnTo>
                  <a:lnTo>
                    <a:pt x="664335" y="705627"/>
                  </a:lnTo>
                  <a:lnTo>
                    <a:pt x="663276" y="706725"/>
                  </a:lnTo>
                  <a:lnTo>
                    <a:pt x="660738" y="708110"/>
                  </a:lnTo>
                  <a:lnTo>
                    <a:pt x="660185" y="709262"/>
                  </a:lnTo>
                  <a:lnTo>
                    <a:pt x="662874" y="710691"/>
                  </a:lnTo>
                  <a:lnTo>
                    <a:pt x="663811" y="711746"/>
                  </a:lnTo>
                  <a:lnTo>
                    <a:pt x="664105" y="713937"/>
                  </a:lnTo>
                  <a:lnTo>
                    <a:pt x="663108" y="713962"/>
                  </a:lnTo>
                  <a:lnTo>
                    <a:pt x="661257" y="712804"/>
                  </a:lnTo>
                  <a:lnTo>
                    <a:pt x="659278" y="712700"/>
                  </a:lnTo>
                  <a:lnTo>
                    <a:pt x="657483" y="713439"/>
                  </a:lnTo>
                  <a:lnTo>
                    <a:pt x="654530" y="713865"/>
                  </a:lnTo>
                  <a:lnTo>
                    <a:pt x="651664" y="714822"/>
                  </a:lnTo>
                  <a:lnTo>
                    <a:pt x="649709" y="713874"/>
                  </a:lnTo>
                  <a:lnTo>
                    <a:pt x="648471" y="717278"/>
                  </a:lnTo>
                  <a:lnTo>
                    <a:pt x="647309" y="719172"/>
                  </a:lnTo>
                  <a:lnTo>
                    <a:pt x="646881" y="722607"/>
                  </a:lnTo>
                  <a:lnTo>
                    <a:pt x="643852" y="722873"/>
                  </a:lnTo>
                  <a:lnTo>
                    <a:pt x="643022" y="721987"/>
                  </a:lnTo>
                  <a:lnTo>
                    <a:pt x="641756" y="722508"/>
                  </a:lnTo>
                  <a:lnTo>
                    <a:pt x="641398" y="720927"/>
                  </a:lnTo>
                  <a:lnTo>
                    <a:pt x="640088" y="722261"/>
                  </a:lnTo>
                  <a:lnTo>
                    <a:pt x="639031" y="721230"/>
                  </a:lnTo>
                  <a:lnTo>
                    <a:pt x="636921" y="723335"/>
                  </a:lnTo>
                  <a:lnTo>
                    <a:pt x="635014" y="723482"/>
                  </a:lnTo>
                  <a:lnTo>
                    <a:pt x="634187" y="722564"/>
                  </a:lnTo>
                  <a:lnTo>
                    <a:pt x="632451" y="721868"/>
                  </a:lnTo>
                  <a:lnTo>
                    <a:pt x="630987" y="722352"/>
                  </a:lnTo>
                  <a:lnTo>
                    <a:pt x="630360" y="723224"/>
                  </a:lnTo>
                  <a:lnTo>
                    <a:pt x="634771" y="727810"/>
                  </a:lnTo>
                  <a:lnTo>
                    <a:pt x="636653" y="730543"/>
                  </a:lnTo>
                  <a:lnTo>
                    <a:pt x="637907" y="731214"/>
                  </a:lnTo>
                  <a:lnTo>
                    <a:pt x="638415" y="734312"/>
                  </a:lnTo>
                  <a:lnTo>
                    <a:pt x="636857" y="736056"/>
                  </a:lnTo>
                  <a:lnTo>
                    <a:pt x="637027" y="736863"/>
                  </a:lnTo>
                  <a:lnTo>
                    <a:pt x="640922" y="737320"/>
                  </a:lnTo>
                  <a:lnTo>
                    <a:pt x="642394" y="739235"/>
                  </a:lnTo>
                  <a:lnTo>
                    <a:pt x="642377" y="740121"/>
                  </a:lnTo>
                  <a:lnTo>
                    <a:pt x="640605" y="740654"/>
                  </a:lnTo>
                  <a:lnTo>
                    <a:pt x="639902" y="741854"/>
                  </a:lnTo>
                  <a:lnTo>
                    <a:pt x="641221" y="742853"/>
                  </a:lnTo>
                  <a:lnTo>
                    <a:pt x="642253" y="741209"/>
                  </a:lnTo>
                  <a:lnTo>
                    <a:pt x="643576" y="742061"/>
                  </a:lnTo>
                  <a:lnTo>
                    <a:pt x="642733" y="743179"/>
                  </a:lnTo>
                  <a:lnTo>
                    <a:pt x="641887" y="746346"/>
                  </a:lnTo>
                  <a:lnTo>
                    <a:pt x="643066" y="748127"/>
                  </a:lnTo>
                  <a:lnTo>
                    <a:pt x="643767" y="750833"/>
                  </a:lnTo>
                  <a:lnTo>
                    <a:pt x="646470" y="751461"/>
                  </a:lnTo>
                  <a:lnTo>
                    <a:pt x="647987" y="752945"/>
                  </a:lnTo>
                  <a:lnTo>
                    <a:pt x="649928" y="753301"/>
                  </a:lnTo>
                  <a:lnTo>
                    <a:pt x="650850" y="754808"/>
                  </a:lnTo>
                  <a:lnTo>
                    <a:pt x="652369" y="755797"/>
                  </a:lnTo>
                  <a:lnTo>
                    <a:pt x="652134" y="756761"/>
                  </a:lnTo>
                  <a:lnTo>
                    <a:pt x="650285" y="756784"/>
                  </a:lnTo>
                  <a:lnTo>
                    <a:pt x="651327" y="758708"/>
                  </a:lnTo>
                  <a:lnTo>
                    <a:pt x="650794" y="760302"/>
                  </a:lnTo>
                  <a:lnTo>
                    <a:pt x="651379" y="761275"/>
                  </a:lnTo>
                  <a:lnTo>
                    <a:pt x="649539" y="763695"/>
                  </a:lnTo>
                  <a:lnTo>
                    <a:pt x="647473" y="764979"/>
                  </a:lnTo>
                  <a:lnTo>
                    <a:pt x="647085" y="766313"/>
                  </a:lnTo>
                  <a:lnTo>
                    <a:pt x="644780" y="767069"/>
                  </a:lnTo>
                  <a:lnTo>
                    <a:pt x="643956" y="765970"/>
                  </a:lnTo>
                  <a:lnTo>
                    <a:pt x="643021" y="766714"/>
                  </a:lnTo>
                  <a:lnTo>
                    <a:pt x="641592" y="766864"/>
                  </a:lnTo>
                  <a:lnTo>
                    <a:pt x="640970" y="765871"/>
                  </a:lnTo>
                  <a:lnTo>
                    <a:pt x="639523" y="766138"/>
                  </a:lnTo>
                  <a:lnTo>
                    <a:pt x="636694" y="767882"/>
                  </a:lnTo>
                  <a:lnTo>
                    <a:pt x="635745" y="770427"/>
                  </a:lnTo>
                  <a:lnTo>
                    <a:pt x="633870" y="771617"/>
                  </a:lnTo>
                  <a:lnTo>
                    <a:pt x="634827" y="772830"/>
                  </a:lnTo>
                  <a:lnTo>
                    <a:pt x="634621" y="774296"/>
                  </a:lnTo>
                  <a:lnTo>
                    <a:pt x="635603" y="778342"/>
                  </a:lnTo>
                  <a:lnTo>
                    <a:pt x="634696" y="780244"/>
                  </a:lnTo>
                  <a:lnTo>
                    <a:pt x="632860" y="779456"/>
                  </a:lnTo>
                  <a:lnTo>
                    <a:pt x="631425" y="777969"/>
                  </a:lnTo>
                  <a:lnTo>
                    <a:pt x="631096" y="776788"/>
                  </a:lnTo>
                  <a:lnTo>
                    <a:pt x="628841" y="775388"/>
                  </a:lnTo>
                  <a:lnTo>
                    <a:pt x="628065" y="776160"/>
                  </a:lnTo>
                  <a:lnTo>
                    <a:pt x="628625" y="777400"/>
                  </a:lnTo>
                  <a:lnTo>
                    <a:pt x="627846" y="778362"/>
                  </a:lnTo>
                  <a:lnTo>
                    <a:pt x="627354" y="781657"/>
                  </a:lnTo>
                  <a:lnTo>
                    <a:pt x="625136" y="782799"/>
                  </a:lnTo>
                  <a:lnTo>
                    <a:pt x="622282" y="782659"/>
                  </a:lnTo>
                  <a:lnTo>
                    <a:pt x="621205" y="782024"/>
                  </a:lnTo>
                  <a:lnTo>
                    <a:pt x="618870" y="783030"/>
                  </a:lnTo>
                  <a:lnTo>
                    <a:pt x="617471" y="783015"/>
                  </a:lnTo>
                  <a:lnTo>
                    <a:pt x="616672" y="785385"/>
                  </a:lnTo>
                  <a:lnTo>
                    <a:pt x="614158" y="787173"/>
                  </a:lnTo>
                  <a:lnTo>
                    <a:pt x="612985" y="789424"/>
                  </a:lnTo>
                  <a:lnTo>
                    <a:pt x="610377" y="788174"/>
                  </a:lnTo>
                  <a:lnTo>
                    <a:pt x="611354" y="785043"/>
                  </a:lnTo>
                  <a:lnTo>
                    <a:pt x="611397" y="782847"/>
                  </a:lnTo>
                  <a:lnTo>
                    <a:pt x="610553" y="780871"/>
                  </a:lnTo>
                  <a:lnTo>
                    <a:pt x="608208" y="779695"/>
                  </a:lnTo>
                  <a:lnTo>
                    <a:pt x="606823" y="778224"/>
                  </a:lnTo>
                  <a:lnTo>
                    <a:pt x="606791" y="776758"/>
                  </a:lnTo>
                  <a:lnTo>
                    <a:pt x="609555" y="775636"/>
                  </a:lnTo>
                  <a:lnTo>
                    <a:pt x="612079" y="774261"/>
                  </a:lnTo>
                  <a:lnTo>
                    <a:pt x="613458" y="772331"/>
                  </a:lnTo>
                  <a:lnTo>
                    <a:pt x="613648" y="770444"/>
                  </a:lnTo>
                  <a:lnTo>
                    <a:pt x="614357" y="767932"/>
                  </a:lnTo>
                  <a:lnTo>
                    <a:pt x="616092" y="766241"/>
                  </a:lnTo>
                  <a:lnTo>
                    <a:pt x="616201" y="764717"/>
                  </a:lnTo>
                  <a:lnTo>
                    <a:pt x="616875" y="764010"/>
                  </a:lnTo>
                  <a:lnTo>
                    <a:pt x="617043" y="761348"/>
                  </a:lnTo>
                  <a:lnTo>
                    <a:pt x="615654" y="760535"/>
                  </a:lnTo>
                  <a:lnTo>
                    <a:pt x="615103" y="757287"/>
                  </a:lnTo>
                  <a:lnTo>
                    <a:pt x="615638" y="755791"/>
                  </a:lnTo>
                  <a:lnTo>
                    <a:pt x="614019" y="752927"/>
                  </a:lnTo>
                  <a:lnTo>
                    <a:pt x="612395" y="752137"/>
                  </a:lnTo>
                  <a:lnTo>
                    <a:pt x="611591" y="751152"/>
                  </a:lnTo>
                  <a:lnTo>
                    <a:pt x="610717" y="752972"/>
                  </a:lnTo>
                  <a:lnTo>
                    <a:pt x="610679" y="754839"/>
                  </a:lnTo>
                  <a:lnTo>
                    <a:pt x="609118" y="755330"/>
                  </a:lnTo>
                  <a:lnTo>
                    <a:pt x="607593" y="754708"/>
                  </a:lnTo>
                  <a:lnTo>
                    <a:pt x="606743" y="756062"/>
                  </a:lnTo>
                  <a:lnTo>
                    <a:pt x="605473" y="758563"/>
                  </a:lnTo>
                  <a:lnTo>
                    <a:pt x="604597" y="759313"/>
                  </a:lnTo>
                  <a:lnTo>
                    <a:pt x="602437" y="758916"/>
                  </a:lnTo>
                  <a:lnTo>
                    <a:pt x="600825" y="759297"/>
                  </a:lnTo>
                  <a:lnTo>
                    <a:pt x="599082" y="758855"/>
                  </a:lnTo>
                  <a:lnTo>
                    <a:pt x="598132" y="759663"/>
                  </a:lnTo>
                  <a:lnTo>
                    <a:pt x="597324" y="758840"/>
                  </a:lnTo>
                  <a:lnTo>
                    <a:pt x="596816" y="756055"/>
                  </a:lnTo>
                  <a:lnTo>
                    <a:pt x="596631" y="752098"/>
                  </a:lnTo>
                  <a:lnTo>
                    <a:pt x="596960" y="751426"/>
                  </a:lnTo>
                  <a:lnTo>
                    <a:pt x="596037" y="748843"/>
                  </a:lnTo>
                  <a:lnTo>
                    <a:pt x="594945" y="747841"/>
                  </a:lnTo>
                  <a:lnTo>
                    <a:pt x="594742" y="745564"/>
                  </a:lnTo>
                  <a:lnTo>
                    <a:pt x="593160" y="745979"/>
                  </a:lnTo>
                  <a:lnTo>
                    <a:pt x="592861" y="744541"/>
                  </a:lnTo>
                  <a:lnTo>
                    <a:pt x="588883" y="743665"/>
                  </a:lnTo>
                  <a:lnTo>
                    <a:pt x="587478" y="744725"/>
                  </a:lnTo>
                  <a:lnTo>
                    <a:pt x="584790" y="745195"/>
                  </a:lnTo>
                  <a:lnTo>
                    <a:pt x="584810" y="746795"/>
                  </a:lnTo>
                  <a:lnTo>
                    <a:pt x="582402" y="747884"/>
                  </a:lnTo>
                  <a:lnTo>
                    <a:pt x="579851" y="746936"/>
                  </a:lnTo>
                  <a:lnTo>
                    <a:pt x="576740" y="746891"/>
                  </a:lnTo>
                  <a:lnTo>
                    <a:pt x="573954" y="746002"/>
                  </a:lnTo>
                  <a:lnTo>
                    <a:pt x="572171" y="744833"/>
                  </a:lnTo>
                  <a:lnTo>
                    <a:pt x="571266" y="745982"/>
                  </a:lnTo>
                  <a:lnTo>
                    <a:pt x="569018" y="746670"/>
                  </a:lnTo>
                  <a:lnTo>
                    <a:pt x="568023" y="746095"/>
                  </a:lnTo>
                  <a:lnTo>
                    <a:pt x="568715" y="744915"/>
                  </a:lnTo>
                  <a:lnTo>
                    <a:pt x="567848" y="744211"/>
                  </a:lnTo>
                  <a:lnTo>
                    <a:pt x="567727" y="742160"/>
                  </a:lnTo>
                  <a:lnTo>
                    <a:pt x="569404" y="740225"/>
                  </a:lnTo>
                  <a:lnTo>
                    <a:pt x="569101" y="738648"/>
                  </a:lnTo>
                  <a:lnTo>
                    <a:pt x="569575" y="736914"/>
                  </a:lnTo>
                  <a:lnTo>
                    <a:pt x="567092" y="734183"/>
                  </a:lnTo>
                  <a:lnTo>
                    <a:pt x="567125" y="732536"/>
                  </a:lnTo>
                  <a:lnTo>
                    <a:pt x="564601" y="732065"/>
                  </a:lnTo>
                  <a:lnTo>
                    <a:pt x="564185" y="731232"/>
                  </a:lnTo>
                  <a:lnTo>
                    <a:pt x="562867" y="731604"/>
                  </a:lnTo>
                  <a:lnTo>
                    <a:pt x="560610" y="731006"/>
                  </a:lnTo>
                  <a:lnTo>
                    <a:pt x="560358" y="729795"/>
                  </a:lnTo>
                  <a:lnTo>
                    <a:pt x="559237" y="729501"/>
                  </a:lnTo>
                  <a:lnTo>
                    <a:pt x="558498" y="728470"/>
                  </a:lnTo>
                  <a:lnTo>
                    <a:pt x="557198" y="729045"/>
                  </a:lnTo>
                  <a:lnTo>
                    <a:pt x="555706" y="726740"/>
                  </a:lnTo>
                  <a:lnTo>
                    <a:pt x="555056" y="724626"/>
                  </a:lnTo>
                  <a:lnTo>
                    <a:pt x="552584" y="722343"/>
                  </a:lnTo>
                  <a:lnTo>
                    <a:pt x="553074" y="721298"/>
                  </a:lnTo>
                  <a:lnTo>
                    <a:pt x="551443" y="719934"/>
                  </a:lnTo>
                  <a:lnTo>
                    <a:pt x="549423" y="716791"/>
                  </a:lnTo>
                  <a:lnTo>
                    <a:pt x="548951" y="714179"/>
                  </a:lnTo>
                  <a:lnTo>
                    <a:pt x="546927" y="712449"/>
                  </a:lnTo>
                  <a:lnTo>
                    <a:pt x="546282" y="710560"/>
                  </a:lnTo>
                  <a:lnTo>
                    <a:pt x="544799" y="708503"/>
                  </a:lnTo>
                  <a:lnTo>
                    <a:pt x="542316" y="706998"/>
                  </a:lnTo>
                  <a:lnTo>
                    <a:pt x="542408" y="705776"/>
                  </a:lnTo>
                  <a:lnTo>
                    <a:pt x="543245" y="704552"/>
                  </a:lnTo>
                  <a:lnTo>
                    <a:pt x="543846" y="702526"/>
                  </a:lnTo>
                  <a:lnTo>
                    <a:pt x="545022" y="701404"/>
                  </a:lnTo>
                  <a:lnTo>
                    <a:pt x="544360" y="700230"/>
                  </a:lnTo>
                  <a:lnTo>
                    <a:pt x="544726" y="698412"/>
                  </a:lnTo>
                  <a:lnTo>
                    <a:pt x="545475" y="697634"/>
                  </a:lnTo>
                  <a:lnTo>
                    <a:pt x="545809" y="695958"/>
                  </a:lnTo>
                  <a:lnTo>
                    <a:pt x="548812" y="694757"/>
                  </a:lnTo>
                  <a:lnTo>
                    <a:pt x="550113" y="692924"/>
                  </a:lnTo>
                  <a:lnTo>
                    <a:pt x="550662" y="691421"/>
                  </a:lnTo>
                  <a:lnTo>
                    <a:pt x="551994" y="691582"/>
                  </a:lnTo>
                  <a:lnTo>
                    <a:pt x="554091" y="690810"/>
                  </a:lnTo>
                  <a:lnTo>
                    <a:pt x="555687" y="691885"/>
                  </a:lnTo>
                  <a:lnTo>
                    <a:pt x="557313" y="692164"/>
                  </a:lnTo>
                  <a:lnTo>
                    <a:pt x="558797" y="693979"/>
                  </a:lnTo>
                  <a:lnTo>
                    <a:pt x="560757" y="695540"/>
                  </a:lnTo>
                  <a:lnTo>
                    <a:pt x="562614" y="695514"/>
                  </a:lnTo>
                  <a:lnTo>
                    <a:pt x="567279" y="694999"/>
                  </a:lnTo>
                  <a:lnTo>
                    <a:pt x="568114" y="695823"/>
                  </a:lnTo>
                  <a:lnTo>
                    <a:pt x="569683" y="694499"/>
                  </a:lnTo>
                  <a:lnTo>
                    <a:pt x="572385" y="695358"/>
                  </a:lnTo>
                  <a:lnTo>
                    <a:pt x="571993" y="697430"/>
                  </a:lnTo>
                  <a:lnTo>
                    <a:pt x="574347" y="697857"/>
                  </a:lnTo>
                  <a:lnTo>
                    <a:pt x="574557" y="698934"/>
                  </a:lnTo>
                  <a:lnTo>
                    <a:pt x="577521" y="699966"/>
                  </a:lnTo>
                  <a:lnTo>
                    <a:pt x="579159" y="701285"/>
                  </a:lnTo>
                  <a:lnTo>
                    <a:pt x="581144" y="701374"/>
                  </a:lnTo>
                  <a:lnTo>
                    <a:pt x="583980" y="702868"/>
                  </a:lnTo>
                  <a:lnTo>
                    <a:pt x="588276" y="703612"/>
                  </a:lnTo>
                  <a:lnTo>
                    <a:pt x="588929" y="705402"/>
                  </a:lnTo>
                  <a:lnTo>
                    <a:pt x="590422" y="705115"/>
                  </a:lnTo>
                  <a:lnTo>
                    <a:pt x="591899" y="704133"/>
                  </a:lnTo>
                  <a:lnTo>
                    <a:pt x="593191" y="705725"/>
                  </a:lnTo>
                  <a:lnTo>
                    <a:pt x="594730" y="705396"/>
                  </a:lnTo>
                  <a:lnTo>
                    <a:pt x="595882" y="706646"/>
                  </a:lnTo>
                  <a:lnTo>
                    <a:pt x="597329" y="706726"/>
                  </a:lnTo>
                  <a:lnTo>
                    <a:pt x="597644" y="707714"/>
                  </a:lnTo>
                  <a:lnTo>
                    <a:pt x="599224" y="709012"/>
                  </a:lnTo>
                  <a:lnTo>
                    <a:pt x="598652" y="709789"/>
                  </a:lnTo>
                  <a:lnTo>
                    <a:pt x="599868" y="711553"/>
                  </a:lnTo>
                  <a:lnTo>
                    <a:pt x="601055" y="712043"/>
                  </a:lnTo>
                  <a:lnTo>
                    <a:pt x="602331" y="711190"/>
                  </a:lnTo>
                  <a:lnTo>
                    <a:pt x="603139" y="712094"/>
                  </a:lnTo>
                  <a:lnTo>
                    <a:pt x="602947" y="713482"/>
                  </a:lnTo>
                  <a:lnTo>
                    <a:pt x="604618" y="714334"/>
                  </a:lnTo>
                  <a:lnTo>
                    <a:pt x="605988" y="712787"/>
                  </a:lnTo>
                  <a:lnTo>
                    <a:pt x="606435" y="711027"/>
                  </a:lnTo>
                  <a:lnTo>
                    <a:pt x="607916" y="710364"/>
                  </a:lnTo>
                  <a:lnTo>
                    <a:pt x="611843" y="710450"/>
                  </a:lnTo>
                  <a:lnTo>
                    <a:pt x="614892" y="710151"/>
                  </a:lnTo>
                  <a:lnTo>
                    <a:pt x="618716" y="712038"/>
                  </a:lnTo>
                  <a:lnTo>
                    <a:pt x="619446" y="708419"/>
                  </a:lnTo>
                  <a:lnTo>
                    <a:pt x="619381" y="707575"/>
                  </a:lnTo>
                  <a:lnTo>
                    <a:pt x="621801" y="708005"/>
                  </a:lnTo>
                  <a:lnTo>
                    <a:pt x="622315" y="707209"/>
                  </a:lnTo>
                  <a:lnTo>
                    <a:pt x="623269" y="704309"/>
                  </a:lnTo>
                  <a:lnTo>
                    <a:pt x="622444" y="703518"/>
                  </a:lnTo>
                  <a:lnTo>
                    <a:pt x="624087" y="702742"/>
                  </a:lnTo>
                  <a:lnTo>
                    <a:pt x="625437" y="702961"/>
                  </a:lnTo>
                  <a:lnTo>
                    <a:pt x="625647" y="698481"/>
                  </a:lnTo>
                  <a:lnTo>
                    <a:pt x="627061" y="697968"/>
                  </a:lnTo>
                  <a:lnTo>
                    <a:pt x="630167" y="699420"/>
                  </a:lnTo>
                  <a:lnTo>
                    <a:pt x="631135" y="699545"/>
                  </a:lnTo>
                  <a:lnTo>
                    <a:pt x="631300" y="697934"/>
                  </a:lnTo>
                  <a:lnTo>
                    <a:pt x="632525" y="696497"/>
                  </a:lnTo>
                  <a:lnTo>
                    <a:pt x="632497" y="695388"/>
                  </a:lnTo>
                  <a:lnTo>
                    <a:pt x="633599" y="693225"/>
                  </a:lnTo>
                  <a:lnTo>
                    <a:pt x="635711" y="694227"/>
                  </a:lnTo>
                  <a:lnTo>
                    <a:pt x="638082" y="693246"/>
                  </a:lnTo>
                  <a:lnTo>
                    <a:pt x="637591" y="691783"/>
                  </a:lnTo>
                  <a:lnTo>
                    <a:pt x="635924" y="690740"/>
                  </a:lnTo>
                  <a:lnTo>
                    <a:pt x="633878" y="686551"/>
                  </a:lnTo>
                  <a:lnTo>
                    <a:pt x="632504" y="684994"/>
                  </a:lnTo>
                  <a:lnTo>
                    <a:pt x="632680" y="683644"/>
                  </a:lnTo>
                  <a:lnTo>
                    <a:pt x="631736" y="682093"/>
                  </a:lnTo>
                  <a:lnTo>
                    <a:pt x="630576" y="681513"/>
                  </a:lnTo>
                  <a:lnTo>
                    <a:pt x="629402" y="680021"/>
                  </a:lnTo>
                  <a:lnTo>
                    <a:pt x="628467" y="680115"/>
                  </a:lnTo>
                  <a:lnTo>
                    <a:pt x="626951" y="678953"/>
                  </a:lnTo>
                  <a:lnTo>
                    <a:pt x="624161" y="679099"/>
                  </a:lnTo>
                  <a:lnTo>
                    <a:pt x="621837" y="678819"/>
                  </a:lnTo>
                  <a:lnTo>
                    <a:pt x="619958" y="677987"/>
                  </a:lnTo>
                  <a:lnTo>
                    <a:pt x="618689" y="675289"/>
                  </a:lnTo>
                  <a:lnTo>
                    <a:pt x="617397" y="674980"/>
                  </a:lnTo>
                  <a:lnTo>
                    <a:pt x="616450" y="672045"/>
                  </a:lnTo>
                  <a:lnTo>
                    <a:pt x="616343" y="668833"/>
                  </a:lnTo>
                  <a:lnTo>
                    <a:pt x="617103" y="667633"/>
                  </a:lnTo>
                  <a:lnTo>
                    <a:pt x="616294" y="665725"/>
                  </a:lnTo>
                  <a:lnTo>
                    <a:pt x="616410" y="662733"/>
                  </a:lnTo>
                  <a:lnTo>
                    <a:pt x="616341" y="659857"/>
                  </a:lnTo>
                  <a:lnTo>
                    <a:pt x="616946" y="658207"/>
                  </a:lnTo>
                  <a:lnTo>
                    <a:pt x="617321" y="654865"/>
                  </a:lnTo>
                  <a:lnTo>
                    <a:pt x="616598" y="654184"/>
                  </a:lnTo>
                  <a:lnTo>
                    <a:pt x="616368" y="652501"/>
                  </a:lnTo>
                  <a:lnTo>
                    <a:pt x="617966" y="651498"/>
                  </a:lnTo>
                  <a:lnTo>
                    <a:pt x="619019" y="651644"/>
                  </a:lnTo>
                  <a:lnTo>
                    <a:pt x="620698" y="650659"/>
                  </a:lnTo>
                  <a:lnTo>
                    <a:pt x="623405" y="650947"/>
                  </a:lnTo>
                  <a:lnTo>
                    <a:pt x="624986" y="651550"/>
                  </a:lnTo>
                  <a:lnTo>
                    <a:pt x="624672" y="649820"/>
                  </a:lnTo>
                  <a:lnTo>
                    <a:pt x="625565" y="647334"/>
                  </a:lnTo>
                  <a:lnTo>
                    <a:pt x="627020" y="645394"/>
                  </a:lnTo>
                  <a:lnTo>
                    <a:pt x="627704" y="643895"/>
                  </a:lnTo>
                  <a:lnTo>
                    <a:pt x="629608" y="642598"/>
                  </a:lnTo>
                  <a:lnTo>
                    <a:pt x="630112" y="641705"/>
                  </a:lnTo>
                  <a:lnTo>
                    <a:pt x="631719" y="642006"/>
                  </a:lnTo>
                  <a:lnTo>
                    <a:pt x="632830" y="640311"/>
                  </a:lnTo>
                  <a:lnTo>
                    <a:pt x="635197" y="640114"/>
                  </a:lnTo>
                  <a:lnTo>
                    <a:pt x="636015" y="638233"/>
                  </a:lnTo>
                  <a:lnTo>
                    <a:pt x="637846" y="639037"/>
                  </a:lnTo>
                  <a:lnTo>
                    <a:pt x="639611" y="638420"/>
                  </a:lnTo>
                  <a:lnTo>
                    <a:pt x="640589" y="637330"/>
                  </a:lnTo>
                  <a:lnTo>
                    <a:pt x="641023" y="634575"/>
                  </a:lnTo>
                  <a:lnTo>
                    <a:pt x="641745" y="632616"/>
                  </a:lnTo>
                  <a:lnTo>
                    <a:pt x="643437" y="631820"/>
                  </a:lnTo>
                  <a:lnTo>
                    <a:pt x="643639" y="630308"/>
                  </a:lnTo>
                  <a:lnTo>
                    <a:pt x="645635" y="630250"/>
                  </a:lnTo>
                  <a:lnTo>
                    <a:pt x="647550" y="628925"/>
                  </a:lnTo>
                  <a:lnTo>
                    <a:pt x="647293" y="627509"/>
                  </a:lnTo>
                  <a:lnTo>
                    <a:pt x="645127" y="624428"/>
                  </a:lnTo>
                  <a:lnTo>
                    <a:pt x="645399" y="622204"/>
                  </a:lnTo>
                  <a:lnTo>
                    <a:pt x="643167" y="620670"/>
                  </a:lnTo>
                  <a:lnTo>
                    <a:pt x="641684" y="620747"/>
                  </a:lnTo>
                  <a:lnTo>
                    <a:pt x="640410" y="619917"/>
                  </a:lnTo>
                  <a:lnTo>
                    <a:pt x="640046" y="618236"/>
                  </a:lnTo>
                  <a:lnTo>
                    <a:pt x="641636" y="618334"/>
                  </a:lnTo>
                  <a:lnTo>
                    <a:pt x="642037" y="616010"/>
                  </a:lnTo>
                  <a:lnTo>
                    <a:pt x="641325" y="614674"/>
                  </a:lnTo>
                  <a:lnTo>
                    <a:pt x="640007" y="614082"/>
                  </a:lnTo>
                  <a:lnTo>
                    <a:pt x="639758" y="612695"/>
                  </a:lnTo>
                  <a:lnTo>
                    <a:pt x="640395" y="609868"/>
                  </a:lnTo>
                  <a:lnTo>
                    <a:pt x="641598" y="608910"/>
                  </a:lnTo>
                  <a:lnTo>
                    <a:pt x="643633" y="609233"/>
                  </a:lnTo>
                  <a:lnTo>
                    <a:pt x="647884" y="610742"/>
                  </a:lnTo>
                  <a:lnTo>
                    <a:pt x="650394" y="608597"/>
                  </a:lnTo>
                  <a:lnTo>
                    <a:pt x="650589" y="607734"/>
                  </a:lnTo>
                  <a:lnTo>
                    <a:pt x="649778" y="607183"/>
                  </a:lnTo>
                  <a:lnTo>
                    <a:pt x="650528" y="605355"/>
                  </a:lnTo>
                  <a:lnTo>
                    <a:pt x="651250" y="605338"/>
                  </a:lnTo>
                  <a:lnTo>
                    <a:pt x="651552" y="603525"/>
                  </a:lnTo>
                  <a:lnTo>
                    <a:pt x="652652" y="602646"/>
                  </a:lnTo>
                  <a:lnTo>
                    <a:pt x="653399" y="600230"/>
                  </a:lnTo>
                  <a:lnTo>
                    <a:pt x="654358" y="598231"/>
                  </a:lnTo>
                  <a:lnTo>
                    <a:pt x="655803" y="597322"/>
                  </a:lnTo>
                  <a:lnTo>
                    <a:pt x="657124" y="598987"/>
                  </a:lnTo>
                  <a:lnTo>
                    <a:pt x="659398" y="600357"/>
                  </a:lnTo>
                  <a:lnTo>
                    <a:pt x="666346" y="601414"/>
                  </a:lnTo>
                  <a:lnTo>
                    <a:pt x="669367" y="604030"/>
                  </a:lnTo>
                  <a:lnTo>
                    <a:pt x="671622" y="602017"/>
                  </a:lnTo>
                  <a:lnTo>
                    <a:pt x="671375" y="600968"/>
                  </a:lnTo>
                  <a:lnTo>
                    <a:pt x="668536" y="601800"/>
                  </a:lnTo>
                  <a:lnTo>
                    <a:pt x="669619" y="600098"/>
                  </a:lnTo>
                  <a:lnTo>
                    <a:pt x="671900" y="599768"/>
                  </a:lnTo>
                  <a:lnTo>
                    <a:pt x="673185" y="597779"/>
                  </a:lnTo>
                  <a:lnTo>
                    <a:pt x="671802" y="596749"/>
                  </a:lnTo>
                  <a:lnTo>
                    <a:pt x="671182" y="595525"/>
                  </a:lnTo>
                  <a:lnTo>
                    <a:pt x="670672" y="593948"/>
                  </a:lnTo>
                  <a:lnTo>
                    <a:pt x="670793" y="591589"/>
                  </a:lnTo>
                  <a:lnTo>
                    <a:pt x="669469" y="591237"/>
                  </a:lnTo>
                  <a:lnTo>
                    <a:pt x="668380" y="588591"/>
                  </a:lnTo>
                  <a:lnTo>
                    <a:pt x="667161" y="587516"/>
                  </a:lnTo>
                  <a:lnTo>
                    <a:pt x="665746" y="582212"/>
                  </a:lnTo>
                  <a:lnTo>
                    <a:pt x="666313" y="580297"/>
                  </a:lnTo>
                  <a:lnTo>
                    <a:pt x="667804" y="578684"/>
                  </a:lnTo>
                  <a:lnTo>
                    <a:pt x="669242" y="578284"/>
                  </a:lnTo>
                  <a:lnTo>
                    <a:pt x="671399" y="575473"/>
                  </a:lnTo>
                  <a:lnTo>
                    <a:pt x="672049" y="575095"/>
                  </a:lnTo>
                  <a:lnTo>
                    <a:pt x="674369" y="576034"/>
                  </a:lnTo>
                  <a:lnTo>
                    <a:pt x="676196" y="575682"/>
                  </a:lnTo>
                  <a:lnTo>
                    <a:pt x="676511" y="576308"/>
                  </a:lnTo>
                  <a:lnTo>
                    <a:pt x="678639" y="576111"/>
                  </a:lnTo>
                  <a:lnTo>
                    <a:pt x="680422" y="576445"/>
                  </a:lnTo>
                  <a:lnTo>
                    <a:pt x="680984" y="577362"/>
                  </a:lnTo>
                  <a:lnTo>
                    <a:pt x="682764" y="577172"/>
                  </a:lnTo>
                  <a:lnTo>
                    <a:pt x="683118" y="575148"/>
                  </a:lnTo>
                  <a:lnTo>
                    <a:pt x="682810" y="574380"/>
                  </a:lnTo>
                  <a:lnTo>
                    <a:pt x="682624" y="570491"/>
                  </a:lnTo>
                  <a:lnTo>
                    <a:pt x="682232" y="569875"/>
                  </a:lnTo>
                  <a:lnTo>
                    <a:pt x="682736" y="567114"/>
                  </a:lnTo>
                  <a:lnTo>
                    <a:pt x="684124" y="564571"/>
                  </a:lnTo>
                  <a:lnTo>
                    <a:pt x="682912" y="562270"/>
                  </a:lnTo>
                  <a:lnTo>
                    <a:pt x="683960" y="560706"/>
                  </a:lnTo>
                  <a:lnTo>
                    <a:pt x="681682" y="560347"/>
                  </a:lnTo>
                  <a:lnTo>
                    <a:pt x="680701" y="559005"/>
                  </a:lnTo>
                  <a:lnTo>
                    <a:pt x="679264" y="558993"/>
                  </a:lnTo>
                  <a:lnTo>
                    <a:pt x="678560" y="557041"/>
                  </a:lnTo>
                  <a:lnTo>
                    <a:pt x="680166" y="557200"/>
                  </a:lnTo>
                  <a:lnTo>
                    <a:pt x="682161" y="555879"/>
                  </a:lnTo>
                  <a:lnTo>
                    <a:pt x="682949" y="553025"/>
                  </a:lnTo>
                  <a:lnTo>
                    <a:pt x="683737" y="552174"/>
                  </a:lnTo>
                  <a:lnTo>
                    <a:pt x="685128" y="548840"/>
                  </a:lnTo>
                  <a:lnTo>
                    <a:pt x="687141" y="547972"/>
                  </a:lnTo>
                  <a:lnTo>
                    <a:pt x="689081" y="548421"/>
                  </a:lnTo>
                  <a:lnTo>
                    <a:pt x="690482" y="547813"/>
                  </a:lnTo>
                  <a:lnTo>
                    <a:pt x="690011" y="546846"/>
                  </a:lnTo>
                  <a:lnTo>
                    <a:pt x="687323" y="545610"/>
                  </a:lnTo>
                  <a:lnTo>
                    <a:pt x="687519" y="543862"/>
                  </a:lnTo>
                  <a:lnTo>
                    <a:pt x="685487" y="543306"/>
                  </a:lnTo>
                  <a:lnTo>
                    <a:pt x="683595" y="541738"/>
                  </a:lnTo>
                  <a:lnTo>
                    <a:pt x="681041" y="540578"/>
                  </a:lnTo>
                  <a:lnTo>
                    <a:pt x="680530" y="539193"/>
                  </a:lnTo>
                  <a:lnTo>
                    <a:pt x="679306" y="537864"/>
                  </a:lnTo>
                  <a:lnTo>
                    <a:pt x="676851" y="537971"/>
                  </a:lnTo>
                  <a:lnTo>
                    <a:pt x="675578" y="537232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07917" y="3427947"/>
              <a:ext cx="10555" cy="5868"/>
            </a:xfrm>
            <a:custGeom>
              <a:avLst/>
              <a:pathLst>
                <a:path w="10555" h="5868">
                  <a:moveTo>
                    <a:pt x="10539" y="2749"/>
                  </a:moveTo>
                  <a:lnTo>
                    <a:pt x="10555" y="0"/>
                  </a:lnTo>
                  <a:lnTo>
                    <a:pt x="7762" y="638"/>
                  </a:lnTo>
                  <a:lnTo>
                    <a:pt x="3125" y="2332"/>
                  </a:lnTo>
                  <a:lnTo>
                    <a:pt x="2297" y="3033"/>
                  </a:lnTo>
                  <a:lnTo>
                    <a:pt x="500" y="2977"/>
                  </a:lnTo>
                  <a:lnTo>
                    <a:pt x="0" y="3924"/>
                  </a:lnTo>
                  <a:lnTo>
                    <a:pt x="751" y="5868"/>
                  </a:lnTo>
                  <a:lnTo>
                    <a:pt x="4801" y="4957"/>
                  </a:lnTo>
                  <a:lnTo>
                    <a:pt x="6657" y="3989"/>
                  </a:lnTo>
                  <a:lnTo>
                    <a:pt x="8996" y="1601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897814" y="4477595"/>
              <a:ext cx="1802" cy="1170"/>
            </a:xfrm>
            <a:custGeom>
              <a:avLst/>
              <a:pathLst>
                <a:path w="1802" h="1170">
                  <a:moveTo>
                    <a:pt x="0" y="503"/>
                  </a:moveTo>
                  <a:lnTo>
                    <a:pt x="1785" y="0"/>
                  </a:lnTo>
                  <a:lnTo>
                    <a:pt x="1802" y="117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70079" y="4384002"/>
              <a:ext cx="1672" cy="1441"/>
            </a:xfrm>
            <a:custGeom>
              <a:avLst/>
              <a:pathLst>
                <a:path w="1672" h="1441">
                  <a:moveTo>
                    <a:pt x="167" y="1441"/>
                  </a:moveTo>
                  <a:lnTo>
                    <a:pt x="0" y="0"/>
                  </a:lnTo>
                  <a:lnTo>
                    <a:pt x="1672" y="127"/>
                  </a:lnTo>
                  <a:lnTo>
                    <a:pt x="1507" y="103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29045" y="4438076"/>
              <a:ext cx="2106" cy="2613"/>
            </a:xfrm>
            <a:custGeom>
              <a:avLst/>
              <a:pathLst>
                <a:path w="2106" h="2613">
                  <a:moveTo>
                    <a:pt x="0" y="1599"/>
                  </a:moveTo>
                  <a:lnTo>
                    <a:pt x="1977" y="0"/>
                  </a:lnTo>
                  <a:lnTo>
                    <a:pt x="2106" y="1360"/>
                  </a:lnTo>
                  <a:lnTo>
                    <a:pt x="1351" y="2613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11587" y="4419827"/>
              <a:ext cx="1640" cy="2007"/>
            </a:xfrm>
            <a:custGeom>
              <a:avLst/>
              <a:pathLst>
                <a:path w="1640" h="2007">
                  <a:moveTo>
                    <a:pt x="318" y="2007"/>
                  </a:moveTo>
                  <a:lnTo>
                    <a:pt x="0" y="0"/>
                  </a:lnTo>
                  <a:lnTo>
                    <a:pt x="1616" y="35"/>
                  </a:lnTo>
                  <a:lnTo>
                    <a:pt x="1640" y="158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13399" y="4416799"/>
              <a:ext cx="2170" cy="2291"/>
            </a:xfrm>
            <a:custGeom>
              <a:avLst/>
              <a:pathLst>
                <a:path w="2170" h="2291">
                  <a:moveTo>
                    <a:pt x="1225" y="2291"/>
                  </a:moveTo>
                  <a:lnTo>
                    <a:pt x="370" y="1579"/>
                  </a:lnTo>
                  <a:lnTo>
                    <a:pt x="0" y="0"/>
                  </a:lnTo>
                  <a:lnTo>
                    <a:pt x="2170" y="3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898453" y="4505251"/>
              <a:ext cx="2152" cy="2042"/>
            </a:xfrm>
            <a:custGeom>
              <a:avLst/>
              <a:pathLst>
                <a:path w="2152" h="2042">
                  <a:moveTo>
                    <a:pt x="0" y="2042"/>
                  </a:moveTo>
                  <a:lnTo>
                    <a:pt x="325" y="0"/>
                  </a:lnTo>
                  <a:lnTo>
                    <a:pt x="1935" y="624"/>
                  </a:lnTo>
                  <a:lnTo>
                    <a:pt x="2152" y="192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41619" y="4415663"/>
              <a:ext cx="2309" cy="1743"/>
            </a:xfrm>
            <a:custGeom>
              <a:avLst/>
              <a:pathLst>
                <a:path w="2309" h="1743">
                  <a:moveTo>
                    <a:pt x="350" y="1743"/>
                  </a:moveTo>
                  <a:lnTo>
                    <a:pt x="0" y="0"/>
                  </a:lnTo>
                  <a:lnTo>
                    <a:pt x="2155" y="34"/>
                  </a:lnTo>
                  <a:lnTo>
                    <a:pt x="2309" y="150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65854" y="4424564"/>
              <a:ext cx="2742" cy="2405"/>
            </a:xfrm>
            <a:custGeom>
              <a:avLst/>
              <a:pathLst>
                <a:path w="2742" h="2405">
                  <a:moveTo>
                    <a:pt x="1156" y="2405"/>
                  </a:moveTo>
                  <a:lnTo>
                    <a:pt x="0" y="926"/>
                  </a:lnTo>
                  <a:lnTo>
                    <a:pt x="2467" y="0"/>
                  </a:lnTo>
                  <a:lnTo>
                    <a:pt x="2742" y="165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44418" y="4413035"/>
              <a:ext cx="3629" cy="2302"/>
            </a:xfrm>
            <a:custGeom>
              <a:avLst/>
              <a:pathLst>
                <a:path w="3629" h="2302">
                  <a:moveTo>
                    <a:pt x="208" y="2302"/>
                  </a:moveTo>
                  <a:lnTo>
                    <a:pt x="0" y="1437"/>
                  </a:lnTo>
                  <a:lnTo>
                    <a:pt x="3539" y="0"/>
                  </a:lnTo>
                  <a:lnTo>
                    <a:pt x="3629" y="93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74187" y="4425537"/>
              <a:ext cx="1469" cy="2548"/>
            </a:xfrm>
            <a:custGeom>
              <a:avLst/>
              <a:pathLst>
                <a:path w="1469" h="2548">
                  <a:moveTo>
                    <a:pt x="398" y="2548"/>
                  </a:moveTo>
                  <a:lnTo>
                    <a:pt x="0" y="0"/>
                  </a:lnTo>
                  <a:lnTo>
                    <a:pt x="1469" y="115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53772" y="4485249"/>
              <a:ext cx="4765" cy="5504"/>
            </a:xfrm>
            <a:custGeom>
              <a:avLst/>
              <a:pathLst>
                <a:path w="4765" h="5504">
                  <a:moveTo>
                    <a:pt x="0" y="1249"/>
                  </a:moveTo>
                  <a:lnTo>
                    <a:pt x="311" y="462"/>
                  </a:lnTo>
                  <a:lnTo>
                    <a:pt x="1761" y="0"/>
                  </a:lnTo>
                  <a:lnTo>
                    <a:pt x="4765" y="3530"/>
                  </a:lnTo>
                  <a:lnTo>
                    <a:pt x="4631" y="5273"/>
                  </a:lnTo>
                  <a:lnTo>
                    <a:pt x="2772" y="5504"/>
                  </a:lnTo>
                  <a:lnTo>
                    <a:pt x="814" y="3697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07711" y="4488494"/>
              <a:ext cx="6264" cy="6321"/>
            </a:xfrm>
            <a:custGeom>
              <a:avLst/>
              <a:pathLst>
                <a:path w="6264" h="6321">
                  <a:moveTo>
                    <a:pt x="6179" y="1146"/>
                  </a:moveTo>
                  <a:lnTo>
                    <a:pt x="6264" y="2405"/>
                  </a:lnTo>
                  <a:lnTo>
                    <a:pt x="4042" y="6321"/>
                  </a:lnTo>
                  <a:lnTo>
                    <a:pt x="881" y="6252"/>
                  </a:lnTo>
                  <a:lnTo>
                    <a:pt x="167" y="5460"/>
                  </a:lnTo>
                  <a:lnTo>
                    <a:pt x="0" y="2998"/>
                  </a:lnTo>
                  <a:lnTo>
                    <a:pt x="2265" y="243"/>
                  </a:lnTo>
                  <a:lnTo>
                    <a:pt x="3579" y="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34777" y="4436102"/>
              <a:ext cx="9220" cy="9035"/>
            </a:xfrm>
            <a:custGeom>
              <a:avLst/>
              <a:pathLst>
                <a:path w="9220" h="9035">
                  <a:moveTo>
                    <a:pt x="436" y="9035"/>
                  </a:moveTo>
                  <a:lnTo>
                    <a:pt x="0" y="8187"/>
                  </a:lnTo>
                  <a:lnTo>
                    <a:pt x="1111" y="5368"/>
                  </a:lnTo>
                  <a:lnTo>
                    <a:pt x="2982" y="4777"/>
                  </a:lnTo>
                  <a:lnTo>
                    <a:pt x="2294" y="3415"/>
                  </a:lnTo>
                  <a:lnTo>
                    <a:pt x="4189" y="2681"/>
                  </a:lnTo>
                  <a:lnTo>
                    <a:pt x="4385" y="1517"/>
                  </a:lnTo>
                  <a:lnTo>
                    <a:pt x="8009" y="0"/>
                  </a:lnTo>
                  <a:lnTo>
                    <a:pt x="9220" y="608"/>
                  </a:lnTo>
                  <a:lnTo>
                    <a:pt x="9121" y="2149"/>
                  </a:lnTo>
                  <a:lnTo>
                    <a:pt x="7481" y="2850"/>
                  </a:lnTo>
                  <a:lnTo>
                    <a:pt x="7445" y="4173"/>
                  </a:lnTo>
                  <a:lnTo>
                    <a:pt x="9100" y="5001"/>
                  </a:lnTo>
                  <a:lnTo>
                    <a:pt x="8728" y="5796"/>
                  </a:lnTo>
                  <a:lnTo>
                    <a:pt x="7302" y="5676"/>
                  </a:lnTo>
                  <a:lnTo>
                    <a:pt x="6488" y="6812"/>
                  </a:lnTo>
                  <a:lnTo>
                    <a:pt x="4807" y="7481"/>
                  </a:lnTo>
                  <a:lnTo>
                    <a:pt x="2863" y="6585"/>
                  </a:lnTo>
                  <a:lnTo>
                    <a:pt x="1470" y="7408"/>
                  </a:lnTo>
                  <a:lnTo>
                    <a:pt x="1449" y="883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54841" y="4476735"/>
              <a:ext cx="7960" cy="7111"/>
            </a:xfrm>
            <a:custGeom>
              <a:avLst/>
              <a:pathLst>
                <a:path w="7960" h="7111">
                  <a:moveTo>
                    <a:pt x="0" y="1818"/>
                  </a:moveTo>
                  <a:lnTo>
                    <a:pt x="1392" y="28"/>
                  </a:lnTo>
                  <a:lnTo>
                    <a:pt x="5207" y="0"/>
                  </a:lnTo>
                  <a:lnTo>
                    <a:pt x="6452" y="964"/>
                  </a:lnTo>
                  <a:lnTo>
                    <a:pt x="7857" y="4072"/>
                  </a:lnTo>
                  <a:lnTo>
                    <a:pt x="7960" y="5748"/>
                  </a:lnTo>
                  <a:lnTo>
                    <a:pt x="6212" y="7111"/>
                  </a:lnTo>
                  <a:lnTo>
                    <a:pt x="4723" y="6921"/>
                  </a:lnTo>
                  <a:lnTo>
                    <a:pt x="2946" y="6075"/>
                  </a:lnTo>
                  <a:lnTo>
                    <a:pt x="639" y="409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19272" y="4313569"/>
              <a:ext cx="12887" cy="5852"/>
            </a:xfrm>
            <a:custGeom>
              <a:avLst/>
              <a:pathLst>
                <a:path w="12887" h="5852">
                  <a:moveTo>
                    <a:pt x="12887" y="1898"/>
                  </a:moveTo>
                  <a:lnTo>
                    <a:pt x="12256" y="3412"/>
                  </a:lnTo>
                  <a:lnTo>
                    <a:pt x="12727" y="5781"/>
                  </a:lnTo>
                  <a:lnTo>
                    <a:pt x="10869" y="5852"/>
                  </a:lnTo>
                  <a:lnTo>
                    <a:pt x="8620" y="5185"/>
                  </a:lnTo>
                  <a:lnTo>
                    <a:pt x="7156" y="5784"/>
                  </a:lnTo>
                  <a:lnTo>
                    <a:pt x="5394" y="4774"/>
                  </a:lnTo>
                  <a:lnTo>
                    <a:pt x="1280" y="4653"/>
                  </a:lnTo>
                  <a:lnTo>
                    <a:pt x="21" y="4200"/>
                  </a:lnTo>
                  <a:lnTo>
                    <a:pt x="0" y="3003"/>
                  </a:lnTo>
                  <a:lnTo>
                    <a:pt x="2622" y="1558"/>
                  </a:lnTo>
                  <a:lnTo>
                    <a:pt x="3631" y="1802"/>
                  </a:lnTo>
                  <a:lnTo>
                    <a:pt x="4611" y="3099"/>
                  </a:lnTo>
                  <a:lnTo>
                    <a:pt x="5947" y="2516"/>
                  </a:lnTo>
                  <a:lnTo>
                    <a:pt x="7680" y="535"/>
                  </a:lnTo>
                  <a:lnTo>
                    <a:pt x="8973" y="1499"/>
                  </a:lnTo>
                  <a:lnTo>
                    <a:pt x="11861" y="0"/>
                  </a:lnTo>
                  <a:lnTo>
                    <a:pt x="11964" y="1967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00140" y="4470758"/>
              <a:ext cx="12939" cy="8726"/>
            </a:xfrm>
            <a:custGeom>
              <a:avLst/>
              <a:pathLst>
                <a:path w="12939" h="8726">
                  <a:moveTo>
                    <a:pt x="7317" y="8726"/>
                  </a:moveTo>
                  <a:lnTo>
                    <a:pt x="6648" y="8408"/>
                  </a:lnTo>
                  <a:lnTo>
                    <a:pt x="5113" y="5030"/>
                  </a:lnTo>
                  <a:lnTo>
                    <a:pt x="3718" y="4949"/>
                  </a:lnTo>
                  <a:lnTo>
                    <a:pt x="2048" y="4236"/>
                  </a:lnTo>
                  <a:lnTo>
                    <a:pt x="0" y="2087"/>
                  </a:lnTo>
                  <a:lnTo>
                    <a:pt x="1666" y="1812"/>
                  </a:lnTo>
                  <a:lnTo>
                    <a:pt x="2317" y="642"/>
                  </a:lnTo>
                  <a:lnTo>
                    <a:pt x="4834" y="97"/>
                  </a:lnTo>
                  <a:lnTo>
                    <a:pt x="6058" y="1415"/>
                  </a:lnTo>
                  <a:lnTo>
                    <a:pt x="8097" y="646"/>
                  </a:lnTo>
                  <a:lnTo>
                    <a:pt x="11114" y="889"/>
                  </a:lnTo>
                  <a:lnTo>
                    <a:pt x="12939" y="0"/>
                  </a:lnTo>
                  <a:lnTo>
                    <a:pt x="12888" y="1386"/>
                  </a:lnTo>
                  <a:lnTo>
                    <a:pt x="11875" y="2286"/>
                  </a:lnTo>
                  <a:lnTo>
                    <a:pt x="11130" y="3786"/>
                  </a:lnTo>
                  <a:lnTo>
                    <a:pt x="9723" y="797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46465" y="4431861"/>
              <a:ext cx="10952" cy="14648"/>
            </a:xfrm>
            <a:custGeom>
              <a:avLst/>
              <a:pathLst>
                <a:path w="10952" h="14648">
                  <a:moveTo>
                    <a:pt x="4466" y="14648"/>
                  </a:moveTo>
                  <a:lnTo>
                    <a:pt x="3059" y="13311"/>
                  </a:lnTo>
                  <a:lnTo>
                    <a:pt x="3050" y="12235"/>
                  </a:lnTo>
                  <a:lnTo>
                    <a:pt x="1605" y="11230"/>
                  </a:lnTo>
                  <a:lnTo>
                    <a:pt x="2984" y="8743"/>
                  </a:lnTo>
                  <a:lnTo>
                    <a:pt x="4513" y="8346"/>
                  </a:lnTo>
                  <a:lnTo>
                    <a:pt x="4785" y="7252"/>
                  </a:lnTo>
                  <a:lnTo>
                    <a:pt x="3128" y="6486"/>
                  </a:lnTo>
                  <a:lnTo>
                    <a:pt x="1837" y="7590"/>
                  </a:lnTo>
                  <a:lnTo>
                    <a:pt x="0" y="6721"/>
                  </a:lnTo>
                  <a:lnTo>
                    <a:pt x="126" y="5393"/>
                  </a:lnTo>
                  <a:lnTo>
                    <a:pt x="1171" y="3935"/>
                  </a:lnTo>
                  <a:lnTo>
                    <a:pt x="4912" y="2672"/>
                  </a:lnTo>
                  <a:lnTo>
                    <a:pt x="4529" y="1768"/>
                  </a:lnTo>
                  <a:lnTo>
                    <a:pt x="8682" y="0"/>
                  </a:lnTo>
                  <a:lnTo>
                    <a:pt x="10952" y="269"/>
                  </a:lnTo>
                  <a:lnTo>
                    <a:pt x="10936" y="1809"/>
                  </a:lnTo>
                  <a:lnTo>
                    <a:pt x="10223" y="2422"/>
                  </a:lnTo>
                  <a:lnTo>
                    <a:pt x="8177" y="2776"/>
                  </a:lnTo>
                  <a:lnTo>
                    <a:pt x="6429" y="5919"/>
                  </a:lnTo>
                  <a:lnTo>
                    <a:pt x="7410" y="8475"/>
                  </a:lnTo>
                  <a:lnTo>
                    <a:pt x="6403" y="9454"/>
                  </a:lnTo>
                  <a:lnTo>
                    <a:pt x="5984" y="11425"/>
                  </a:lnTo>
                  <a:lnTo>
                    <a:pt x="7166" y="12853"/>
                  </a:lnTo>
                  <a:lnTo>
                    <a:pt x="6487" y="13633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06722" y="4500277"/>
              <a:ext cx="11857" cy="13527"/>
            </a:xfrm>
            <a:custGeom>
              <a:avLst/>
              <a:pathLst>
                <a:path w="11857" h="13527">
                  <a:moveTo>
                    <a:pt x="1287" y="598"/>
                  </a:moveTo>
                  <a:lnTo>
                    <a:pt x="4537" y="0"/>
                  </a:lnTo>
                  <a:lnTo>
                    <a:pt x="8787" y="327"/>
                  </a:lnTo>
                  <a:lnTo>
                    <a:pt x="10458" y="1668"/>
                  </a:lnTo>
                  <a:lnTo>
                    <a:pt x="11337" y="3662"/>
                  </a:lnTo>
                  <a:lnTo>
                    <a:pt x="11857" y="7113"/>
                  </a:lnTo>
                  <a:lnTo>
                    <a:pt x="10824" y="9799"/>
                  </a:lnTo>
                  <a:lnTo>
                    <a:pt x="10004" y="11014"/>
                  </a:lnTo>
                  <a:lnTo>
                    <a:pt x="7300" y="13091"/>
                  </a:lnTo>
                  <a:lnTo>
                    <a:pt x="2990" y="13527"/>
                  </a:lnTo>
                  <a:lnTo>
                    <a:pt x="1334" y="13169"/>
                  </a:lnTo>
                  <a:lnTo>
                    <a:pt x="0" y="12282"/>
                  </a:lnTo>
                  <a:lnTo>
                    <a:pt x="571" y="11084"/>
                  </a:lnTo>
                  <a:lnTo>
                    <a:pt x="2712" y="11441"/>
                  </a:lnTo>
                  <a:lnTo>
                    <a:pt x="6391" y="10398"/>
                  </a:lnTo>
                  <a:lnTo>
                    <a:pt x="8047" y="8872"/>
                  </a:lnTo>
                  <a:lnTo>
                    <a:pt x="9036" y="6653"/>
                  </a:lnTo>
                  <a:lnTo>
                    <a:pt x="8934" y="4534"/>
                  </a:lnTo>
                  <a:lnTo>
                    <a:pt x="7915" y="2875"/>
                  </a:lnTo>
                  <a:lnTo>
                    <a:pt x="3093" y="2392"/>
                  </a:lnTo>
                  <a:lnTo>
                    <a:pt x="1246" y="250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85102" y="4478655"/>
              <a:ext cx="23369" cy="12302"/>
            </a:xfrm>
            <a:custGeom>
              <a:avLst/>
              <a:pathLst>
                <a:path w="23369" h="12302">
                  <a:moveTo>
                    <a:pt x="20588" y="1172"/>
                  </a:moveTo>
                  <a:lnTo>
                    <a:pt x="23326" y="2369"/>
                  </a:lnTo>
                  <a:lnTo>
                    <a:pt x="23369" y="3264"/>
                  </a:lnTo>
                  <a:lnTo>
                    <a:pt x="21982" y="7443"/>
                  </a:lnTo>
                  <a:lnTo>
                    <a:pt x="21765" y="11855"/>
                  </a:lnTo>
                  <a:lnTo>
                    <a:pt x="20214" y="12302"/>
                  </a:lnTo>
                  <a:lnTo>
                    <a:pt x="19171" y="10003"/>
                  </a:lnTo>
                  <a:lnTo>
                    <a:pt x="17704" y="7747"/>
                  </a:lnTo>
                  <a:lnTo>
                    <a:pt x="13490" y="7250"/>
                  </a:lnTo>
                  <a:lnTo>
                    <a:pt x="9646" y="7641"/>
                  </a:lnTo>
                  <a:lnTo>
                    <a:pt x="7193" y="9102"/>
                  </a:lnTo>
                  <a:lnTo>
                    <a:pt x="2828" y="10054"/>
                  </a:lnTo>
                  <a:lnTo>
                    <a:pt x="1083" y="10856"/>
                  </a:lnTo>
                  <a:lnTo>
                    <a:pt x="0" y="10004"/>
                  </a:lnTo>
                  <a:lnTo>
                    <a:pt x="491" y="8058"/>
                  </a:lnTo>
                  <a:lnTo>
                    <a:pt x="5027" y="4286"/>
                  </a:lnTo>
                  <a:lnTo>
                    <a:pt x="6976" y="551"/>
                  </a:lnTo>
                  <a:lnTo>
                    <a:pt x="8443" y="551"/>
                  </a:lnTo>
                  <a:lnTo>
                    <a:pt x="9954" y="1146"/>
                  </a:lnTo>
                  <a:lnTo>
                    <a:pt x="12914" y="0"/>
                  </a:lnTo>
                  <a:lnTo>
                    <a:pt x="13899" y="177"/>
                  </a:lnTo>
                  <a:lnTo>
                    <a:pt x="14894" y="1598"/>
                  </a:lnTo>
                  <a:lnTo>
                    <a:pt x="18095" y="2291"/>
                  </a:lnTo>
                  <a:lnTo>
                    <a:pt x="19298" y="1373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50233" y="4170521"/>
              <a:ext cx="484988" cy="368603"/>
            </a:xfrm>
            <a:custGeom>
              <a:avLst/>
              <a:pathLst>
                <a:path w="484988" h="368603">
                  <a:moveTo>
                    <a:pt x="8354" y="283355"/>
                  </a:moveTo>
                  <a:lnTo>
                    <a:pt x="8529" y="281049"/>
                  </a:lnTo>
                  <a:lnTo>
                    <a:pt x="7619" y="279871"/>
                  </a:lnTo>
                  <a:lnTo>
                    <a:pt x="7536" y="278245"/>
                  </a:lnTo>
                  <a:lnTo>
                    <a:pt x="6371" y="276521"/>
                  </a:lnTo>
                  <a:lnTo>
                    <a:pt x="6348" y="274714"/>
                  </a:lnTo>
                  <a:lnTo>
                    <a:pt x="5663" y="273444"/>
                  </a:lnTo>
                  <a:lnTo>
                    <a:pt x="5818" y="271935"/>
                  </a:lnTo>
                  <a:lnTo>
                    <a:pt x="7104" y="268910"/>
                  </a:lnTo>
                  <a:lnTo>
                    <a:pt x="8039" y="269495"/>
                  </a:lnTo>
                  <a:lnTo>
                    <a:pt x="8971" y="271417"/>
                  </a:lnTo>
                  <a:lnTo>
                    <a:pt x="9863" y="270553"/>
                  </a:lnTo>
                  <a:lnTo>
                    <a:pt x="11712" y="270983"/>
                  </a:lnTo>
                  <a:lnTo>
                    <a:pt x="12219" y="270399"/>
                  </a:lnTo>
                  <a:lnTo>
                    <a:pt x="14511" y="269840"/>
                  </a:lnTo>
                  <a:lnTo>
                    <a:pt x="15618" y="270087"/>
                  </a:lnTo>
                  <a:lnTo>
                    <a:pt x="16636" y="268909"/>
                  </a:lnTo>
                  <a:lnTo>
                    <a:pt x="16081" y="267049"/>
                  </a:lnTo>
                  <a:lnTo>
                    <a:pt x="17349" y="266230"/>
                  </a:lnTo>
                  <a:lnTo>
                    <a:pt x="17179" y="264724"/>
                  </a:lnTo>
                  <a:lnTo>
                    <a:pt x="17984" y="263745"/>
                  </a:lnTo>
                  <a:lnTo>
                    <a:pt x="18293" y="261924"/>
                  </a:lnTo>
                  <a:lnTo>
                    <a:pt x="18054" y="258842"/>
                  </a:lnTo>
                  <a:lnTo>
                    <a:pt x="18732" y="258051"/>
                  </a:lnTo>
                  <a:lnTo>
                    <a:pt x="18989" y="256327"/>
                  </a:lnTo>
                  <a:lnTo>
                    <a:pt x="21319" y="254671"/>
                  </a:lnTo>
                  <a:lnTo>
                    <a:pt x="24608" y="254927"/>
                  </a:lnTo>
                  <a:lnTo>
                    <a:pt x="25440" y="255800"/>
                  </a:lnTo>
                  <a:lnTo>
                    <a:pt x="27722" y="254961"/>
                  </a:lnTo>
                  <a:lnTo>
                    <a:pt x="29032" y="254056"/>
                  </a:lnTo>
                  <a:lnTo>
                    <a:pt x="29846" y="252738"/>
                  </a:lnTo>
                  <a:lnTo>
                    <a:pt x="31383" y="253541"/>
                  </a:lnTo>
                  <a:lnTo>
                    <a:pt x="34825" y="252854"/>
                  </a:lnTo>
                  <a:lnTo>
                    <a:pt x="37102" y="254302"/>
                  </a:lnTo>
                  <a:lnTo>
                    <a:pt x="38759" y="254192"/>
                  </a:lnTo>
                  <a:lnTo>
                    <a:pt x="40402" y="253379"/>
                  </a:lnTo>
                  <a:lnTo>
                    <a:pt x="40830" y="251604"/>
                  </a:lnTo>
                  <a:lnTo>
                    <a:pt x="42979" y="253347"/>
                  </a:lnTo>
                  <a:lnTo>
                    <a:pt x="47074" y="253517"/>
                  </a:lnTo>
                  <a:lnTo>
                    <a:pt x="47637" y="252433"/>
                  </a:lnTo>
                  <a:lnTo>
                    <a:pt x="46960" y="250808"/>
                  </a:lnTo>
                  <a:lnTo>
                    <a:pt x="47302" y="249387"/>
                  </a:lnTo>
                  <a:lnTo>
                    <a:pt x="46373" y="248162"/>
                  </a:lnTo>
                  <a:lnTo>
                    <a:pt x="44849" y="247566"/>
                  </a:lnTo>
                  <a:lnTo>
                    <a:pt x="45272" y="244839"/>
                  </a:lnTo>
                  <a:lnTo>
                    <a:pt x="44660" y="243804"/>
                  </a:lnTo>
                  <a:lnTo>
                    <a:pt x="45594" y="237303"/>
                  </a:lnTo>
                  <a:lnTo>
                    <a:pt x="43154" y="235426"/>
                  </a:lnTo>
                  <a:lnTo>
                    <a:pt x="44563" y="232420"/>
                  </a:lnTo>
                  <a:lnTo>
                    <a:pt x="45208" y="233554"/>
                  </a:lnTo>
                  <a:lnTo>
                    <a:pt x="46653" y="234609"/>
                  </a:lnTo>
                  <a:lnTo>
                    <a:pt x="48554" y="232812"/>
                  </a:lnTo>
                  <a:lnTo>
                    <a:pt x="49047" y="231508"/>
                  </a:lnTo>
                  <a:lnTo>
                    <a:pt x="51317" y="232675"/>
                  </a:lnTo>
                  <a:lnTo>
                    <a:pt x="51752" y="233611"/>
                  </a:lnTo>
                  <a:lnTo>
                    <a:pt x="54568" y="236064"/>
                  </a:lnTo>
                  <a:lnTo>
                    <a:pt x="56217" y="235265"/>
                  </a:lnTo>
                  <a:lnTo>
                    <a:pt x="56208" y="234578"/>
                  </a:lnTo>
                  <a:lnTo>
                    <a:pt x="58208" y="232361"/>
                  </a:lnTo>
                  <a:lnTo>
                    <a:pt x="60918" y="233261"/>
                  </a:lnTo>
                  <a:lnTo>
                    <a:pt x="60662" y="234650"/>
                  </a:lnTo>
                  <a:lnTo>
                    <a:pt x="63460" y="235371"/>
                  </a:lnTo>
                  <a:lnTo>
                    <a:pt x="64495" y="234358"/>
                  </a:lnTo>
                  <a:lnTo>
                    <a:pt x="65827" y="234006"/>
                  </a:lnTo>
                  <a:lnTo>
                    <a:pt x="64918" y="231883"/>
                  </a:lnTo>
                  <a:lnTo>
                    <a:pt x="63771" y="230523"/>
                  </a:lnTo>
                  <a:lnTo>
                    <a:pt x="64281" y="229354"/>
                  </a:lnTo>
                  <a:lnTo>
                    <a:pt x="66284" y="228761"/>
                  </a:lnTo>
                  <a:lnTo>
                    <a:pt x="66889" y="227120"/>
                  </a:lnTo>
                  <a:lnTo>
                    <a:pt x="67885" y="226848"/>
                  </a:lnTo>
                  <a:lnTo>
                    <a:pt x="68808" y="225511"/>
                  </a:lnTo>
                  <a:lnTo>
                    <a:pt x="70956" y="226959"/>
                  </a:lnTo>
                  <a:lnTo>
                    <a:pt x="72614" y="226535"/>
                  </a:lnTo>
                  <a:lnTo>
                    <a:pt x="72682" y="225579"/>
                  </a:lnTo>
                  <a:lnTo>
                    <a:pt x="71068" y="223493"/>
                  </a:lnTo>
                  <a:lnTo>
                    <a:pt x="69831" y="220918"/>
                  </a:lnTo>
                  <a:lnTo>
                    <a:pt x="67921" y="220389"/>
                  </a:lnTo>
                  <a:lnTo>
                    <a:pt x="68036" y="215693"/>
                  </a:lnTo>
                  <a:lnTo>
                    <a:pt x="66767" y="214942"/>
                  </a:lnTo>
                  <a:lnTo>
                    <a:pt x="66121" y="213203"/>
                  </a:lnTo>
                  <a:lnTo>
                    <a:pt x="68846" y="214051"/>
                  </a:lnTo>
                  <a:lnTo>
                    <a:pt x="70249" y="213021"/>
                  </a:lnTo>
                  <a:lnTo>
                    <a:pt x="69779" y="211447"/>
                  </a:lnTo>
                  <a:lnTo>
                    <a:pt x="71087" y="210203"/>
                  </a:lnTo>
                  <a:lnTo>
                    <a:pt x="70376" y="207404"/>
                  </a:lnTo>
                  <a:lnTo>
                    <a:pt x="72235" y="205450"/>
                  </a:lnTo>
                  <a:lnTo>
                    <a:pt x="73197" y="206419"/>
                  </a:lnTo>
                  <a:lnTo>
                    <a:pt x="76225" y="205422"/>
                  </a:lnTo>
                  <a:lnTo>
                    <a:pt x="79232" y="205564"/>
                  </a:lnTo>
                  <a:lnTo>
                    <a:pt x="79919" y="204980"/>
                  </a:lnTo>
                  <a:lnTo>
                    <a:pt x="79785" y="203489"/>
                  </a:lnTo>
                  <a:lnTo>
                    <a:pt x="82703" y="203865"/>
                  </a:lnTo>
                  <a:lnTo>
                    <a:pt x="85013" y="201555"/>
                  </a:lnTo>
                  <a:lnTo>
                    <a:pt x="86401" y="201965"/>
                  </a:lnTo>
                  <a:lnTo>
                    <a:pt x="88036" y="200884"/>
                  </a:lnTo>
                  <a:lnTo>
                    <a:pt x="90033" y="201087"/>
                  </a:lnTo>
                  <a:lnTo>
                    <a:pt x="91215" y="199791"/>
                  </a:lnTo>
                  <a:lnTo>
                    <a:pt x="92218" y="197916"/>
                  </a:lnTo>
                  <a:lnTo>
                    <a:pt x="91802" y="196914"/>
                  </a:lnTo>
                  <a:lnTo>
                    <a:pt x="90406" y="195990"/>
                  </a:lnTo>
                  <a:lnTo>
                    <a:pt x="92605" y="194808"/>
                  </a:lnTo>
                  <a:lnTo>
                    <a:pt x="97696" y="194732"/>
                  </a:lnTo>
                  <a:lnTo>
                    <a:pt x="98386" y="195025"/>
                  </a:lnTo>
                  <a:lnTo>
                    <a:pt x="100513" y="194172"/>
                  </a:lnTo>
                  <a:lnTo>
                    <a:pt x="101837" y="192735"/>
                  </a:lnTo>
                  <a:lnTo>
                    <a:pt x="101972" y="191869"/>
                  </a:lnTo>
                  <a:lnTo>
                    <a:pt x="103966" y="191219"/>
                  </a:lnTo>
                  <a:lnTo>
                    <a:pt x="105109" y="190285"/>
                  </a:lnTo>
                  <a:lnTo>
                    <a:pt x="105698" y="188421"/>
                  </a:lnTo>
                  <a:lnTo>
                    <a:pt x="107714" y="185991"/>
                  </a:lnTo>
                  <a:lnTo>
                    <a:pt x="109525" y="184387"/>
                  </a:lnTo>
                  <a:lnTo>
                    <a:pt x="110543" y="181078"/>
                  </a:lnTo>
                  <a:lnTo>
                    <a:pt x="109805" y="178917"/>
                  </a:lnTo>
                  <a:lnTo>
                    <a:pt x="111994" y="177996"/>
                  </a:lnTo>
                  <a:lnTo>
                    <a:pt x="111506" y="176306"/>
                  </a:lnTo>
                  <a:lnTo>
                    <a:pt x="113076" y="175575"/>
                  </a:lnTo>
                  <a:lnTo>
                    <a:pt x="114361" y="174178"/>
                  </a:lnTo>
                  <a:lnTo>
                    <a:pt x="113924" y="172480"/>
                  </a:lnTo>
                  <a:lnTo>
                    <a:pt x="112308" y="172096"/>
                  </a:lnTo>
                  <a:lnTo>
                    <a:pt x="110520" y="170262"/>
                  </a:lnTo>
                  <a:lnTo>
                    <a:pt x="110651" y="166389"/>
                  </a:lnTo>
                  <a:lnTo>
                    <a:pt x="111165" y="165041"/>
                  </a:lnTo>
                  <a:lnTo>
                    <a:pt x="111459" y="162078"/>
                  </a:lnTo>
                  <a:lnTo>
                    <a:pt x="109906" y="159914"/>
                  </a:lnTo>
                  <a:lnTo>
                    <a:pt x="110371" y="158311"/>
                  </a:lnTo>
                  <a:lnTo>
                    <a:pt x="108937" y="157720"/>
                  </a:lnTo>
                  <a:lnTo>
                    <a:pt x="109180" y="156592"/>
                  </a:lnTo>
                  <a:lnTo>
                    <a:pt x="110666" y="155503"/>
                  </a:lnTo>
                  <a:lnTo>
                    <a:pt x="110570" y="154762"/>
                  </a:lnTo>
                  <a:lnTo>
                    <a:pt x="109729" y="153716"/>
                  </a:lnTo>
                  <a:lnTo>
                    <a:pt x="110758" y="150977"/>
                  </a:lnTo>
                  <a:lnTo>
                    <a:pt x="111666" y="149477"/>
                  </a:lnTo>
                  <a:lnTo>
                    <a:pt x="111244" y="148265"/>
                  </a:lnTo>
                  <a:lnTo>
                    <a:pt x="111890" y="146186"/>
                  </a:lnTo>
                  <a:lnTo>
                    <a:pt x="112158" y="144020"/>
                  </a:lnTo>
                  <a:lnTo>
                    <a:pt x="114033" y="144213"/>
                  </a:lnTo>
                  <a:lnTo>
                    <a:pt x="115523" y="141812"/>
                  </a:lnTo>
                  <a:lnTo>
                    <a:pt x="117342" y="139601"/>
                  </a:lnTo>
                  <a:lnTo>
                    <a:pt x="117331" y="138370"/>
                  </a:lnTo>
                  <a:lnTo>
                    <a:pt x="118071" y="137121"/>
                  </a:lnTo>
                  <a:lnTo>
                    <a:pt x="117505" y="134497"/>
                  </a:lnTo>
                  <a:lnTo>
                    <a:pt x="117782" y="133033"/>
                  </a:lnTo>
                  <a:lnTo>
                    <a:pt x="119505" y="133112"/>
                  </a:lnTo>
                  <a:lnTo>
                    <a:pt x="122763" y="132561"/>
                  </a:lnTo>
                  <a:lnTo>
                    <a:pt x="123654" y="131934"/>
                  </a:lnTo>
                  <a:lnTo>
                    <a:pt x="126069" y="132155"/>
                  </a:lnTo>
                  <a:lnTo>
                    <a:pt x="126014" y="130773"/>
                  </a:lnTo>
                  <a:lnTo>
                    <a:pt x="127447" y="129411"/>
                  </a:lnTo>
                  <a:lnTo>
                    <a:pt x="127839" y="128166"/>
                  </a:lnTo>
                  <a:lnTo>
                    <a:pt x="129258" y="127900"/>
                  </a:lnTo>
                  <a:lnTo>
                    <a:pt x="129353" y="126574"/>
                  </a:lnTo>
                  <a:lnTo>
                    <a:pt x="126455" y="126077"/>
                  </a:lnTo>
                  <a:lnTo>
                    <a:pt x="127027" y="125055"/>
                  </a:lnTo>
                  <a:lnTo>
                    <a:pt x="126864" y="121694"/>
                  </a:lnTo>
                  <a:lnTo>
                    <a:pt x="127582" y="121842"/>
                  </a:lnTo>
                  <a:lnTo>
                    <a:pt x="128588" y="118572"/>
                  </a:lnTo>
                  <a:lnTo>
                    <a:pt x="129203" y="118462"/>
                  </a:lnTo>
                  <a:lnTo>
                    <a:pt x="131067" y="119697"/>
                  </a:lnTo>
                  <a:lnTo>
                    <a:pt x="131795" y="118229"/>
                  </a:lnTo>
                  <a:lnTo>
                    <a:pt x="133023" y="119243"/>
                  </a:lnTo>
                  <a:lnTo>
                    <a:pt x="134854" y="120019"/>
                  </a:lnTo>
                  <a:lnTo>
                    <a:pt x="136960" y="120360"/>
                  </a:lnTo>
                  <a:lnTo>
                    <a:pt x="138615" y="119731"/>
                  </a:lnTo>
                  <a:lnTo>
                    <a:pt x="139519" y="118640"/>
                  </a:lnTo>
                  <a:lnTo>
                    <a:pt x="139456" y="115883"/>
                  </a:lnTo>
                  <a:lnTo>
                    <a:pt x="138738" y="114781"/>
                  </a:lnTo>
                  <a:lnTo>
                    <a:pt x="139398" y="113120"/>
                  </a:lnTo>
                  <a:lnTo>
                    <a:pt x="141637" y="112620"/>
                  </a:lnTo>
                  <a:lnTo>
                    <a:pt x="141577" y="110513"/>
                  </a:lnTo>
                  <a:lnTo>
                    <a:pt x="143033" y="111254"/>
                  </a:lnTo>
                  <a:lnTo>
                    <a:pt x="145136" y="110822"/>
                  </a:lnTo>
                  <a:lnTo>
                    <a:pt x="146379" y="108756"/>
                  </a:lnTo>
                  <a:lnTo>
                    <a:pt x="146962" y="107753"/>
                  </a:lnTo>
                  <a:lnTo>
                    <a:pt x="145748" y="106052"/>
                  </a:lnTo>
                  <a:lnTo>
                    <a:pt x="145718" y="104275"/>
                  </a:lnTo>
                  <a:lnTo>
                    <a:pt x="144739" y="103611"/>
                  </a:lnTo>
                  <a:lnTo>
                    <a:pt x="142993" y="99176"/>
                  </a:lnTo>
                  <a:lnTo>
                    <a:pt x="143512" y="95404"/>
                  </a:lnTo>
                  <a:lnTo>
                    <a:pt x="142511" y="94513"/>
                  </a:lnTo>
                  <a:lnTo>
                    <a:pt x="142943" y="90838"/>
                  </a:lnTo>
                  <a:lnTo>
                    <a:pt x="145391" y="91276"/>
                  </a:lnTo>
                  <a:lnTo>
                    <a:pt x="147110" y="90422"/>
                  </a:lnTo>
                  <a:lnTo>
                    <a:pt x="147970" y="88636"/>
                  </a:lnTo>
                  <a:lnTo>
                    <a:pt x="150022" y="88733"/>
                  </a:lnTo>
                  <a:lnTo>
                    <a:pt x="150131" y="87396"/>
                  </a:lnTo>
                  <a:lnTo>
                    <a:pt x="152464" y="86208"/>
                  </a:lnTo>
                  <a:lnTo>
                    <a:pt x="152920" y="84926"/>
                  </a:lnTo>
                  <a:lnTo>
                    <a:pt x="154616" y="82985"/>
                  </a:lnTo>
                  <a:lnTo>
                    <a:pt x="154491" y="79752"/>
                  </a:lnTo>
                  <a:lnTo>
                    <a:pt x="153585" y="79353"/>
                  </a:lnTo>
                  <a:lnTo>
                    <a:pt x="153493" y="78119"/>
                  </a:lnTo>
                  <a:lnTo>
                    <a:pt x="152275" y="75918"/>
                  </a:lnTo>
                  <a:lnTo>
                    <a:pt x="150772" y="75285"/>
                  </a:lnTo>
                  <a:lnTo>
                    <a:pt x="149929" y="74296"/>
                  </a:lnTo>
                  <a:lnTo>
                    <a:pt x="149989" y="73047"/>
                  </a:lnTo>
                  <a:lnTo>
                    <a:pt x="151412" y="71601"/>
                  </a:lnTo>
                  <a:lnTo>
                    <a:pt x="151261" y="69373"/>
                  </a:lnTo>
                  <a:lnTo>
                    <a:pt x="150647" y="68199"/>
                  </a:lnTo>
                  <a:lnTo>
                    <a:pt x="149393" y="67479"/>
                  </a:lnTo>
                  <a:lnTo>
                    <a:pt x="148991" y="66264"/>
                  </a:lnTo>
                  <a:lnTo>
                    <a:pt x="146753" y="65047"/>
                  </a:lnTo>
                  <a:lnTo>
                    <a:pt x="146129" y="62683"/>
                  </a:lnTo>
                  <a:lnTo>
                    <a:pt x="147803" y="61435"/>
                  </a:lnTo>
                  <a:lnTo>
                    <a:pt x="146955" y="60023"/>
                  </a:lnTo>
                  <a:lnTo>
                    <a:pt x="146913" y="58656"/>
                  </a:lnTo>
                  <a:lnTo>
                    <a:pt x="147758" y="57973"/>
                  </a:lnTo>
                  <a:lnTo>
                    <a:pt x="148304" y="56224"/>
                  </a:lnTo>
                  <a:lnTo>
                    <a:pt x="152335" y="54899"/>
                  </a:lnTo>
                  <a:lnTo>
                    <a:pt x="152956" y="52718"/>
                  </a:lnTo>
                  <a:lnTo>
                    <a:pt x="154587" y="50721"/>
                  </a:lnTo>
                  <a:lnTo>
                    <a:pt x="156167" y="50349"/>
                  </a:lnTo>
                  <a:lnTo>
                    <a:pt x="157032" y="48830"/>
                  </a:lnTo>
                  <a:lnTo>
                    <a:pt x="158758" y="47792"/>
                  </a:lnTo>
                  <a:lnTo>
                    <a:pt x="161142" y="47207"/>
                  </a:lnTo>
                  <a:lnTo>
                    <a:pt x="161790" y="46262"/>
                  </a:lnTo>
                  <a:lnTo>
                    <a:pt x="161418" y="44870"/>
                  </a:lnTo>
                  <a:lnTo>
                    <a:pt x="162082" y="41788"/>
                  </a:lnTo>
                  <a:lnTo>
                    <a:pt x="159923" y="40960"/>
                  </a:lnTo>
                  <a:lnTo>
                    <a:pt x="159068" y="40035"/>
                  </a:lnTo>
                  <a:lnTo>
                    <a:pt x="158628" y="37320"/>
                  </a:lnTo>
                  <a:lnTo>
                    <a:pt x="159441" y="36873"/>
                  </a:lnTo>
                  <a:lnTo>
                    <a:pt x="160786" y="34712"/>
                  </a:lnTo>
                  <a:lnTo>
                    <a:pt x="160596" y="32786"/>
                  </a:lnTo>
                  <a:lnTo>
                    <a:pt x="162151" y="29069"/>
                  </a:lnTo>
                  <a:lnTo>
                    <a:pt x="161987" y="27426"/>
                  </a:lnTo>
                  <a:lnTo>
                    <a:pt x="163767" y="23443"/>
                  </a:lnTo>
                  <a:lnTo>
                    <a:pt x="166189" y="23326"/>
                  </a:lnTo>
                  <a:lnTo>
                    <a:pt x="167232" y="24447"/>
                  </a:lnTo>
                  <a:lnTo>
                    <a:pt x="170254" y="25465"/>
                  </a:lnTo>
                  <a:lnTo>
                    <a:pt x="170967" y="24286"/>
                  </a:lnTo>
                  <a:lnTo>
                    <a:pt x="172172" y="24241"/>
                  </a:lnTo>
                  <a:lnTo>
                    <a:pt x="174213" y="23032"/>
                  </a:lnTo>
                  <a:lnTo>
                    <a:pt x="176075" y="25267"/>
                  </a:lnTo>
                  <a:lnTo>
                    <a:pt x="176482" y="26643"/>
                  </a:lnTo>
                  <a:lnTo>
                    <a:pt x="177375" y="26596"/>
                  </a:lnTo>
                  <a:lnTo>
                    <a:pt x="178452" y="24277"/>
                  </a:lnTo>
                  <a:lnTo>
                    <a:pt x="180049" y="24317"/>
                  </a:lnTo>
                  <a:lnTo>
                    <a:pt x="180270" y="25831"/>
                  </a:lnTo>
                  <a:lnTo>
                    <a:pt x="181510" y="25877"/>
                  </a:lnTo>
                  <a:lnTo>
                    <a:pt x="183461" y="26908"/>
                  </a:lnTo>
                  <a:lnTo>
                    <a:pt x="185353" y="27077"/>
                  </a:lnTo>
                  <a:lnTo>
                    <a:pt x="187008" y="27762"/>
                  </a:lnTo>
                  <a:lnTo>
                    <a:pt x="189188" y="27635"/>
                  </a:lnTo>
                  <a:lnTo>
                    <a:pt x="191225" y="26623"/>
                  </a:lnTo>
                  <a:lnTo>
                    <a:pt x="193093" y="27135"/>
                  </a:lnTo>
                  <a:lnTo>
                    <a:pt x="195661" y="30210"/>
                  </a:lnTo>
                  <a:lnTo>
                    <a:pt x="196840" y="31032"/>
                  </a:lnTo>
                  <a:lnTo>
                    <a:pt x="197069" y="33160"/>
                  </a:lnTo>
                  <a:lnTo>
                    <a:pt x="196807" y="34728"/>
                  </a:lnTo>
                  <a:lnTo>
                    <a:pt x="198526" y="36668"/>
                  </a:lnTo>
                  <a:lnTo>
                    <a:pt x="198610" y="39371"/>
                  </a:lnTo>
                  <a:lnTo>
                    <a:pt x="200559" y="40099"/>
                  </a:lnTo>
                  <a:lnTo>
                    <a:pt x="201281" y="41038"/>
                  </a:lnTo>
                  <a:lnTo>
                    <a:pt x="201028" y="43815"/>
                  </a:lnTo>
                  <a:lnTo>
                    <a:pt x="202556" y="44276"/>
                  </a:lnTo>
                  <a:lnTo>
                    <a:pt x="205105" y="43804"/>
                  </a:lnTo>
                  <a:lnTo>
                    <a:pt x="207008" y="43847"/>
                  </a:lnTo>
                  <a:lnTo>
                    <a:pt x="207381" y="43064"/>
                  </a:lnTo>
                  <a:lnTo>
                    <a:pt x="208995" y="42073"/>
                  </a:lnTo>
                  <a:lnTo>
                    <a:pt x="211399" y="42493"/>
                  </a:lnTo>
                  <a:lnTo>
                    <a:pt x="212517" y="41962"/>
                  </a:lnTo>
                  <a:lnTo>
                    <a:pt x="214800" y="41694"/>
                  </a:lnTo>
                  <a:lnTo>
                    <a:pt x="215896" y="40375"/>
                  </a:lnTo>
                  <a:lnTo>
                    <a:pt x="215677" y="39256"/>
                  </a:lnTo>
                  <a:lnTo>
                    <a:pt x="215773" y="38168"/>
                  </a:lnTo>
                  <a:lnTo>
                    <a:pt x="214525" y="36890"/>
                  </a:lnTo>
                  <a:lnTo>
                    <a:pt x="214623" y="35299"/>
                  </a:lnTo>
                  <a:lnTo>
                    <a:pt x="213830" y="34153"/>
                  </a:lnTo>
                  <a:lnTo>
                    <a:pt x="215287" y="32458"/>
                  </a:lnTo>
                  <a:lnTo>
                    <a:pt x="215422" y="30271"/>
                  </a:lnTo>
                  <a:lnTo>
                    <a:pt x="213080" y="26557"/>
                  </a:lnTo>
                  <a:lnTo>
                    <a:pt x="213485" y="24675"/>
                  </a:lnTo>
                  <a:lnTo>
                    <a:pt x="215682" y="23136"/>
                  </a:lnTo>
                  <a:lnTo>
                    <a:pt x="217088" y="22831"/>
                  </a:lnTo>
                  <a:lnTo>
                    <a:pt x="215068" y="19318"/>
                  </a:lnTo>
                  <a:lnTo>
                    <a:pt x="212539" y="18600"/>
                  </a:lnTo>
                  <a:lnTo>
                    <a:pt x="209402" y="19228"/>
                  </a:lnTo>
                  <a:lnTo>
                    <a:pt x="206672" y="18971"/>
                  </a:lnTo>
                  <a:lnTo>
                    <a:pt x="206551" y="17005"/>
                  </a:lnTo>
                  <a:lnTo>
                    <a:pt x="205973" y="16120"/>
                  </a:lnTo>
                  <a:lnTo>
                    <a:pt x="206057" y="13916"/>
                  </a:lnTo>
                  <a:lnTo>
                    <a:pt x="208379" y="12684"/>
                  </a:lnTo>
                  <a:lnTo>
                    <a:pt x="208748" y="14543"/>
                  </a:lnTo>
                  <a:lnTo>
                    <a:pt x="210500" y="15353"/>
                  </a:lnTo>
                  <a:lnTo>
                    <a:pt x="210757" y="13731"/>
                  </a:lnTo>
                  <a:lnTo>
                    <a:pt x="213086" y="11823"/>
                  </a:lnTo>
                  <a:lnTo>
                    <a:pt x="215722" y="11617"/>
                  </a:lnTo>
                  <a:lnTo>
                    <a:pt x="219275" y="9577"/>
                  </a:lnTo>
                  <a:lnTo>
                    <a:pt x="220274" y="9469"/>
                  </a:lnTo>
                  <a:lnTo>
                    <a:pt x="221061" y="7051"/>
                  </a:lnTo>
                  <a:lnTo>
                    <a:pt x="223493" y="6221"/>
                  </a:lnTo>
                  <a:lnTo>
                    <a:pt x="222809" y="5197"/>
                  </a:lnTo>
                  <a:lnTo>
                    <a:pt x="223313" y="3814"/>
                  </a:lnTo>
                  <a:lnTo>
                    <a:pt x="224424" y="3218"/>
                  </a:lnTo>
                  <a:lnTo>
                    <a:pt x="224900" y="1747"/>
                  </a:lnTo>
                  <a:lnTo>
                    <a:pt x="226017" y="2042"/>
                  </a:lnTo>
                  <a:lnTo>
                    <a:pt x="226515" y="3209"/>
                  </a:lnTo>
                  <a:lnTo>
                    <a:pt x="228047" y="2651"/>
                  </a:lnTo>
                  <a:lnTo>
                    <a:pt x="229683" y="500"/>
                  </a:lnTo>
                  <a:lnTo>
                    <a:pt x="231154" y="187"/>
                  </a:lnTo>
                  <a:lnTo>
                    <a:pt x="231910" y="1224"/>
                  </a:lnTo>
                  <a:lnTo>
                    <a:pt x="233115" y="1182"/>
                  </a:lnTo>
                  <a:lnTo>
                    <a:pt x="234006" y="0"/>
                  </a:lnTo>
                  <a:lnTo>
                    <a:pt x="234792" y="174"/>
                  </a:lnTo>
                  <a:lnTo>
                    <a:pt x="235454" y="3495"/>
                  </a:lnTo>
                  <a:lnTo>
                    <a:pt x="235296" y="5170"/>
                  </a:lnTo>
                  <a:lnTo>
                    <a:pt x="237003" y="4747"/>
                  </a:lnTo>
                  <a:lnTo>
                    <a:pt x="238728" y="6078"/>
                  </a:lnTo>
                  <a:lnTo>
                    <a:pt x="239044" y="7806"/>
                  </a:lnTo>
                  <a:lnTo>
                    <a:pt x="242408" y="8808"/>
                  </a:lnTo>
                  <a:lnTo>
                    <a:pt x="242641" y="10184"/>
                  </a:lnTo>
                  <a:lnTo>
                    <a:pt x="244066" y="11151"/>
                  </a:lnTo>
                  <a:lnTo>
                    <a:pt x="246015" y="10040"/>
                  </a:lnTo>
                  <a:lnTo>
                    <a:pt x="249634" y="10501"/>
                  </a:lnTo>
                  <a:lnTo>
                    <a:pt x="250824" y="11677"/>
                  </a:lnTo>
                  <a:lnTo>
                    <a:pt x="252558" y="12322"/>
                  </a:lnTo>
                  <a:lnTo>
                    <a:pt x="252506" y="14196"/>
                  </a:lnTo>
                  <a:lnTo>
                    <a:pt x="254495" y="13415"/>
                  </a:lnTo>
                  <a:lnTo>
                    <a:pt x="257287" y="13381"/>
                  </a:lnTo>
                  <a:lnTo>
                    <a:pt x="259235" y="12497"/>
                  </a:lnTo>
                  <a:lnTo>
                    <a:pt x="259657" y="11584"/>
                  </a:lnTo>
                  <a:lnTo>
                    <a:pt x="261444" y="11147"/>
                  </a:lnTo>
                  <a:lnTo>
                    <a:pt x="262402" y="11897"/>
                  </a:lnTo>
                  <a:lnTo>
                    <a:pt x="263663" y="11027"/>
                  </a:lnTo>
                  <a:lnTo>
                    <a:pt x="264310" y="12981"/>
                  </a:lnTo>
                  <a:lnTo>
                    <a:pt x="267587" y="13322"/>
                  </a:lnTo>
                  <a:lnTo>
                    <a:pt x="268738" y="12245"/>
                  </a:lnTo>
                  <a:lnTo>
                    <a:pt x="269186" y="10856"/>
                  </a:lnTo>
                  <a:lnTo>
                    <a:pt x="271584" y="9659"/>
                  </a:lnTo>
                  <a:lnTo>
                    <a:pt x="272225" y="5669"/>
                  </a:lnTo>
                  <a:lnTo>
                    <a:pt x="273933" y="5230"/>
                  </a:lnTo>
                  <a:lnTo>
                    <a:pt x="275950" y="5311"/>
                  </a:lnTo>
                  <a:lnTo>
                    <a:pt x="277049" y="4545"/>
                  </a:lnTo>
                  <a:lnTo>
                    <a:pt x="279364" y="5142"/>
                  </a:lnTo>
                  <a:lnTo>
                    <a:pt x="279687" y="5951"/>
                  </a:lnTo>
                  <a:lnTo>
                    <a:pt x="278411" y="7351"/>
                  </a:lnTo>
                  <a:lnTo>
                    <a:pt x="280001" y="8480"/>
                  </a:lnTo>
                  <a:lnTo>
                    <a:pt x="280975" y="9369"/>
                  </a:lnTo>
                  <a:lnTo>
                    <a:pt x="282800" y="11911"/>
                  </a:lnTo>
                  <a:lnTo>
                    <a:pt x="281381" y="13359"/>
                  </a:lnTo>
                  <a:lnTo>
                    <a:pt x="282335" y="14030"/>
                  </a:lnTo>
                  <a:lnTo>
                    <a:pt x="280434" y="16743"/>
                  </a:lnTo>
                  <a:lnTo>
                    <a:pt x="282061" y="18853"/>
                  </a:lnTo>
                  <a:lnTo>
                    <a:pt x="283089" y="16950"/>
                  </a:lnTo>
                  <a:lnTo>
                    <a:pt x="284863" y="17103"/>
                  </a:lnTo>
                  <a:lnTo>
                    <a:pt x="286166" y="15766"/>
                  </a:lnTo>
                  <a:lnTo>
                    <a:pt x="287943" y="14774"/>
                  </a:lnTo>
                  <a:lnTo>
                    <a:pt x="289697" y="14406"/>
                  </a:lnTo>
                  <a:lnTo>
                    <a:pt x="291093" y="14861"/>
                  </a:lnTo>
                  <a:lnTo>
                    <a:pt x="291991" y="14134"/>
                  </a:lnTo>
                  <a:lnTo>
                    <a:pt x="292710" y="15424"/>
                  </a:lnTo>
                  <a:lnTo>
                    <a:pt x="294699" y="15351"/>
                  </a:lnTo>
                  <a:lnTo>
                    <a:pt x="296051" y="15877"/>
                  </a:lnTo>
                  <a:lnTo>
                    <a:pt x="296947" y="15209"/>
                  </a:lnTo>
                  <a:lnTo>
                    <a:pt x="298536" y="15378"/>
                  </a:lnTo>
                  <a:lnTo>
                    <a:pt x="299326" y="14860"/>
                  </a:lnTo>
                  <a:lnTo>
                    <a:pt x="299212" y="12949"/>
                  </a:lnTo>
                  <a:lnTo>
                    <a:pt x="299765" y="12634"/>
                  </a:lnTo>
                  <a:lnTo>
                    <a:pt x="304143" y="14160"/>
                  </a:lnTo>
                  <a:lnTo>
                    <a:pt x="305439" y="12948"/>
                  </a:lnTo>
                  <a:lnTo>
                    <a:pt x="307184" y="12267"/>
                  </a:lnTo>
                  <a:lnTo>
                    <a:pt x="307740" y="9983"/>
                  </a:lnTo>
                  <a:lnTo>
                    <a:pt x="308335" y="9242"/>
                  </a:lnTo>
                  <a:lnTo>
                    <a:pt x="310256" y="10299"/>
                  </a:lnTo>
                  <a:lnTo>
                    <a:pt x="312263" y="9364"/>
                  </a:lnTo>
                  <a:lnTo>
                    <a:pt x="312073" y="8367"/>
                  </a:lnTo>
                  <a:lnTo>
                    <a:pt x="314302" y="7062"/>
                  </a:lnTo>
                  <a:lnTo>
                    <a:pt x="316328" y="8211"/>
                  </a:lnTo>
                  <a:lnTo>
                    <a:pt x="318127" y="9266"/>
                  </a:lnTo>
                  <a:lnTo>
                    <a:pt x="318113" y="11141"/>
                  </a:lnTo>
                  <a:lnTo>
                    <a:pt x="318885" y="11220"/>
                  </a:lnTo>
                  <a:lnTo>
                    <a:pt x="320484" y="13611"/>
                  </a:lnTo>
                  <a:lnTo>
                    <a:pt x="322306" y="13456"/>
                  </a:lnTo>
                  <a:lnTo>
                    <a:pt x="324070" y="13788"/>
                  </a:lnTo>
                  <a:lnTo>
                    <a:pt x="326034" y="15208"/>
                  </a:lnTo>
                  <a:lnTo>
                    <a:pt x="326108" y="16494"/>
                  </a:lnTo>
                  <a:lnTo>
                    <a:pt x="327325" y="17160"/>
                  </a:lnTo>
                  <a:lnTo>
                    <a:pt x="327373" y="19033"/>
                  </a:lnTo>
                  <a:lnTo>
                    <a:pt x="325385" y="20893"/>
                  </a:lnTo>
                  <a:lnTo>
                    <a:pt x="324178" y="21467"/>
                  </a:lnTo>
                  <a:lnTo>
                    <a:pt x="324257" y="22773"/>
                  </a:lnTo>
                  <a:lnTo>
                    <a:pt x="323650" y="24327"/>
                  </a:lnTo>
                  <a:lnTo>
                    <a:pt x="324737" y="25037"/>
                  </a:lnTo>
                  <a:lnTo>
                    <a:pt x="326166" y="25066"/>
                  </a:lnTo>
                  <a:lnTo>
                    <a:pt x="326896" y="25819"/>
                  </a:lnTo>
                  <a:lnTo>
                    <a:pt x="326977" y="27477"/>
                  </a:lnTo>
                  <a:lnTo>
                    <a:pt x="326830" y="28001"/>
                  </a:lnTo>
                  <a:lnTo>
                    <a:pt x="324181" y="29190"/>
                  </a:lnTo>
                  <a:lnTo>
                    <a:pt x="322330" y="29410"/>
                  </a:lnTo>
                  <a:lnTo>
                    <a:pt x="322370" y="30129"/>
                  </a:lnTo>
                  <a:lnTo>
                    <a:pt x="320725" y="31339"/>
                  </a:lnTo>
                  <a:lnTo>
                    <a:pt x="318392" y="30666"/>
                  </a:lnTo>
                  <a:lnTo>
                    <a:pt x="315670" y="31079"/>
                  </a:lnTo>
                  <a:lnTo>
                    <a:pt x="314350" y="33048"/>
                  </a:lnTo>
                  <a:lnTo>
                    <a:pt x="313806" y="34948"/>
                  </a:lnTo>
                  <a:lnTo>
                    <a:pt x="312783" y="34832"/>
                  </a:lnTo>
                  <a:lnTo>
                    <a:pt x="312090" y="36563"/>
                  </a:lnTo>
                  <a:lnTo>
                    <a:pt x="310394" y="36166"/>
                  </a:lnTo>
                  <a:lnTo>
                    <a:pt x="308865" y="36820"/>
                  </a:lnTo>
                  <a:lnTo>
                    <a:pt x="309013" y="37831"/>
                  </a:lnTo>
                  <a:lnTo>
                    <a:pt x="306766" y="38517"/>
                  </a:lnTo>
                  <a:lnTo>
                    <a:pt x="306558" y="39672"/>
                  </a:lnTo>
                  <a:lnTo>
                    <a:pt x="305021" y="40006"/>
                  </a:lnTo>
                  <a:lnTo>
                    <a:pt x="305382" y="41633"/>
                  </a:lnTo>
                  <a:lnTo>
                    <a:pt x="304649" y="42714"/>
                  </a:lnTo>
                  <a:lnTo>
                    <a:pt x="305555" y="44160"/>
                  </a:lnTo>
                  <a:lnTo>
                    <a:pt x="305440" y="45223"/>
                  </a:lnTo>
                  <a:lnTo>
                    <a:pt x="303819" y="46404"/>
                  </a:lnTo>
                  <a:lnTo>
                    <a:pt x="301542" y="50170"/>
                  </a:lnTo>
                  <a:lnTo>
                    <a:pt x="300995" y="52103"/>
                  </a:lnTo>
                  <a:lnTo>
                    <a:pt x="301505" y="53249"/>
                  </a:lnTo>
                  <a:lnTo>
                    <a:pt x="301115" y="54275"/>
                  </a:lnTo>
                  <a:lnTo>
                    <a:pt x="299570" y="55331"/>
                  </a:lnTo>
                  <a:lnTo>
                    <a:pt x="297809" y="55798"/>
                  </a:lnTo>
                  <a:lnTo>
                    <a:pt x="297502" y="57161"/>
                  </a:lnTo>
                  <a:lnTo>
                    <a:pt x="296080" y="57915"/>
                  </a:lnTo>
                  <a:lnTo>
                    <a:pt x="294365" y="57884"/>
                  </a:lnTo>
                  <a:lnTo>
                    <a:pt x="293042" y="58537"/>
                  </a:lnTo>
                  <a:lnTo>
                    <a:pt x="291834" y="58138"/>
                  </a:lnTo>
                  <a:lnTo>
                    <a:pt x="290431" y="58961"/>
                  </a:lnTo>
                  <a:lnTo>
                    <a:pt x="291760" y="60798"/>
                  </a:lnTo>
                  <a:lnTo>
                    <a:pt x="290736" y="61563"/>
                  </a:lnTo>
                  <a:lnTo>
                    <a:pt x="291978" y="61066"/>
                  </a:lnTo>
                  <a:lnTo>
                    <a:pt x="294415" y="61919"/>
                  </a:lnTo>
                  <a:lnTo>
                    <a:pt x="296146" y="61843"/>
                  </a:lnTo>
                  <a:lnTo>
                    <a:pt x="298160" y="63446"/>
                  </a:lnTo>
                  <a:lnTo>
                    <a:pt x="298243" y="64757"/>
                  </a:lnTo>
                  <a:lnTo>
                    <a:pt x="299342" y="66592"/>
                  </a:lnTo>
                  <a:lnTo>
                    <a:pt x="302302" y="65839"/>
                  </a:lnTo>
                  <a:lnTo>
                    <a:pt x="304625" y="67309"/>
                  </a:lnTo>
                  <a:lnTo>
                    <a:pt x="304648" y="69455"/>
                  </a:lnTo>
                  <a:lnTo>
                    <a:pt x="305465" y="69797"/>
                  </a:lnTo>
                  <a:lnTo>
                    <a:pt x="305400" y="71691"/>
                  </a:lnTo>
                  <a:lnTo>
                    <a:pt x="307997" y="71908"/>
                  </a:lnTo>
                  <a:lnTo>
                    <a:pt x="309755" y="71058"/>
                  </a:lnTo>
                  <a:lnTo>
                    <a:pt x="310368" y="69794"/>
                  </a:lnTo>
                  <a:lnTo>
                    <a:pt x="311739" y="69399"/>
                  </a:lnTo>
                  <a:lnTo>
                    <a:pt x="313900" y="67645"/>
                  </a:lnTo>
                  <a:lnTo>
                    <a:pt x="314711" y="68782"/>
                  </a:lnTo>
                  <a:lnTo>
                    <a:pt x="317661" y="69119"/>
                  </a:lnTo>
                  <a:lnTo>
                    <a:pt x="318677" y="67316"/>
                  </a:lnTo>
                  <a:lnTo>
                    <a:pt x="319711" y="66467"/>
                  </a:lnTo>
                  <a:lnTo>
                    <a:pt x="320627" y="66840"/>
                  </a:lnTo>
                  <a:lnTo>
                    <a:pt x="322334" y="65908"/>
                  </a:lnTo>
                  <a:lnTo>
                    <a:pt x="323702" y="69085"/>
                  </a:lnTo>
                  <a:lnTo>
                    <a:pt x="324903" y="69966"/>
                  </a:lnTo>
                  <a:lnTo>
                    <a:pt x="325772" y="67993"/>
                  </a:lnTo>
                  <a:lnTo>
                    <a:pt x="326685" y="67400"/>
                  </a:lnTo>
                  <a:lnTo>
                    <a:pt x="326666" y="63895"/>
                  </a:lnTo>
                  <a:lnTo>
                    <a:pt x="327958" y="63624"/>
                  </a:lnTo>
                  <a:lnTo>
                    <a:pt x="329008" y="64361"/>
                  </a:lnTo>
                  <a:lnTo>
                    <a:pt x="329797" y="63854"/>
                  </a:lnTo>
                  <a:lnTo>
                    <a:pt x="331277" y="64383"/>
                  </a:lnTo>
                  <a:lnTo>
                    <a:pt x="332705" y="65586"/>
                  </a:lnTo>
                  <a:lnTo>
                    <a:pt x="334014" y="64585"/>
                  </a:lnTo>
                  <a:lnTo>
                    <a:pt x="335456" y="67405"/>
                  </a:lnTo>
                  <a:lnTo>
                    <a:pt x="336349" y="66922"/>
                  </a:lnTo>
                  <a:lnTo>
                    <a:pt x="337571" y="64195"/>
                  </a:lnTo>
                  <a:lnTo>
                    <a:pt x="338069" y="60421"/>
                  </a:lnTo>
                  <a:lnTo>
                    <a:pt x="339815" y="60149"/>
                  </a:lnTo>
                  <a:lnTo>
                    <a:pt x="340998" y="60858"/>
                  </a:lnTo>
                  <a:lnTo>
                    <a:pt x="342517" y="59607"/>
                  </a:lnTo>
                  <a:lnTo>
                    <a:pt x="345465" y="59905"/>
                  </a:lnTo>
                  <a:lnTo>
                    <a:pt x="347208" y="57645"/>
                  </a:lnTo>
                  <a:lnTo>
                    <a:pt x="349241" y="57820"/>
                  </a:lnTo>
                  <a:lnTo>
                    <a:pt x="350070" y="59576"/>
                  </a:lnTo>
                  <a:lnTo>
                    <a:pt x="354730" y="58079"/>
                  </a:lnTo>
                  <a:lnTo>
                    <a:pt x="356422" y="58299"/>
                  </a:lnTo>
                  <a:lnTo>
                    <a:pt x="355727" y="56927"/>
                  </a:lnTo>
                  <a:lnTo>
                    <a:pt x="358319" y="55867"/>
                  </a:lnTo>
                  <a:lnTo>
                    <a:pt x="360532" y="55697"/>
                  </a:lnTo>
                  <a:lnTo>
                    <a:pt x="361791" y="53913"/>
                  </a:lnTo>
                  <a:lnTo>
                    <a:pt x="363599" y="53596"/>
                  </a:lnTo>
                  <a:lnTo>
                    <a:pt x="365675" y="54276"/>
                  </a:lnTo>
                  <a:lnTo>
                    <a:pt x="366928" y="55260"/>
                  </a:lnTo>
                  <a:lnTo>
                    <a:pt x="367896" y="52467"/>
                  </a:lnTo>
                  <a:lnTo>
                    <a:pt x="368918" y="52498"/>
                  </a:lnTo>
                  <a:lnTo>
                    <a:pt x="370429" y="51196"/>
                  </a:lnTo>
                  <a:lnTo>
                    <a:pt x="372878" y="53064"/>
                  </a:lnTo>
                  <a:lnTo>
                    <a:pt x="374670" y="53424"/>
                  </a:lnTo>
                  <a:lnTo>
                    <a:pt x="376075" y="55053"/>
                  </a:lnTo>
                  <a:lnTo>
                    <a:pt x="376554" y="56562"/>
                  </a:lnTo>
                  <a:lnTo>
                    <a:pt x="378253" y="58284"/>
                  </a:lnTo>
                  <a:lnTo>
                    <a:pt x="379671" y="58936"/>
                  </a:lnTo>
                  <a:lnTo>
                    <a:pt x="379884" y="61730"/>
                  </a:lnTo>
                  <a:lnTo>
                    <a:pt x="380610" y="63399"/>
                  </a:lnTo>
                  <a:lnTo>
                    <a:pt x="382120" y="63685"/>
                  </a:lnTo>
                  <a:lnTo>
                    <a:pt x="383054" y="62912"/>
                  </a:lnTo>
                  <a:lnTo>
                    <a:pt x="387099" y="64427"/>
                  </a:lnTo>
                  <a:lnTo>
                    <a:pt x="387966" y="65794"/>
                  </a:lnTo>
                  <a:lnTo>
                    <a:pt x="387526" y="67550"/>
                  </a:lnTo>
                  <a:lnTo>
                    <a:pt x="388028" y="68492"/>
                  </a:lnTo>
                  <a:lnTo>
                    <a:pt x="391120" y="68822"/>
                  </a:lnTo>
                  <a:lnTo>
                    <a:pt x="392745" y="68273"/>
                  </a:lnTo>
                  <a:lnTo>
                    <a:pt x="394400" y="67069"/>
                  </a:lnTo>
                  <a:lnTo>
                    <a:pt x="396702" y="67471"/>
                  </a:lnTo>
                  <a:lnTo>
                    <a:pt x="398260" y="67344"/>
                  </a:lnTo>
                  <a:lnTo>
                    <a:pt x="398000" y="65881"/>
                  </a:lnTo>
                  <a:lnTo>
                    <a:pt x="396523" y="64536"/>
                  </a:lnTo>
                  <a:lnTo>
                    <a:pt x="395151" y="62680"/>
                  </a:lnTo>
                  <a:lnTo>
                    <a:pt x="393908" y="59380"/>
                  </a:lnTo>
                  <a:lnTo>
                    <a:pt x="395245" y="59487"/>
                  </a:lnTo>
                  <a:lnTo>
                    <a:pt x="395793" y="57521"/>
                  </a:lnTo>
                  <a:lnTo>
                    <a:pt x="394127" y="57579"/>
                  </a:lnTo>
                  <a:lnTo>
                    <a:pt x="392594" y="54210"/>
                  </a:lnTo>
                  <a:lnTo>
                    <a:pt x="393853" y="52481"/>
                  </a:lnTo>
                  <a:lnTo>
                    <a:pt x="393125" y="51116"/>
                  </a:lnTo>
                  <a:lnTo>
                    <a:pt x="393963" y="48495"/>
                  </a:lnTo>
                  <a:lnTo>
                    <a:pt x="394830" y="47950"/>
                  </a:lnTo>
                  <a:lnTo>
                    <a:pt x="394234" y="46241"/>
                  </a:lnTo>
                  <a:lnTo>
                    <a:pt x="395677" y="46495"/>
                  </a:lnTo>
                  <a:lnTo>
                    <a:pt x="395954" y="44126"/>
                  </a:lnTo>
                  <a:lnTo>
                    <a:pt x="396924" y="42966"/>
                  </a:lnTo>
                  <a:lnTo>
                    <a:pt x="398612" y="43595"/>
                  </a:lnTo>
                  <a:lnTo>
                    <a:pt x="399985" y="45827"/>
                  </a:lnTo>
                  <a:lnTo>
                    <a:pt x="401388" y="45657"/>
                  </a:lnTo>
                  <a:lnTo>
                    <a:pt x="402067" y="44459"/>
                  </a:lnTo>
                  <a:lnTo>
                    <a:pt x="400866" y="43698"/>
                  </a:lnTo>
                  <a:lnTo>
                    <a:pt x="400416" y="41316"/>
                  </a:lnTo>
                  <a:lnTo>
                    <a:pt x="401326" y="40997"/>
                  </a:lnTo>
                  <a:lnTo>
                    <a:pt x="402348" y="41973"/>
                  </a:lnTo>
                  <a:lnTo>
                    <a:pt x="406735" y="42497"/>
                  </a:lnTo>
                  <a:lnTo>
                    <a:pt x="407304" y="43648"/>
                  </a:lnTo>
                  <a:lnTo>
                    <a:pt x="409207" y="43229"/>
                  </a:lnTo>
                  <a:lnTo>
                    <a:pt x="410689" y="44559"/>
                  </a:lnTo>
                  <a:lnTo>
                    <a:pt x="411546" y="46317"/>
                  </a:lnTo>
                  <a:lnTo>
                    <a:pt x="413574" y="46921"/>
                  </a:lnTo>
                  <a:lnTo>
                    <a:pt x="413971" y="47926"/>
                  </a:lnTo>
                  <a:lnTo>
                    <a:pt x="415688" y="47067"/>
                  </a:lnTo>
                  <a:lnTo>
                    <a:pt x="418086" y="47400"/>
                  </a:lnTo>
                  <a:lnTo>
                    <a:pt x="419879" y="45389"/>
                  </a:lnTo>
                  <a:lnTo>
                    <a:pt x="422424" y="47676"/>
                  </a:lnTo>
                  <a:lnTo>
                    <a:pt x="423112" y="48819"/>
                  </a:lnTo>
                  <a:lnTo>
                    <a:pt x="423233" y="50634"/>
                  </a:lnTo>
                  <a:lnTo>
                    <a:pt x="424406" y="51146"/>
                  </a:lnTo>
                  <a:lnTo>
                    <a:pt x="426982" y="50664"/>
                  </a:lnTo>
                  <a:lnTo>
                    <a:pt x="428705" y="49403"/>
                  </a:lnTo>
                  <a:lnTo>
                    <a:pt x="430370" y="48746"/>
                  </a:lnTo>
                  <a:lnTo>
                    <a:pt x="430733" y="46691"/>
                  </a:lnTo>
                  <a:lnTo>
                    <a:pt x="431507" y="45765"/>
                  </a:lnTo>
                  <a:lnTo>
                    <a:pt x="433628" y="45201"/>
                  </a:lnTo>
                  <a:lnTo>
                    <a:pt x="433572" y="46680"/>
                  </a:lnTo>
                  <a:lnTo>
                    <a:pt x="435109" y="47798"/>
                  </a:lnTo>
                  <a:lnTo>
                    <a:pt x="432502" y="49206"/>
                  </a:lnTo>
                  <a:lnTo>
                    <a:pt x="432963" y="51333"/>
                  </a:lnTo>
                  <a:lnTo>
                    <a:pt x="433849" y="51117"/>
                  </a:lnTo>
                  <a:lnTo>
                    <a:pt x="435195" y="52998"/>
                  </a:lnTo>
                  <a:lnTo>
                    <a:pt x="435070" y="54706"/>
                  </a:lnTo>
                  <a:lnTo>
                    <a:pt x="436373" y="55372"/>
                  </a:lnTo>
                  <a:lnTo>
                    <a:pt x="436934" y="56718"/>
                  </a:lnTo>
                  <a:lnTo>
                    <a:pt x="439571" y="56419"/>
                  </a:lnTo>
                  <a:lnTo>
                    <a:pt x="440512" y="57845"/>
                  </a:lnTo>
                  <a:lnTo>
                    <a:pt x="440735" y="60047"/>
                  </a:lnTo>
                  <a:lnTo>
                    <a:pt x="441542" y="61082"/>
                  </a:lnTo>
                  <a:lnTo>
                    <a:pt x="440849" y="63269"/>
                  </a:lnTo>
                  <a:lnTo>
                    <a:pt x="442355" y="64413"/>
                  </a:lnTo>
                  <a:lnTo>
                    <a:pt x="443852" y="63840"/>
                  </a:lnTo>
                  <a:lnTo>
                    <a:pt x="444958" y="63226"/>
                  </a:lnTo>
                  <a:lnTo>
                    <a:pt x="446931" y="60937"/>
                  </a:lnTo>
                  <a:lnTo>
                    <a:pt x="448411" y="61841"/>
                  </a:lnTo>
                  <a:lnTo>
                    <a:pt x="451170" y="60633"/>
                  </a:lnTo>
                  <a:lnTo>
                    <a:pt x="453313" y="60843"/>
                  </a:lnTo>
                  <a:lnTo>
                    <a:pt x="453753" y="60182"/>
                  </a:lnTo>
                  <a:lnTo>
                    <a:pt x="455977" y="60083"/>
                  </a:lnTo>
                  <a:lnTo>
                    <a:pt x="456743" y="60931"/>
                  </a:lnTo>
                  <a:lnTo>
                    <a:pt x="458273" y="59166"/>
                  </a:lnTo>
                  <a:lnTo>
                    <a:pt x="459796" y="59253"/>
                  </a:lnTo>
                  <a:lnTo>
                    <a:pt x="460705" y="60921"/>
                  </a:lnTo>
                  <a:lnTo>
                    <a:pt x="459621" y="62151"/>
                  </a:lnTo>
                  <a:lnTo>
                    <a:pt x="459644" y="63076"/>
                  </a:lnTo>
                  <a:lnTo>
                    <a:pt x="457217" y="65967"/>
                  </a:lnTo>
                  <a:lnTo>
                    <a:pt x="457643" y="67288"/>
                  </a:lnTo>
                  <a:lnTo>
                    <a:pt x="457035" y="68524"/>
                  </a:lnTo>
                  <a:lnTo>
                    <a:pt x="458390" y="69857"/>
                  </a:lnTo>
                  <a:lnTo>
                    <a:pt x="459513" y="71657"/>
                  </a:lnTo>
                  <a:lnTo>
                    <a:pt x="461006" y="72706"/>
                  </a:lnTo>
                  <a:lnTo>
                    <a:pt x="461800" y="72069"/>
                  </a:lnTo>
                  <a:lnTo>
                    <a:pt x="463632" y="74449"/>
                  </a:lnTo>
                  <a:lnTo>
                    <a:pt x="462226" y="75836"/>
                  </a:lnTo>
                  <a:lnTo>
                    <a:pt x="466411" y="80941"/>
                  </a:lnTo>
                  <a:lnTo>
                    <a:pt x="465911" y="82287"/>
                  </a:lnTo>
                  <a:lnTo>
                    <a:pt x="466691" y="82915"/>
                  </a:lnTo>
                  <a:lnTo>
                    <a:pt x="467077" y="86711"/>
                  </a:lnTo>
                  <a:lnTo>
                    <a:pt x="468518" y="86963"/>
                  </a:lnTo>
                  <a:lnTo>
                    <a:pt x="468306" y="91309"/>
                  </a:lnTo>
                  <a:lnTo>
                    <a:pt x="469646" y="91655"/>
                  </a:lnTo>
                  <a:lnTo>
                    <a:pt x="470740" y="93011"/>
                  </a:lnTo>
                  <a:lnTo>
                    <a:pt x="472491" y="94357"/>
                  </a:lnTo>
                  <a:lnTo>
                    <a:pt x="471797" y="95278"/>
                  </a:lnTo>
                  <a:lnTo>
                    <a:pt x="470320" y="96150"/>
                  </a:lnTo>
                  <a:lnTo>
                    <a:pt x="468403" y="97998"/>
                  </a:lnTo>
                  <a:lnTo>
                    <a:pt x="467870" y="99986"/>
                  </a:lnTo>
                  <a:lnTo>
                    <a:pt x="468072" y="102310"/>
                  </a:lnTo>
                  <a:lnTo>
                    <a:pt x="469330" y="102998"/>
                  </a:lnTo>
                  <a:lnTo>
                    <a:pt x="469296" y="104239"/>
                  </a:lnTo>
                  <a:lnTo>
                    <a:pt x="470020" y="106752"/>
                  </a:lnTo>
                  <a:lnTo>
                    <a:pt x="471414" y="106946"/>
                  </a:lnTo>
                  <a:lnTo>
                    <a:pt x="470859" y="108710"/>
                  </a:lnTo>
                  <a:lnTo>
                    <a:pt x="471467" y="109757"/>
                  </a:lnTo>
                  <a:lnTo>
                    <a:pt x="470870" y="112014"/>
                  </a:lnTo>
                  <a:lnTo>
                    <a:pt x="469679" y="112475"/>
                  </a:lnTo>
                  <a:lnTo>
                    <a:pt x="469941" y="113860"/>
                  </a:lnTo>
                  <a:lnTo>
                    <a:pt x="471252" y="114999"/>
                  </a:lnTo>
                  <a:lnTo>
                    <a:pt x="470387" y="116815"/>
                  </a:lnTo>
                  <a:lnTo>
                    <a:pt x="472266" y="116572"/>
                  </a:lnTo>
                  <a:lnTo>
                    <a:pt x="473356" y="117048"/>
                  </a:lnTo>
                  <a:lnTo>
                    <a:pt x="474296" y="119526"/>
                  </a:lnTo>
                  <a:lnTo>
                    <a:pt x="473867" y="120868"/>
                  </a:lnTo>
                  <a:lnTo>
                    <a:pt x="474616" y="121526"/>
                  </a:lnTo>
                  <a:lnTo>
                    <a:pt x="475647" y="123814"/>
                  </a:lnTo>
                  <a:lnTo>
                    <a:pt x="475995" y="128028"/>
                  </a:lnTo>
                  <a:lnTo>
                    <a:pt x="477334" y="128552"/>
                  </a:lnTo>
                  <a:lnTo>
                    <a:pt x="478320" y="130118"/>
                  </a:lnTo>
                  <a:lnTo>
                    <a:pt x="479993" y="130346"/>
                  </a:lnTo>
                  <a:lnTo>
                    <a:pt x="480602" y="131689"/>
                  </a:lnTo>
                  <a:lnTo>
                    <a:pt x="482056" y="131146"/>
                  </a:lnTo>
                  <a:lnTo>
                    <a:pt x="482823" y="132100"/>
                  </a:lnTo>
                  <a:lnTo>
                    <a:pt x="484965" y="132832"/>
                  </a:lnTo>
                  <a:lnTo>
                    <a:pt x="484988" y="137577"/>
                  </a:lnTo>
                  <a:lnTo>
                    <a:pt x="478071" y="139310"/>
                  </a:lnTo>
                  <a:lnTo>
                    <a:pt x="475453" y="139113"/>
                  </a:lnTo>
                  <a:lnTo>
                    <a:pt x="474616" y="139698"/>
                  </a:lnTo>
                  <a:lnTo>
                    <a:pt x="473240" y="141689"/>
                  </a:lnTo>
                  <a:lnTo>
                    <a:pt x="470238" y="141378"/>
                  </a:lnTo>
                  <a:lnTo>
                    <a:pt x="468794" y="140840"/>
                  </a:lnTo>
                  <a:lnTo>
                    <a:pt x="467259" y="139651"/>
                  </a:lnTo>
                  <a:lnTo>
                    <a:pt x="465424" y="141751"/>
                  </a:lnTo>
                  <a:lnTo>
                    <a:pt x="465031" y="144995"/>
                  </a:lnTo>
                  <a:lnTo>
                    <a:pt x="464453" y="145693"/>
                  </a:lnTo>
                  <a:lnTo>
                    <a:pt x="464316" y="147929"/>
                  </a:lnTo>
                  <a:lnTo>
                    <a:pt x="463029" y="148749"/>
                  </a:lnTo>
                  <a:lnTo>
                    <a:pt x="462391" y="150184"/>
                  </a:lnTo>
                  <a:lnTo>
                    <a:pt x="461852" y="151228"/>
                  </a:lnTo>
                  <a:lnTo>
                    <a:pt x="460138" y="152470"/>
                  </a:lnTo>
                  <a:lnTo>
                    <a:pt x="458613" y="154852"/>
                  </a:lnTo>
                  <a:lnTo>
                    <a:pt x="458660" y="155467"/>
                  </a:lnTo>
                  <a:lnTo>
                    <a:pt x="459713" y="159698"/>
                  </a:lnTo>
                  <a:lnTo>
                    <a:pt x="461238" y="160655"/>
                  </a:lnTo>
                  <a:lnTo>
                    <a:pt x="460671" y="162243"/>
                  </a:lnTo>
                  <a:lnTo>
                    <a:pt x="458984" y="162827"/>
                  </a:lnTo>
                  <a:lnTo>
                    <a:pt x="456163" y="161732"/>
                  </a:lnTo>
                  <a:lnTo>
                    <a:pt x="454881" y="161776"/>
                  </a:lnTo>
                  <a:lnTo>
                    <a:pt x="453513" y="162777"/>
                  </a:lnTo>
                  <a:lnTo>
                    <a:pt x="451062" y="165682"/>
                  </a:lnTo>
                  <a:lnTo>
                    <a:pt x="450198" y="166046"/>
                  </a:lnTo>
                  <a:lnTo>
                    <a:pt x="446719" y="166488"/>
                  </a:lnTo>
                  <a:lnTo>
                    <a:pt x="444706" y="167337"/>
                  </a:lnTo>
                  <a:lnTo>
                    <a:pt x="443809" y="169317"/>
                  </a:lnTo>
                  <a:lnTo>
                    <a:pt x="444668" y="170894"/>
                  </a:lnTo>
                  <a:lnTo>
                    <a:pt x="444122" y="172768"/>
                  </a:lnTo>
                  <a:lnTo>
                    <a:pt x="444497" y="174883"/>
                  </a:lnTo>
                  <a:lnTo>
                    <a:pt x="445321" y="175485"/>
                  </a:lnTo>
                  <a:lnTo>
                    <a:pt x="444489" y="176625"/>
                  </a:lnTo>
                  <a:lnTo>
                    <a:pt x="443065" y="177055"/>
                  </a:lnTo>
                  <a:lnTo>
                    <a:pt x="442194" y="179604"/>
                  </a:lnTo>
                  <a:lnTo>
                    <a:pt x="440780" y="181488"/>
                  </a:lnTo>
                  <a:lnTo>
                    <a:pt x="438469" y="180957"/>
                  </a:lnTo>
                  <a:lnTo>
                    <a:pt x="437210" y="181088"/>
                  </a:lnTo>
                  <a:lnTo>
                    <a:pt x="432858" y="182311"/>
                  </a:lnTo>
                  <a:lnTo>
                    <a:pt x="427989" y="179971"/>
                  </a:lnTo>
                  <a:lnTo>
                    <a:pt x="425581" y="180967"/>
                  </a:lnTo>
                  <a:lnTo>
                    <a:pt x="422847" y="182627"/>
                  </a:lnTo>
                  <a:lnTo>
                    <a:pt x="419610" y="186376"/>
                  </a:lnTo>
                  <a:lnTo>
                    <a:pt x="415106" y="189344"/>
                  </a:lnTo>
                  <a:lnTo>
                    <a:pt x="413903" y="189087"/>
                  </a:lnTo>
                  <a:lnTo>
                    <a:pt x="412766" y="187561"/>
                  </a:lnTo>
                  <a:lnTo>
                    <a:pt x="410735" y="187752"/>
                  </a:lnTo>
                  <a:lnTo>
                    <a:pt x="408065" y="188709"/>
                  </a:lnTo>
                  <a:lnTo>
                    <a:pt x="405640" y="190829"/>
                  </a:lnTo>
                  <a:lnTo>
                    <a:pt x="403709" y="190448"/>
                  </a:lnTo>
                  <a:lnTo>
                    <a:pt x="402518" y="191385"/>
                  </a:lnTo>
                  <a:lnTo>
                    <a:pt x="400739" y="191576"/>
                  </a:lnTo>
                  <a:lnTo>
                    <a:pt x="399393" y="192588"/>
                  </a:lnTo>
                  <a:lnTo>
                    <a:pt x="397255" y="195095"/>
                  </a:lnTo>
                  <a:lnTo>
                    <a:pt x="395693" y="195169"/>
                  </a:lnTo>
                  <a:lnTo>
                    <a:pt x="394992" y="194400"/>
                  </a:lnTo>
                  <a:lnTo>
                    <a:pt x="395026" y="190648"/>
                  </a:lnTo>
                  <a:lnTo>
                    <a:pt x="392525" y="187982"/>
                  </a:lnTo>
                  <a:lnTo>
                    <a:pt x="389028" y="187640"/>
                  </a:lnTo>
                  <a:lnTo>
                    <a:pt x="387806" y="186130"/>
                  </a:lnTo>
                  <a:lnTo>
                    <a:pt x="384590" y="186394"/>
                  </a:lnTo>
                  <a:lnTo>
                    <a:pt x="382435" y="187609"/>
                  </a:lnTo>
                  <a:lnTo>
                    <a:pt x="381450" y="188576"/>
                  </a:lnTo>
                  <a:lnTo>
                    <a:pt x="381224" y="190226"/>
                  </a:lnTo>
                  <a:lnTo>
                    <a:pt x="380591" y="191496"/>
                  </a:lnTo>
                  <a:lnTo>
                    <a:pt x="379047" y="192871"/>
                  </a:lnTo>
                  <a:lnTo>
                    <a:pt x="379256" y="194091"/>
                  </a:lnTo>
                  <a:lnTo>
                    <a:pt x="380876" y="193864"/>
                  </a:lnTo>
                  <a:lnTo>
                    <a:pt x="382989" y="195307"/>
                  </a:lnTo>
                  <a:lnTo>
                    <a:pt x="381798" y="195810"/>
                  </a:lnTo>
                  <a:lnTo>
                    <a:pt x="380274" y="198504"/>
                  </a:lnTo>
                  <a:lnTo>
                    <a:pt x="381444" y="199552"/>
                  </a:lnTo>
                  <a:lnTo>
                    <a:pt x="380840" y="200931"/>
                  </a:lnTo>
                  <a:lnTo>
                    <a:pt x="379417" y="199829"/>
                  </a:lnTo>
                  <a:lnTo>
                    <a:pt x="378493" y="200071"/>
                  </a:lnTo>
                  <a:lnTo>
                    <a:pt x="376725" y="198744"/>
                  </a:lnTo>
                  <a:lnTo>
                    <a:pt x="375896" y="198797"/>
                  </a:lnTo>
                  <a:lnTo>
                    <a:pt x="374227" y="197665"/>
                  </a:lnTo>
                  <a:lnTo>
                    <a:pt x="372281" y="197915"/>
                  </a:lnTo>
                  <a:lnTo>
                    <a:pt x="371479" y="198641"/>
                  </a:lnTo>
                  <a:lnTo>
                    <a:pt x="368407" y="198632"/>
                  </a:lnTo>
                  <a:lnTo>
                    <a:pt x="366466" y="196788"/>
                  </a:lnTo>
                  <a:lnTo>
                    <a:pt x="365867" y="195768"/>
                  </a:lnTo>
                  <a:lnTo>
                    <a:pt x="366167" y="194536"/>
                  </a:lnTo>
                  <a:lnTo>
                    <a:pt x="365617" y="192197"/>
                  </a:lnTo>
                  <a:lnTo>
                    <a:pt x="363836" y="191678"/>
                  </a:lnTo>
                  <a:lnTo>
                    <a:pt x="360515" y="192047"/>
                  </a:lnTo>
                  <a:lnTo>
                    <a:pt x="358615" y="191808"/>
                  </a:lnTo>
                  <a:lnTo>
                    <a:pt x="358892" y="190451"/>
                  </a:lnTo>
                  <a:lnTo>
                    <a:pt x="360578" y="189363"/>
                  </a:lnTo>
                  <a:lnTo>
                    <a:pt x="358547" y="188820"/>
                  </a:lnTo>
                  <a:lnTo>
                    <a:pt x="356115" y="189283"/>
                  </a:lnTo>
                  <a:lnTo>
                    <a:pt x="355719" y="190534"/>
                  </a:lnTo>
                  <a:lnTo>
                    <a:pt x="356375" y="192276"/>
                  </a:lnTo>
                  <a:lnTo>
                    <a:pt x="355062" y="192289"/>
                  </a:lnTo>
                  <a:lnTo>
                    <a:pt x="353812" y="190466"/>
                  </a:lnTo>
                  <a:lnTo>
                    <a:pt x="350700" y="191266"/>
                  </a:lnTo>
                  <a:lnTo>
                    <a:pt x="348173" y="191582"/>
                  </a:lnTo>
                  <a:lnTo>
                    <a:pt x="347384" y="192206"/>
                  </a:lnTo>
                  <a:lnTo>
                    <a:pt x="347080" y="194277"/>
                  </a:lnTo>
                  <a:lnTo>
                    <a:pt x="345866" y="194530"/>
                  </a:lnTo>
                  <a:lnTo>
                    <a:pt x="345400" y="195699"/>
                  </a:lnTo>
                  <a:lnTo>
                    <a:pt x="346429" y="196614"/>
                  </a:lnTo>
                  <a:lnTo>
                    <a:pt x="345555" y="197365"/>
                  </a:lnTo>
                  <a:lnTo>
                    <a:pt x="344426" y="197645"/>
                  </a:lnTo>
                  <a:lnTo>
                    <a:pt x="343743" y="198682"/>
                  </a:lnTo>
                  <a:lnTo>
                    <a:pt x="342236" y="199690"/>
                  </a:lnTo>
                  <a:lnTo>
                    <a:pt x="339884" y="201839"/>
                  </a:lnTo>
                  <a:lnTo>
                    <a:pt x="339015" y="203675"/>
                  </a:lnTo>
                  <a:lnTo>
                    <a:pt x="339220" y="207306"/>
                  </a:lnTo>
                  <a:lnTo>
                    <a:pt x="338385" y="208185"/>
                  </a:lnTo>
                  <a:lnTo>
                    <a:pt x="336616" y="208686"/>
                  </a:lnTo>
                  <a:lnTo>
                    <a:pt x="336522" y="206562"/>
                  </a:lnTo>
                  <a:lnTo>
                    <a:pt x="335859" y="205097"/>
                  </a:lnTo>
                  <a:lnTo>
                    <a:pt x="327626" y="205714"/>
                  </a:lnTo>
                  <a:lnTo>
                    <a:pt x="327086" y="204001"/>
                  </a:lnTo>
                  <a:lnTo>
                    <a:pt x="327209" y="201773"/>
                  </a:lnTo>
                  <a:lnTo>
                    <a:pt x="326413" y="200884"/>
                  </a:lnTo>
                  <a:lnTo>
                    <a:pt x="327050" y="198474"/>
                  </a:lnTo>
                  <a:lnTo>
                    <a:pt x="326848" y="195813"/>
                  </a:lnTo>
                  <a:lnTo>
                    <a:pt x="327788" y="193069"/>
                  </a:lnTo>
                  <a:lnTo>
                    <a:pt x="325032" y="191424"/>
                  </a:lnTo>
                  <a:lnTo>
                    <a:pt x="323679" y="192979"/>
                  </a:lnTo>
                  <a:lnTo>
                    <a:pt x="318264" y="195362"/>
                  </a:lnTo>
                  <a:lnTo>
                    <a:pt x="318435" y="197976"/>
                  </a:lnTo>
                  <a:lnTo>
                    <a:pt x="315477" y="198695"/>
                  </a:lnTo>
                  <a:lnTo>
                    <a:pt x="312639" y="200226"/>
                  </a:lnTo>
                  <a:lnTo>
                    <a:pt x="315138" y="200534"/>
                  </a:lnTo>
                  <a:lnTo>
                    <a:pt x="316881" y="200165"/>
                  </a:lnTo>
                  <a:lnTo>
                    <a:pt x="318338" y="200596"/>
                  </a:lnTo>
                  <a:lnTo>
                    <a:pt x="318355" y="201742"/>
                  </a:lnTo>
                  <a:lnTo>
                    <a:pt x="317297" y="203535"/>
                  </a:lnTo>
                  <a:lnTo>
                    <a:pt x="316369" y="204241"/>
                  </a:lnTo>
                  <a:lnTo>
                    <a:pt x="315559" y="206288"/>
                  </a:lnTo>
                  <a:lnTo>
                    <a:pt x="316774" y="207642"/>
                  </a:lnTo>
                  <a:lnTo>
                    <a:pt x="319089" y="208226"/>
                  </a:lnTo>
                  <a:lnTo>
                    <a:pt x="319893" y="209976"/>
                  </a:lnTo>
                  <a:lnTo>
                    <a:pt x="319941" y="211149"/>
                  </a:lnTo>
                  <a:lnTo>
                    <a:pt x="318889" y="212599"/>
                  </a:lnTo>
                  <a:lnTo>
                    <a:pt x="314701" y="213958"/>
                  </a:lnTo>
                  <a:lnTo>
                    <a:pt x="313347" y="215477"/>
                  </a:lnTo>
                  <a:lnTo>
                    <a:pt x="311047" y="215270"/>
                  </a:lnTo>
                  <a:lnTo>
                    <a:pt x="310054" y="213830"/>
                  </a:lnTo>
                  <a:lnTo>
                    <a:pt x="309649" y="211969"/>
                  </a:lnTo>
                  <a:lnTo>
                    <a:pt x="309611" y="209064"/>
                  </a:lnTo>
                  <a:lnTo>
                    <a:pt x="307490" y="206765"/>
                  </a:lnTo>
                  <a:lnTo>
                    <a:pt x="306707" y="204955"/>
                  </a:lnTo>
                  <a:lnTo>
                    <a:pt x="305147" y="204255"/>
                  </a:lnTo>
                  <a:lnTo>
                    <a:pt x="302264" y="205142"/>
                  </a:lnTo>
                  <a:lnTo>
                    <a:pt x="300453" y="205233"/>
                  </a:lnTo>
                  <a:lnTo>
                    <a:pt x="298338" y="207007"/>
                  </a:lnTo>
                  <a:lnTo>
                    <a:pt x="296177" y="207293"/>
                  </a:lnTo>
                  <a:lnTo>
                    <a:pt x="294485" y="208594"/>
                  </a:lnTo>
                  <a:lnTo>
                    <a:pt x="293887" y="207713"/>
                  </a:lnTo>
                  <a:lnTo>
                    <a:pt x="292572" y="207637"/>
                  </a:lnTo>
                  <a:lnTo>
                    <a:pt x="290166" y="207295"/>
                  </a:lnTo>
                  <a:lnTo>
                    <a:pt x="287050" y="209514"/>
                  </a:lnTo>
                  <a:lnTo>
                    <a:pt x="286270" y="209190"/>
                  </a:lnTo>
                  <a:lnTo>
                    <a:pt x="285253" y="210135"/>
                  </a:lnTo>
                  <a:lnTo>
                    <a:pt x="283626" y="210689"/>
                  </a:lnTo>
                  <a:lnTo>
                    <a:pt x="283175" y="211404"/>
                  </a:lnTo>
                  <a:lnTo>
                    <a:pt x="281556" y="211087"/>
                  </a:lnTo>
                  <a:lnTo>
                    <a:pt x="278916" y="210632"/>
                  </a:lnTo>
                  <a:lnTo>
                    <a:pt x="276887" y="211018"/>
                  </a:lnTo>
                  <a:lnTo>
                    <a:pt x="276099" y="212927"/>
                  </a:lnTo>
                  <a:lnTo>
                    <a:pt x="272553" y="215326"/>
                  </a:lnTo>
                  <a:lnTo>
                    <a:pt x="271150" y="214157"/>
                  </a:lnTo>
                  <a:lnTo>
                    <a:pt x="270465" y="211659"/>
                  </a:lnTo>
                  <a:lnTo>
                    <a:pt x="270565" y="209527"/>
                  </a:lnTo>
                  <a:lnTo>
                    <a:pt x="268710" y="206495"/>
                  </a:lnTo>
                  <a:lnTo>
                    <a:pt x="266853" y="204908"/>
                  </a:lnTo>
                  <a:lnTo>
                    <a:pt x="264910" y="201443"/>
                  </a:lnTo>
                  <a:lnTo>
                    <a:pt x="263614" y="197610"/>
                  </a:lnTo>
                  <a:lnTo>
                    <a:pt x="263504" y="196439"/>
                  </a:lnTo>
                  <a:lnTo>
                    <a:pt x="262364" y="194984"/>
                  </a:lnTo>
                  <a:lnTo>
                    <a:pt x="260049" y="194909"/>
                  </a:lnTo>
                  <a:lnTo>
                    <a:pt x="258794" y="195692"/>
                  </a:lnTo>
                  <a:lnTo>
                    <a:pt x="259248" y="196274"/>
                  </a:lnTo>
                  <a:lnTo>
                    <a:pt x="261278" y="201305"/>
                  </a:lnTo>
                  <a:lnTo>
                    <a:pt x="262797" y="208993"/>
                  </a:lnTo>
                  <a:lnTo>
                    <a:pt x="262007" y="209844"/>
                  </a:lnTo>
                  <a:lnTo>
                    <a:pt x="259683" y="210314"/>
                  </a:lnTo>
                  <a:lnTo>
                    <a:pt x="258166" y="212716"/>
                  </a:lnTo>
                  <a:lnTo>
                    <a:pt x="255792" y="213020"/>
                  </a:lnTo>
                  <a:lnTo>
                    <a:pt x="254417" y="215114"/>
                  </a:lnTo>
                  <a:lnTo>
                    <a:pt x="251754" y="217453"/>
                  </a:lnTo>
                  <a:lnTo>
                    <a:pt x="252863" y="218248"/>
                  </a:lnTo>
                  <a:lnTo>
                    <a:pt x="254338" y="217666"/>
                  </a:lnTo>
                  <a:lnTo>
                    <a:pt x="255363" y="215304"/>
                  </a:lnTo>
                  <a:lnTo>
                    <a:pt x="257569" y="215420"/>
                  </a:lnTo>
                  <a:lnTo>
                    <a:pt x="258225" y="217157"/>
                  </a:lnTo>
                  <a:lnTo>
                    <a:pt x="255570" y="221788"/>
                  </a:lnTo>
                  <a:lnTo>
                    <a:pt x="254074" y="222438"/>
                  </a:lnTo>
                  <a:lnTo>
                    <a:pt x="254857" y="223895"/>
                  </a:lnTo>
                  <a:lnTo>
                    <a:pt x="253131" y="225619"/>
                  </a:lnTo>
                  <a:lnTo>
                    <a:pt x="253752" y="227886"/>
                  </a:lnTo>
                  <a:lnTo>
                    <a:pt x="253586" y="229696"/>
                  </a:lnTo>
                  <a:lnTo>
                    <a:pt x="251757" y="230409"/>
                  </a:lnTo>
                  <a:lnTo>
                    <a:pt x="251119" y="231259"/>
                  </a:lnTo>
                  <a:lnTo>
                    <a:pt x="249941" y="231988"/>
                  </a:lnTo>
                  <a:lnTo>
                    <a:pt x="249871" y="232486"/>
                  </a:lnTo>
                  <a:lnTo>
                    <a:pt x="249469" y="233551"/>
                  </a:lnTo>
                  <a:lnTo>
                    <a:pt x="249964" y="234773"/>
                  </a:lnTo>
                  <a:lnTo>
                    <a:pt x="250486" y="235625"/>
                  </a:lnTo>
                  <a:lnTo>
                    <a:pt x="250799" y="237284"/>
                  </a:lnTo>
                  <a:lnTo>
                    <a:pt x="250833" y="238521"/>
                  </a:lnTo>
                  <a:lnTo>
                    <a:pt x="251568" y="239595"/>
                  </a:lnTo>
                  <a:lnTo>
                    <a:pt x="251564" y="240913"/>
                  </a:lnTo>
                  <a:lnTo>
                    <a:pt x="249297" y="240850"/>
                  </a:lnTo>
                  <a:lnTo>
                    <a:pt x="247566" y="242161"/>
                  </a:lnTo>
                  <a:lnTo>
                    <a:pt x="246199" y="242172"/>
                  </a:lnTo>
                  <a:lnTo>
                    <a:pt x="244722" y="242929"/>
                  </a:lnTo>
                  <a:lnTo>
                    <a:pt x="243587" y="245296"/>
                  </a:lnTo>
                  <a:lnTo>
                    <a:pt x="241531" y="246583"/>
                  </a:lnTo>
                  <a:lnTo>
                    <a:pt x="237795" y="247710"/>
                  </a:lnTo>
                  <a:lnTo>
                    <a:pt x="236382" y="248598"/>
                  </a:lnTo>
                  <a:lnTo>
                    <a:pt x="235725" y="252181"/>
                  </a:lnTo>
                  <a:lnTo>
                    <a:pt x="234449" y="252918"/>
                  </a:lnTo>
                  <a:lnTo>
                    <a:pt x="233761" y="253990"/>
                  </a:lnTo>
                  <a:lnTo>
                    <a:pt x="232312" y="254798"/>
                  </a:lnTo>
                  <a:lnTo>
                    <a:pt x="230278" y="253686"/>
                  </a:lnTo>
                  <a:lnTo>
                    <a:pt x="229178" y="252499"/>
                  </a:lnTo>
                  <a:lnTo>
                    <a:pt x="226859" y="249192"/>
                  </a:lnTo>
                  <a:lnTo>
                    <a:pt x="224879" y="247341"/>
                  </a:lnTo>
                  <a:lnTo>
                    <a:pt x="224340" y="245134"/>
                  </a:lnTo>
                  <a:lnTo>
                    <a:pt x="221666" y="242623"/>
                  </a:lnTo>
                  <a:lnTo>
                    <a:pt x="221055" y="241443"/>
                  </a:lnTo>
                  <a:lnTo>
                    <a:pt x="220843" y="238624"/>
                  </a:lnTo>
                  <a:lnTo>
                    <a:pt x="220739" y="237241"/>
                  </a:lnTo>
                  <a:lnTo>
                    <a:pt x="218088" y="239837"/>
                  </a:lnTo>
                  <a:lnTo>
                    <a:pt x="217110" y="241354"/>
                  </a:lnTo>
                  <a:lnTo>
                    <a:pt x="217217" y="242788"/>
                  </a:lnTo>
                  <a:lnTo>
                    <a:pt x="218623" y="245689"/>
                  </a:lnTo>
                  <a:lnTo>
                    <a:pt x="218195" y="248957"/>
                  </a:lnTo>
                  <a:lnTo>
                    <a:pt x="217569" y="250415"/>
                  </a:lnTo>
                  <a:lnTo>
                    <a:pt x="214482" y="254942"/>
                  </a:lnTo>
                  <a:lnTo>
                    <a:pt x="211587" y="256828"/>
                  </a:lnTo>
                  <a:lnTo>
                    <a:pt x="209456" y="257040"/>
                  </a:lnTo>
                  <a:lnTo>
                    <a:pt x="208310" y="256672"/>
                  </a:lnTo>
                  <a:lnTo>
                    <a:pt x="206340" y="253999"/>
                  </a:lnTo>
                  <a:lnTo>
                    <a:pt x="204919" y="251420"/>
                  </a:lnTo>
                  <a:lnTo>
                    <a:pt x="201787" y="251371"/>
                  </a:lnTo>
                  <a:lnTo>
                    <a:pt x="200166" y="253500"/>
                  </a:lnTo>
                  <a:lnTo>
                    <a:pt x="198255" y="255311"/>
                  </a:lnTo>
                  <a:lnTo>
                    <a:pt x="194954" y="259010"/>
                  </a:lnTo>
                  <a:lnTo>
                    <a:pt x="192748" y="262342"/>
                  </a:lnTo>
                  <a:lnTo>
                    <a:pt x="189349" y="263163"/>
                  </a:lnTo>
                  <a:lnTo>
                    <a:pt x="185278" y="262896"/>
                  </a:lnTo>
                  <a:lnTo>
                    <a:pt x="182818" y="260745"/>
                  </a:lnTo>
                  <a:lnTo>
                    <a:pt x="181540" y="260045"/>
                  </a:lnTo>
                  <a:lnTo>
                    <a:pt x="179069" y="259497"/>
                  </a:lnTo>
                  <a:lnTo>
                    <a:pt x="178295" y="260427"/>
                  </a:lnTo>
                  <a:lnTo>
                    <a:pt x="177546" y="264246"/>
                  </a:lnTo>
                  <a:lnTo>
                    <a:pt x="177143" y="264687"/>
                  </a:lnTo>
                  <a:lnTo>
                    <a:pt x="173526" y="266148"/>
                  </a:lnTo>
                  <a:lnTo>
                    <a:pt x="170608" y="266348"/>
                  </a:lnTo>
                  <a:lnTo>
                    <a:pt x="167549" y="266764"/>
                  </a:lnTo>
                  <a:lnTo>
                    <a:pt x="166249" y="266520"/>
                  </a:lnTo>
                  <a:lnTo>
                    <a:pt x="166000" y="264768"/>
                  </a:lnTo>
                  <a:lnTo>
                    <a:pt x="163477" y="264109"/>
                  </a:lnTo>
                  <a:lnTo>
                    <a:pt x="163158" y="262659"/>
                  </a:lnTo>
                  <a:lnTo>
                    <a:pt x="163423" y="261162"/>
                  </a:lnTo>
                  <a:lnTo>
                    <a:pt x="162629" y="259995"/>
                  </a:lnTo>
                  <a:lnTo>
                    <a:pt x="159576" y="260174"/>
                  </a:lnTo>
                  <a:lnTo>
                    <a:pt x="153135" y="262407"/>
                  </a:lnTo>
                  <a:lnTo>
                    <a:pt x="150877" y="263682"/>
                  </a:lnTo>
                  <a:lnTo>
                    <a:pt x="147972" y="265895"/>
                  </a:lnTo>
                  <a:lnTo>
                    <a:pt x="147571" y="267253"/>
                  </a:lnTo>
                  <a:lnTo>
                    <a:pt x="147879" y="268847"/>
                  </a:lnTo>
                  <a:lnTo>
                    <a:pt x="149016" y="269817"/>
                  </a:lnTo>
                  <a:lnTo>
                    <a:pt x="150881" y="269665"/>
                  </a:lnTo>
                  <a:lnTo>
                    <a:pt x="152224" y="270355"/>
                  </a:lnTo>
                  <a:lnTo>
                    <a:pt x="152399" y="271471"/>
                  </a:lnTo>
                  <a:lnTo>
                    <a:pt x="149033" y="273287"/>
                  </a:lnTo>
                  <a:lnTo>
                    <a:pt x="145761" y="273538"/>
                  </a:lnTo>
                  <a:lnTo>
                    <a:pt x="143577" y="274971"/>
                  </a:lnTo>
                  <a:lnTo>
                    <a:pt x="142359" y="276314"/>
                  </a:lnTo>
                  <a:lnTo>
                    <a:pt x="140949" y="275755"/>
                  </a:lnTo>
                  <a:lnTo>
                    <a:pt x="138956" y="276498"/>
                  </a:lnTo>
                  <a:lnTo>
                    <a:pt x="139337" y="274070"/>
                  </a:lnTo>
                  <a:lnTo>
                    <a:pt x="138595" y="273201"/>
                  </a:lnTo>
                  <a:lnTo>
                    <a:pt x="137571" y="272736"/>
                  </a:lnTo>
                  <a:lnTo>
                    <a:pt x="135271" y="272559"/>
                  </a:lnTo>
                  <a:lnTo>
                    <a:pt x="133853" y="272826"/>
                  </a:lnTo>
                  <a:lnTo>
                    <a:pt x="131095" y="274176"/>
                  </a:lnTo>
                  <a:lnTo>
                    <a:pt x="129961" y="276128"/>
                  </a:lnTo>
                  <a:lnTo>
                    <a:pt x="130043" y="278346"/>
                  </a:lnTo>
                  <a:lnTo>
                    <a:pt x="128502" y="279093"/>
                  </a:lnTo>
                  <a:lnTo>
                    <a:pt x="126091" y="278347"/>
                  </a:lnTo>
                  <a:lnTo>
                    <a:pt x="123744" y="279131"/>
                  </a:lnTo>
                  <a:lnTo>
                    <a:pt x="122541" y="280011"/>
                  </a:lnTo>
                  <a:lnTo>
                    <a:pt x="121194" y="279083"/>
                  </a:lnTo>
                  <a:lnTo>
                    <a:pt x="119647" y="279377"/>
                  </a:lnTo>
                  <a:lnTo>
                    <a:pt x="117278" y="280443"/>
                  </a:lnTo>
                  <a:lnTo>
                    <a:pt x="115554" y="279361"/>
                  </a:lnTo>
                  <a:lnTo>
                    <a:pt x="111056" y="280716"/>
                  </a:lnTo>
                  <a:lnTo>
                    <a:pt x="109171" y="282859"/>
                  </a:lnTo>
                  <a:lnTo>
                    <a:pt x="104854" y="285968"/>
                  </a:lnTo>
                  <a:lnTo>
                    <a:pt x="103017" y="286232"/>
                  </a:lnTo>
                  <a:lnTo>
                    <a:pt x="102777" y="283658"/>
                  </a:lnTo>
                  <a:lnTo>
                    <a:pt x="104078" y="284256"/>
                  </a:lnTo>
                  <a:lnTo>
                    <a:pt x="105154" y="281486"/>
                  </a:lnTo>
                  <a:lnTo>
                    <a:pt x="102648" y="281735"/>
                  </a:lnTo>
                  <a:lnTo>
                    <a:pt x="101849" y="282340"/>
                  </a:lnTo>
                  <a:lnTo>
                    <a:pt x="97489" y="283258"/>
                  </a:lnTo>
                  <a:lnTo>
                    <a:pt x="95889" y="283211"/>
                  </a:lnTo>
                  <a:lnTo>
                    <a:pt x="90404" y="283899"/>
                  </a:lnTo>
                  <a:lnTo>
                    <a:pt x="88701" y="284615"/>
                  </a:lnTo>
                  <a:lnTo>
                    <a:pt x="84999" y="286802"/>
                  </a:lnTo>
                  <a:lnTo>
                    <a:pt x="81927" y="288907"/>
                  </a:lnTo>
                  <a:lnTo>
                    <a:pt x="79320" y="289487"/>
                  </a:lnTo>
                  <a:lnTo>
                    <a:pt x="73380" y="289003"/>
                  </a:lnTo>
                  <a:lnTo>
                    <a:pt x="71589" y="289681"/>
                  </a:lnTo>
                  <a:lnTo>
                    <a:pt x="69843" y="291109"/>
                  </a:lnTo>
                  <a:lnTo>
                    <a:pt x="68029" y="293275"/>
                  </a:lnTo>
                  <a:lnTo>
                    <a:pt x="64592" y="298279"/>
                  </a:lnTo>
                  <a:lnTo>
                    <a:pt x="63680" y="299117"/>
                  </a:lnTo>
                  <a:lnTo>
                    <a:pt x="62459" y="299917"/>
                  </a:lnTo>
                  <a:lnTo>
                    <a:pt x="58368" y="300239"/>
                  </a:lnTo>
                  <a:lnTo>
                    <a:pt x="56559" y="300695"/>
                  </a:lnTo>
                  <a:lnTo>
                    <a:pt x="54393" y="299803"/>
                  </a:lnTo>
                  <a:lnTo>
                    <a:pt x="51951" y="300806"/>
                  </a:lnTo>
                  <a:lnTo>
                    <a:pt x="51169" y="301946"/>
                  </a:lnTo>
                  <a:lnTo>
                    <a:pt x="49542" y="301443"/>
                  </a:lnTo>
                  <a:lnTo>
                    <a:pt x="47954" y="305747"/>
                  </a:lnTo>
                  <a:lnTo>
                    <a:pt x="46391" y="305592"/>
                  </a:lnTo>
                  <a:lnTo>
                    <a:pt x="45425" y="306503"/>
                  </a:lnTo>
                  <a:lnTo>
                    <a:pt x="44594" y="307459"/>
                  </a:lnTo>
                  <a:lnTo>
                    <a:pt x="41254" y="308294"/>
                  </a:lnTo>
                  <a:lnTo>
                    <a:pt x="38213" y="311618"/>
                  </a:lnTo>
                  <a:lnTo>
                    <a:pt x="38085" y="313300"/>
                  </a:lnTo>
                  <a:lnTo>
                    <a:pt x="37223" y="313740"/>
                  </a:lnTo>
                  <a:lnTo>
                    <a:pt x="36112" y="311942"/>
                  </a:lnTo>
                  <a:lnTo>
                    <a:pt x="35142" y="312711"/>
                  </a:lnTo>
                  <a:lnTo>
                    <a:pt x="35344" y="314488"/>
                  </a:lnTo>
                  <a:lnTo>
                    <a:pt x="33713" y="316461"/>
                  </a:lnTo>
                  <a:lnTo>
                    <a:pt x="33452" y="318818"/>
                  </a:lnTo>
                  <a:lnTo>
                    <a:pt x="34000" y="322142"/>
                  </a:lnTo>
                  <a:lnTo>
                    <a:pt x="35644" y="324299"/>
                  </a:lnTo>
                  <a:lnTo>
                    <a:pt x="37159" y="324416"/>
                  </a:lnTo>
                  <a:lnTo>
                    <a:pt x="39460" y="325698"/>
                  </a:lnTo>
                  <a:lnTo>
                    <a:pt x="40904" y="325120"/>
                  </a:lnTo>
                  <a:lnTo>
                    <a:pt x="42830" y="325095"/>
                  </a:lnTo>
                  <a:lnTo>
                    <a:pt x="44739" y="325583"/>
                  </a:lnTo>
                  <a:lnTo>
                    <a:pt x="47471" y="327288"/>
                  </a:lnTo>
                  <a:lnTo>
                    <a:pt x="48182" y="329574"/>
                  </a:lnTo>
                  <a:lnTo>
                    <a:pt x="48352" y="333075"/>
                  </a:lnTo>
                  <a:lnTo>
                    <a:pt x="47377" y="336440"/>
                  </a:lnTo>
                  <a:lnTo>
                    <a:pt x="48604" y="337245"/>
                  </a:lnTo>
                  <a:lnTo>
                    <a:pt x="50598" y="337220"/>
                  </a:lnTo>
                  <a:lnTo>
                    <a:pt x="52136" y="336617"/>
                  </a:lnTo>
                  <a:lnTo>
                    <a:pt x="53479" y="339358"/>
                  </a:lnTo>
                  <a:lnTo>
                    <a:pt x="54307" y="343981"/>
                  </a:lnTo>
                  <a:lnTo>
                    <a:pt x="55800" y="347921"/>
                  </a:lnTo>
                  <a:lnTo>
                    <a:pt x="57319" y="350237"/>
                  </a:lnTo>
                  <a:lnTo>
                    <a:pt x="57659" y="351452"/>
                  </a:lnTo>
                  <a:lnTo>
                    <a:pt x="57274" y="353875"/>
                  </a:lnTo>
                  <a:lnTo>
                    <a:pt x="55404" y="355462"/>
                  </a:lnTo>
                  <a:lnTo>
                    <a:pt x="53783" y="357530"/>
                  </a:lnTo>
                  <a:lnTo>
                    <a:pt x="51244" y="361833"/>
                  </a:lnTo>
                  <a:lnTo>
                    <a:pt x="49497" y="363173"/>
                  </a:lnTo>
                  <a:lnTo>
                    <a:pt x="46345" y="363378"/>
                  </a:lnTo>
                  <a:lnTo>
                    <a:pt x="44588" y="365396"/>
                  </a:lnTo>
                  <a:lnTo>
                    <a:pt x="43222" y="365904"/>
                  </a:lnTo>
                  <a:lnTo>
                    <a:pt x="40005" y="366080"/>
                  </a:lnTo>
                  <a:lnTo>
                    <a:pt x="38773" y="365786"/>
                  </a:lnTo>
                  <a:lnTo>
                    <a:pt x="36082" y="365969"/>
                  </a:lnTo>
                  <a:lnTo>
                    <a:pt x="34518" y="367530"/>
                  </a:lnTo>
                  <a:lnTo>
                    <a:pt x="32998" y="368089"/>
                  </a:lnTo>
                  <a:lnTo>
                    <a:pt x="29731" y="368079"/>
                  </a:lnTo>
                  <a:lnTo>
                    <a:pt x="27452" y="365422"/>
                  </a:lnTo>
                  <a:lnTo>
                    <a:pt x="21729" y="365697"/>
                  </a:lnTo>
                  <a:lnTo>
                    <a:pt x="20131" y="367480"/>
                  </a:lnTo>
                  <a:lnTo>
                    <a:pt x="17610" y="368603"/>
                  </a:lnTo>
                  <a:lnTo>
                    <a:pt x="16601" y="368074"/>
                  </a:lnTo>
                  <a:lnTo>
                    <a:pt x="16340" y="366861"/>
                  </a:lnTo>
                  <a:lnTo>
                    <a:pt x="16850" y="363780"/>
                  </a:lnTo>
                  <a:lnTo>
                    <a:pt x="16749" y="361425"/>
                  </a:lnTo>
                  <a:lnTo>
                    <a:pt x="15887" y="359881"/>
                  </a:lnTo>
                  <a:lnTo>
                    <a:pt x="13869" y="358366"/>
                  </a:lnTo>
                  <a:lnTo>
                    <a:pt x="13235" y="357344"/>
                  </a:lnTo>
                  <a:lnTo>
                    <a:pt x="13469" y="355637"/>
                  </a:lnTo>
                  <a:lnTo>
                    <a:pt x="14867" y="355060"/>
                  </a:lnTo>
                  <a:lnTo>
                    <a:pt x="15490" y="353611"/>
                  </a:lnTo>
                  <a:lnTo>
                    <a:pt x="15530" y="351525"/>
                  </a:lnTo>
                  <a:lnTo>
                    <a:pt x="14975" y="350598"/>
                  </a:lnTo>
                  <a:lnTo>
                    <a:pt x="11857" y="349642"/>
                  </a:lnTo>
                  <a:lnTo>
                    <a:pt x="10860" y="348727"/>
                  </a:lnTo>
                  <a:lnTo>
                    <a:pt x="10067" y="346086"/>
                  </a:lnTo>
                  <a:lnTo>
                    <a:pt x="10157" y="343823"/>
                  </a:lnTo>
                  <a:lnTo>
                    <a:pt x="8854" y="341025"/>
                  </a:lnTo>
                  <a:lnTo>
                    <a:pt x="7833" y="340555"/>
                  </a:lnTo>
                  <a:lnTo>
                    <a:pt x="5747" y="340652"/>
                  </a:lnTo>
                  <a:lnTo>
                    <a:pt x="4953" y="336985"/>
                  </a:lnTo>
                  <a:lnTo>
                    <a:pt x="4772" y="333913"/>
                  </a:lnTo>
                  <a:lnTo>
                    <a:pt x="3604" y="330147"/>
                  </a:lnTo>
                  <a:lnTo>
                    <a:pt x="589" y="324143"/>
                  </a:lnTo>
                  <a:lnTo>
                    <a:pt x="90" y="322382"/>
                  </a:lnTo>
                  <a:lnTo>
                    <a:pt x="0" y="319559"/>
                  </a:lnTo>
                  <a:lnTo>
                    <a:pt x="544" y="314001"/>
                  </a:lnTo>
                  <a:lnTo>
                    <a:pt x="1169" y="310036"/>
                  </a:lnTo>
                  <a:lnTo>
                    <a:pt x="737" y="306992"/>
                  </a:lnTo>
                  <a:lnTo>
                    <a:pt x="1236" y="305349"/>
                  </a:lnTo>
                  <a:lnTo>
                    <a:pt x="6961" y="299202"/>
                  </a:lnTo>
                  <a:lnTo>
                    <a:pt x="7041" y="296736"/>
                  </a:lnTo>
                  <a:lnTo>
                    <a:pt x="6542" y="290929"/>
                  </a:lnTo>
                  <a:lnTo>
                    <a:pt x="7392" y="290052"/>
                  </a:lnTo>
                  <a:lnTo>
                    <a:pt x="11655" y="290070"/>
                  </a:lnTo>
                  <a:lnTo>
                    <a:pt x="13718" y="289610"/>
                  </a:lnTo>
                  <a:lnTo>
                    <a:pt x="15067" y="287541"/>
                  </a:lnTo>
                  <a:lnTo>
                    <a:pt x="16027" y="285189"/>
                  </a:lnTo>
                  <a:lnTo>
                    <a:pt x="15361" y="284351"/>
                  </a:lnTo>
                  <a:lnTo>
                    <a:pt x="10519" y="284153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13556" y="4480440"/>
              <a:ext cx="3779" cy="3817"/>
            </a:xfrm>
            <a:custGeom>
              <a:avLst/>
              <a:pathLst>
                <a:path w="3779" h="3817">
                  <a:moveTo>
                    <a:pt x="175" y="3804"/>
                  </a:moveTo>
                  <a:lnTo>
                    <a:pt x="0" y="1847"/>
                  </a:lnTo>
                  <a:lnTo>
                    <a:pt x="423" y="880"/>
                  </a:lnTo>
                  <a:lnTo>
                    <a:pt x="2087" y="0"/>
                  </a:lnTo>
                  <a:lnTo>
                    <a:pt x="3422" y="198"/>
                  </a:lnTo>
                  <a:lnTo>
                    <a:pt x="3779" y="1983"/>
                  </a:lnTo>
                  <a:lnTo>
                    <a:pt x="2722" y="3817"/>
                  </a:lnTo>
                  <a:lnTo>
                    <a:pt x="1415" y="3041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17682" y="4108633"/>
              <a:ext cx="487167" cy="350133"/>
            </a:xfrm>
            <a:custGeom>
              <a:avLst/>
              <a:pathLst>
                <a:path w="487167" h="350133">
                  <a:moveTo>
                    <a:pt x="61855" y="104908"/>
                  </a:moveTo>
                  <a:lnTo>
                    <a:pt x="62389" y="107077"/>
                  </a:lnTo>
                  <a:lnTo>
                    <a:pt x="63315" y="108855"/>
                  </a:lnTo>
                  <a:lnTo>
                    <a:pt x="64456" y="109599"/>
                  </a:lnTo>
                  <a:lnTo>
                    <a:pt x="65025" y="111904"/>
                  </a:lnTo>
                  <a:lnTo>
                    <a:pt x="66694" y="112444"/>
                  </a:lnTo>
                  <a:lnTo>
                    <a:pt x="69885" y="112740"/>
                  </a:lnTo>
                  <a:lnTo>
                    <a:pt x="71025" y="112015"/>
                  </a:lnTo>
                  <a:lnTo>
                    <a:pt x="72124" y="112286"/>
                  </a:lnTo>
                  <a:lnTo>
                    <a:pt x="72554" y="113563"/>
                  </a:lnTo>
                  <a:lnTo>
                    <a:pt x="74869" y="114512"/>
                  </a:lnTo>
                  <a:lnTo>
                    <a:pt x="77091" y="114393"/>
                  </a:lnTo>
                  <a:lnTo>
                    <a:pt x="78420" y="114780"/>
                  </a:lnTo>
                  <a:lnTo>
                    <a:pt x="80480" y="116618"/>
                  </a:lnTo>
                  <a:lnTo>
                    <a:pt x="81843" y="117147"/>
                  </a:lnTo>
                  <a:lnTo>
                    <a:pt x="82314" y="118175"/>
                  </a:lnTo>
                  <a:lnTo>
                    <a:pt x="84839" y="119495"/>
                  </a:lnTo>
                  <a:lnTo>
                    <a:pt x="86265" y="119394"/>
                  </a:lnTo>
                  <a:lnTo>
                    <a:pt x="88102" y="118408"/>
                  </a:lnTo>
                  <a:lnTo>
                    <a:pt x="88618" y="117519"/>
                  </a:lnTo>
                  <a:lnTo>
                    <a:pt x="90433" y="117991"/>
                  </a:lnTo>
                  <a:lnTo>
                    <a:pt x="93629" y="117849"/>
                  </a:lnTo>
                  <a:lnTo>
                    <a:pt x="94339" y="120438"/>
                  </a:lnTo>
                  <a:lnTo>
                    <a:pt x="96443" y="122324"/>
                  </a:lnTo>
                  <a:lnTo>
                    <a:pt x="96718" y="123180"/>
                  </a:lnTo>
                  <a:lnTo>
                    <a:pt x="98839" y="124375"/>
                  </a:lnTo>
                  <a:lnTo>
                    <a:pt x="99870" y="122745"/>
                  </a:lnTo>
                  <a:lnTo>
                    <a:pt x="100370" y="120739"/>
                  </a:lnTo>
                  <a:lnTo>
                    <a:pt x="101573" y="119812"/>
                  </a:lnTo>
                  <a:lnTo>
                    <a:pt x="104646" y="118631"/>
                  </a:lnTo>
                  <a:lnTo>
                    <a:pt x="105933" y="117519"/>
                  </a:lnTo>
                  <a:lnTo>
                    <a:pt x="106986" y="115191"/>
                  </a:lnTo>
                  <a:lnTo>
                    <a:pt x="108295" y="115504"/>
                  </a:lnTo>
                  <a:lnTo>
                    <a:pt x="109315" y="113587"/>
                  </a:lnTo>
                  <a:lnTo>
                    <a:pt x="110608" y="108963"/>
                  </a:lnTo>
                  <a:lnTo>
                    <a:pt x="110055" y="106516"/>
                  </a:lnTo>
                  <a:lnTo>
                    <a:pt x="106690" y="101720"/>
                  </a:lnTo>
                  <a:lnTo>
                    <a:pt x="107187" y="101217"/>
                  </a:lnTo>
                  <a:lnTo>
                    <a:pt x="109674" y="101745"/>
                  </a:lnTo>
                  <a:lnTo>
                    <a:pt x="111207" y="99737"/>
                  </a:lnTo>
                  <a:lnTo>
                    <a:pt x="112931" y="100422"/>
                  </a:lnTo>
                  <a:lnTo>
                    <a:pt x="115271" y="99915"/>
                  </a:lnTo>
                  <a:lnTo>
                    <a:pt x="116968" y="100287"/>
                  </a:lnTo>
                  <a:lnTo>
                    <a:pt x="118735" y="99272"/>
                  </a:lnTo>
                  <a:lnTo>
                    <a:pt x="120093" y="99152"/>
                  </a:lnTo>
                  <a:lnTo>
                    <a:pt x="122343" y="98086"/>
                  </a:lnTo>
                  <a:lnTo>
                    <a:pt x="125985" y="96885"/>
                  </a:lnTo>
                  <a:lnTo>
                    <a:pt x="127164" y="95614"/>
                  </a:lnTo>
                  <a:lnTo>
                    <a:pt x="130647" y="94745"/>
                  </a:lnTo>
                  <a:lnTo>
                    <a:pt x="130973" y="94220"/>
                  </a:lnTo>
                  <a:lnTo>
                    <a:pt x="132826" y="92593"/>
                  </a:lnTo>
                  <a:lnTo>
                    <a:pt x="134103" y="92543"/>
                  </a:lnTo>
                  <a:lnTo>
                    <a:pt x="135171" y="92372"/>
                  </a:lnTo>
                  <a:lnTo>
                    <a:pt x="135776" y="91029"/>
                  </a:lnTo>
                  <a:lnTo>
                    <a:pt x="137847" y="89863"/>
                  </a:lnTo>
                  <a:lnTo>
                    <a:pt x="138566" y="88901"/>
                  </a:lnTo>
                  <a:lnTo>
                    <a:pt x="138854" y="86794"/>
                  </a:lnTo>
                  <a:lnTo>
                    <a:pt x="141813" y="85783"/>
                  </a:lnTo>
                  <a:lnTo>
                    <a:pt x="144447" y="86983"/>
                  </a:lnTo>
                  <a:lnTo>
                    <a:pt x="146538" y="85513"/>
                  </a:lnTo>
                  <a:lnTo>
                    <a:pt x="148011" y="86376"/>
                  </a:lnTo>
                  <a:lnTo>
                    <a:pt x="151157" y="85762"/>
                  </a:lnTo>
                  <a:lnTo>
                    <a:pt x="152211" y="85233"/>
                  </a:lnTo>
                  <a:lnTo>
                    <a:pt x="154502" y="85565"/>
                  </a:lnTo>
                  <a:lnTo>
                    <a:pt x="155267" y="84696"/>
                  </a:lnTo>
                  <a:lnTo>
                    <a:pt x="155519" y="82076"/>
                  </a:lnTo>
                  <a:lnTo>
                    <a:pt x="157390" y="80737"/>
                  </a:lnTo>
                  <a:lnTo>
                    <a:pt x="160407" y="81767"/>
                  </a:lnTo>
                  <a:lnTo>
                    <a:pt x="161519" y="81443"/>
                  </a:lnTo>
                  <a:lnTo>
                    <a:pt x="161118" y="79853"/>
                  </a:lnTo>
                  <a:lnTo>
                    <a:pt x="162550" y="78990"/>
                  </a:lnTo>
                  <a:lnTo>
                    <a:pt x="162146" y="76673"/>
                  </a:lnTo>
                  <a:lnTo>
                    <a:pt x="162588" y="74073"/>
                  </a:lnTo>
                  <a:lnTo>
                    <a:pt x="161162" y="73183"/>
                  </a:lnTo>
                  <a:lnTo>
                    <a:pt x="159346" y="67507"/>
                  </a:lnTo>
                  <a:lnTo>
                    <a:pt x="160468" y="66752"/>
                  </a:lnTo>
                  <a:lnTo>
                    <a:pt x="161445" y="67131"/>
                  </a:lnTo>
                  <a:lnTo>
                    <a:pt x="161927" y="65702"/>
                  </a:lnTo>
                  <a:lnTo>
                    <a:pt x="162541" y="63493"/>
                  </a:lnTo>
                  <a:lnTo>
                    <a:pt x="165239" y="62799"/>
                  </a:lnTo>
                  <a:lnTo>
                    <a:pt x="166456" y="61574"/>
                  </a:lnTo>
                  <a:lnTo>
                    <a:pt x="165809" y="58859"/>
                  </a:lnTo>
                  <a:lnTo>
                    <a:pt x="167666" y="58131"/>
                  </a:lnTo>
                  <a:lnTo>
                    <a:pt x="169523" y="58489"/>
                  </a:lnTo>
                  <a:lnTo>
                    <a:pt x="173577" y="57517"/>
                  </a:lnTo>
                  <a:lnTo>
                    <a:pt x="173710" y="56624"/>
                  </a:lnTo>
                  <a:lnTo>
                    <a:pt x="175249" y="55323"/>
                  </a:lnTo>
                  <a:lnTo>
                    <a:pt x="176372" y="55627"/>
                  </a:lnTo>
                  <a:lnTo>
                    <a:pt x="176847" y="57015"/>
                  </a:lnTo>
                  <a:lnTo>
                    <a:pt x="176473" y="58475"/>
                  </a:lnTo>
                  <a:lnTo>
                    <a:pt x="176952" y="59406"/>
                  </a:lnTo>
                  <a:lnTo>
                    <a:pt x="178642" y="60009"/>
                  </a:lnTo>
                  <a:lnTo>
                    <a:pt x="182724" y="63156"/>
                  </a:lnTo>
                  <a:lnTo>
                    <a:pt x="183062" y="66857"/>
                  </a:lnTo>
                  <a:lnTo>
                    <a:pt x="181500" y="67817"/>
                  </a:lnTo>
                  <a:lnTo>
                    <a:pt x="181915" y="69978"/>
                  </a:lnTo>
                  <a:lnTo>
                    <a:pt x="183811" y="69908"/>
                  </a:lnTo>
                  <a:lnTo>
                    <a:pt x="184730" y="70633"/>
                  </a:lnTo>
                  <a:lnTo>
                    <a:pt x="185827" y="69316"/>
                  </a:lnTo>
                  <a:lnTo>
                    <a:pt x="187539" y="70618"/>
                  </a:lnTo>
                  <a:lnTo>
                    <a:pt x="188728" y="70664"/>
                  </a:lnTo>
                  <a:lnTo>
                    <a:pt x="187974" y="73918"/>
                  </a:lnTo>
                  <a:lnTo>
                    <a:pt x="189232" y="76302"/>
                  </a:lnTo>
                  <a:lnTo>
                    <a:pt x="189488" y="78024"/>
                  </a:lnTo>
                  <a:lnTo>
                    <a:pt x="190545" y="78134"/>
                  </a:lnTo>
                  <a:lnTo>
                    <a:pt x="192640" y="77234"/>
                  </a:lnTo>
                  <a:lnTo>
                    <a:pt x="193190" y="78895"/>
                  </a:lnTo>
                  <a:lnTo>
                    <a:pt x="191896" y="82056"/>
                  </a:lnTo>
                  <a:lnTo>
                    <a:pt x="192490" y="83532"/>
                  </a:lnTo>
                  <a:lnTo>
                    <a:pt x="194130" y="83563"/>
                  </a:lnTo>
                  <a:lnTo>
                    <a:pt x="197634" y="80992"/>
                  </a:lnTo>
                  <a:lnTo>
                    <a:pt x="199806" y="79971"/>
                  </a:lnTo>
                  <a:lnTo>
                    <a:pt x="200902" y="80148"/>
                  </a:lnTo>
                  <a:lnTo>
                    <a:pt x="202334" y="76513"/>
                  </a:lnTo>
                  <a:lnTo>
                    <a:pt x="203820" y="76160"/>
                  </a:lnTo>
                  <a:lnTo>
                    <a:pt x="204254" y="80140"/>
                  </a:lnTo>
                  <a:lnTo>
                    <a:pt x="204777" y="81169"/>
                  </a:lnTo>
                  <a:lnTo>
                    <a:pt x="207372" y="84074"/>
                  </a:lnTo>
                  <a:lnTo>
                    <a:pt x="209411" y="81475"/>
                  </a:lnTo>
                  <a:lnTo>
                    <a:pt x="210701" y="82271"/>
                  </a:lnTo>
                  <a:lnTo>
                    <a:pt x="210563" y="85123"/>
                  </a:lnTo>
                  <a:lnTo>
                    <a:pt x="212024" y="86408"/>
                  </a:lnTo>
                  <a:lnTo>
                    <a:pt x="212463" y="87516"/>
                  </a:lnTo>
                  <a:lnTo>
                    <a:pt x="211671" y="89654"/>
                  </a:lnTo>
                  <a:lnTo>
                    <a:pt x="212784" y="90248"/>
                  </a:lnTo>
                  <a:lnTo>
                    <a:pt x="214399" y="89321"/>
                  </a:lnTo>
                  <a:lnTo>
                    <a:pt x="215660" y="90242"/>
                  </a:lnTo>
                  <a:lnTo>
                    <a:pt x="217519" y="89298"/>
                  </a:lnTo>
                  <a:lnTo>
                    <a:pt x="218021" y="88292"/>
                  </a:lnTo>
                  <a:lnTo>
                    <a:pt x="219438" y="88206"/>
                  </a:lnTo>
                  <a:lnTo>
                    <a:pt x="221552" y="87195"/>
                  </a:lnTo>
                  <a:lnTo>
                    <a:pt x="222835" y="86135"/>
                  </a:lnTo>
                  <a:lnTo>
                    <a:pt x="224032" y="85876"/>
                  </a:lnTo>
                  <a:lnTo>
                    <a:pt x="226135" y="84564"/>
                  </a:lnTo>
                  <a:lnTo>
                    <a:pt x="229452" y="84359"/>
                  </a:lnTo>
                  <a:lnTo>
                    <a:pt x="231188" y="84773"/>
                  </a:lnTo>
                  <a:lnTo>
                    <a:pt x="233397" y="83608"/>
                  </a:lnTo>
                  <a:lnTo>
                    <a:pt x="233835" y="82136"/>
                  </a:lnTo>
                  <a:lnTo>
                    <a:pt x="234610" y="81898"/>
                  </a:lnTo>
                  <a:lnTo>
                    <a:pt x="234750" y="77406"/>
                  </a:lnTo>
                  <a:lnTo>
                    <a:pt x="235792" y="75523"/>
                  </a:lnTo>
                  <a:lnTo>
                    <a:pt x="234872" y="74670"/>
                  </a:lnTo>
                  <a:lnTo>
                    <a:pt x="236007" y="72256"/>
                  </a:lnTo>
                  <a:lnTo>
                    <a:pt x="235389" y="70671"/>
                  </a:lnTo>
                  <a:lnTo>
                    <a:pt x="237676" y="70816"/>
                  </a:lnTo>
                  <a:lnTo>
                    <a:pt x="238275" y="68824"/>
                  </a:lnTo>
                  <a:lnTo>
                    <a:pt x="236146" y="67403"/>
                  </a:lnTo>
                  <a:lnTo>
                    <a:pt x="238405" y="65978"/>
                  </a:lnTo>
                  <a:lnTo>
                    <a:pt x="240260" y="66613"/>
                  </a:lnTo>
                  <a:lnTo>
                    <a:pt x="240548" y="68249"/>
                  </a:lnTo>
                  <a:lnTo>
                    <a:pt x="242233" y="68000"/>
                  </a:lnTo>
                  <a:lnTo>
                    <a:pt x="241208" y="66661"/>
                  </a:lnTo>
                  <a:lnTo>
                    <a:pt x="242018" y="65426"/>
                  </a:lnTo>
                  <a:lnTo>
                    <a:pt x="244099" y="64491"/>
                  </a:lnTo>
                  <a:lnTo>
                    <a:pt x="245269" y="62994"/>
                  </a:lnTo>
                  <a:lnTo>
                    <a:pt x="245527" y="61603"/>
                  </a:lnTo>
                  <a:lnTo>
                    <a:pt x="246389" y="60839"/>
                  </a:lnTo>
                  <a:lnTo>
                    <a:pt x="248188" y="60430"/>
                  </a:lnTo>
                  <a:lnTo>
                    <a:pt x="249143" y="62126"/>
                  </a:lnTo>
                  <a:lnTo>
                    <a:pt x="251765" y="63694"/>
                  </a:lnTo>
                  <a:lnTo>
                    <a:pt x="253141" y="67310"/>
                  </a:lnTo>
                  <a:lnTo>
                    <a:pt x="256370" y="65993"/>
                  </a:lnTo>
                  <a:lnTo>
                    <a:pt x="258213" y="66771"/>
                  </a:lnTo>
                  <a:lnTo>
                    <a:pt x="259752" y="68856"/>
                  </a:lnTo>
                  <a:lnTo>
                    <a:pt x="261056" y="69585"/>
                  </a:lnTo>
                  <a:lnTo>
                    <a:pt x="263727" y="72558"/>
                  </a:lnTo>
                  <a:lnTo>
                    <a:pt x="263932" y="74729"/>
                  </a:lnTo>
                  <a:lnTo>
                    <a:pt x="265531" y="76533"/>
                  </a:lnTo>
                  <a:lnTo>
                    <a:pt x="266259" y="76656"/>
                  </a:lnTo>
                  <a:lnTo>
                    <a:pt x="266570" y="74689"/>
                  </a:lnTo>
                  <a:lnTo>
                    <a:pt x="265699" y="72956"/>
                  </a:lnTo>
                  <a:lnTo>
                    <a:pt x="266173" y="71758"/>
                  </a:lnTo>
                  <a:lnTo>
                    <a:pt x="265480" y="69596"/>
                  </a:lnTo>
                  <a:lnTo>
                    <a:pt x="264374" y="69615"/>
                  </a:lnTo>
                  <a:lnTo>
                    <a:pt x="263845" y="68633"/>
                  </a:lnTo>
                  <a:lnTo>
                    <a:pt x="264659" y="67847"/>
                  </a:lnTo>
                  <a:lnTo>
                    <a:pt x="264565" y="66262"/>
                  </a:lnTo>
                  <a:lnTo>
                    <a:pt x="266064" y="62854"/>
                  </a:lnTo>
                  <a:lnTo>
                    <a:pt x="267515" y="61218"/>
                  </a:lnTo>
                  <a:lnTo>
                    <a:pt x="269514" y="61301"/>
                  </a:lnTo>
                  <a:lnTo>
                    <a:pt x="270247" y="60568"/>
                  </a:lnTo>
                  <a:lnTo>
                    <a:pt x="268377" y="59385"/>
                  </a:lnTo>
                  <a:lnTo>
                    <a:pt x="268871" y="58641"/>
                  </a:lnTo>
                  <a:lnTo>
                    <a:pt x="268554" y="57046"/>
                  </a:lnTo>
                  <a:lnTo>
                    <a:pt x="270019" y="56956"/>
                  </a:lnTo>
                  <a:lnTo>
                    <a:pt x="270354" y="54323"/>
                  </a:lnTo>
                  <a:lnTo>
                    <a:pt x="271990" y="54306"/>
                  </a:lnTo>
                  <a:lnTo>
                    <a:pt x="272561" y="53524"/>
                  </a:lnTo>
                  <a:lnTo>
                    <a:pt x="275046" y="53293"/>
                  </a:lnTo>
                  <a:lnTo>
                    <a:pt x="276627" y="54495"/>
                  </a:lnTo>
                  <a:lnTo>
                    <a:pt x="276223" y="55844"/>
                  </a:lnTo>
                  <a:lnTo>
                    <a:pt x="277469" y="57527"/>
                  </a:lnTo>
                  <a:lnTo>
                    <a:pt x="276447" y="58947"/>
                  </a:lnTo>
                  <a:lnTo>
                    <a:pt x="278456" y="61134"/>
                  </a:lnTo>
                  <a:lnTo>
                    <a:pt x="279199" y="59512"/>
                  </a:lnTo>
                  <a:lnTo>
                    <a:pt x="281101" y="59608"/>
                  </a:lnTo>
                  <a:lnTo>
                    <a:pt x="281885" y="58973"/>
                  </a:lnTo>
                  <a:lnTo>
                    <a:pt x="283397" y="59223"/>
                  </a:lnTo>
                  <a:lnTo>
                    <a:pt x="283772" y="60158"/>
                  </a:lnTo>
                  <a:lnTo>
                    <a:pt x="285976" y="59059"/>
                  </a:lnTo>
                  <a:lnTo>
                    <a:pt x="287303" y="59064"/>
                  </a:lnTo>
                  <a:lnTo>
                    <a:pt x="291962" y="62191"/>
                  </a:lnTo>
                  <a:lnTo>
                    <a:pt x="293184" y="61096"/>
                  </a:lnTo>
                  <a:lnTo>
                    <a:pt x="293913" y="61269"/>
                  </a:lnTo>
                  <a:lnTo>
                    <a:pt x="295532" y="59890"/>
                  </a:lnTo>
                  <a:lnTo>
                    <a:pt x="294700" y="58694"/>
                  </a:lnTo>
                  <a:lnTo>
                    <a:pt x="293323" y="57773"/>
                  </a:lnTo>
                  <a:lnTo>
                    <a:pt x="293109" y="51938"/>
                  </a:lnTo>
                  <a:lnTo>
                    <a:pt x="294038" y="50317"/>
                  </a:lnTo>
                  <a:lnTo>
                    <a:pt x="295178" y="49320"/>
                  </a:lnTo>
                  <a:lnTo>
                    <a:pt x="295420" y="47447"/>
                  </a:lnTo>
                  <a:lnTo>
                    <a:pt x="293101" y="46203"/>
                  </a:lnTo>
                  <a:lnTo>
                    <a:pt x="292311" y="47263"/>
                  </a:lnTo>
                  <a:lnTo>
                    <a:pt x="290557" y="46288"/>
                  </a:lnTo>
                  <a:lnTo>
                    <a:pt x="289320" y="47405"/>
                  </a:lnTo>
                  <a:lnTo>
                    <a:pt x="288720" y="48835"/>
                  </a:lnTo>
                  <a:lnTo>
                    <a:pt x="287028" y="50523"/>
                  </a:lnTo>
                  <a:lnTo>
                    <a:pt x="285597" y="50028"/>
                  </a:lnTo>
                  <a:lnTo>
                    <a:pt x="283955" y="50112"/>
                  </a:lnTo>
                  <a:lnTo>
                    <a:pt x="283691" y="47854"/>
                  </a:lnTo>
                  <a:lnTo>
                    <a:pt x="286519" y="46011"/>
                  </a:lnTo>
                  <a:lnTo>
                    <a:pt x="288016" y="46553"/>
                  </a:lnTo>
                  <a:lnTo>
                    <a:pt x="289691" y="44391"/>
                  </a:lnTo>
                  <a:lnTo>
                    <a:pt x="289687" y="43257"/>
                  </a:lnTo>
                  <a:lnTo>
                    <a:pt x="291227" y="43054"/>
                  </a:lnTo>
                  <a:lnTo>
                    <a:pt x="292362" y="42199"/>
                  </a:lnTo>
                  <a:lnTo>
                    <a:pt x="295347" y="43426"/>
                  </a:lnTo>
                  <a:lnTo>
                    <a:pt x="296434" y="41610"/>
                  </a:lnTo>
                  <a:lnTo>
                    <a:pt x="297925" y="41106"/>
                  </a:lnTo>
                  <a:lnTo>
                    <a:pt x="299574" y="42109"/>
                  </a:lnTo>
                  <a:lnTo>
                    <a:pt x="299592" y="43393"/>
                  </a:lnTo>
                  <a:lnTo>
                    <a:pt x="298851" y="44408"/>
                  </a:lnTo>
                  <a:lnTo>
                    <a:pt x="299663" y="45728"/>
                  </a:lnTo>
                  <a:lnTo>
                    <a:pt x="300586" y="44683"/>
                  </a:lnTo>
                  <a:lnTo>
                    <a:pt x="302102" y="44379"/>
                  </a:lnTo>
                  <a:lnTo>
                    <a:pt x="302637" y="43577"/>
                  </a:lnTo>
                  <a:lnTo>
                    <a:pt x="301144" y="42159"/>
                  </a:lnTo>
                  <a:lnTo>
                    <a:pt x="301902" y="41435"/>
                  </a:lnTo>
                  <a:lnTo>
                    <a:pt x="303643" y="42611"/>
                  </a:lnTo>
                  <a:lnTo>
                    <a:pt x="303820" y="45496"/>
                  </a:lnTo>
                  <a:lnTo>
                    <a:pt x="306839" y="47468"/>
                  </a:lnTo>
                  <a:lnTo>
                    <a:pt x="309428" y="47867"/>
                  </a:lnTo>
                  <a:lnTo>
                    <a:pt x="310599" y="46519"/>
                  </a:lnTo>
                  <a:lnTo>
                    <a:pt x="312216" y="46624"/>
                  </a:lnTo>
                  <a:lnTo>
                    <a:pt x="311836" y="43759"/>
                  </a:lnTo>
                  <a:lnTo>
                    <a:pt x="312165" y="39367"/>
                  </a:lnTo>
                  <a:lnTo>
                    <a:pt x="313430" y="39208"/>
                  </a:lnTo>
                  <a:lnTo>
                    <a:pt x="315336" y="36738"/>
                  </a:lnTo>
                  <a:lnTo>
                    <a:pt x="315856" y="34637"/>
                  </a:lnTo>
                  <a:lnTo>
                    <a:pt x="316915" y="34258"/>
                  </a:lnTo>
                  <a:lnTo>
                    <a:pt x="318275" y="32354"/>
                  </a:lnTo>
                  <a:lnTo>
                    <a:pt x="317740" y="30729"/>
                  </a:lnTo>
                  <a:lnTo>
                    <a:pt x="316611" y="29866"/>
                  </a:lnTo>
                  <a:lnTo>
                    <a:pt x="320084" y="27858"/>
                  </a:lnTo>
                  <a:lnTo>
                    <a:pt x="321389" y="25414"/>
                  </a:lnTo>
                  <a:lnTo>
                    <a:pt x="322278" y="25829"/>
                  </a:lnTo>
                  <a:lnTo>
                    <a:pt x="323360" y="27654"/>
                  </a:lnTo>
                  <a:lnTo>
                    <a:pt x="325111" y="27510"/>
                  </a:lnTo>
                  <a:lnTo>
                    <a:pt x="326365" y="25985"/>
                  </a:lnTo>
                  <a:lnTo>
                    <a:pt x="328202" y="26102"/>
                  </a:lnTo>
                  <a:lnTo>
                    <a:pt x="331204" y="24139"/>
                  </a:lnTo>
                  <a:lnTo>
                    <a:pt x="331915" y="24520"/>
                  </a:lnTo>
                  <a:lnTo>
                    <a:pt x="332123" y="26317"/>
                  </a:lnTo>
                  <a:lnTo>
                    <a:pt x="333805" y="26439"/>
                  </a:lnTo>
                  <a:lnTo>
                    <a:pt x="335255" y="27596"/>
                  </a:lnTo>
                  <a:lnTo>
                    <a:pt x="335909" y="26555"/>
                  </a:lnTo>
                  <a:lnTo>
                    <a:pt x="337288" y="28125"/>
                  </a:lnTo>
                  <a:lnTo>
                    <a:pt x="336023" y="30792"/>
                  </a:lnTo>
                  <a:lnTo>
                    <a:pt x="334961" y="30428"/>
                  </a:lnTo>
                  <a:lnTo>
                    <a:pt x="334759" y="31960"/>
                  </a:lnTo>
                  <a:lnTo>
                    <a:pt x="334050" y="32998"/>
                  </a:lnTo>
                  <a:lnTo>
                    <a:pt x="334904" y="33935"/>
                  </a:lnTo>
                  <a:lnTo>
                    <a:pt x="334131" y="34985"/>
                  </a:lnTo>
                  <a:lnTo>
                    <a:pt x="334432" y="36039"/>
                  </a:lnTo>
                  <a:lnTo>
                    <a:pt x="339777" y="35332"/>
                  </a:lnTo>
                  <a:lnTo>
                    <a:pt x="339545" y="36341"/>
                  </a:lnTo>
                  <a:lnTo>
                    <a:pt x="340498" y="37068"/>
                  </a:lnTo>
                  <a:lnTo>
                    <a:pt x="342670" y="36077"/>
                  </a:lnTo>
                  <a:lnTo>
                    <a:pt x="343490" y="33826"/>
                  </a:lnTo>
                  <a:lnTo>
                    <a:pt x="342490" y="31389"/>
                  </a:lnTo>
                  <a:lnTo>
                    <a:pt x="342233" y="29398"/>
                  </a:lnTo>
                  <a:lnTo>
                    <a:pt x="340827" y="28536"/>
                  </a:lnTo>
                  <a:lnTo>
                    <a:pt x="340685" y="27721"/>
                  </a:lnTo>
                  <a:lnTo>
                    <a:pt x="341942" y="25068"/>
                  </a:lnTo>
                  <a:lnTo>
                    <a:pt x="342756" y="24598"/>
                  </a:lnTo>
                  <a:lnTo>
                    <a:pt x="345442" y="25638"/>
                  </a:lnTo>
                  <a:lnTo>
                    <a:pt x="346386" y="25134"/>
                  </a:lnTo>
                  <a:lnTo>
                    <a:pt x="347498" y="21240"/>
                  </a:lnTo>
                  <a:lnTo>
                    <a:pt x="348196" y="20723"/>
                  </a:lnTo>
                  <a:lnTo>
                    <a:pt x="348724" y="17179"/>
                  </a:lnTo>
                  <a:lnTo>
                    <a:pt x="350267" y="16012"/>
                  </a:lnTo>
                  <a:lnTo>
                    <a:pt x="352517" y="13573"/>
                  </a:lnTo>
                  <a:lnTo>
                    <a:pt x="353680" y="14688"/>
                  </a:lnTo>
                  <a:lnTo>
                    <a:pt x="355755" y="14389"/>
                  </a:lnTo>
                  <a:lnTo>
                    <a:pt x="356620" y="15683"/>
                  </a:lnTo>
                  <a:lnTo>
                    <a:pt x="360074" y="15306"/>
                  </a:lnTo>
                  <a:lnTo>
                    <a:pt x="361027" y="15535"/>
                  </a:lnTo>
                  <a:lnTo>
                    <a:pt x="360744" y="17045"/>
                  </a:lnTo>
                  <a:lnTo>
                    <a:pt x="361135" y="18053"/>
                  </a:lnTo>
                  <a:lnTo>
                    <a:pt x="359459" y="21612"/>
                  </a:lnTo>
                  <a:lnTo>
                    <a:pt x="358847" y="23968"/>
                  </a:lnTo>
                  <a:lnTo>
                    <a:pt x="361169" y="26097"/>
                  </a:lnTo>
                  <a:lnTo>
                    <a:pt x="361911" y="25057"/>
                  </a:lnTo>
                  <a:lnTo>
                    <a:pt x="363710" y="26082"/>
                  </a:lnTo>
                  <a:lnTo>
                    <a:pt x="365347" y="25833"/>
                  </a:lnTo>
                  <a:lnTo>
                    <a:pt x="366367" y="23219"/>
                  </a:lnTo>
                  <a:lnTo>
                    <a:pt x="367625" y="22811"/>
                  </a:lnTo>
                  <a:lnTo>
                    <a:pt x="368331" y="24456"/>
                  </a:lnTo>
                  <a:lnTo>
                    <a:pt x="370462" y="25937"/>
                  </a:lnTo>
                  <a:lnTo>
                    <a:pt x="370841" y="27764"/>
                  </a:lnTo>
                  <a:lnTo>
                    <a:pt x="370502" y="29763"/>
                  </a:lnTo>
                  <a:lnTo>
                    <a:pt x="371523" y="30275"/>
                  </a:lnTo>
                  <a:lnTo>
                    <a:pt x="372798" y="29999"/>
                  </a:lnTo>
                  <a:lnTo>
                    <a:pt x="375625" y="29265"/>
                  </a:lnTo>
                  <a:lnTo>
                    <a:pt x="377706" y="24221"/>
                  </a:lnTo>
                  <a:lnTo>
                    <a:pt x="377405" y="23636"/>
                  </a:lnTo>
                  <a:lnTo>
                    <a:pt x="378684" y="21936"/>
                  </a:lnTo>
                  <a:lnTo>
                    <a:pt x="378936" y="20804"/>
                  </a:lnTo>
                  <a:lnTo>
                    <a:pt x="382156" y="17693"/>
                  </a:lnTo>
                  <a:lnTo>
                    <a:pt x="382851" y="16555"/>
                  </a:lnTo>
                  <a:lnTo>
                    <a:pt x="385182" y="14682"/>
                  </a:lnTo>
                  <a:lnTo>
                    <a:pt x="386241" y="15719"/>
                  </a:lnTo>
                  <a:lnTo>
                    <a:pt x="387984" y="14196"/>
                  </a:lnTo>
                  <a:lnTo>
                    <a:pt x="389860" y="10853"/>
                  </a:lnTo>
                  <a:lnTo>
                    <a:pt x="389825" y="9161"/>
                  </a:lnTo>
                  <a:lnTo>
                    <a:pt x="390414" y="7082"/>
                  </a:lnTo>
                  <a:lnTo>
                    <a:pt x="392366" y="6012"/>
                  </a:lnTo>
                  <a:lnTo>
                    <a:pt x="394090" y="3701"/>
                  </a:lnTo>
                  <a:lnTo>
                    <a:pt x="394954" y="4989"/>
                  </a:lnTo>
                  <a:lnTo>
                    <a:pt x="396108" y="5504"/>
                  </a:lnTo>
                  <a:lnTo>
                    <a:pt x="397614" y="4853"/>
                  </a:lnTo>
                  <a:lnTo>
                    <a:pt x="399575" y="5492"/>
                  </a:lnTo>
                  <a:lnTo>
                    <a:pt x="400421" y="6699"/>
                  </a:lnTo>
                  <a:lnTo>
                    <a:pt x="402399" y="5126"/>
                  </a:lnTo>
                  <a:lnTo>
                    <a:pt x="402951" y="6564"/>
                  </a:lnTo>
                  <a:lnTo>
                    <a:pt x="401778" y="8065"/>
                  </a:lnTo>
                  <a:lnTo>
                    <a:pt x="403663" y="9755"/>
                  </a:lnTo>
                  <a:lnTo>
                    <a:pt x="405006" y="9155"/>
                  </a:lnTo>
                  <a:lnTo>
                    <a:pt x="408358" y="9262"/>
                  </a:lnTo>
                  <a:lnTo>
                    <a:pt x="409732" y="8383"/>
                  </a:lnTo>
                  <a:lnTo>
                    <a:pt x="413546" y="7796"/>
                  </a:lnTo>
                  <a:lnTo>
                    <a:pt x="413976" y="9328"/>
                  </a:lnTo>
                  <a:lnTo>
                    <a:pt x="415140" y="7059"/>
                  </a:lnTo>
                  <a:lnTo>
                    <a:pt x="414411" y="4602"/>
                  </a:lnTo>
                  <a:lnTo>
                    <a:pt x="415408" y="4200"/>
                  </a:lnTo>
                  <a:lnTo>
                    <a:pt x="415831" y="2040"/>
                  </a:lnTo>
                  <a:lnTo>
                    <a:pt x="415467" y="849"/>
                  </a:lnTo>
                  <a:lnTo>
                    <a:pt x="417373" y="0"/>
                  </a:lnTo>
                  <a:lnTo>
                    <a:pt x="418483" y="1575"/>
                  </a:lnTo>
                  <a:lnTo>
                    <a:pt x="419553" y="1915"/>
                  </a:lnTo>
                  <a:lnTo>
                    <a:pt x="419534" y="3475"/>
                  </a:lnTo>
                  <a:lnTo>
                    <a:pt x="421771" y="3808"/>
                  </a:lnTo>
                  <a:lnTo>
                    <a:pt x="422432" y="4736"/>
                  </a:lnTo>
                  <a:lnTo>
                    <a:pt x="424093" y="4829"/>
                  </a:lnTo>
                  <a:lnTo>
                    <a:pt x="424944" y="5653"/>
                  </a:lnTo>
                  <a:lnTo>
                    <a:pt x="427725" y="5665"/>
                  </a:lnTo>
                  <a:lnTo>
                    <a:pt x="429858" y="5376"/>
                  </a:lnTo>
                  <a:lnTo>
                    <a:pt x="432165" y="5561"/>
                  </a:lnTo>
                  <a:lnTo>
                    <a:pt x="432074" y="7503"/>
                  </a:lnTo>
                  <a:lnTo>
                    <a:pt x="433899" y="8813"/>
                  </a:lnTo>
                  <a:lnTo>
                    <a:pt x="436226" y="8045"/>
                  </a:lnTo>
                  <a:lnTo>
                    <a:pt x="437088" y="8183"/>
                  </a:lnTo>
                  <a:lnTo>
                    <a:pt x="438014" y="10580"/>
                  </a:lnTo>
                  <a:lnTo>
                    <a:pt x="437742" y="11777"/>
                  </a:lnTo>
                  <a:lnTo>
                    <a:pt x="436472" y="12032"/>
                  </a:lnTo>
                  <a:lnTo>
                    <a:pt x="436294" y="15487"/>
                  </a:lnTo>
                  <a:lnTo>
                    <a:pt x="435603" y="16683"/>
                  </a:lnTo>
                  <a:lnTo>
                    <a:pt x="436417" y="19026"/>
                  </a:lnTo>
                  <a:lnTo>
                    <a:pt x="436006" y="20780"/>
                  </a:lnTo>
                  <a:lnTo>
                    <a:pt x="434734" y="21967"/>
                  </a:lnTo>
                  <a:lnTo>
                    <a:pt x="436039" y="23158"/>
                  </a:lnTo>
                  <a:lnTo>
                    <a:pt x="434232" y="24043"/>
                  </a:lnTo>
                  <a:lnTo>
                    <a:pt x="432851" y="26686"/>
                  </a:lnTo>
                  <a:lnTo>
                    <a:pt x="431610" y="30313"/>
                  </a:lnTo>
                  <a:lnTo>
                    <a:pt x="432282" y="31826"/>
                  </a:lnTo>
                  <a:lnTo>
                    <a:pt x="433843" y="33500"/>
                  </a:lnTo>
                  <a:lnTo>
                    <a:pt x="433310" y="34127"/>
                  </a:lnTo>
                  <a:lnTo>
                    <a:pt x="434610" y="35516"/>
                  </a:lnTo>
                  <a:lnTo>
                    <a:pt x="435184" y="37160"/>
                  </a:lnTo>
                  <a:lnTo>
                    <a:pt x="437772" y="37893"/>
                  </a:lnTo>
                  <a:lnTo>
                    <a:pt x="438633" y="35811"/>
                  </a:lnTo>
                  <a:lnTo>
                    <a:pt x="441259" y="34205"/>
                  </a:lnTo>
                  <a:lnTo>
                    <a:pt x="441822" y="35217"/>
                  </a:lnTo>
                  <a:lnTo>
                    <a:pt x="443328" y="34320"/>
                  </a:lnTo>
                  <a:lnTo>
                    <a:pt x="443780" y="35933"/>
                  </a:lnTo>
                  <a:lnTo>
                    <a:pt x="444891" y="35702"/>
                  </a:lnTo>
                  <a:lnTo>
                    <a:pt x="445734" y="36307"/>
                  </a:lnTo>
                  <a:lnTo>
                    <a:pt x="446785" y="35588"/>
                  </a:lnTo>
                  <a:lnTo>
                    <a:pt x="448206" y="35479"/>
                  </a:lnTo>
                  <a:lnTo>
                    <a:pt x="450269" y="37546"/>
                  </a:lnTo>
                  <a:lnTo>
                    <a:pt x="448377" y="38351"/>
                  </a:lnTo>
                  <a:lnTo>
                    <a:pt x="446855" y="38483"/>
                  </a:lnTo>
                  <a:lnTo>
                    <a:pt x="446326" y="39909"/>
                  </a:lnTo>
                  <a:lnTo>
                    <a:pt x="447036" y="40808"/>
                  </a:lnTo>
                  <a:lnTo>
                    <a:pt x="447436" y="43333"/>
                  </a:lnTo>
                  <a:lnTo>
                    <a:pt x="445748" y="44038"/>
                  </a:lnTo>
                  <a:lnTo>
                    <a:pt x="444688" y="45715"/>
                  </a:lnTo>
                  <a:lnTo>
                    <a:pt x="441297" y="46775"/>
                  </a:lnTo>
                  <a:lnTo>
                    <a:pt x="440045" y="46555"/>
                  </a:lnTo>
                  <a:lnTo>
                    <a:pt x="438854" y="47453"/>
                  </a:lnTo>
                  <a:lnTo>
                    <a:pt x="438835" y="48339"/>
                  </a:lnTo>
                  <a:lnTo>
                    <a:pt x="439187" y="50111"/>
                  </a:lnTo>
                  <a:lnTo>
                    <a:pt x="438935" y="52790"/>
                  </a:lnTo>
                  <a:lnTo>
                    <a:pt x="441063" y="55789"/>
                  </a:lnTo>
                  <a:lnTo>
                    <a:pt x="439892" y="58529"/>
                  </a:lnTo>
                  <a:lnTo>
                    <a:pt x="440099" y="61559"/>
                  </a:lnTo>
                  <a:lnTo>
                    <a:pt x="439739" y="63054"/>
                  </a:lnTo>
                  <a:lnTo>
                    <a:pt x="438616" y="64698"/>
                  </a:lnTo>
                  <a:lnTo>
                    <a:pt x="437787" y="67627"/>
                  </a:lnTo>
                  <a:lnTo>
                    <a:pt x="436102" y="68361"/>
                  </a:lnTo>
                  <a:lnTo>
                    <a:pt x="435564" y="70450"/>
                  </a:lnTo>
                  <a:lnTo>
                    <a:pt x="432541" y="72751"/>
                  </a:lnTo>
                  <a:lnTo>
                    <a:pt x="430694" y="72535"/>
                  </a:lnTo>
                  <a:lnTo>
                    <a:pt x="427899" y="77005"/>
                  </a:lnTo>
                  <a:lnTo>
                    <a:pt x="425636" y="78315"/>
                  </a:lnTo>
                  <a:lnTo>
                    <a:pt x="426570" y="81556"/>
                  </a:lnTo>
                  <a:lnTo>
                    <a:pt x="426246" y="83126"/>
                  </a:lnTo>
                  <a:lnTo>
                    <a:pt x="424003" y="84260"/>
                  </a:lnTo>
                  <a:lnTo>
                    <a:pt x="423208" y="85218"/>
                  </a:lnTo>
                  <a:lnTo>
                    <a:pt x="421226" y="85804"/>
                  </a:lnTo>
                  <a:lnTo>
                    <a:pt x="418941" y="87037"/>
                  </a:lnTo>
                  <a:lnTo>
                    <a:pt x="417574" y="90753"/>
                  </a:lnTo>
                  <a:lnTo>
                    <a:pt x="417979" y="91268"/>
                  </a:lnTo>
                  <a:lnTo>
                    <a:pt x="416537" y="92949"/>
                  </a:lnTo>
                  <a:lnTo>
                    <a:pt x="415927" y="95539"/>
                  </a:lnTo>
                  <a:lnTo>
                    <a:pt x="416494" y="98340"/>
                  </a:lnTo>
                  <a:lnTo>
                    <a:pt x="417436" y="99312"/>
                  </a:lnTo>
                  <a:lnTo>
                    <a:pt x="417308" y="100689"/>
                  </a:lnTo>
                  <a:lnTo>
                    <a:pt x="418503" y="101347"/>
                  </a:lnTo>
                  <a:lnTo>
                    <a:pt x="418251" y="103099"/>
                  </a:lnTo>
                  <a:lnTo>
                    <a:pt x="419231" y="103999"/>
                  </a:lnTo>
                  <a:lnTo>
                    <a:pt x="420955" y="103264"/>
                  </a:lnTo>
                  <a:lnTo>
                    <a:pt x="422231" y="103527"/>
                  </a:lnTo>
                  <a:lnTo>
                    <a:pt x="425260" y="102641"/>
                  </a:lnTo>
                  <a:lnTo>
                    <a:pt x="425230" y="100242"/>
                  </a:lnTo>
                  <a:lnTo>
                    <a:pt x="425934" y="97781"/>
                  </a:lnTo>
                  <a:lnTo>
                    <a:pt x="425544" y="95983"/>
                  </a:lnTo>
                  <a:lnTo>
                    <a:pt x="428001" y="95471"/>
                  </a:lnTo>
                  <a:lnTo>
                    <a:pt x="429751" y="94184"/>
                  </a:lnTo>
                  <a:lnTo>
                    <a:pt x="431925" y="93061"/>
                  </a:lnTo>
                  <a:lnTo>
                    <a:pt x="433285" y="90940"/>
                  </a:lnTo>
                  <a:lnTo>
                    <a:pt x="435967" y="89017"/>
                  </a:lnTo>
                  <a:lnTo>
                    <a:pt x="436676" y="87777"/>
                  </a:lnTo>
                  <a:lnTo>
                    <a:pt x="437595" y="88392"/>
                  </a:lnTo>
                  <a:lnTo>
                    <a:pt x="438085" y="89836"/>
                  </a:lnTo>
                  <a:lnTo>
                    <a:pt x="439694" y="91049"/>
                  </a:lnTo>
                  <a:lnTo>
                    <a:pt x="441322" y="91321"/>
                  </a:lnTo>
                  <a:lnTo>
                    <a:pt x="442653" y="90779"/>
                  </a:lnTo>
                  <a:lnTo>
                    <a:pt x="443118" y="89391"/>
                  </a:lnTo>
                  <a:lnTo>
                    <a:pt x="444701" y="89669"/>
                  </a:lnTo>
                  <a:lnTo>
                    <a:pt x="444898" y="90869"/>
                  </a:lnTo>
                  <a:lnTo>
                    <a:pt x="446591" y="91157"/>
                  </a:lnTo>
                  <a:lnTo>
                    <a:pt x="446938" y="92002"/>
                  </a:lnTo>
                  <a:lnTo>
                    <a:pt x="445928" y="93836"/>
                  </a:lnTo>
                  <a:lnTo>
                    <a:pt x="445784" y="95102"/>
                  </a:lnTo>
                  <a:lnTo>
                    <a:pt x="447249" y="96526"/>
                  </a:lnTo>
                  <a:lnTo>
                    <a:pt x="448925" y="96781"/>
                  </a:lnTo>
                  <a:lnTo>
                    <a:pt x="449056" y="98288"/>
                  </a:lnTo>
                  <a:lnTo>
                    <a:pt x="447189" y="99575"/>
                  </a:lnTo>
                  <a:lnTo>
                    <a:pt x="446736" y="101311"/>
                  </a:lnTo>
                  <a:lnTo>
                    <a:pt x="447306" y="102379"/>
                  </a:lnTo>
                  <a:lnTo>
                    <a:pt x="449128" y="103396"/>
                  </a:lnTo>
                  <a:lnTo>
                    <a:pt x="448837" y="104888"/>
                  </a:lnTo>
                  <a:lnTo>
                    <a:pt x="447751" y="106008"/>
                  </a:lnTo>
                  <a:lnTo>
                    <a:pt x="448613" y="107481"/>
                  </a:lnTo>
                  <a:lnTo>
                    <a:pt x="447900" y="108551"/>
                  </a:lnTo>
                  <a:lnTo>
                    <a:pt x="449300" y="111118"/>
                  </a:lnTo>
                  <a:lnTo>
                    <a:pt x="449837" y="112741"/>
                  </a:lnTo>
                  <a:lnTo>
                    <a:pt x="448851" y="117233"/>
                  </a:lnTo>
                  <a:lnTo>
                    <a:pt x="446720" y="120621"/>
                  </a:lnTo>
                  <a:lnTo>
                    <a:pt x="447728" y="120852"/>
                  </a:lnTo>
                  <a:lnTo>
                    <a:pt x="448055" y="122032"/>
                  </a:lnTo>
                  <a:lnTo>
                    <a:pt x="449330" y="121400"/>
                  </a:lnTo>
                  <a:lnTo>
                    <a:pt x="451431" y="122084"/>
                  </a:lnTo>
                  <a:lnTo>
                    <a:pt x="453093" y="124074"/>
                  </a:lnTo>
                  <a:lnTo>
                    <a:pt x="454384" y="123225"/>
                  </a:lnTo>
                  <a:lnTo>
                    <a:pt x="455724" y="123496"/>
                  </a:lnTo>
                  <a:lnTo>
                    <a:pt x="456527" y="120890"/>
                  </a:lnTo>
                  <a:lnTo>
                    <a:pt x="457463" y="120028"/>
                  </a:lnTo>
                  <a:lnTo>
                    <a:pt x="458850" y="120745"/>
                  </a:lnTo>
                  <a:lnTo>
                    <a:pt x="460288" y="120683"/>
                  </a:lnTo>
                  <a:lnTo>
                    <a:pt x="460041" y="118506"/>
                  </a:lnTo>
                  <a:lnTo>
                    <a:pt x="460332" y="117486"/>
                  </a:lnTo>
                  <a:lnTo>
                    <a:pt x="461878" y="115318"/>
                  </a:lnTo>
                  <a:lnTo>
                    <a:pt x="463365" y="114070"/>
                  </a:lnTo>
                  <a:lnTo>
                    <a:pt x="466399" y="114489"/>
                  </a:lnTo>
                  <a:lnTo>
                    <a:pt x="469402" y="113566"/>
                  </a:lnTo>
                  <a:lnTo>
                    <a:pt x="471379" y="114652"/>
                  </a:lnTo>
                  <a:lnTo>
                    <a:pt x="472742" y="114183"/>
                  </a:lnTo>
                  <a:lnTo>
                    <a:pt x="474899" y="114541"/>
                  </a:lnTo>
                  <a:lnTo>
                    <a:pt x="475317" y="115609"/>
                  </a:lnTo>
                  <a:lnTo>
                    <a:pt x="477152" y="115127"/>
                  </a:lnTo>
                  <a:lnTo>
                    <a:pt x="479372" y="115583"/>
                  </a:lnTo>
                  <a:lnTo>
                    <a:pt x="480191" y="114698"/>
                  </a:lnTo>
                  <a:lnTo>
                    <a:pt x="483190" y="115460"/>
                  </a:lnTo>
                  <a:lnTo>
                    <a:pt x="484886" y="116787"/>
                  </a:lnTo>
                  <a:lnTo>
                    <a:pt x="480856" y="118112"/>
                  </a:lnTo>
                  <a:lnTo>
                    <a:pt x="480309" y="119861"/>
                  </a:lnTo>
                  <a:lnTo>
                    <a:pt x="479464" y="120544"/>
                  </a:lnTo>
                  <a:lnTo>
                    <a:pt x="479506" y="121911"/>
                  </a:lnTo>
                  <a:lnTo>
                    <a:pt x="480354" y="123323"/>
                  </a:lnTo>
                  <a:lnTo>
                    <a:pt x="478680" y="124571"/>
                  </a:lnTo>
                  <a:lnTo>
                    <a:pt x="479304" y="126935"/>
                  </a:lnTo>
                  <a:lnTo>
                    <a:pt x="481542" y="128152"/>
                  </a:lnTo>
                  <a:lnTo>
                    <a:pt x="481944" y="129367"/>
                  </a:lnTo>
                  <a:lnTo>
                    <a:pt x="483198" y="130087"/>
                  </a:lnTo>
                  <a:lnTo>
                    <a:pt x="483812" y="131261"/>
                  </a:lnTo>
                  <a:lnTo>
                    <a:pt x="483963" y="133489"/>
                  </a:lnTo>
                  <a:lnTo>
                    <a:pt x="482541" y="134935"/>
                  </a:lnTo>
                  <a:lnTo>
                    <a:pt x="482480" y="136184"/>
                  </a:lnTo>
                  <a:lnTo>
                    <a:pt x="483324" y="137173"/>
                  </a:lnTo>
                  <a:lnTo>
                    <a:pt x="484826" y="137806"/>
                  </a:lnTo>
                  <a:lnTo>
                    <a:pt x="486044" y="140006"/>
                  </a:lnTo>
                  <a:lnTo>
                    <a:pt x="486137" y="141241"/>
                  </a:lnTo>
                  <a:lnTo>
                    <a:pt x="487043" y="141640"/>
                  </a:lnTo>
                  <a:lnTo>
                    <a:pt x="487167" y="144873"/>
                  </a:lnTo>
                  <a:lnTo>
                    <a:pt x="485472" y="146814"/>
                  </a:lnTo>
                  <a:lnTo>
                    <a:pt x="485016" y="148096"/>
                  </a:lnTo>
                  <a:lnTo>
                    <a:pt x="482682" y="149284"/>
                  </a:lnTo>
                  <a:lnTo>
                    <a:pt x="482574" y="150621"/>
                  </a:lnTo>
                  <a:lnTo>
                    <a:pt x="480521" y="150524"/>
                  </a:lnTo>
                  <a:lnTo>
                    <a:pt x="479661" y="152310"/>
                  </a:lnTo>
                  <a:lnTo>
                    <a:pt x="477942" y="153164"/>
                  </a:lnTo>
                  <a:lnTo>
                    <a:pt x="475494" y="152726"/>
                  </a:lnTo>
                  <a:lnTo>
                    <a:pt x="475062" y="156400"/>
                  </a:lnTo>
                  <a:lnTo>
                    <a:pt x="476064" y="157291"/>
                  </a:lnTo>
                  <a:lnTo>
                    <a:pt x="475544" y="161064"/>
                  </a:lnTo>
                  <a:lnTo>
                    <a:pt x="477291" y="165499"/>
                  </a:lnTo>
                  <a:lnTo>
                    <a:pt x="478270" y="166163"/>
                  </a:lnTo>
                  <a:lnTo>
                    <a:pt x="478299" y="167940"/>
                  </a:lnTo>
                  <a:lnTo>
                    <a:pt x="479513" y="169641"/>
                  </a:lnTo>
                  <a:lnTo>
                    <a:pt x="478930" y="170644"/>
                  </a:lnTo>
                  <a:lnTo>
                    <a:pt x="477688" y="172710"/>
                  </a:lnTo>
                  <a:lnTo>
                    <a:pt x="475584" y="173142"/>
                  </a:lnTo>
                  <a:lnTo>
                    <a:pt x="474128" y="172401"/>
                  </a:lnTo>
                  <a:lnTo>
                    <a:pt x="474189" y="174508"/>
                  </a:lnTo>
                  <a:lnTo>
                    <a:pt x="471949" y="175008"/>
                  </a:lnTo>
                  <a:lnTo>
                    <a:pt x="471289" y="176669"/>
                  </a:lnTo>
                  <a:lnTo>
                    <a:pt x="472007" y="177771"/>
                  </a:lnTo>
                  <a:lnTo>
                    <a:pt x="472070" y="180528"/>
                  </a:lnTo>
                  <a:lnTo>
                    <a:pt x="471166" y="181619"/>
                  </a:lnTo>
                  <a:lnTo>
                    <a:pt x="469511" y="182248"/>
                  </a:lnTo>
                  <a:lnTo>
                    <a:pt x="467406" y="181907"/>
                  </a:lnTo>
                  <a:lnTo>
                    <a:pt x="465575" y="181131"/>
                  </a:lnTo>
                  <a:lnTo>
                    <a:pt x="464347" y="180117"/>
                  </a:lnTo>
                  <a:lnTo>
                    <a:pt x="463619" y="181585"/>
                  </a:lnTo>
                  <a:lnTo>
                    <a:pt x="461755" y="180350"/>
                  </a:lnTo>
                  <a:lnTo>
                    <a:pt x="461139" y="180460"/>
                  </a:lnTo>
                  <a:lnTo>
                    <a:pt x="460134" y="183730"/>
                  </a:lnTo>
                  <a:lnTo>
                    <a:pt x="459415" y="183582"/>
                  </a:lnTo>
                  <a:lnTo>
                    <a:pt x="459579" y="186943"/>
                  </a:lnTo>
                  <a:lnTo>
                    <a:pt x="459006" y="187965"/>
                  </a:lnTo>
                  <a:lnTo>
                    <a:pt x="461904" y="188462"/>
                  </a:lnTo>
                  <a:lnTo>
                    <a:pt x="461809" y="189788"/>
                  </a:lnTo>
                  <a:lnTo>
                    <a:pt x="460390" y="190054"/>
                  </a:lnTo>
                  <a:lnTo>
                    <a:pt x="459998" y="191299"/>
                  </a:lnTo>
                  <a:lnTo>
                    <a:pt x="458565" y="192661"/>
                  </a:lnTo>
                  <a:lnTo>
                    <a:pt x="458621" y="194043"/>
                  </a:lnTo>
                  <a:lnTo>
                    <a:pt x="456205" y="193822"/>
                  </a:lnTo>
                  <a:lnTo>
                    <a:pt x="455315" y="194449"/>
                  </a:lnTo>
                  <a:lnTo>
                    <a:pt x="452056" y="195000"/>
                  </a:lnTo>
                  <a:lnTo>
                    <a:pt x="450333" y="194921"/>
                  </a:lnTo>
                  <a:lnTo>
                    <a:pt x="450056" y="196385"/>
                  </a:lnTo>
                  <a:lnTo>
                    <a:pt x="450622" y="199009"/>
                  </a:lnTo>
                  <a:lnTo>
                    <a:pt x="449883" y="200258"/>
                  </a:lnTo>
                  <a:lnTo>
                    <a:pt x="449893" y="201489"/>
                  </a:lnTo>
                  <a:lnTo>
                    <a:pt x="448075" y="203700"/>
                  </a:lnTo>
                  <a:lnTo>
                    <a:pt x="446584" y="206101"/>
                  </a:lnTo>
                  <a:lnTo>
                    <a:pt x="444709" y="205908"/>
                  </a:lnTo>
                  <a:lnTo>
                    <a:pt x="444442" y="208074"/>
                  </a:lnTo>
                  <a:lnTo>
                    <a:pt x="443796" y="210153"/>
                  </a:lnTo>
                  <a:lnTo>
                    <a:pt x="444217" y="211365"/>
                  </a:lnTo>
                  <a:lnTo>
                    <a:pt x="443310" y="212865"/>
                  </a:lnTo>
                  <a:lnTo>
                    <a:pt x="442281" y="215604"/>
                  </a:lnTo>
                  <a:lnTo>
                    <a:pt x="443121" y="216649"/>
                  </a:lnTo>
                  <a:lnTo>
                    <a:pt x="443217" y="217391"/>
                  </a:lnTo>
                  <a:lnTo>
                    <a:pt x="441731" y="218480"/>
                  </a:lnTo>
                  <a:lnTo>
                    <a:pt x="441488" y="219608"/>
                  </a:lnTo>
                  <a:lnTo>
                    <a:pt x="442923" y="220199"/>
                  </a:lnTo>
                  <a:lnTo>
                    <a:pt x="442458" y="221802"/>
                  </a:lnTo>
                  <a:lnTo>
                    <a:pt x="444010" y="223966"/>
                  </a:lnTo>
                  <a:lnTo>
                    <a:pt x="443716" y="226929"/>
                  </a:lnTo>
                  <a:lnTo>
                    <a:pt x="443202" y="228277"/>
                  </a:lnTo>
                  <a:lnTo>
                    <a:pt x="443071" y="232150"/>
                  </a:lnTo>
                  <a:lnTo>
                    <a:pt x="444860" y="233984"/>
                  </a:lnTo>
                  <a:lnTo>
                    <a:pt x="446475" y="234368"/>
                  </a:lnTo>
                  <a:lnTo>
                    <a:pt x="446912" y="236066"/>
                  </a:lnTo>
                  <a:lnTo>
                    <a:pt x="445627" y="237463"/>
                  </a:lnTo>
                  <a:lnTo>
                    <a:pt x="444057" y="238194"/>
                  </a:lnTo>
                  <a:lnTo>
                    <a:pt x="444546" y="239884"/>
                  </a:lnTo>
                  <a:lnTo>
                    <a:pt x="442357" y="240805"/>
                  </a:lnTo>
                  <a:lnTo>
                    <a:pt x="443095" y="242966"/>
                  </a:lnTo>
                  <a:lnTo>
                    <a:pt x="442077" y="246275"/>
                  </a:lnTo>
                  <a:lnTo>
                    <a:pt x="440265" y="247879"/>
                  </a:lnTo>
                  <a:lnTo>
                    <a:pt x="438250" y="250309"/>
                  </a:lnTo>
                  <a:lnTo>
                    <a:pt x="437660" y="252173"/>
                  </a:lnTo>
                  <a:lnTo>
                    <a:pt x="436517" y="253107"/>
                  </a:lnTo>
                  <a:lnTo>
                    <a:pt x="434523" y="253756"/>
                  </a:lnTo>
                  <a:lnTo>
                    <a:pt x="434389" y="254623"/>
                  </a:lnTo>
                  <a:lnTo>
                    <a:pt x="433064" y="256060"/>
                  </a:lnTo>
                  <a:lnTo>
                    <a:pt x="430938" y="256913"/>
                  </a:lnTo>
                  <a:lnTo>
                    <a:pt x="430247" y="256620"/>
                  </a:lnTo>
                  <a:lnTo>
                    <a:pt x="425156" y="256696"/>
                  </a:lnTo>
                  <a:lnTo>
                    <a:pt x="422957" y="257878"/>
                  </a:lnTo>
                  <a:lnTo>
                    <a:pt x="424353" y="258801"/>
                  </a:lnTo>
                  <a:lnTo>
                    <a:pt x="424770" y="259804"/>
                  </a:lnTo>
                  <a:lnTo>
                    <a:pt x="423766" y="261679"/>
                  </a:lnTo>
                  <a:lnTo>
                    <a:pt x="422584" y="262975"/>
                  </a:lnTo>
                  <a:lnTo>
                    <a:pt x="420587" y="262772"/>
                  </a:lnTo>
                  <a:lnTo>
                    <a:pt x="418953" y="263853"/>
                  </a:lnTo>
                  <a:lnTo>
                    <a:pt x="417564" y="263443"/>
                  </a:lnTo>
                  <a:lnTo>
                    <a:pt x="415254" y="265753"/>
                  </a:lnTo>
                  <a:lnTo>
                    <a:pt x="412337" y="265376"/>
                  </a:lnTo>
                  <a:lnTo>
                    <a:pt x="412471" y="266868"/>
                  </a:lnTo>
                  <a:lnTo>
                    <a:pt x="411784" y="267452"/>
                  </a:lnTo>
                  <a:lnTo>
                    <a:pt x="408776" y="267309"/>
                  </a:lnTo>
                  <a:lnTo>
                    <a:pt x="405748" y="268307"/>
                  </a:lnTo>
                  <a:lnTo>
                    <a:pt x="404787" y="267338"/>
                  </a:lnTo>
                  <a:lnTo>
                    <a:pt x="402927" y="269292"/>
                  </a:lnTo>
                  <a:lnTo>
                    <a:pt x="403639" y="272091"/>
                  </a:lnTo>
                  <a:lnTo>
                    <a:pt x="402330" y="273335"/>
                  </a:lnTo>
                  <a:lnTo>
                    <a:pt x="402801" y="274908"/>
                  </a:lnTo>
                  <a:lnTo>
                    <a:pt x="401397" y="275939"/>
                  </a:lnTo>
                  <a:lnTo>
                    <a:pt x="398672" y="275091"/>
                  </a:lnTo>
                  <a:lnTo>
                    <a:pt x="399318" y="276830"/>
                  </a:lnTo>
                  <a:lnTo>
                    <a:pt x="400588" y="277581"/>
                  </a:lnTo>
                  <a:lnTo>
                    <a:pt x="400472" y="282277"/>
                  </a:lnTo>
                  <a:lnTo>
                    <a:pt x="402383" y="282806"/>
                  </a:lnTo>
                  <a:lnTo>
                    <a:pt x="403620" y="285381"/>
                  </a:lnTo>
                  <a:lnTo>
                    <a:pt x="405234" y="287467"/>
                  </a:lnTo>
                  <a:lnTo>
                    <a:pt x="405165" y="288423"/>
                  </a:lnTo>
                  <a:lnTo>
                    <a:pt x="403507" y="288847"/>
                  </a:lnTo>
                  <a:lnTo>
                    <a:pt x="401359" y="287399"/>
                  </a:lnTo>
                  <a:lnTo>
                    <a:pt x="400436" y="288736"/>
                  </a:lnTo>
                  <a:lnTo>
                    <a:pt x="399441" y="289007"/>
                  </a:lnTo>
                  <a:lnTo>
                    <a:pt x="398835" y="290649"/>
                  </a:lnTo>
                  <a:lnTo>
                    <a:pt x="396833" y="291242"/>
                  </a:lnTo>
                  <a:lnTo>
                    <a:pt x="396323" y="292411"/>
                  </a:lnTo>
                  <a:lnTo>
                    <a:pt x="397469" y="293771"/>
                  </a:lnTo>
                  <a:lnTo>
                    <a:pt x="398378" y="295894"/>
                  </a:lnTo>
                  <a:lnTo>
                    <a:pt x="397046" y="296246"/>
                  </a:lnTo>
                  <a:lnTo>
                    <a:pt x="396012" y="297259"/>
                  </a:lnTo>
                  <a:lnTo>
                    <a:pt x="393213" y="296538"/>
                  </a:lnTo>
                  <a:lnTo>
                    <a:pt x="393470" y="295149"/>
                  </a:lnTo>
                  <a:lnTo>
                    <a:pt x="390759" y="294249"/>
                  </a:lnTo>
                  <a:lnTo>
                    <a:pt x="388759" y="296466"/>
                  </a:lnTo>
                  <a:lnTo>
                    <a:pt x="388768" y="297153"/>
                  </a:lnTo>
                  <a:lnTo>
                    <a:pt x="387119" y="297952"/>
                  </a:lnTo>
                  <a:lnTo>
                    <a:pt x="384303" y="295499"/>
                  </a:lnTo>
                  <a:lnTo>
                    <a:pt x="383868" y="294562"/>
                  </a:lnTo>
                  <a:lnTo>
                    <a:pt x="381598" y="293396"/>
                  </a:lnTo>
                  <a:lnTo>
                    <a:pt x="381106" y="294700"/>
                  </a:lnTo>
                  <a:lnTo>
                    <a:pt x="379204" y="296497"/>
                  </a:lnTo>
                  <a:lnTo>
                    <a:pt x="377759" y="295442"/>
                  </a:lnTo>
                  <a:lnTo>
                    <a:pt x="377114" y="294308"/>
                  </a:lnTo>
                  <a:lnTo>
                    <a:pt x="375706" y="297314"/>
                  </a:lnTo>
                  <a:lnTo>
                    <a:pt x="378146" y="299191"/>
                  </a:lnTo>
                  <a:lnTo>
                    <a:pt x="377211" y="305691"/>
                  </a:lnTo>
                  <a:lnTo>
                    <a:pt x="377823" y="306727"/>
                  </a:lnTo>
                  <a:lnTo>
                    <a:pt x="377401" y="309454"/>
                  </a:lnTo>
                  <a:lnTo>
                    <a:pt x="378924" y="310050"/>
                  </a:lnTo>
                  <a:lnTo>
                    <a:pt x="379854" y="311275"/>
                  </a:lnTo>
                  <a:lnTo>
                    <a:pt x="379512" y="312696"/>
                  </a:lnTo>
                  <a:lnTo>
                    <a:pt x="380188" y="314321"/>
                  </a:lnTo>
                  <a:lnTo>
                    <a:pt x="379625" y="315405"/>
                  </a:lnTo>
                  <a:lnTo>
                    <a:pt x="375531" y="315235"/>
                  </a:lnTo>
                  <a:lnTo>
                    <a:pt x="373382" y="313492"/>
                  </a:lnTo>
                  <a:lnTo>
                    <a:pt x="372953" y="315267"/>
                  </a:lnTo>
                  <a:lnTo>
                    <a:pt x="371310" y="316080"/>
                  </a:lnTo>
                  <a:lnTo>
                    <a:pt x="369653" y="316190"/>
                  </a:lnTo>
                  <a:lnTo>
                    <a:pt x="367376" y="314742"/>
                  </a:lnTo>
                  <a:lnTo>
                    <a:pt x="363934" y="315429"/>
                  </a:lnTo>
                  <a:lnTo>
                    <a:pt x="362397" y="314626"/>
                  </a:lnTo>
                  <a:lnTo>
                    <a:pt x="361583" y="315944"/>
                  </a:lnTo>
                  <a:lnTo>
                    <a:pt x="360273" y="316849"/>
                  </a:lnTo>
                  <a:lnTo>
                    <a:pt x="357991" y="317688"/>
                  </a:lnTo>
                  <a:lnTo>
                    <a:pt x="357159" y="316815"/>
                  </a:lnTo>
                  <a:lnTo>
                    <a:pt x="353871" y="316559"/>
                  </a:lnTo>
                  <a:lnTo>
                    <a:pt x="351540" y="318215"/>
                  </a:lnTo>
                  <a:lnTo>
                    <a:pt x="351283" y="319939"/>
                  </a:lnTo>
                  <a:lnTo>
                    <a:pt x="350606" y="320730"/>
                  </a:lnTo>
                  <a:lnTo>
                    <a:pt x="350844" y="323812"/>
                  </a:lnTo>
                  <a:lnTo>
                    <a:pt x="350535" y="325633"/>
                  </a:lnTo>
                  <a:lnTo>
                    <a:pt x="349730" y="326612"/>
                  </a:lnTo>
                  <a:lnTo>
                    <a:pt x="349901" y="328118"/>
                  </a:lnTo>
                  <a:lnTo>
                    <a:pt x="348632" y="328937"/>
                  </a:lnTo>
                  <a:lnTo>
                    <a:pt x="349187" y="330797"/>
                  </a:lnTo>
                  <a:lnTo>
                    <a:pt x="348169" y="331975"/>
                  </a:lnTo>
                  <a:lnTo>
                    <a:pt x="347062" y="331728"/>
                  </a:lnTo>
                  <a:lnTo>
                    <a:pt x="344771" y="332287"/>
                  </a:lnTo>
                  <a:lnTo>
                    <a:pt x="344263" y="332871"/>
                  </a:lnTo>
                  <a:lnTo>
                    <a:pt x="342415" y="332441"/>
                  </a:lnTo>
                  <a:lnTo>
                    <a:pt x="341522" y="333305"/>
                  </a:lnTo>
                  <a:lnTo>
                    <a:pt x="340590" y="331383"/>
                  </a:lnTo>
                  <a:lnTo>
                    <a:pt x="339655" y="330798"/>
                  </a:lnTo>
                  <a:lnTo>
                    <a:pt x="338369" y="333823"/>
                  </a:lnTo>
                  <a:lnTo>
                    <a:pt x="338214" y="335332"/>
                  </a:lnTo>
                  <a:lnTo>
                    <a:pt x="338899" y="336602"/>
                  </a:lnTo>
                  <a:lnTo>
                    <a:pt x="338922" y="338408"/>
                  </a:lnTo>
                  <a:lnTo>
                    <a:pt x="340087" y="340133"/>
                  </a:lnTo>
                  <a:lnTo>
                    <a:pt x="340170" y="341759"/>
                  </a:lnTo>
                  <a:lnTo>
                    <a:pt x="341080" y="342937"/>
                  </a:lnTo>
                  <a:lnTo>
                    <a:pt x="340906" y="345243"/>
                  </a:lnTo>
                  <a:lnTo>
                    <a:pt x="337963" y="345321"/>
                  </a:lnTo>
                  <a:lnTo>
                    <a:pt x="335668" y="344853"/>
                  </a:lnTo>
                  <a:lnTo>
                    <a:pt x="333077" y="343416"/>
                  </a:lnTo>
                  <a:lnTo>
                    <a:pt x="332504" y="342724"/>
                  </a:lnTo>
                  <a:lnTo>
                    <a:pt x="331134" y="339502"/>
                  </a:lnTo>
                  <a:lnTo>
                    <a:pt x="329225" y="338246"/>
                  </a:lnTo>
                  <a:lnTo>
                    <a:pt x="327747" y="338969"/>
                  </a:lnTo>
                  <a:lnTo>
                    <a:pt x="327483" y="342715"/>
                  </a:lnTo>
                  <a:lnTo>
                    <a:pt x="326826" y="343820"/>
                  </a:lnTo>
                  <a:lnTo>
                    <a:pt x="325174" y="344607"/>
                  </a:lnTo>
                  <a:lnTo>
                    <a:pt x="319203" y="346235"/>
                  </a:lnTo>
                  <a:lnTo>
                    <a:pt x="317185" y="346502"/>
                  </a:lnTo>
                  <a:lnTo>
                    <a:pt x="311871" y="346712"/>
                  </a:lnTo>
                  <a:lnTo>
                    <a:pt x="308314" y="347282"/>
                  </a:lnTo>
                  <a:lnTo>
                    <a:pt x="306175" y="347393"/>
                  </a:lnTo>
                  <a:lnTo>
                    <a:pt x="305203" y="348484"/>
                  </a:lnTo>
                  <a:lnTo>
                    <a:pt x="302339" y="349787"/>
                  </a:lnTo>
                  <a:lnTo>
                    <a:pt x="300820" y="350133"/>
                  </a:lnTo>
                  <a:lnTo>
                    <a:pt x="299287" y="349927"/>
                  </a:lnTo>
                  <a:lnTo>
                    <a:pt x="296447" y="347839"/>
                  </a:lnTo>
                  <a:lnTo>
                    <a:pt x="292934" y="346875"/>
                  </a:lnTo>
                  <a:lnTo>
                    <a:pt x="293010" y="344964"/>
                  </a:lnTo>
                  <a:lnTo>
                    <a:pt x="295139" y="343016"/>
                  </a:lnTo>
                  <a:lnTo>
                    <a:pt x="298365" y="342211"/>
                  </a:lnTo>
                  <a:lnTo>
                    <a:pt x="299499" y="341465"/>
                  </a:lnTo>
                  <a:lnTo>
                    <a:pt x="300134" y="339488"/>
                  </a:lnTo>
                  <a:lnTo>
                    <a:pt x="299536" y="337864"/>
                  </a:lnTo>
                  <a:lnTo>
                    <a:pt x="296285" y="336795"/>
                  </a:lnTo>
                  <a:lnTo>
                    <a:pt x="289821" y="336214"/>
                  </a:lnTo>
                  <a:lnTo>
                    <a:pt x="286396" y="336100"/>
                  </a:lnTo>
                  <a:lnTo>
                    <a:pt x="284055" y="335088"/>
                  </a:lnTo>
                  <a:lnTo>
                    <a:pt x="282754" y="333516"/>
                  </a:lnTo>
                  <a:lnTo>
                    <a:pt x="279650" y="334660"/>
                  </a:lnTo>
                  <a:lnTo>
                    <a:pt x="278555" y="333686"/>
                  </a:lnTo>
                  <a:lnTo>
                    <a:pt x="277233" y="333621"/>
                  </a:lnTo>
                  <a:lnTo>
                    <a:pt x="274217" y="335458"/>
                  </a:lnTo>
                  <a:lnTo>
                    <a:pt x="273328" y="334401"/>
                  </a:lnTo>
                  <a:lnTo>
                    <a:pt x="273380" y="333390"/>
                  </a:lnTo>
                  <a:lnTo>
                    <a:pt x="271722" y="332184"/>
                  </a:lnTo>
                  <a:lnTo>
                    <a:pt x="269667" y="331322"/>
                  </a:lnTo>
                  <a:lnTo>
                    <a:pt x="268456" y="332367"/>
                  </a:lnTo>
                  <a:lnTo>
                    <a:pt x="266359" y="329882"/>
                  </a:lnTo>
                  <a:lnTo>
                    <a:pt x="264115" y="330073"/>
                  </a:lnTo>
                  <a:lnTo>
                    <a:pt x="262587" y="331646"/>
                  </a:lnTo>
                  <a:lnTo>
                    <a:pt x="260615" y="334256"/>
                  </a:lnTo>
                  <a:lnTo>
                    <a:pt x="259488" y="336567"/>
                  </a:lnTo>
                  <a:lnTo>
                    <a:pt x="258025" y="337369"/>
                  </a:lnTo>
                  <a:lnTo>
                    <a:pt x="257726" y="338514"/>
                  </a:lnTo>
                  <a:lnTo>
                    <a:pt x="255185" y="339543"/>
                  </a:lnTo>
                  <a:lnTo>
                    <a:pt x="251595" y="340019"/>
                  </a:lnTo>
                  <a:lnTo>
                    <a:pt x="247808" y="339456"/>
                  </a:lnTo>
                  <a:lnTo>
                    <a:pt x="244130" y="340705"/>
                  </a:lnTo>
                  <a:lnTo>
                    <a:pt x="240830" y="342901"/>
                  </a:lnTo>
                  <a:lnTo>
                    <a:pt x="239572" y="341889"/>
                  </a:lnTo>
                  <a:lnTo>
                    <a:pt x="241116" y="340046"/>
                  </a:lnTo>
                  <a:lnTo>
                    <a:pt x="242125" y="338062"/>
                  </a:lnTo>
                  <a:lnTo>
                    <a:pt x="241901" y="335838"/>
                  </a:lnTo>
                  <a:lnTo>
                    <a:pt x="240484" y="335133"/>
                  </a:lnTo>
                  <a:lnTo>
                    <a:pt x="239236" y="335559"/>
                  </a:lnTo>
                  <a:lnTo>
                    <a:pt x="237580" y="337396"/>
                  </a:lnTo>
                  <a:lnTo>
                    <a:pt x="236122" y="337862"/>
                  </a:lnTo>
                  <a:lnTo>
                    <a:pt x="236065" y="338795"/>
                  </a:lnTo>
                  <a:lnTo>
                    <a:pt x="238589" y="340066"/>
                  </a:lnTo>
                  <a:lnTo>
                    <a:pt x="238003" y="341217"/>
                  </a:lnTo>
                  <a:lnTo>
                    <a:pt x="234615" y="341949"/>
                  </a:lnTo>
                  <a:lnTo>
                    <a:pt x="232983" y="341723"/>
                  </a:lnTo>
                  <a:lnTo>
                    <a:pt x="229875" y="340499"/>
                  </a:lnTo>
                  <a:lnTo>
                    <a:pt x="227989" y="339124"/>
                  </a:lnTo>
                  <a:lnTo>
                    <a:pt x="223206" y="339799"/>
                  </a:lnTo>
                  <a:lnTo>
                    <a:pt x="222566" y="338041"/>
                  </a:lnTo>
                  <a:lnTo>
                    <a:pt x="221246" y="336331"/>
                  </a:lnTo>
                  <a:lnTo>
                    <a:pt x="219812" y="336116"/>
                  </a:lnTo>
                  <a:lnTo>
                    <a:pt x="218875" y="335134"/>
                  </a:lnTo>
                  <a:lnTo>
                    <a:pt x="218425" y="333429"/>
                  </a:lnTo>
                  <a:lnTo>
                    <a:pt x="217933" y="332282"/>
                  </a:lnTo>
                  <a:lnTo>
                    <a:pt x="216284" y="332681"/>
                  </a:lnTo>
                  <a:lnTo>
                    <a:pt x="213940" y="331592"/>
                  </a:lnTo>
                  <a:lnTo>
                    <a:pt x="212183" y="331882"/>
                  </a:lnTo>
                  <a:lnTo>
                    <a:pt x="211555" y="332524"/>
                  </a:lnTo>
                  <a:lnTo>
                    <a:pt x="209724" y="332855"/>
                  </a:lnTo>
                  <a:lnTo>
                    <a:pt x="206239" y="334778"/>
                  </a:lnTo>
                  <a:lnTo>
                    <a:pt x="204776" y="334494"/>
                  </a:lnTo>
                  <a:lnTo>
                    <a:pt x="203821" y="334956"/>
                  </a:lnTo>
                  <a:lnTo>
                    <a:pt x="200503" y="335547"/>
                  </a:lnTo>
                  <a:lnTo>
                    <a:pt x="199294" y="334375"/>
                  </a:lnTo>
                  <a:lnTo>
                    <a:pt x="197967" y="334685"/>
                  </a:lnTo>
                  <a:lnTo>
                    <a:pt x="196858" y="336325"/>
                  </a:lnTo>
                  <a:lnTo>
                    <a:pt x="193787" y="335866"/>
                  </a:lnTo>
                  <a:lnTo>
                    <a:pt x="193909" y="334472"/>
                  </a:lnTo>
                  <a:lnTo>
                    <a:pt x="193261" y="333667"/>
                  </a:lnTo>
                  <a:lnTo>
                    <a:pt x="192649" y="331582"/>
                  </a:lnTo>
                  <a:lnTo>
                    <a:pt x="191875" y="331312"/>
                  </a:lnTo>
                  <a:lnTo>
                    <a:pt x="189403" y="332534"/>
                  </a:lnTo>
                  <a:lnTo>
                    <a:pt x="187445" y="334444"/>
                  </a:lnTo>
                  <a:lnTo>
                    <a:pt x="186655" y="335818"/>
                  </a:lnTo>
                  <a:lnTo>
                    <a:pt x="185044" y="335276"/>
                  </a:lnTo>
                  <a:lnTo>
                    <a:pt x="185051" y="331608"/>
                  </a:lnTo>
                  <a:lnTo>
                    <a:pt x="181674" y="326202"/>
                  </a:lnTo>
                  <a:lnTo>
                    <a:pt x="179163" y="326653"/>
                  </a:lnTo>
                  <a:lnTo>
                    <a:pt x="177593" y="328309"/>
                  </a:lnTo>
                  <a:lnTo>
                    <a:pt x="174505" y="327229"/>
                  </a:lnTo>
                  <a:lnTo>
                    <a:pt x="174196" y="325989"/>
                  </a:lnTo>
                  <a:lnTo>
                    <a:pt x="171251" y="324463"/>
                  </a:lnTo>
                  <a:lnTo>
                    <a:pt x="169144" y="322542"/>
                  </a:lnTo>
                  <a:lnTo>
                    <a:pt x="167334" y="321282"/>
                  </a:lnTo>
                  <a:lnTo>
                    <a:pt x="164171" y="320947"/>
                  </a:lnTo>
                  <a:lnTo>
                    <a:pt x="162824" y="320297"/>
                  </a:lnTo>
                  <a:lnTo>
                    <a:pt x="162313" y="319154"/>
                  </a:lnTo>
                  <a:lnTo>
                    <a:pt x="162874" y="317539"/>
                  </a:lnTo>
                  <a:lnTo>
                    <a:pt x="165460" y="315641"/>
                  </a:lnTo>
                  <a:lnTo>
                    <a:pt x="165524" y="313688"/>
                  </a:lnTo>
                  <a:lnTo>
                    <a:pt x="163008" y="311686"/>
                  </a:lnTo>
                  <a:lnTo>
                    <a:pt x="161642" y="311444"/>
                  </a:lnTo>
                  <a:lnTo>
                    <a:pt x="159647" y="313276"/>
                  </a:lnTo>
                  <a:lnTo>
                    <a:pt x="157778" y="312548"/>
                  </a:lnTo>
                  <a:lnTo>
                    <a:pt x="157090" y="310285"/>
                  </a:lnTo>
                  <a:lnTo>
                    <a:pt x="156369" y="309830"/>
                  </a:lnTo>
                  <a:lnTo>
                    <a:pt x="152654" y="308798"/>
                  </a:lnTo>
                  <a:lnTo>
                    <a:pt x="150675" y="309508"/>
                  </a:lnTo>
                  <a:lnTo>
                    <a:pt x="148999" y="309096"/>
                  </a:lnTo>
                  <a:lnTo>
                    <a:pt x="147924" y="307287"/>
                  </a:lnTo>
                  <a:lnTo>
                    <a:pt x="145669" y="306939"/>
                  </a:lnTo>
                  <a:lnTo>
                    <a:pt x="144880" y="307262"/>
                  </a:lnTo>
                  <a:lnTo>
                    <a:pt x="144078" y="309259"/>
                  </a:lnTo>
                  <a:lnTo>
                    <a:pt x="142272" y="310598"/>
                  </a:lnTo>
                  <a:lnTo>
                    <a:pt x="141183" y="308172"/>
                  </a:lnTo>
                  <a:lnTo>
                    <a:pt x="142810" y="306336"/>
                  </a:lnTo>
                  <a:lnTo>
                    <a:pt x="142849" y="303997"/>
                  </a:lnTo>
                  <a:lnTo>
                    <a:pt x="143534" y="302685"/>
                  </a:lnTo>
                  <a:lnTo>
                    <a:pt x="141989" y="298657"/>
                  </a:lnTo>
                  <a:lnTo>
                    <a:pt x="142806" y="296727"/>
                  </a:lnTo>
                  <a:lnTo>
                    <a:pt x="141702" y="296655"/>
                  </a:lnTo>
                  <a:lnTo>
                    <a:pt x="140684" y="295206"/>
                  </a:lnTo>
                  <a:lnTo>
                    <a:pt x="142744" y="292855"/>
                  </a:lnTo>
                  <a:lnTo>
                    <a:pt x="141665" y="289833"/>
                  </a:lnTo>
                  <a:lnTo>
                    <a:pt x="142025" y="289141"/>
                  </a:lnTo>
                  <a:lnTo>
                    <a:pt x="140600" y="288377"/>
                  </a:lnTo>
                  <a:lnTo>
                    <a:pt x="140039" y="284964"/>
                  </a:lnTo>
                  <a:lnTo>
                    <a:pt x="139336" y="284557"/>
                  </a:lnTo>
                  <a:lnTo>
                    <a:pt x="137487" y="284972"/>
                  </a:lnTo>
                  <a:lnTo>
                    <a:pt x="133555" y="283923"/>
                  </a:lnTo>
                  <a:lnTo>
                    <a:pt x="133717" y="282838"/>
                  </a:lnTo>
                  <a:lnTo>
                    <a:pt x="135254" y="281916"/>
                  </a:lnTo>
                  <a:lnTo>
                    <a:pt x="135265" y="280716"/>
                  </a:lnTo>
                  <a:lnTo>
                    <a:pt x="134347" y="280070"/>
                  </a:lnTo>
                  <a:lnTo>
                    <a:pt x="133853" y="278735"/>
                  </a:lnTo>
                  <a:lnTo>
                    <a:pt x="134086" y="277523"/>
                  </a:lnTo>
                  <a:lnTo>
                    <a:pt x="133542" y="275842"/>
                  </a:lnTo>
                  <a:lnTo>
                    <a:pt x="134768" y="275580"/>
                  </a:lnTo>
                  <a:lnTo>
                    <a:pt x="135020" y="272106"/>
                  </a:lnTo>
                  <a:lnTo>
                    <a:pt x="135710" y="269948"/>
                  </a:lnTo>
                  <a:lnTo>
                    <a:pt x="136454" y="268940"/>
                  </a:lnTo>
                  <a:lnTo>
                    <a:pt x="136451" y="267249"/>
                  </a:lnTo>
                  <a:lnTo>
                    <a:pt x="137025" y="266243"/>
                  </a:lnTo>
                  <a:lnTo>
                    <a:pt x="138118" y="266158"/>
                  </a:lnTo>
                  <a:lnTo>
                    <a:pt x="139297" y="268118"/>
                  </a:lnTo>
                  <a:lnTo>
                    <a:pt x="142206" y="267591"/>
                  </a:lnTo>
                  <a:lnTo>
                    <a:pt x="143159" y="268045"/>
                  </a:lnTo>
                  <a:lnTo>
                    <a:pt x="144595" y="266396"/>
                  </a:lnTo>
                  <a:lnTo>
                    <a:pt x="143725" y="265955"/>
                  </a:lnTo>
                  <a:lnTo>
                    <a:pt x="146015" y="260114"/>
                  </a:lnTo>
                  <a:lnTo>
                    <a:pt x="147159" y="259093"/>
                  </a:lnTo>
                  <a:lnTo>
                    <a:pt x="146554" y="257482"/>
                  </a:lnTo>
                  <a:lnTo>
                    <a:pt x="147739" y="256175"/>
                  </a:lnTo>
                  <a:lnTo>
                    <a:pt x="148905" y="254680"/>
                  </a:lnTo>
                  <a:lnTo>
                    <a:pt x="150189" y="254614"/>
                  </a:lnTo>
                  <a:lnTo>
                    <a:pt x="151462" y="252477"/>
                  </a:lnTo>
                  <a:lnTo>
                    <a:pt x="150196" y="251294"/>
                  </a:lnTo>
                  <a:lnTo>
                    <a:pt x="147953" y="251680"/>
                  </a:lnTo>
                  <a:lnTo>
                    <a:pt x="146055" y="250469"/>
                  </a:lnTo>
                  <a:lnTo>
                    <a:pt x="143148" y="248026"/>
                  </a:lnTo>
                  <a:lnTo>
                    <a:pt x="143469" y="246803"/>
                  </a:lnTo>
                  <a:lnTo>
                    <a:pt x="141458" y="246124"/>
                  </a:lnTo>
                  <a:lnTo>
                    <a:pt x="140511" y="246266"/>
                  </a:lnTo>
                  <a:lnTo>
                    <a:pt x="139621" y="248058"/>
                  </a:lnTo>
                  <a:lnTo>
                    <a:pt x="137969" y="246828"/>
                  </a:lnTo>
                  <a:lnTo>
                    <a:pt x="136341" y="243724"/>
                  </a:lnTo>
                  <a:lnTo>
                    <a:pt x="135774" y="243427"/>
                  </a:lnTo>
                  <a:lnTo>
                    <a:pt x="133545" y="243877"/>
                  </a:lnTo>
                  <a:lnTo>
                    <a:pt x="131213" y="242271"/>
                  </a:lnTo>
                  <a:lnTo>
                    <a:pt x="130250" y="242835"/>
                  </a:lnTo>
                  <a:lnTo>
                    <a:pt x="129818" y="244789"/>
                  </a:lnTo>
                  <a:lnTo>
                    <a:pt x="128869" y="245421"/>
                  </a:lnTo>
                  <a:lnTo>
                    <a:pt x="126827" y="245485"/>
                  </a:lnTo>
                  <a:lnTo>
                    <a:pt x="126081" y="246476"/>
                  </a:lnTo>
                  <a:lnTo>
                    <a:pt x="124550" y="246313"/>
                  </a:lnTo>
                  <a:lnTo>
                    <a:pt x="123958" y="247101"/>
                  </a:lnTo>
                  <a:lnTo>
                    <a:pt x="121432" y="246908"/>
                  </a:lnTo>
                  <a:lnTo>
                    <a:pt x="120913" y="248436"/>
                  </a:lnTo>
                  <a:lnTo>
                    <a:pt x="119002" y="247915"/>
                  </a:lnTo>
                  <a:lnTo>
                    <a:pt x="117878" y="248266"/>
                  </a:lnTo>
                  <a:lnTo>
                    <a:pt x="114771" y="247255"/>
                  </a:lnTo>
                  <a:lnTo>
                    <a:pt x="113959" y="246205"/>
                  </a:lnTo>
                  <a:lnTo>
                    <a:pt x="114731" y="245009"/>
                  </a:lnTo>
                  <a:lnTo>
                    <a:pt x="110660" y="240071"/>
                  </a:lnTo>
                  <a:lnTo>
                    <a:pt x="107570" y="239435"/>
                  </a:lnTo>
                  <a:lnTo>
                    <a:pt x="104197" y="239907"/>
                  </a:lnTo>
                  <a:lnTo>
                    <a:pt x="102873" y="238829"/>
                  </a:lnTo>
                  <a:lnTo>
                    <a:pt x="101006" y="239640"/>
                  </a:lnTo>
                  <a:lnTo>
                    <a:pt x="98634" y="239233"/>
                  </a:lnTo>
                  <a:lnTo>
                    <a:pt x="97655" y="240030"/>
                  </a:lnTo>
                  <a:lnTo>
                    <a:pt x="98138" y="241877"/>
                  </a:lnTo>
                  <a:lnTo>
                    <a:pt x="97054" y="242895"/>
                  </a:lnTo>
                  <a:lnTo>
                    <a:pt x="94747" y="242107"/>
                  </a:lnTo>
                  <a:lnTo>
                    <a:pt x="93286" y="243033"/>
                  </a:lnTo>
                  <a:lnTo>
                    <a:pt x="92424" y="242471"/>
                  </a:lnTo>
                  <a:lnTo>
                    <a:pt x="90561" y="242967"/>
                  </a:lnTo>
                  <a:lnTo>
                    <a:pt x="89580" y="244328"/>
                  </a:lnTo>
                  <a:lnTo>
                    <a:pt x="87013" y="239420"/>
                  </a:lnTo>
                  <a:lnTo>
                    <a:pt x="84868" y="238930"/>
                  </a:lnTo>
                  <a:lnTo>
                    <a:pt x="83199" y="237011"/>
                  </a:lnTo>
                  <a:lnTo>
                    <a:pt x="80390" y="236164"/>
                  </a:lnTo>
                  <a:lnTo>
                    <a:pt x="80213" y="234989"/>
                  </a:lnTo>
                  <a:lnTo>
                    <a:pt x="76598" y="234039"/>
                  </a:lnTo>
                  <a:lnTo>
                    <a:pt x="74787" y="233099"/>
                  </a:lnTo>
                  <a:lnTo>
                    <a:pt x="73277" y="234086"/>
                  </a:lnTo>
                  <a:lnTo>
                    <a:pt x="71821" y="233549"/>
                  </a:lnTo>
                  <a:lnTo>
                    <a:pt x="70033" y="233956"/>
                  </a:lnTo>
                  <a:lnTo>
                    <a:pt x="69011" y="232652"/>
                  </a:lnTo>
                  <a:lnTo>
                    <a:pt x="69574" y="230966"/>
                  </a:lnTo>
                  <a:lnTo>
                    <a:pt x="69243" y="226696"/>
                  </a:lnTo>
                  <a:lnTo>
                    <a:pt x="67944" y="225750"/>
                  </a:lnTo>
                  <a:lnTo>
                    <a:pt x="68183" y="224641"/>
                  </a:lnTo>
                  <a:lnTo>
                    <a:pt x="66899" y="222249"/>
                  </a:lnTo>
                  <a:lnTo>
                    <a:pt x="67245" y="221300"/>
                  </a:lnTo>
                  <a:lnTo>
                    <a:pt x="69080" y="220659"/>
                  </a:lnTo>
                  <a:lnTo>
                    <a:pt x="69686" y="218911"/>
                  </a:lnTo>
                  <a:lnTo>
                    <a:pt x="71202" y="216812"/>
                  </a:lnTo>
                  <a:lnTo>
                    <a:pt x="75939" y="214433"/>
                  </a:lnTo>
                  <a:lnTo>
                    <a:pt x="76839" y="216195"/>
                  </a:lnTo>
                  <a:lnTo>
                    <a:pt x="78096" y="215717"/>
                  </a:lnTo>
                  <a:lnTo>
                    <a:pt x="76927" y="214286"/>
                  </a:lnTo>
                  <a:lnTo>
                    <a:pt x="77690" y="213283"/>
                  </a:lnTo>
                  <a:lnTo>
                    <a:pt x="76456" y="212491"/>
                  </a:lnTo>
                  <a:lnTo>
                    <a:pt x="75816" y="210679"/>
                  </a:lnTo>
                  <a:lnTo>
                    <a:pt x="76251" y="210123"/>
                  </a:lnTo>
                  <a:lnTo>
                    <a:pt x="78049" y="210627"/>
                  </a:lnTo>
                  <a:lnTo>
                    <a:pt x="80500" y="208589"/>
                  </a:lnTo>
                  <a:lnTo>
                    <a:pt x="81829" y="206576"/>
                  </a:lnTo>
                  <a:lnTo>
                    <a:pt x="84887" y="206022"/>
                  </a:lnTo>
                  <a:lnTo>
                    <a:pt x="85380" y="203600"/>
                  </a:lnTo>
                  <a:lnTo>
                    <a:pt x="86174" y="202665"/>
                  </a:lnTo>
                  <a:lnTo>
                    <a:pt x="87868" y="201867"/>
                  </a:lnTo>
                  <a:lnTo>
                    <a:pt x="90420" y="202008"/>
                  </a:lnTo>
                  <a:lnTo>
                    <a:pt x="91766" y="203792"/>
                  </a:lnTo>
                  <a:lnTo>
                    <a:pt x="93236" y="203125"/>
                  </a:lnTo>
                  <a:lnTo>
                    <a:pt x="94784" y="204155"/>
                  </a:lnTo>
                  <a:lnTo>
                    <a:pt x="96471" y="204479"/>
                  </a:lnTo>
                  <a:lnTo>
                    <a:pt x="97185" y="205563"/>
                  </a:lnTo>
                  <a:lnTo>
                    <a:pt x="96520" y="206736"/>
                  </a:lnTo>
                  <a:lnTo>
                    <a:pt x="97343" y="207387"/>
                  </a:lnTo>
                  <a:lnTo>
                    <a:pt x="99667" y="204970"/>
                  </a:lnTo>
                  <a:lnTo>
                    <a:pt x="102001" y="203930"/>
                  </a:lnTo>
                  <a:lnTo>
                    <a:pt x="102887" y="202082"/>
                  </a:lnTo>
                  <a:lnTo>
                    <a:pt x="104247" y="201416"/>
                  </a:lnTo>
                  <a:lnTo>
                    <a:pt x="105101" y="199633"/>
                  </a:lnTo>
                  <a:lnTo>
                    <a:pt x="106445" y="198904"/>
                  </a:lnTo>
                  <a:lnTo>
                    <a:pt x="105378" y="197773"/>
                  </a:lnTo>
                  <a:lnTo>
                    <a:pt x="105112" y="196412"/>
                  </a:lnTo>
                  <a:lnTo>
                    <a:pt x="106175" y="194546"/>
                  </a:lnTo>
                  <a:lnTo>
                    <a:pt x="106964" y="192217"/>
                  </a:lnTo>
                  <a:lnTo>
                    <a:pt x="107468" y="188109"/>
                  </a:lnTo>
                  <a:lnTo>
                    <a:pt x="106671" y="186701"/>
                  </a:lnTo>
                  <a:lnTo>
                    <a:pt x="106149" y="183126"/>
                  </a:lnTo>
                  <a:lnTo>
                    <a:pt x="107363" y="181835"/>
                  </a:lnTo>
                  <a:lnTo>
                    <a:pt x="108713" y="181667"/>
                  </a:lnTo>
                  <a:lnTo>
                    <a:pt x="109669" y="180313"/>
                  </a:lnTo>
                  <a:lnTo>
                    <a:pt x="108467" y="178490"/>
                  </a:lnTo>
                  <a:lnTo>
                    <a:pt x="109705" y="178435"/>
                  </a:lnTo>
                  <a:lnTo>
                    <a:pt x="109731" y="177278"/>
                  </a:lnTo>
                  <a:lnTo>
                    <a:pt x="108232" y="176966"/>
                  </a:lnTo>
                  <a:lnTo>
                    <a:pt x="107285" y="175208"/>
                  </a:lnTo>
                  <a:lnTo>
                    <a:pt x="106292" y="174335"/>
                  </a:lnTo>
                  <a:lnTo>
                    <a:pt x="105350" y="171666"/>
                  </a:lnTo>
                  <a:lnTo>
                    <a:pt x="103531" y="169531"/>
                  </a:lnTo>
                  <a:lnTo>
                    <a:pt x="103551" y="167547"/>
                  </a:lnTo>
                  <a:lnTo>
                    <a:pt x="102200" y="166811"/>
                  </a:lnTo>
                  <a:lnTo>
                    <a:pt x="100839" y="165306"/>
                  </a:lnTo>
                  <a:lnTo>
                    <a:pt x="100558" y="162503"/>
                  </a:lnTo>
                  <a:lnTo>
                    <a:pt x="98110" y="161818"/>
                  </a:lnTo>
                  <a:lnTo>
                    <a:pt x="97244" y="160081"/>
                  </a:lnTo>
                  <a:lnTo>
                    <a:pt x="95033" y="160998"/>
                  </a:lnTo>
                  <a:lnTo>
                    <a:pt x="93070" y="160099"/>
                  </a:lnTo>
                  <a:lnTo>
                    <a:pt x="91586" y="160725"/>
                  </a:lnTo>
                  <a:lnTo>
                    <a:pt x="91071" y="161818"/>
                  </a:lnTo>
                  <a:lnTo>
                    <a:pt x="91312" y="164708"/>
                  </a:lnTo>
                  <a:lnTo>
                    <a:pt x="90435" y="165954"/>
                  </a:lnTo>
                  <a:lnTo>
                    <a:pt x="89391" y="165326"/>
                  </a:lnTo>
                  <a:lnTo>
                    <a:pt x="87758" y="165413"/>
                  </a:lnTo>
                  <a:lnTo>
                    <a:pt x="87163" y="166623"/>
                  </a:lnTo>
                  <a:lnTo>
                    <a:pt x="84952" y="166812"/>
                  </a:lnTo>
                  <a:lnTo>
                    <a:pt x="83806" y="166021"/>
                  </a:lnTo>
                  <a:lnTo>
                    <a:pt x="84612" y="165128"/>
                  </a:lnTo>
                  <a:lnTo>
                    <a:pt x="83870" y="163893"/>
                  </a:lnTo>
                  <a:lnTo>
                    <a:pt x="82258" y="163622"/>
                  </a:lnTo>
                  <a:lnTo>
                    <a:pt x="80583" y="164620"/>
                  </a:lnTo>
                  <a:lnTo>
                    <a:pt x="78633" y="164157"/>
                  </a:lnTo>
                  <a:lnTo>
                    <a:pt x="77748" y="164464"/>
                  </a:lnTo>
                  <a:lnTo>
                    <a:pt x="76471" y="166114"/>
                  </a:lnTo>
                  <a:lnTo>
                    <a:pt x="74809" y="166463"/>
                  </a:lnTo>
                  <a:lnTo>
                    <a:pt x="74309" y="165651"/>
                  </a:lnTo>
                  <a:lnTo>
                    <a:pt x="73460" y="159906"/>
                  </a:lnTo>
                  <a:lnTo>
                    <a:pt x="71326" y="159116"/>
                  </a:lnTo>
                  <a:lnTo>
                    <a:pt x="69703" y="159573"/>
                  </a:lnTo>
                  <a:lnTo>
                    <a:pt x="67175" y="160819"/>
                  </a:lnTo>
                  <a:lnTo>
                    <a:pt x="66337" y="162007"/>
                  </a:lnTo>
                  <a:lnTo>
                    <a:pt x="66357" y="163468"/>
                  </a:lnTo>
                  <a:lnTo>
                    <a:pt x="65500" y="165655"/>
                  </a:lnTo>
                  <a:lnTo>
                    <a:pt x="65787" y="167047"/>
                  </a:lnTo>
                  <a:lnTo>
                    <a:pt x="64852" y="167536"/>
                  </a:lnTo>
                  <a:lnTo>
                    <a:pt x="62675" y="166722"/>
                  </a:lnTo>
                  <a:lnTo>
                    <a:pt x="59583" y="166071"/>
                  </a:lnTo>
                  <a:lnTo>
                    <a:pt x="58539" y="164276"/>
                  </a:lnTo>
                  <a:lnTo>
                    <a:pt x="57562" y="164025"/>
                  </a:lnTo>
                  <a:lnTo>
                    <a:pt x="54429" y="162141"/>
                  </a:lnTo>
                  <a:lnTo>
                    <a:pt x="53626" y="160639"/>
                  </a:lnTo>
                  <a:lnTo>
                    <a:pt x="51912" y="160859"/>
                  </a:lnTo>
                  <a:lnTo>
                    <a:pt x="50603" y="162284"/>
                  </a:lnTo>
                  <a:lnTo>
                    <a:pt x="51881" y="163239"/>
                  </a:lnTo>
                  <a:lnTo>
                    <a:pt x="51332" y="164229"/>
                  </a:lnTo>
                  <a:lnTo>
                    <a:pt x="49772" y="164495"/>
                  </a:lnTo>
                  <a:lnTo>
                    <a:pt x="48145" y="163532"/>
                  </a:lnTo>
                  <a:lnTo>
                    <a:pt x="45939" y="161408"/>
                  </a:lnTo>
                  <a:lnTo>
                    <a:pt x="44731" y="159480"/>
                  </a:lnTo>
                  <a:lnTo>
                    <a:pt x="44791" y="157081"/>
                  </a:lnTo>
                  <a:lnTo>
                    <a:pt x="46917" y="157459"/>
                  </a:lnTo>
                  <a:lnTo>
                    <a:pt x="47802" y="157169"/>
                  </a:lnTo>
                  <a:lnTo>
                    <a:pt x="48669" y="154293"/>
                  </a:lnTo>
                  <a:lnTo>
                    <a:pt x="47932" y="153395"/>
                  </a:lnTo>
                  <a:lnTo>
                    <a:pt x="46879" y="153719"/>
                  </a:lnTo>
                  <a:lnTo>
                    <a:pt x="45715" y="151108"/>
                  </a:lnTo>
                  <a:lnTo>
                    <a:pt x="43860" y="149318"/>
                  </a:lnTo>
                  <a:lnTo>
                    <a:pt x="44136" y="147496"/>
                  </a:lnTo>
                  <a:lnTo>
                    <a:pt x="45691" y="145851"/>
                  </a:lnTo>
                  <a:lnTo>
                    <a:pt x="45118" y="144438"/>
                  </a:lnTo>
                  <a:lnTo>
                    <a:pt x="42330" y="142442"/>
                  </a:lnTo>
                  <a:lnTo>
                    <a:pt x="40538" y="142727"/>
                  </a:lnTo>
                  <a:lnTo>
                    <a:pt x="39645" y="141975"/>
                  </a:lnTo>
                  <a:lnTo>
                    <a:pt x="40036" y="139864"/>
                  </a:lnTo>
                  <a:lnTo>
                    <a:pt x="36545" y="137963"/>
                  </a:lnTo>
                  <a:lnTo>
                    <a:pt x="34288" y="138001"/>
                  </a:lnTo>
                  <a:lnTo>
                    <a:pt x="31763" y="139807"/>
                  </a:lnTo>
                  <a:lnTo>
                    <a:pt x="28549" y="139943"/>
                  </a:lnTo>
                  <a:lnTo>
                    <a:pt x="27523" y="138855"/>
                  </a:lnTo>
                  <a:lnTo>
                    <a:pt x="22552" y="137429"/>
                  </a:lnTo>
                  <a:lnTo>
                    <a:pt x="19225" y="137634"/>
                  </a:lnTo>
                  <a:lnTo>
                    <a:pt x="17958" y="136535"/>
                  </a:lnTo>
                  <a:lnTo>
                    <a:pt x="17159" y="138189"/>
                  </a:lnTo>
                  <a:lnTo>
                    <a:pt x="15603" y="137488"/>
                  </a:lnTo>
                  <a:lnTo>
                    <a:pt x="14697" y="137893"/>
                  </a:lnTo>
                  <a:lnTo>
                    <a:pt x="14042" y="140048"/>
                  </a:lnTo>
                  <a:lnTo>
                    <a:pt x="15119" y="144932"/>
                  </a:lnTo>
                  <a:lnTo>
                    <a:pt x="14340" y="146243"/>
                  </a:lnTo>
                  <a:lnTo>
                    <a:pt x="12719" y="145582"/>
                  </a:lnTo>
                  <a:lnTo>
                    <a:pt x="11250" y="143826"/>
                  </a:lnTo>
                  <a:lnTo>
                    <a:pt x="10020" y="142967"/>
                  </a:lnTo>
                  <a:lnTo>
                    <a:pt x="8049" y="142311"/>
                  </a:lnTo>
                  <a:lnTo>
                    <a:pt x="9261" y="140855"/>
                  </a:lnTo>
                  <a:lnTo>
                    <a:pt x="8394" y="139173"/>
                  </a:lnTo>
                  <a:lnTo>
                    <a:pt x="5827" y="139048"/>
                  </a:lnTo>
                  <a:lnTo>
                    <a:pt x="5431" y="137676"/>
                  </a:lnTo>
                  <a:lnTo>
                    <a:pt x="5219" y="135597"/>
                  </a:lnTo>
                  <a:lnTo>
                    <a:pt x="4543" y="135350"/>
                  </a:lnTo>
                  <a:lnTo>
                    <a:pt x="3800" y="133542"/>
                  </a:lnTo>
                  <a:lnTo>
                    <a:pt x="4121" y="132393"/>
                  </a:lnTo>
                  <a:lnTo>
                    <a:pt x="2251" y="131213"/>
                  </a:lnTo>
                  <a:lnTo>
                    <a:pt x="2037" y="129975"/>
                  </a:lnTo>
                  <a:lnTo>
                    <a:pt x="1078" y="127297"/>
                  </a:lnTo>
                  <a:lnTo>
                    <a:pt x="1256" y="124771"/>
                  </a:lnTo>
                  <a:lnTo>
                    <a:pt x="0" y="123487"/>
                  </a:lnTo>
                  <a:lnTo>
                    <a:pt x="864" y="121803"/>
                  </a:lnTo>
                  <a:lnTo>
                    <a:pt x="2206" y="117689"/>
                  </a:lnTo>
                  <a:lnTo>
                    <a:pt x="2799" y="117389"/>
                  </a:lnTo>
                  <a:lnTo>
                    <a:pt x="4676" y="117638"/>
                  </a:lnTo>
                  <a:lnTo>
                    <a:pt x="5694" y="118605"/>
                  </a:lnTo>
                  <a:lnTo>
                    <a:pt x="6958" y="118870"/>
                  </a:lnTo>
                  <a:lnTo>
                    <a:pt x="7327" y="119874"/>
                  </a:lnTo>
                  <a:lnTo>
                    <a:pt x="9463" y="122468"/>
                  </a:lnTo>
                  <a:lnTo>
                    <a:pt x="13632" y="123166"/>
                  </a:lnTo>
                  <a:lnTo>
                    <a:pt x="13696" y="124340"/>
                  </a:lnTo>
                  <a:lnTo>
                    <a:pt x="15656" y="125365"/>
                  </a:lnTo>
                  <a:lnTo>
                    <a:pt x="16548" y="125083"/>
                  </a:lnTo>
                  <a:lnTo>
                    <a:pt x="17060" y="123329"/>
                  </a:lnTo>
                  <a:lnTo>
                    <a:pt x="17893" y="122631"/>
                  </a:lnTo>
                  <a:lnTo>
                    <a:pt x="23030" y="121138"/>
                  </a:lnTo>
                  <a:lnTo>
                    <a:pt x="24085" y="119490"/>
                  </a:lnTo>
                  <a:lnTo>
                    <a:pt x="24457" y="117437"/>
                  </a:lnTo>
                  <a:lnTo>
                    <a:pt x="26588" y="115866"/>
                  </a:lnTo>
                  <a:lnTo>
                    <a:pt x="31925" y="114639"/>
                  </a:lnTo>
                  <a:lnTo>
                    <a:pt x="35181" y="113427"/>
                  </a:lnTo>
                  <a:lnTo>
                    <a:pt x="34760" y="111468"/>
                  </a:lnTo>
                  <a:lnTo>
                    <a:pt x="35463" y="110168"/>
                  </a:lnTo>
                  <a:lnTo>
                    <a:pt x="35533" y="107421"/>
                  </a:lnTo>
                  <a:lnTo>
                    <a:pt x="37559" y="105874"/>
                  </a:lnTo>
                  <a:lnTo>
                    <a:pt x="37862" y="104342"/>
                  </a:lnTo>
                  <a:lnTo>
                    <a:pt x="41080" y="102259"/>
                  </a:lnTo>
                  <a:lnTo>
                    <a:pt x="41550" y="101188"/>
                  </a:lnTo>
                  <a:lnTo>
                    <a:pt x="43144" y="101364"/>
                  </a:lnTo>
                  <a:lnTo>
                    <a:pt x="44509" y="99486"/>
                  </a:lnTo>
                  <a:lnTo>
                    <a:pt x="46712" y="98781"/>
                  </a:lnTo>
                  <a:lnTo>
                    <a:pt x="50014" y="101541"/>
                  </a:lnTo>
                  <a:lnTo>
                    <a:pt x="50110" y="103378"/>
                  </a:lnTo>
                  <a:lnTo>
                    <a:pt x="52891" y="103823"/>
                  </a:lnTo>
                  <a:lnTo>
                    <a:pt x="54505" y="103655"/>
                  </a:lnTo>
                  <a:lnTo>
                    <a:pt x="56535" y="102450"/>
                  </a:lnTo>
                  <a:lnTo>
                    <a:pt x="58219" y="102584"/>
                  </a:lnTo>
                  <a:lnTo>
                    <a:pt x="60555" y="103355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60792" y="3903598"/>
              <a:ext cx="382945" cy="330400"/>
            </a:xfrm>
            <a:custGeom>
              <a:avLst/>
              <a:pathLst>
                <a:path w="382945" h="330400">
                  <a:moveTo>
                    <a:pt x="380825" y="179005"/>
                  </a:moveTo>
                  <a:lnTo>
                    <a:pt x="379696" y="179338"/>
                  </a:lnTo>
                  <a:lnTo>
                    <a:pt x="379249" y="178226"/>
                  </a:lnTo>
                  <a:lnTo>
                    <a:pt x="376426" y="178160"/>
                  </a:lnTo>
                  <a:lnTo>
                    <a:pt x="374092" y="179700"/>
                  </a:lnTo>
                  <a:lnTo>
                    <a:pt x="373407" y="181128"/>
                  </a:lnTo>
                  <a:lnTo>
                    <a:pt x="370059" y="183032"/>
                  </a:lnTo>
                  <a:lnTo>
                    <a:pt x="367757" y="182416"/>
                  </a:lnTo>
                  <a:lnTo>
                    <a:pt x="365828" y="182452"/>
                  </a:lnTo>
                  <a:lnTo>
                    <a:pt x="365694" y="183277"/>
                  </a:lnTo>
                  <a:lnTo>
                    <a:pt x="366800" y="185181"/>
                  </a:lnTo>
                  <a:lnTo>
                    <a:pt x="368717" y="186396"/>
                  </a:lnTo>
                  <a:lnTo>
                    <a:pt x="370272" y="185759"/>
                  </a:lnTo>
                  <a:lnTo>
                    <a:pt x="370661" y="187314"/>
                  </a:lnTo>
                  <a:lnTo>
                    <a:pt x="371581" y="188103"/>
                  </a:lnTo>
                  <a:lnTo>
                    <a:pt x="372126" y="190567"/>
                  </a:lnTo>
                  <a:lnTo>
                    <a:pt x="373207" y="192562"/>
                  </a:lnTo>
                  <a:lnTo>
                    <a:pt x="373515" y="194216"/>
                  </a:lnTo>
                  <a:lnTo>
                    <a:pt x="371776" y="195546"/>
                  </a:lnTo>
                  <a:lnTo>
                    <a:pt x="372020" y="197331"/>
                  </a:lnTo>
                  <a:lnTo>
                    <a:pt x="370642" y="198589"/>
                  </a:lnTo>
                  <a:lnTo>
                    <a:pt x="371730" y="199603"/>
                  </a:lnTo>
                  <a:lnTo>
                    <a:pt x="368251" y="202015"/>
                  </a:lnTo>
                  <a:lnTo>
                    <a:pt x="366469" y="206283"/>
                  </a:lnTo>
                  <a:lnTo>
                    <a:pt x="366054" y="207915"/>
                  </a:lnTo>
                  <a:lnTo>
                    <a:pt x="364696" y="209170"/>
                  </a:lnTo>
                  <a:lnTo>
                    <a:pt x="365623" y="211452"/>
                  </a:lnTo>
                  <a:lnTo>
                    <a:pt x="368129" y="211850"/>
                  </a:lnTo>
                  <a:lnTo>
                    <a:pt x="369086" y="213727"/>
                  </a:lnTo>
                  <a:lnTo>
                    <a:pt x="371233" y="212723"/>
                  </a:lnTo>
                  <a:lnTo>
                    <a:pt x="372385" y="212800"/>
                  </a:lnTo>
                  <a:lnTo>
                    <a:pt x="374306" y="211970"/>
                  </a:lnTo>
                  <a:lnTo>
                    <a:pt x="377213" y="210149"/>
                  </a:lnTo>
                  <a:lnTo>
                    <a:pt x="377907" y="211212"/>
                  </a:lnTo>
                  <a:lnTo>
                    <a:pt x="376710" y="212343"/>
                  </a:lnTo>
                  <a:lnTo>
                    <a:pt x="376584" y="213515"/>
                  </a:lnTo>
                  <a:lnTo>
                    <a:pt x="375503" y="215531"/>
                  </a:lnTo>
                  <a:lnTo>
                    <a:pt x="377462" y="219939"/>
                  </a:lnTo>
                  <a:lnTo>
                    <a:pt x="377861" y="222004"/>
                  </a:lnTo>
                  <a:lnTo>
                    <a:pt x="379351" y="222136"/>
                  </a:lnTo>
                  <a:lnTo>
                    <a:pt x="380310" y="223408"/>
                  </a:lnTo>
                  <a:lnTo>
                    <a:pt x="379670" y="225468"/>
                  </a:lnTo>
                  <a:lnTo>
                    <a:pt x="377850" y="225469"/>
                  </a:lnTo>
                  <a:lnTo>
                    <a:pt x="376917" y="225989"/>
                  </a:lnTo>
                  <a:lnTo>
                    <a:pt x="376016" y="227450"/>
                  </a:lnTo>
                  <a:lnTo>
                    <a:pt x="376484" y="228783"/>
                  </a:lnTo>
                  <a:lnTo>
                    <a:pt x="378054" y="229157"/>
                  </a:lnTo>
                  <a:lnTo>
                    <a:pt x="378279" y="230449"/>
                  </a:lnTo>
                  <a:lnTo>
                    <a:pt x="376974" y="232893"/>
                  </a:lnTo>
                  <a:lnTo>
                    <a:pt x="373501" y="234901"/>
                  </a:lnTo>
                  <a:lnTo>
                    <a:pt x="374630" y="235764"/>
                  </a:lnTo>
                  <a:lnTo>
                    <a:pt x="375165" y="237389"/>
                  </a:lnTo>
                  <a:lnTo>
                    <a:pt x="373805" y="239293"/>
                  </a:lnTo>
                  <a:lnTo>
                    <a:pt x="372747" y="239672"/>
                  </a:lnTo>
                  <a:lnTo>
                    <a:pt x="372226" y="241773"/>
                  </a:lnTo>
                  <a:lnTo>
                    <a:pt x="370320" y="244242"/>
                  </a:lnTo>
                  <a:lnTo>
                    <a:pt x="369055" y="244402"/>
                  </a:lnTo>
                  <a:lnTo>
                    <a:pt x="368726" y="248794"/>
                  </a:lnTo>
                  <a:lnTo>
                    <a:pt x="369106" y="251659"/>
                  </a:lnTo>
                  <a:lnTo>
                    <a:pt x="367489" y="251554"/>
                  </a:lnTo>
                  <a:lnTo>
                    <a:pt x="366318" y="252902"/>
                  </a:lnTo>
                  <a:lnTo>
                    <a:pt x="363729" y="252502"/>
                  </a:lnTo>
                  <a:lnTo>
                    <a:pt x="360710" y="250531"/>
                  </a:lnTo>
                  <a:lnTo>
                    <a:pt x="360533" y="247646"/>
                  </a:lnTo>
                  <a:lnTo>
                    <a:pt x="358792" y="246470"/>
                  </a:lnTo>
                  <a:lnTo>
                    <a:pt x="358034" y="247194"/>
                  </a:lnTo>
                  <a:lnTo>
                    <a:pt x="359527" y="248612"/>
                  </a:lnTo>
                  <a:lnTo>
                    <a:pt x="358992" y="249414"/>
                  </a:lnTo>
                  <a:lnTo>
                    <a:pt x="357476" y="249717"/>
                  </a:lnTo>
                  <a:lnTo>
                    <a:pt x="356554" y="250762"/>
                  </a:lnTo>
                  <a:lnTo>
                    <a:pt x="355741" y="249443"/>
                  </a:lnTo>
                  <a:lnTo>
                    <a:pt x="356483" y="248427"/>
                  </a:lnTo>
                  <a:lnTo>
                    <a:pt x="356464" y="247144"/>
                  </a:lnTo>
                  <a:lnTo>
                    <a:pt x="354816" y="246141"/>
                  </a:lnTo>
                  <a:lnTo>
                    <a:pt x="353324" y="246645"/>
                  </a:lnTo>
                  <a:lnTo>
                    <a:pt x="352237" y="248461"/>
                  </a:lnTo>
                  <a:lnTo>
                    <a:pt x="349252" y="247234"/>
                  </a:lnTo>
                  <a:lnTo>
                    <a:pt x="348117" y="248089"/>
                  </a:lnTo>
                  <a:lnTo>
                    <a:pt x="346577" y="248292"/>
                  </a:lnTo>
                  <a:lnTo>
                    <a:pt x="346581" y="249425"/>
                  </a:lnTo>
                  <a:lnTo>
                    <a:pt x="344906" y="251587"/>
                  </a:lnTo>
                  <a:lnTo>
                    <a:pt x="343409" y="251046"/>
                  </a:lnTo>
                  <a:lnTo>
                    <a:pt x="340581" y="252888"/>
                  </a:lnTo>
                  <a:lnTo>
                    <a:pt x="340845" y="255147"/>
                  </a:lnTo>
                  <a:lnTo>
                    <a:pt x="342487" y="255063"/>
                  </a:lnTo>
                  <a:lnTo>
                    <a:pt x="343918" y="255558"/>
                  </a:lnTo>
                  <a:lnTo>
                    <a:pt x="345610" y="253869"/>
                  </a:lnTo>
                  <a:lnTo>
                    <a:pt x="346210" y="252440"/>
                  </a:lnTo>
                  <a:lnTo>
                    <a:pt x="347447" y="251323"/>
                  </a:lnTo>
                  <a:lnTo>
                    <a:pt x="349201" y="252297"/>
                  </a:lnTo>
                  <a:lnTo>
                    <a:pt x="349991" y="251237"/>
                  </a:lnTo>
                  <a:lnTo>
                    <a:pt x="352310" y="252482"/>
                  </a:lnTo>
                  <a:lnTo>
                    <a:pt x="352068" y="254355"/>
                  </a:lnTo>
                  <a:lnTo>
                    <a:pt x="350928" y="255352"/>
                  </a:lnTo>
                  <a:lnTo>
                    <a:pt x="349999" y="256973"/>
                  </a:lnTo>
                  <a:lnTo>
                    <a:pt x="350213" y="262808"/>
                  </a:lnTo>
                  <a:lnTo>
                    <a:pt x="351590" y="263729"/>
                  </a:lnTo>
                  <a:lnTo>
                    <a:pt x="352422" y="264925"/>
                  </a:lnTo>
                  <a:lnTo>
                    <a:pt x="350804" y="266304"/>
                  </a:lnTo>
                  <a:lnTo>
                    <a:pt x="350074" y="266130"/>
                  </a:lnTo>
                  <a:lnTo>
                    <a:pt x="348852" y="267226"/>
                  </a:lnTo>
                  <a:lnTo>
                    <a:pt x="344193" y="264098"/>
                  </a:lnTo>
                  <a:lnTo>
                    <a:pt x="342866" y="264094"/>
                  </a:lnTo>
                  <a:lnTo>
                    <a:pt x="340662" y="265193"/>
                  </a:lnTo>
                  <a:lnTo>
                    <a:pt x="340287" y="264257"/>
                  </a:lnTo>
                  <a:lnTo>
                    <a:pt x="338775" y="264008"/>
                  </a:lnTo>
                  <a:lnTo>
                    <a:pt x="337991" y="264643"/>
                  </a:lnTo>
                  <a:lnTo>
                    <a:pt x="336089" y="264547"/>
                  </a:lnTo>
                  <a:lnTo>
                    <a:pt x="335346" y="266169"/>
                  </a:lnTo>
                  <a:lnTo>
                    <a:pt x="333337" y="263981"/>
                  </a:lnTo>
                  <a:lnTo>
                    <a:pt x="334360" y="262561"/>
                  </a:lnTo>
                  <a:lnTo>
                    <a:pt x="333113" y="260879"/>
                  </a:lnTo>
                  <a:lnTo>
                    <a:pt x="333517" y="259529"/>
                  </a:lnTo>
                  <a:lnTo>
                    <a:pt x="331936" y="258328"/>
                  </a:lnTo>
                  <a:lnTo>
                    <a:pt x="329451" y="258559"/>
                  </a:lnTo>
                  <a:lnTo>
                    <a:pt x="328880" y="259341"/>
                  </a:lnTo>
                  <a:lnTo>
                    <a:pt x="327244" y="259358"/>
                  </a:lnTo>
                  <a:lnTo>
                    <a:pt x="326909" y="261991"/>
                  </a:lnTo>
                  <a:lnTo>
                    <a:pt x="325444" y="262081"/>
                  </a:lnTo>
                  <a:lnTo>
                    <a:pt x="325761" y="263676"/>
                  </a:lnTo>
                  <a:lnTo>
                    <a:pt x="325267" y="264420"/>
                  </a:lnTo>
                  <a:lnTo>
                    <a:pt x="327137" y="265602"/>
                  </a:lnTo>
                  <a:lnTo>
                    <a:pt x="326404" y="266336"/>
                  </a:lnTo>
                  <a:lnTo>
                    <a:pt x="324405" y="266253"/>
                  </a:lnTo>
                  <a:lnTo>
                    <a:pt x="322954" y="267888"/>
                  </a:lnTo>
                  <a:lnTo>
                    <a:pt x="321456" y="271297"/>
                  </a:lnTo>
                  <a:lnTo>
                    <a:pt x="321549" y="272882"/>
                  </a:lnTo>
                  <a:lnTo>
                    <a:pt x="320736" y="273667"/>
                  </a:lnTo>
                  <a:lnTo>
                    <a:pt x="321264" y="274649"/>
                  </a:lnTo>
                  <a:lnTo>
                    <a:pt x="322370" y="274631"/>
                  </a:lnTo>
                  <a:lnTo>
                    <a:pt x="323064" y="276792"/>
                  </a:lnTo>
                  <a:lnTo>
                    <a:pt x="322589" y="277991"/>
                  </a:lnTo>
                  <a:lnTo>
                    <a:pt x="323460" y="279723"/>
                  </a:lnTo>
                  <a:lnTo>
                    <a:pt x="323149" y="281691"/>
                  </a:lnTo>
                  <a:lnTo>
                    <a:pt x="322421" y="281568"/>
                  </a:lnTo>
                  <a:lnTo>
                    <a:pt x="320822" y="279763"/>
                  </a:lnTo>
                  <a:lnTo>
                    <a:pt x="320617" y="277593"/>
                  </a:lnTo>
                  <a:lnTo>
                    <a:pt x="317946" y="274620"/>
                  </a:lnTo>
                  <a:lnTo>
                    <a:pt x="316643" y="273891"/>
                  </a:lnTo>
                  <a:lnTo>
                    <a:pt x="315103" y="271806"/>
                  </a:lnTo>
                  <a:lnTo>
                    <a:pt x="313260" y="271028"/>
                  </a:lnTo>
                  <a:lnTo>
                    <a:pt x="310031" y="272345"/>
                  </a:lnTo>
                  <a:lnTo>
                    <a:pt x="308655" y="268729"/>
                  </a:lnTo>
                  <a:lnTo>
                    <a:pt x="306033" y="267160"/>
                  </a:lnTo>
                  <a:lnTo>
                    <a:pt x="305078" y="265465"/>
                  </a:lnTo>
                  <a:lnTo>
                    <a:pt x="303279" y="265874"/>
                  </a:lnTo>
                  <a:lnTo>
                    <a:pt x="302417" y="266638"/>
                  </a:lnTo>
                  <a:lnTo>
                    <a:pt x="302159" y="268029"/>
                  </a:lnTo>
                  <a:lnTo>
                    <a:pt x="300989" y="269526"/>
                  </a:lnTo>
                  <a:lnTo>
                    <a:pt x="298908" y="270460"/>
                  </a:lnTo>
                  <a:lnTo>
                    <a:pt x="298098" y="271696"/>
                  </a:lnTo>
                  <a:lnTo>
                    <a:pt x="299124" y="273035"/>
                  </a:lnTo>
                  <a:lnTo>
                    <a:pt x="297438" y="273284"/>
                  </a:lnTo>
                  <a:lnTo>
                    <a:pt x="297151" y="271647"/>
                  </a:lnTo>
                  <a:lnTo>
                    <a:pt x="295296" y="271013"/>
                  </a:lnTo>
                  <a:lnTo>
                    <a:pt x="293036" y="272438"/>
                  </a:lnTo>
                  <a:lnTo>
                    <a:pt x="295165" y="273858"/>
                  </a:lnTo>
                  <a:lnTo>
                    <a:pt x="294567" y="275851"/>
                  </a:lnTo>
                  <a:lnTo>
                    <a:pt x="292279" y="275705"/>
                  </a:lnTo>
                  <a:lnTo>
                    <a:pt x="292897" y="277291"/>
                  </a:lnTo>
                  <a:lnTo>
                    <a:pt x="291762" y="279705"/>
                  </a:lnTo>
                  <a:lnTo>
                    <a:pt x="292682" y="280558"/>
                  </a:lnTo>
                  <a:lnTo>
                    <a:pt x="291640" y="282441"/>
                  </a:lnTo>
                  <a:lnTo>
                    <a:pt x="291500" y="286933"/>
                  </a:lnTo>
                  <a:lnTo>
                    <a:pt x="290725" y="287171"/>
                  </a:lnTo>
                  <a:lnTo>
                    <a:pt x="290287" y="288642"/>
                  </a:lnTo>
                  <a:lnTo>
                    <a:pt x="288078" y="289807"/>
                  </a:lnTo>
                  <a:lnTo>
                    <a:pt x="286343" y="289393"/>
                  </a:lnTo>
                  <a:lnTo>
                    <a:pt x="283025" y="289598"/>
                  </a:lnTo>
                  <a:lnTo>
                    <a:pt x="280922" y="290910"/>
                  </a:lnTo>
                  <a:lnTo>
                    <a:pt x="279725" y="291170"/>
                  </a:lnTo>
                  <a:lnTo>
                    <a:pt x="278442" y="292229"/>
                  </a:lnTo>
                  <a:lnTo>
                    <a:pt x="276329" y="293241"/>
                  </a:lnTo>
                  <a:lnTo>
                    <a:pt x="274911" y="293327"/>
                  </a:lnTo>
                  <a:lnTo>
                    <a:pt x="274409" y="294333"/>
                  </a:lnTo>
                  <a:lnTo>
                    <a:pt x="272550" y="295277"/>
                  </a:lnTo>
                  <a:lnTo>
                    <a:pt x="271289" y="294356"/>
                  </a:lnTo>
                  <a:lnTo>
                    <a:pt x="269674" y="295283"/>
                  </a:lnTo>
                  <a:lnTo>
                    <a:pt x="268561" y="294688"/>
                  </a:lnTo>
                  <a:lnTo>
                    <a:pt x="269353" y="292551"/>
                  </a:lnTo>
                  <a:lnTo>
                    <a:pt x="268914" y="291443"/>
                  </a:lnTo>
                  <a:lnTo>
                    <a:pt x="267453" y="290158"/>
                  </a:lnTo>
                  <a:lnTo>
                    <a:pt x="267591" y="287306"/>
                  </a:lnTo>
                  <a:lnTo>
                    <a:pt x="266301" y="286510"/>
                  </a:lnTo>
                  <a:lnTo>
                    <a:pt x="264263" y="289109"/>
                  </a:lnTo>
                  <a:lnTo>
                    <a:pt x="261667" y="286203"/>
                  </a:lnTo>
                  <a:lnTo>
                    <a:pt x="261144" y="285175"/>
                  </a:lnTo>
                  <a:lnTo>
                    <a:pt x="260710" y="281194"/>
                  </a:lnTo>
                  <a:lnTo>
                    <a:pt x="259224" y="281548"/>
                  </a:lnTo>
                  <a:lnTo>
                    <a:pt x="257792" y="285182"/>
                  </a:lnTo>
                  <a:lnTo>
                    <a:pt x="256696" y="285005"/>
                  </a:lnTo>
                  <a:lnTo>
                    <a:pt x="254525" y="286026"/>
                  </a:lnTo>
                  <a:lnTo>
                    <a:pt x="251020" y="288597"/>
                  </a:lnTo>
                  <a:lnTo>
                    <a:pt x="249380" y="288567"/>
                  </a:lnTo>
                  <a:lnTo>
                    <a:pt x="248786" y="287091"/>
                  </a:lnTo>
                  <a:lnTo>
                    <a:pt x="250080" y="283930"/>
                  </a:lnTo>
                  <a:lnTo>
                    <a:pt x="249530" y="282268"/>
                  </a:lnTo>
                  <a:lnTo>
                    <a:pt x="247436" y="283169"/>
                  </a:lnTo>
                  <a:lnTo>
                    <a:pt x="246378" y="283059"/>
                  </a:lnTo>
                  <a:lnTo>
                    <a:pt x="246123" y="281336"/>
                  </a:lnTo>
                  <a:lnTo>
                    <a:pt x="244864" y="278953"/>
                  </a:lnTo>
                  <a:lnTo>
                    <a:pt x="245618" y="275698"/>
                  </a:lnTo>
                  <a:lnTo>
                    <a:pt x="244430" y="275652"/>
                  </a:lnTo>
                  <a:lnTo>
                    <a:pt x="242717" y="274351"/>
                  </a:lnTo>
                  <a:lnTo>
                    <a:pt x="241620" y="275668"/>
                  </a:lnTo>
                  <a:lnTo>
                    <a:pt x="240702" y="274943"/>
                  </a:lnTo>
                  <a:lnTo>
                    <a:pt x="238805" y="275013"/>
                  </a:lnTo>
                  <a:lnTo>
                    <a:pt x="238390" y="272851"/>
                  </a:lnTo>
                  <a:lnTo>
                    <a:pt x="239953" y="271891"/>
                  </a:lnTo>
                  <a:lnTo>
                    <a:pt x="239614" y="268191"/>
                  </a:lnTo>
                  <a:lnTo>
                    <a:pt x="235532" y="265044"/>
                  </a:lnTo>
                  <a:lnTo>
                    <a:pt x="233842" y="264441"/>
                  </a:lnTo>
                  <a:lnTo>
                    <a:pt x="233363" y="263509"/>
                  </a:lnTo>
                  <a:lnTo>
                    <a:pt x="233737" y="262049"/>
                  </a:lnTo>
                  <a:lnTo>
                    <a:pt x="233262" y="260662"/>
                  </a:lnTo>
                  <a:lnTo>
                    <a:pt x="232139" y="260358"/>
                  </a:lnTo>
                  <a:lnTo>
                    <a:pt x="230601" y="261658"/>
                  </a:lnTo>
                  <a:lnTo>
                    <a:pt x="230467" y="262552"/>
                  </a:lnTo>
                  <a:lnTo>
                    <a:pt x="226413" y="263523"/>
                  </a:lnTo>
                  <a:lnTo>
                    <a:pt x="224556" y="263165"/>
                  </a:lnTo>
                  <a:lnTo>
                    <a:pt x="222699" y="263893"/>
                  </a:lnTo>
                  <a:lnTo>
                    <a:pt x="223346" y="266609"/>
                  </a:lnTo>
                  <a:lnTo>
                    <a:pt x="222129" y="267833"/>
                  </a:lnTo>
                  <a:lnTo>
                    <a:pt x="219431" y="268528"/>
                  </a:lnTo>
                  <a:lnTo>
                    <a:pt x="218817" y="270737"/>
                  </a:lnTo>
                  <a:lnTo>
                    <a:pt x="218335" y="272166"/>
                  </a:lnTo>
                  <a:lnTo>
                    <a:pt x="217358" y="271786"/>
                  </a:lnTo>
                  <a:lnTo>
                    <a:pt x="216236" y="272541"/>
                  </a:lnTo>
                  <a:lnTo>
                    <a:pt x="218052" y="278217"/>
                  </a:lnTo>
                  <a:lnTo>
                    <a:pt x="219478" y="279108"/>
                  </a:lnTo>
                  <a:lnTo>
                    <a:pt x="219036" y="281708"/>
                  </a:lnTo>
                  <a:lnTo>
                    <a:pt x="219440" y="284024"/>
                  </a:lnTo>
                  <a:lnTo>
                    <a:pt x="218008" y="284887"/>
                  </a:lnTo>
                  <a:lnTo>
                    <a:pt x="218409" y="286478"/>
                  </a:lnTo>
                  <a:lnTo>
                    <a:pt x="217297" y="286801"/>
                  </a:lnTo>
                  <a:lnTo>
                    <a:pt x="214280" y="285771"/>
                  </a:lnTo>
                  <a:lnTo>
                    <a:pt x="212409" y="287111"/>
                  </a:lnTo>
                  <a:lnTo>
                    <a:pt x="212157" y="289731"/>
                  </a:lnTo>
                  <a:lnTo>
                    <a:pt x="211392" y="290600"/>
                  </a:lnTo>
                  <a:lnTo>
                    <a:pt x="209101" y="290267"/>
                  </a:lnTo>
                  <a:lnTo>
                    <a:pt x="208047" y="290797"/>
                  </a:lnTo>
                  <a:lnTo>
                    <a:pt x="204901" y="291411"/>
                  </a:lnTo>
                  <a:lnTo>
                    <a:pt x="203429" y="290548"/>
                  </a:lnTo>
                  <a:lnTo>
                    <a:pt x="201337" y="292018"/>
                  </a:lnTo>
                  <a:lnTo>
                    <a:pt x="198703" y="290818"/>
                  </a:lnTo>
                  <a:lnTo>
                    <a:pt x="195744" y="291829"/>
                  </a:lnTo>
                  <a:lnTo>
                    <a:pt x="195456" y="293936"/>
                  </a:lnTo>
                  <a:lnTo>
                    <a:pt x="194737" y="294898"/>
                  </a:lnTo>
                  <a:lnTo>
                    <a:pt x="192666" y="296064"/>
                  </a:lnTo>
                  <a:lnTo>
                    <a:pt x="192061" y="297407"/>
                  </a:lnTo>
                  <a:lnTo>
                    <a:pt x="190993" y="297577"/>
                  </a:lnTo>
                  <a:lnTo>
                    <a:pt x="189717" y="297628"/>
                  </a:lnTo>
                  <a:lnTo>
                    <a:pt x="187863" y="299255"/>
                  </a:lnTo>
                  <a:lnTo>
                    <a:pt x="187538" y="299779"/>
                  </a:lnTo>
                  <a:lnTo>
                    <a:pt x="184055" y="300649"/>
                  </a:lnTo>
                  <a:lnTo>
                    <a:pt x="182876" y="301920"/>
                  </a:lnTo>
                  <a:lnTo>
                    <a:pt x="179233" y="303120"/>
                  </a:lnTo>
                  <a:lnTo>
                    <a:pt x="176983" y="304186"/>
                  </a:lnTo>
                  <a:lnTo>
                    <a:pt x="175626" y="304307"/>
                  </a:lnTo>
                  <a:lnTo>
                    <a:pt x="173858" y="305322"/>
                  </a:lnTo>
                  <a:lnTo>
                    <a:pt x="172162" y="304950"/>
                  </a:lnTo>
                  <a:lnTo>
                    <a:pt x="169821" y="305456"/>
                  </a:lnTo>
                  <a:lnTo>
                    <a:pt x="168097" y="304771"/>
                  </a:lnTo>
                  <a:lnTo>
                    <a:pt x="166564" y="306780"/>
                  </a:lnTo>
                  <a:lnTo>
                    <a:pt x="164078" y="306251"/>
                  </a:lnTo>
                  <a:lnTo>
                    <a:pt x="163580" y="306754"/>
                  </a:lnTo>
                  <a:lnTo>
                    <a:pt x="166945" y="311551"/>
                  </a:lnTo>
                  <a:lnTo>
                    <a:pt x="167499" y="313998"/>
                  </a:lnTo>
                  <a:lnTo>
                    <a:pt x="166205" y="318621"/>
                  </a:lnTo>
                  <a:lnTo>
                    <a:pt x="165185" y="320538"/>
                  </a:lnTo>
                  <a:lnTo>
                    <a:pt x="163876" y="320225"/>
                  </a:lnTo>
                  <a:lnTo>
                    <a:pt x="162823" y="322553"/>
                  </a:lnTo>
                  <a:lnTo>
                    <a:pt x="161536" y="323666"/>
                  </a:lnTo>
                  <a:lnTo>
                    <a:pt x="158463" y="324847"/>
                  </a:lnTo>
                  <a:lnTo>
                    <a:pt x="157260" y="325773"/>
                  </a:lnTo>
                  <a:lnTo>
                    <a:pt x="156760" y="327780"/>
                  </a:lnTo>
                  <a:lnTo>
                    <a:pt x="155729" y="329410"/>
                  </a:lnTo>
                  <a:lnTo>
                    <a:pt x="153608" y="328214"/>
                  </a:lnTo>
                  <a:lnTo>
                    <a:pt x="153333" y="327359"/>
                  </a:lnTo>
                  <a:lnTo>
                    <a:pt x="151230" y="325472"/>
                  </a:lnTo>
                  <a:lnTo>
                    <a:pt x="150519" y="322884"/>
                  </a:lnTo>
                  <a:lnTo>
                    <a:pt x="147323" y="323026"/>
                  </a:lnTo>
                  <a:lnTo>
                    <a:pt x="145508" y="322553"/>
                  </a:lnTo>
                  <a:lnTo>
                    <a:pt x="144992" y="323442"/>
                  </a:lnTo>
                  <a:lnTo>
                    <a:pt x="143155" y="324428"/>
                  </a:lnTo>
                  <a:lnTo>
                    <a:pt x="141729" y="324530"/>
                  </a:lnTo>
                  <a:lnTo>
                    <a:pt x="139204" y="323210"/>
                  </a:lnTo>
                  <a:lnTo>
                    <a:pt x="138733" y="322182"/>
                  </a:lnTo>
                  <a:lnTo>
                    <a:pt x="137370" y="321653"/>
                  </a:lnTo>
                  <a:lnTo>
                    <a:pt x="135310" y="319815"/>
                  </a:lnTo>
                  <a:lnTo>
                    <a:pt x="133981" y="319428"/>
                  </a:lnTo>
                  <a:lnTo>
                    <a:pt x="131759" y="319547"/>
                  </a:lnTo>
                  <a:lnTo>
                    <a:pt x="129444" y="318598"/>
                  </a:lnTo>
                  <a:lnTo>
                    <a:pt x="129014" y="317321"/>
                  </a:lnTo>
                  <a:lnTo>
                    <a:pt x="127915" y="317049"/>
                  </a:lnTo>
                  <a:lnTo>
                    <a:pt x="126775" y="317775"/>
                  </a:lnTo>
                  <a:lnTo>
                    <a:pt x="123585" y="317479"/>
                  </a:lnTo>
                  <a:lnTo>
                    <a:pt x="121915" y="316938"/>
                  </a:lnTo>
                  <a:lnTo>
                    <a:pt x="121346" y="314634"/>
                  </a:lnTo>
                  <a:lnTo>
                    <a:pt x="120205" y="313890"/>
                  </a:lnTo>
                  <a:lnTo>
                    <a:pt x="119279" y="312112"/>
                  </a:lnTo>
                  <a:lnTo>
                    <a:pt x="118745" y="309942"/>
                  </a:lnTo>
                  <a:lnTo>
                    <a:pt x="117445" y="308389"/>
                  </a:lnTo>
                  <a:lnTo>
                    <a:pt x="115109" y="307619"/>
                  </a:lnTo>
                  <a:lnTo>
                    <a:pt x="113425" y="307484"/>
                  </a:lnTo>
                  <a:lnTo>
                    <a:pt x="111395" y="308690"/>
                  </a:lnTo>
                  <a:lnTo>
                    <a:pt x="109781" y="308858"/>
                  </a:lnTo>
                  <a:lnTo>
                    <a:pt x="107000" y="308413"/>
                  </a:lnTo>
                  <a:lnTo>
                    <a:pt x="106904" y="306576"/>
                  </a:lnTo>
                  <a:lnTo>
                    <a:pt x="103602" y="303815"/>
                  </a:lnTo>
                  <a:lnTo>
                    <a:pt x="101400" y="304521"/>
                  </a:lnTo>
                  <a:lnTo>
                    <a:pt x="100034" y="306398"/>
                  </a:lnTo>
                  <a:lnTo>
                    <a:pt x="98440" y="306223"/>
                  </a:lnTo>
                  <a:lnTo>
                    <a:pt x="97970" y="307294"/>
                  </a:lnTo>
                  <a:lnTo>
                    <a:pt x="94752" y="309377"/>
                  </a:lnTo>
                  <a:lnTo>
                    <a:pt x="94449" y="310909"/>
                  </a:lnTo>
                  <a:lnTo>
                    <a:pt x="92423" y="312456"/>
                  </a:lnTo>
                  <a:lnTo>
                    <a:pt x="92353" y="315203"/>
                  </a:lnTo>
                  <a:lnTo>
                    <a:pt x="91650" y="316502"/>
                  </a:lnTo>
                  <a:lnTo>
                    <a:pt x="92071" y="318461"/>
                  </a:lnTo>
                  <a:lnTo>
                    <a:pt x="88815" y="319674"/>
                  </a:lnTo>
                  <a:lnTo>
                    <a:pt x="83478" y="320900"/>
                  </a:lnTo>
                  <a:lnTo>
                    <a:pt x="81348" y="322472"/>
                  </a:lnTo>
                  <a:lnTo>
                    <a:pt x="80975" y="324524"/>
                  </a:lnTo>
                  <a:lnTo>
                    <a:pt x="79920" y="326173"/>
                  </a:lnTo>
                  <a:lnTo>
                    <a:pt x="74783" y="327666"/>
                  </a:lnTo>
                  <a:lnTo>
                    <a:pt x="73950" y="328364"/>
                  </a:lnTo>
                  <a:lnTo>
                    <a:pt x="73438" y="330118"/>
                  </a:lnTo>
                  <a:lnTo>
                    <a:pt x="72546" y="330400"/>
                  </a:lnTo>
                  <a:lnTo>
                    <a:pt x="70586" y="329375"/>
                  </a:lnTo>
                  <a:lnTo>
                    <a:pt x="70522" y="328201"/>
                  </a:lnTo>
                  <a:lnTo>
                    <a:pt x="66353" y="327502"/>
                  </a:lnTo>
                  <a:lnTo>
                    <a:pt x="64217" y="324909"/>
                  </a:lnTo>
                  <a:lnTo>
                    <a:pt x="63848" y="323904"/>
                  </a:lnTo>
                  <a:lnTo>
                    <a:pt x="62584" y="323640"/>
                  </a:lnTo>
                  <a:lnTo>
                    <a:pt x="61567" y="322673"/>
                  </a:lnTo>
                  <a:lnTo>
                    <a:pt x="59689" y="322424"/>
                  </a:lnTo>
                  <a:lnTo>
                    <a:pt x="60526" y="320701"/>
                  </a:lnTo>
                  <a:lnTo>
                    <a:pt x="60692" y="319153"/>
                  </a:lnTo>
                  <a:lnTo>
                    <a:pt x="60185" y="318061"/>
                  </a:lnTo>
                  <a:lnTo>
                    <a:pt x="60357" y="316610"/>
                  </a:lnTo>
                  <a:lnTo>
                    <a:pt x="62366" y="314475"/>
                  </a:lnTo>
                  <a:lnTo>
                    <a:pt x="63995" y="311625"/>
                  </a:lnTo>
                  <a:lnTo>
                    <a:pt x="66508" y="310256"/>
                  </a:lnTo>
                  <a:lnTo>
                    <a:pt x="66719" y="309244"/>
                  </a:lnTo>
                  <a:lnTo>
                    <a:pt x="68337" y="306931"/>
                  </a:lnTo>
                  <a:lnTo>
                    <a:pt x="68307" y="306082"/>
                  </a:lnTo>
                  <a:lnTo>
                    <a:pt x="69819" y="305250"/>
                  </a:lnTo>
                  <a:lnTo>
                    <a:pt x="69704" y="304505"/>
                  </a:lnTo>
                  <a:lnTo>
                    <a:pt x="71487" y="303750"/>
                  </a:lnTo>
                  <a:lnTo>
                    <a:pt x="70687" y="300916"/>
                  </a:lnTo>
                  <a:lnTo>
                    <a:pt x="69613" y="299608"/>
                  </a:lnTo>
                  <a:lnTo>
                    <a:pt x="67577" y="299316"/>
                  </a:lnTo>
                  <a:lnTo>
                    <a:pt x="65373" y="299418"/>
                  </a:lnTo>
                  <a:lnTo>
                    <a:pt x="68791" y="298760"/>
                  </a:lnTo>
                  <a:lnTo>
                    <a:pt x="69710" y="297928"/>
                  </a:lnTo>
                  <a:lnTo>
                    <a:pt x="70372" y="294873"/>
                  </a:lnTo>
                  <a:lnTo>
                    <a:pt x="71850" y="293411"/>
                  </a:lnTo>
                  <a:lnTo>
                    <a:pt x="72877" y="290608"/>
                  </a:lnTo>
                  <a:lnTo>
                    <a:pt x="72228" y="289657"/>
                  </a:lnTo>
                  <a:lnTo>
                    <a:pt x="73603" y="288414"/>
                  </a:lnTo>
                  <a:lnTo>
                    <a:pt x="74967" y="289037"/>
                  </a:lnTo>
                  <a:lnTo>
                    <a:pt x="75621" y="290312"/>
                  </a:lnTo>
                  <a:lnTo>
                    <a:pt x="77385" y="292060"/>
                  </a:lnTo>
                  <a:lnTo>
                    <a:pt x="78562" y="291376"/>
                  </a:lnTo>
                  <a:lnTo>
                    <a:pt x="77749" y="290459"/>
                  </a:lnTo>
                  <a:lnTo>
                    <a:pt x="78100" y="289464"/>
                  </a:lnTo>
                  <a:lnTo>
                    <a:pt x="77819" y="287064"/>
                  </a:lnTo>
                  <a:lnTo>
                    <a:pt x="78816" y="286502"/>
                  </a:lnTo>
                  <a:lnTo>
                    <a:pt x="78201" y="285026"/>
                  </a:lnTo>
                  <a:lnTo>
                    <a:pt x="76865" y="285561"/>
                  </a:lnTo>
                  <a:lnTo>
                    <a:pt x="75791" y="284397"/>
                  </a:lnTo>
                  <a:lnTo>
                    <a:pt x="74229" y="283935"/>
                  </a:lnTo>
                  <a:lnTo>
                    <a:pt x="73795" y="284713"/>
                  </a:lnTo>
                  <a:lnTo>
                    <a:pt x="71264" y="283564"/>
                  </a:lnTo>
                  <a:lnTo>
                    <a:pt x="71050" y="282602"/>
                  </a:lnTo>
                  <a:lnTo>
                    <a:pt x="68803" y="282733"/>
                  </a:lnTo>
                  <a:lnTo>
                    <a:pt x="67170" y="281106"/>
                  </a:lnTo>
                  <a:lnTo>
                    <a:pt x="67174" y="278244"/>
                  </a:lnTo>
                  <a:lnTo>
                    <a:pt x="65260" y="277687"/>
                  </a:lnTo>
                  <a:lnTo>
                    <a:pt x="62158" y="274976"/>
                  </a:lnTo>
                  <a:lnTo>
                    <a:pt x="60405" y="274991"/>
                  </a:lnTo>
                  <a:lnTo>
                    <a:pt x="61464" y="266383"/>
                  </a:lnTo>
                  <a:lnTo>
                    <a:pt x="60339" y="266809"/>
                  </a:lnTo>
                  <a:lnTo>
                    <a:pt x="59379" y="266202"/>
                  </a:lnTo>
                  <a:lnTo>
                    <a:pt x="56760" y="268461"/>
                  </a:lnTo>
                  <a:lnTo>
                    <a:pt x="54545" y="268464"/>
                  </a:lnTo>
                  <a:lnTo>
                    <a:pt x="53579" y="270085"/>
                  </a:lnTo>
                  <a:lnTo>
                    <a:pt x="52973" y="268462"/>
                  </a:lnTo>
                  <a:lnTo>
                    <a:pt x="53671" y="266664"/>
                  </a:lnTo>
                  <a:lnTo>
                    <a:pt x="53171" y="262719"/>
                  </a:lnTo>
                  <a:lnTo>
                    <a:pt x="50891" y="261381"/>
                  </a:lnTo>
                  <a:lnTo>
                    <a:pt x="49753" y="262114"/>
                  </a:lnTo>
                  <a:lnTo>
                    <a:pt x="48801" y="261043"/>
                  </a:lnTo>
                  <a:lnTo>
                    <a:pt x="47199" y="261150"/>
                  </a:lnTo>
                  <a:lnTo>
                    <a:pt x="46915" y="259906"/>
                  </a:lnTo>
                  <a:lnTo>
                    <a:pt x="45850" y="258810"/>
                  </a:lnTo>
                  <a:lnTo>
                    <a:pt x="45968" y="255051"/>
                  </a:lnTo>
                  <a:lnTo>
                    <a:pt x="46427" y="253666"/>
                  </a:lnTo>
                  <a:lnTo>
                    <a:pt x="46353" y="251587"/>
                  </a:lnTo>
                  <a:lnTo>
                    <a:pt x="46774" y="249610"/>
                  </a:lnTo>
                  <a:lnTo>
                    <a:pt x="49615" y="251670"/>
                  </a:lnTo>
                  <a:lnTo>
                    <a:pt x="51210" y="249540"/>
                  </a:lnTo>
                  <a:lnTo>
                    <a:pt x="52383" y="245979"/>
                  </a:lnTo>
                  <a:lnTo>
                    <a:pt x="53333" y="244970"/>
                  </a:lnTo>
                  <a:lnTo>
                    <a:pt x="52861" y="243803"/>
                  </a:lnTo>
                  <a:lnTo>
                    <a:pt x="54040" y="241883"/>
                  </a:lnTo>
                  <a:lnTo>
                    <a:pt x="53643" y="240212"/>
                  </a:lnTo>
                  <a:lnTo>
                    <a:pt x="52653" y="240312"/>
                  </a:lnTo>
                  <a:lnTo>
                    <a:pt x="52280" y="238984"/>
                  </a:lnTo>
                  <a:lnTo>
                    <a:pt x="53908" y="237049"/>
                  </a:lnTo>
                  <a:lnTo>
                    <a:pt x="54175" y="235425"/>
                  </a:lnTo>
                  <a:lnTo>
                    <a:pt x="55365" y="233561"/>
                  </a:lnTo>
                  <a:lnTo>
                    <a:pt x="55648" y="232091"/>
                  </a:lnTo>
                  <a:lnTo>
                    <a:pt x="55360" y="230449"/>
                  </a:lnTo>
                  <a:lnTo>
                    <a:pt x="56029" y="228759"/>
                  </a:lnTo>
                  <a:lnTo>
                    <a:pt x="54918" y="227077"/>
                  </a:lnTo>
                  <a:lnTo>
                    <a:pt x="55649" y="226344"/>
                  </a:lnTo>
                  <a:lnTo>
                    <a:pt x="57741" y="227527"/>
                  </a:lnTo>
                  <a:lnTo>
                    <a:pt x="59510" y="225394"/>
                  </a:lnTo>
                  <a:lnTo>
                    <a:pt x="59027" y="223157"/>
                  </a:lnTo>
                  <a:lnTo>
                    <a:pt x="59044" y="220563"/>
                  </a:lnTo>
                  <a:lnTo>
                    <a:pt x="59636" y="220053"/>
                  </a:lnTo>
                  <a:lnTo>
                    <a:pt x="61004" y="217128"/>
                  </a:lnTo>
                  <a:lnTo>
                    <a:pt x="60497" y="214488"/>
                  </a:lnTo>
                  <a:lnTo>
                    <a:pt x="61355" y="213028"/>
                  </a:lnTo>
                  <a:lnTo>
                    <a:pt x="62745" y="211794"/>
                  </a:lnTo>
                  <a:lnTo>
                    <a:pt x="63702" y="209915"/>
                  </a:lnTo>
                  <a:lnTo>
                    <a:pt x="68050" y="208600"/>
                  </a:lnTo>
                  <a:lnTo>
                    <a:pt x="67980" y="207258"/>
                  </a:lnTo>
                  <a:lnTo>
                    <a:pt x="69398" y="206560"/>
                  </a:lnTo>
                  <a:lnTo>
                    <a:pt x="69428" y="205516"/>
                  </a:lnTo>
                  <a:lnTo>
                    <a:pt x="68428" y="204264"/>
                  </a:lnTo>
                  <a:lnTo>
                    <a:pt x="68394" y="201496"/>
                  </a:lnTo>
                  <a:lnTo>
                    <a:pt x="66935" y="201196"/>
                  </a:lnTo>
                  <a:lnTo>
                    <a:pt x="66300" y="200286"/>
                  </a:lnTo>
                  <a:lnTo>
                    <a:pt x="66708" y="198406"/>
                  </a:lnTo>
                  <a:lnTo>
                    <a:pt x="65200" y="196199"/>
                  </a:lnTo>
                  <a:lnTo>
                    <a:pt x="63735" y="195198"/>
                  </a:lnTo>
                  <a:lnTo>
                    <a:pt x="62341" y="195078"/>
                  </a:lnTo>
                  <a:lnTo>
                    <a:pt x="62437" y="193933"/>
                  </a:lnTo>
                  <a:lnTo>
                    <a:pt x="62921" y="191968"/>
                  </a:lnTo>
                  <a:lnTo>
                    <a:pt x="61432" y="190371"/>
                  </a:lnTo>
                  <a:lnTo>
                    <a:pt x="60514" y="190774"/>
                  </a:lnTo>
                  <a:lnTo>
                    <a:pt x="57830" y="190462"/>
                  </a:lnTo>
                  <a:lnTo>
                    <a:pt x="56981" y="191161"/>
                  </a:lnTo>
                  <a:lnTo>
                    <a:pt x="55431" y="190003"/>
                  </a:lnTo>
                  <a:lnTo>
                    <a:pt x="55148" y="188125"/>
                  </a:lnTo>
                  <a:lnTo>
                    <a:pt x="55706" y="186544"/>
                  </a:lnTo>
                  <a:lnTo>
                    <a:pt x="55071" y="185146"/>
                  </a:lnTo>
                  <a:lnTo>
                    <a:pt x="52711" y="181682"/>
                  </a:lnTo>
                  <a:lnTo>
                    <a:pt x="51267" y="181995"/>
                  </a:lnTo>
                  <a:lnTo>
                    <a:pt x="51225" y="183556"/>
                  </a:lnTo>
                  <a:lnTo>
                    <a:pt x="49184" y="186530"/>
                  </a:lnTo>
                  <a:lnTo>
                    <a:pt x="48334" y="188217"/>
                  </a:lnTo>
                  <a:lnTo>
                    <a:pt x="45732" y="188785"/>
                  </a:lnTo>
                  <a:lnTo>
                    <a:pt x="44959" y="187533"/>
                  </a:lnTo>
                  <a:lnTo>
                    <a:pt x="43309" y="187282"/>
                  </a:lnTo>
                  <a:lnTo>
                    <a:pt x="40408" y="188271"/>
                  </a:lnTo>
                  <a:lnTo>
                    <a:pt x="36831" y="187176"/>
                  </a:lnTo>
                  <a:lnTo>
                    <a:pt x="35946" y="186351"/>
                  </a:lnTo>
                  <a:lnTo>
                    <a:pt x="33949" y="186561"/>
                  </a:lnTo>
                  <a:lnTo>
                    <a:pt x="29758" y="192540"/>
                  </a:lnTo>
                  <a:lnTo>
                    <a:pt x="30280" y="195331"/>
                  </a:lnTo>
                  <a:lnTo>
                    <a:pt x="26181" y="196012"/>
                  </a:lnTo>
                  <a:lnTo>
                    <a:pt x="25683" y="195444"/>
                  </a:lnTo>
                  <a:lnTo>
                    <a:pt x="23855" y="195670"/>
                  </a:lnTo>
                  <a:lnTo>
                    <a:pt x="22747" y="195299"/>
                  </a:lnTo>
                  <a:lnTo>
                    <a:pt x="19702" y="195814"/>
                  </a:lnTo>
                  <a:lnTo>
                    <a:pt x="16990" y="195962"/>
                  </a:lnTo>
                  <a:lnTo>
                    <a:pt x="15583" y="194638"/>
                  </a:lnTo>
                  <a:lnTo>
                    <a:pt x="14099" y="194797"/>
                  </a:lnTo>
                  <a:lnTo>
                    <a:pt x="12780" y="192106"/>
                  </a:lnTo>
                  <a:lnTo>
                    <a:pt x="10650" y="190979"/>
                  </a:lnTo>
                  <a:lnTo>
                    <a:pt x="10804" y="189495"/>
                  </a:lnTo>
                  <a:lnTo>
                    <a:pt x="9451" y="188019"/>
                  </a:lnTo>
                  <a:lnTo>
                    <a:pt x="10247" y="186185"/>
                  </a:lnTo>
                  <a:lnTo>
                    <a:pt x="10142" y="183289"/>
                  </a:lnTo>
                  <a:lnTo>
                    <a:pt x="11041" y="181322"/>
                  </a:lnTo>
                  <a:lnTo>
                    <a:pt x="7961" y="179464"/>
                  </a:lnTo>
                  <a:lnTo>
                    <a:pt x="7639" y="177461"/>
                  </a:lnTo>
                  <a:lnTo>
                    <a:pt x="6687" y="175740"/>
                  </a:lnTo>
                  <a:lnTo>
                    <a:pt x="6793" y="173284"/>
                  </a:lnTo>
                  <a:lnTo>
                    <a:pt x="7752" y="171675"/>
                  </a:lnTo>
                  <a:lnTo>
                    <a:pt x="11084" y="170561"/>
                  </a:lnTo>
                  <a:lnTo>
                    <a:pt x="10411" y="167794"/>
                  </a:lnTo>
                  <a:lnTo>
                    <a:pt x="11289" y="165681"/>
                  </a:lnTo>
                  <a:lnTo>
                    <a:pt x="11154" y="164534"/>
                  </a:lnTo>
                  <a:lnTo>
                    <a:pt x="9806" y="163660"/>
                  </a:lnTo>
                  <a:lnTo>
                    <a:pt x="8294" y="159497"/>
                  </a:lnTo>
                  <a:lnTo>
                    <a:pt x="6652" y="157482"/>
                  </a:lnTo>
                  <a:lnTo>
                    <a:pt x="4757" y="157294"/>
                  </a:lnTo>
                  <a:lnTo>
                    <a:pt x="2381" y="160049"/>
                  </a:lnTo>
                  <a:lnTo>
                    <a:pt x="826" y="160613"/>
                  </a:lnTo>
                  <a:lnTo>
                    <a:pt x="1709" y="159842"/>
                  </a:lnTo>
                  <a:lnTo>
                    <a:pt x="1377" y="158449"/>
                  </a:lnTo>
                  <a:lnTo>
                    <a:pt x="0" y="156702"/>
                  </a:lnTo>
                  <a:lnTo>
                    <a:pt x="1052" y="155266"/>
                  </a:lnTo>
                  <a:lnTo>
                    <a:pt x="2972" y="156291"/>
                  </a:lnTo>
                  <a:lnTo>
                    <a:pt x="3784" y="155886"/>
                  </a:lnTo>
                  <a:lnTo>
                    <a:pt x="3327" y="154351"/>
                  </a:lnTo>
                  <a:lnTo>
                    <a:pt x="1214" y="154047"/>
                  </a:lnTo>
                  <a:lnTo>
                    <a:pt x="1688" y="152598"/>
                  </a:lnTo>
                  <a:lnTo>
                    <a:pt x="4699" y="151584"/>
                  </a:lnTo>
                  <a:lnTo>
                    <a:pt x="6079" y="151905"/>
                  </a:lnTo>
                  <a:lnTo>
                    <a:pt x="7068" y="150767"/>
                  </a:lnTo>
                  <a:lnTo>
                    <a:pt x="9510" y="145822"/>
                  </a:lnTo>
                  <a:lnTo>
                    <a:pt x="10474" y="145769"/>
                  </a:lnTo>
                  <a:lnTo>
                    <a:pt x="12194" y="143463"/>
                  </a:lnTo>
                  <a:lnTo>
                    <a:pt x="12800" y="141919"/>
                  </a:lnTo>
                  <a:lnTo>
                    <a:pt x="14362" y="142011"/>
                  </a:lnTo>
                  <a:lnTo>
                    <a:pt x="15425" y="141390"/>
                  </a:lnTo>
                  <a:lnTo>
                    <a:pt x="15688" y="140325"/>
                  </a:lnTo>
                  <a:lnTo>
                    <a:pt x="16976" y="140741"/>
                  </a:lnTo>
                  <a:lnTo>
                    <a:pt x="16984" y="139200"/>
                  </a:lnTo>
                  <a:lnTo>
                    <a:pt x="19414" y="135967"/>
                  </a:lnTo>
                  <a:lnTo>
                    <a:pt x="19628" y="133123"/>
                  </a:lnTo>
                  <a:lnTo>
                    <a:pt x="20833" y="131266"/>
                  </a:lnTo>
                  <a:lnTo>
                    <a:pt x="21286" y="129050"/>
                  </a:lnTo>
                  <a:lnTo>
                    <a:pt x="22829" y="130392"/>
                  </a:lnTo>
                  <a:lnTo>
                    <a:pt x="25192" y="130779"/>
                  </a:lnTo>
                  <a:lnTo>
                    <a:pt x="26600" y="130125"/>
                  </a:lnTo>
                  <a:lnTo>
                    <a:pt x="26743" y="133412"/>
                  </a:lnTo>
                  <a:lnTo>
                    <a:pt x="27512" y="134528"/>
                  </a:lnTo>
                  <a:lnTo>
                    <a:pt x="29331" y="135440"/>
                  </a:lnTo>
                  <a:lnTo>
                    <a:pt x="30981" y="137179"/>
                  </a:lnTo>
                  <a:lnTo>
                    <a:pt x="32933" y="136712"/>
                  </a:lnTo>
                  <a:lnTo>
                    <a:pt x="34244" y="137840"/>
                  </a:lnTo>
                  <a:lnTo>
                    <a:pt x="34070" y="138973"/>
                  </a:lnTo>
                  <a:lnTo>
                    <a:pt x="35216" y="140605"/>
                  </a:lnTo>
                  <a:lnTo>
                    <a:pt x="36818" y="142106"/>
                  </a:lnTo>
                  <a:lnTo>
                    <a:pt x="37834" y="141031"/>
                  </a:lnTo>
                  <a:lnTo>
                    <a:pt x="39057" y="141016"/>
                  </a:lnTo>
                  <a:lnTo>
                    <a:pt x="40319" y="139816"/>
                  </a:lnTo>
                  <a:lnTo>
                    <a:pt x="42341" y="138838"/>
                  </a:lnTo>
                  <a:lnTo>
                    <a:pt x="41566" y="136813"/>
                  </a:lnTo>
                  <a:lnTo>
                    <a:pt x="43018" y="135046"/>
                  </a:lnTo>
                  <a:lnTo>
                    <a:pt x="44648" y="134061"/>
                  </a:lnTo>
                  <a:lnTo>
                    <a:pt x="45483" y="131711"/>
                  </a:lnTo>
                  <a:lnTo>
                    <a:pt x="46355" y="131671"/>
                  </a:lnTo>
                  <a:lnTo>
                    <a:pt x="47657" y="129619"/>
                  </a:lnTo>
                  <a:lnTo>
                    <a:pt x="47020" y="129064"/>
                  </a:lnTo>
                  <a:lnTo>
                    <a:pt x="48329" y="127418"/>
                  </a:lnTo>
                  <a:lnTo>
                    <a:pt x="51495" y="128269"/>
                  </a:lnTo>
                  <a:lnTo>
                    <a:pt x="52407" y="129682"/>
                  </a:lnTo>
                  <a:lnTo>
                    <a:pt x="53377" y="129913"/>
                  </a:lnTo>
                  <a:lnTo>
                    <a:pt x="55666" y="131209"/>
                  </a:lnTo>
                  <a:lnTo>
                    <a:pt x="57045" y="131126"/>
                  </a:lnTo>
                  <a:lnTo>
                    <a:pt x="59253" y="134745"/>
                  </a:lnTo>
                  <a:lnTo>
                    <a:pt x="59221" y="135516"/>
                  </a:lnTo>
                  <a:lnTo>
                    <a:pt x="60376" y="136816"/>
                  </a:lnTo>
                  <a:lnTo>
                    <a:pt x="62311" y="137141"/>
                  </a:lnTo>
                  <a:lnTo>
                    <a:pt x="64804" y="138890"/>
                  </a:lnTo>
                  <a:lnTo>
                    <a:pt x="66206" y="138138"/>
                  </a:lnTo>
                  <a:lnTo>
                    <a:pt x="69381" y="138018"/>
                  </a:lnTo>
                  <a:lnTo>
                    <a:pt x="70270" y="137021"/>
                  </a:lnTo>
                  <a:lnTo>
                    <a:pt x="72020" y="136377"/>
                  </a:lnTo>
                  <a:lnTo>
                    <a:pt x="72935" y="136942"/>
                  </a:lnTo>
                  <a:lnTo>
                    <a:pt x="74136" y="136166"/>
                  </a:lnTo>
                  <a:lnTo>
                    <a:pt x="75211" y="138182"/>
                  </a:lnTo>
                  <a:lnTo>
                    <a:pt x="76445" y="137242"/>
                  </a:lnTo>
                  <a:lnTo>
                    <a:pt x="77632" y="135501"/>
                  </a:lnTo>
                  <a:lnTo>
                    <a:pt x="79901" y="136315"/>
                  </a:lnTo>
                  <a:lnTo>
                    <a:pt x="80427" y="139452"/>
                  </a:lnTo>
                  <a:lnTo>
                    <a:pt x="81663" y="140081"/>
                  </a:lnTo>
                  <a:lnTo>
                    <a:pt x="83834" y="138887"/>
                  </a:lnTo>
                  <a:lnTo>
                    <a:pt x="84358" y="137492"/>
                  </a:lnTo>
                  <a:lnTo>
                    <a:pt x="86325" y="136065"/>
                  </a:lnTo>
                  <a:lnTo>
                    <a:pt x="90702" y="133659"/>
                  </a:lnTo>
                  <a:lnTo>
                    <a:pt x="91944" y="132220"/>
                  </a:lnTo>
                  <a:lnTo>
                    <a:pt x="95485" y="130841"/>
                  </a:lnTo>
                  <a:lnTo>
                    <a:pt x="96484" y="131376"/>
                  </a:lnTo>
                  <a:lnTo>
                    <a:pt x="98706" y="131130"/>
                  </a:lnTo>
                  <a:lnTo>
                    <a:pt x="101793" y="132780"/>
                  </a:lnTo>
                  <a:lnTo>
                    <a:pt x="103545" y="132268"/>
                  </a:lnTo>
                  <a:lnTo>
                    <a:pt x="104890" y="129614"/>
                  </a:lnTo>
                  <a:lnTo>
                    <a:pt x="104461" y="129266"/>
                  </a:lnTo>
                  <a:lnTo>
                    <a:pt x="105287" y="127195"/>
                  </a:lnTo>
                  <a:lnTo>
                    <a:pt x="105089" y="125703"/>
                  </a:lnTo>
                  <a:lnTo>
                    <a:pt x="105868" y="125406"/>
                  </a:lnTo>
                  <a:lnTo>
                    <a:pt x="106646" y="123602"/>
                  </a:lnTo>
                  <a:lnTo>
                    <a:pt x="105382" y="120779"/>
                  </a:lnTo>
                  <a:lnTo>
                    <a:pt x="106501" y="118979"/>
                  </a:lnTo>
                  <a:lnTo>
                    <a:pt x="107598" y="118536"/>
                  </a:lnTo>
                  <a:lnTo>
                    <a:pt x="109534" y="116817"/>
                  </a:lnTo>
                  <a:lnTo>
                    <a:pt x="109781" y="112683"/>
                  </a:lnTo>
                  <a:lnTo>
                    <a:pt x="109262" y="111108"/>
                  </a:lnTo>
                  <a:lnTo>
                    <a:pt x="109746" y="110204"/>
                  </a:lnTo>
                  <a:lnTo>
                    <a:pt x="110941" y="108623"/>
                  </a:lnTo>
                  <a:lnTo>
                    <a:pt x="111769" y="108476"/>
                  </a:lnTo>
                  <a:lnTo>
                    <a:pt x="112658" y="107048"/>
                  </a:lnTo>
                  <a:lnTo>
                    <a:pt x="115895" y="105879"/>
                  </a:lnTo>
                  <a:lnTo>
                    <a:pt x="117420" y="105805"/>
                  </a:lnTo>
                  <a:lnTo>
                    <a:pt x="118756" y="105134"/>
                  </a:lnTo>
                  <a:lnTo>
                    <a:pt x="120591" y="105162"/>
                  </a:lnTo>
                  <a:lnTo>
                    <a:pt x="123215" y="105873"/>
                  </a:lnTo>
                  <a:lnTo>
                    <a:pt x="124487" y="106677"/>
                  </a:lnTo>
                  <a:lnTo>
                    <a:pt x="125248" y="108595"/>
                  </a:lnTo>
                  <a:lnTo>
                    <a:pt x="128852" y="109441"/>
                  </a:lnTo>
                  <a:lnTo>
                    <a:pt x="128696" y="110220"/>
                  </a:lnTo>
                  <a:lnTo>
                    <a:pt x="129969" y="111948"/>
                  </a:lnTo>
                  <a:lnTo>
                    <a:pt x="130043" y="113008"/>
                  </a:lnTo>
                  <a:lnTo>
                    <a:pt x="131283" y="113456"/>
                  </a:lnTo>
                  <a:lnTo>
                    <a:pt x="132855" y="111712"/>
                  </a:lnTo>
                  <a:lnTo>
                    <a:pt x="135067" y="112240"/>
                  </a:lnTo>
                  <a:lnTo>
                    <a:pt x="136287" y="111666"/>
                  </a:lnTo>
                  <a:lnTo>
                    <a:pt x="136400" y="110146"/>
                  </a:lnTo>
                  <a:lnTo>
                    <a:pt x="140349" y="109188"/>
                  </a:lnTo>
                  <a:lnTo>
                    <a:pt x="144132" y="110177"/>
                  </a:lnTo>
                  <a:lnTo>
                    <a:pt x="145264" y="109384"/>
                  </a:lnTo>
                  <a:lnTo>
                    <a:pt x="145766" y="108209"/>
                  </a:lnTo>
                  <a:lnTo>
                    <a:pt x="149182" y="107159"/>
                  </a:lnTo>
                  <a:lnTo>
                    <a:pt x="149857" y="108593"/>
                  </a:lnTo>
                  <a:lnTo>
                    <a:pt x="153294" y="106971"/>
                  </a:lnTo>
                  <a:lnTo>
                    <a:pt x="154490" y="107187"/>
                  </a:lnTo>
                  <a:lnTo>
                    <a:pt x="155708" y="107179"/>
                  </a:lnTo>
                  <a:lnTo>
                    <a:pt x="158233" y="106001"/>
                  </a:lnTo>
                  <a:lnTo>
                    <a:pt x="158319" y="105003"/>
                  </a:lnTo>
                  <a:lnTo>
                    <a:pt x="162425" y="104893"/>
                  </a:lnTo>
                  <a:lnTo>
                    <a:pt x="166678" y="106641"/>
                  </a:lnTo>
                  <a:lnTo>
                    <a:pt x="168683" y="106164"/>
                  </a:lnTo>
                  <a:lnTo>
                    <a:pt x="171505" y="104630"/>
                  </a:lnTo>
                  <a:lnTo>
                    <a:pt x="173976" y="102716"/>
                  </a:lnTo>
                  <a:lnTo>
                    <a:pt x="176213" y="101887"/>
                  </a:lnTo>
                  <a:lnTo>
                    <a:pt x="174627" y="100539"/>
                  </a:lnTo>
                  <a:lnTo>
                    <a:pt x="176097" y="98617"/>
                  </a:lnTo>
                  <a:lnTo>
                    <a:pt x="175184" y="96252"/>
                  </a:lnTo>
                  <a:lnTo>
                    <a:pt x="173842" y="96147"/>
                  </a:lnTo>
                  <a:lnTo>
                    <a:pt x="174045" y="93438"/>
                  </a:lnTo>
                  <a:lnTo>
                    <a:pt x="175348" y="91904"/>
                  </a:lnTo>
                  <a:lnTo>
                    <a:pt x="174543" y="90337"/>
                  </a:lnTo>
                  <a:lnTo>
                    <a:pt x="172637" y="88341"/>
                  </a:lnTo>
                  <a:lnTo>
                    <a:pt x="171531" y="88607"/>
                  </a:lnTo>
                  <a:lnTo>
                    <a:pt x="170075" y="87979"/>
                  </a:lnTo>
                  <a:lnTo>
                    <a:pt x="169876" y="86741"/>
                  </a:lnTo>
                  <a:lnTo>
                    <a:pt x="171388" y="84022"/>
                  </a:lnTo>
                  <a:lnTo>
                    <a:pt x="170308" y="82133"/>
                  </a:lnTo>
                  <a:lnTo>
                    <a:pt x="169121" y="81738"/>
                  </a:lnTo>
                  <a:lnTo>
                    <a:pt x="168785" y="80439"/>
                  </a:lnTo>
                  <a:lnTo>
                    <a:pt x="167502" y="79104"/>
                  </a:lnTo>
                  <a:lnTo>
                    <a:pt x="163562" y="77042"/>
                  </a:lnTo>
                  <a:lnTo>
                    <a:pt x="162265" y="76734"/>
                  </a:lnTo>
                  <a:lnTo>
                    <a:pt x="160236" y="77056"/>
                  </a:lnTo>
                  <a:lnTo>
                    <a:pt x="158137" y="78485"/>
                  </a:lnTo>
                  <a:lnTo>
                    <a:pt x="155976" y="79331"/>
                  </a:lnTo>
                  <a:lnTo>
                    <a:pt x="155077" y="80149"/>
                  </a:lnTo>
                  <a:lnTo>
                    <a:pt x="153343" y="80426"/>
                  </a:lnTo>
                  <a:lnTo>
                    <a:pt x="152355" y="79319"/>
                  </a:lnTo>
                  <a:lnTo>
                    <a:pt x="150718" y="78422"/>
                  </a:lnTo>
                  <a:lnTo>
                    <a:pt x="150365" y="79118"/>
                  </a:lnTo>
                  <a:lnTo>
                    <a:pt x="148638" y="79102"/>
                  </a:lnTo>
                  <a:lnTo>
                    <a:pt x="147500" y="80144"/>
                  </a:lnTo>
                  <a:lnTo>
                    <a:pt x="145296" y="77255"/>
                  </a:lnTo>
                  <a:lnTo>
                    <a:pt x="145944" y="74180"/>
                  </a:lnTo>
                  <a:lnTo>
                    <a:pt x="146587" y="73458"/>
                  </a:lnTo>
                  <a:lnTo>
                    <a:pt x="147102" y="71524"/>
                  </a:lnTo>
                  <a:lnTo>
                    <a:pt x="144316" y="69978"/>
                  </a:lnTo>
                  <a:lnTo>
                    <a:pt x="142872" y="66556"/>
                  </a:lnTo>
                  <a:lnTo>
                    <a:pt x="141215" y="66164"/>
                  </a:lnTo>
                  <a:lnTo>
                    <a:pt x="140283" y="64402"/>
                  </a:lnTo>
                  <a:lnTo>
                    <a:pt x="138874" y="66384"/>
                  </a:lnTo>
                  <a:lnTo>
                    <a:pt x="137546" y="66711"/>
                  </a:lnTo>
                  <a:lnTo>
                    <a:pt x="136862" y="69086"/>
                  </a:lnTo>
                  <a:lnTo>
                    <a:pt x="134201" y="68196"/>
                  </a:lnTo>
                  <a:lnTo>
                    <a:pt x="132855" y="66223"/>
                  </a:lnTo>
                  <a:lnTo>
                    <a:pt x="132247" y="66282"/>
                  </a:lnTo>
                  <a:lnTo>
                    <a:pt x="131048" y="65293"/>
                  </a:lnTo>
                  <a:lnTo>
                    <a:pt x="131838" y="63942"/>
                  </a:lnTo>
                  <a:lnTo>
                    <a:pt x="132036" y="62519"/>
                  </a:lnTo>
                  <a:lnTo>
                    <a:pt x="131290" y="57487"/>
                  </a:lnTo>
                  <a:lnTo>
                    <a:pt x="129318" y="56945"/>
                  </a:lnTo>
                  <a:lnTo>
                    <a:pt x="129392" y="55509"/>
                  </a:lnTo>
                  <a:lnTo>
                    <a:pt x="129145" y="54395"/>
                  </a:lnTo>
                  <a:lnTo>
                    <a:pt x="131017" y="51197"/>
                  </a:lnTo>
                  <a:lnTo>
                    <a:pt x="132652" y="50771"/>
                  </a:lnTo>
                  <a:lnTo>
                    <a:pt x="133914" y="49906"/>
                  </a:lnTo>
                  <a:lnTo>
                    <a:pt x="134492" y="46053"/>
                  </a:lnTo>
                  <a:lnTo>
                    <a:pt x="135765" y="46201"/>
                  </a:lnTo>
                  <a:lnTo>
                    <a:pt x="137808" y="44031"/>
                  </a:lnTo>
                  <a:lnTo>
                    <a:pt x="138609" y="45065"/>
                  </a:lnTo>
                  <a:lnTo>
                    <a:pt x="141562" y="45059"/>
                  </a:lnTo>
                  <a:lnTo>
                    <a:pt x="145197" y="45367"/>
                  </a:lnTo>
                  <a:lnTo>
                    <a:pt x="147384" y="44795"/>
                  </a:lnTo>
                  <a:lnTo>
                    <a:pt x="147528" y="42025"/>
                  </a:lnTo>
                  <a:lnTo>
                    <a:pt x="148116" y="40142"/>
                  </a:lnTo>
                  <a:lnTo>
                    <a:pt x="150094" y="39244"/>
                  </a:lnTo>
                  <a:lnTo>
                    <a:pt x="149954" y="37757"/>
                  </a:lnTo>
                  <a:lnTo>
                    <a:pt x="151398" y="36917"/>
                  </a:lnTo>
                  <a:lnTo>
                    <a:pt x="152161" y="33432"/>
                  </a:lnTo>
                  <a:lnTo>
                    <a:pt x="152898" y="34536"/>
                  </a:lnTo>
                  <a:lnTo>
                    <a:pt x="154798" y="35151"/>
                  </a:lnTo>
                  <a:lnTo>
                    <a:pt x="156543" y="37489"/>
                  </a:lnTo>
                  <a:lnTo>
                    <a:pt x="156203" y="38304"/>
                  </a:lnTo>
                  <a:lnTo>
                    <a:pt x="159391" y="38948"/>
                  </a:lnTo>
                  <a:lnTo>
                    <a:pt x="160867" y="42609"/>
                  </a:lnTo>
                  <a:lnTo>
                    <a:pt x="161986" y="42852"/>
                  </a:lnTo>
                  <a:lnTo>
                    <a:pt x="163762" y="42113"/>
                  </a:lnTo>
                  <a:lnTo>
                    <a:pt x="164883" y="42594"/>
                  </a:lnTo>
                  <a:lnTo>
                    <a:pt x="165372" y="44322"/>
                  </a:lnTo>
                  <a:lnTo>
                    <a:pt x="166616" y="46888"/>
                  </a:lnTo>
                  <a:lnTo>
                    <a:pt x="168044" y="47181"/>
                  </a:lnTo>
                  <a:lnTo>
                    <a:pt x="171734" y="49953"/>
                  </a:lnTo>
                  <a:lnTo>
                    <a:pt x="173052" y="49795"/>
                  </a:lnTo>
                  <a:lnTo>
                    <a:pt x="173874" y="52186"/>
                  </a:lnTo>
                  <a:lnTo>
                    <a:pt x="175498" y="53819"/>
                  </a:lnTo>
                  <a:lnTo>
                    <a:pt x="178592" y="54002"/>
                  </a:lnTo>
                  <a:lnTo>
                    <a:pt x="178206" y="52772"/>
                  </a:lnTo>
                  <a:lnTo>
                    <a:pt x="178297" y="50659"/>
                  </a:lnTo>
                  <a:lnTo>
                    <a:pt x="178249" y="49783"/>
                  </a:lnTo>
                  <a:lnTo>
                    <a:pt x="179891" y="47342"/>
                  </a:lnTo>
                  <a:lnTo>
                    <a:pt x="182491" y="48194"/>
                  </a:lnTo>
                  <a:lnTo>
                    <a:pt x="185082" y="50304"/>
                  </a:lnTo>
                  <a:lnTo>
                    <a:pt x="186470" y="49997"/>
                  </a:lnTo>
                  <a:lnTo>
                    <a:pt x="184263" y="46224"/>
                  </a:lnTo>
                  <a:lnTo>
                    <a:pt x="184741" y="45289"/>
                  </a:lnTo>
                  <a:lnTo>
                    <a:pt x="186039" y="45229"/>
                  </a:lnTo>
                  <a:lnTo>
                    <a:pt x="186826" y="42606"/>
                  </a:lnTo>
                  <a:lnTo>
                    <a:pt x="186734" y="40694"/>
                  </a:lnTo>
                  <a:lnTo>
                    <a:pt x="188311" y="39889"/>
                  </a:lnTo>
                  <a:lnTo>
                    <a:pt x="187417" y="38800"/>
                  </a:lnTo>
                  <a:lnTo>
                    <a:pt x="187089" y="37183"/>
                  </a:lnTo>
                  <a:lnTo>
                    <a:pt x="186349" y="36668"/>
                  </a:lnTo>
                  <a:lnTo>
                    <a:pt x="185879" y="34845"/>
                  </a:lnTo>
                  <a:lnTo>
                    <a:pt x="184032" y="33577"/>
                  </a:lnTo>
                  <a:lnTo>
                    <a:pt x="183450" y="32431"/>
                  </a:lnTo>
                  <a:lnTo>
                    <a:pt x="183395" y="29410"/>
                  </a:lnTo>
                  <a:lnTo>
                    <a:pt x="183931" y="28381"/>
                  </a:lnTo>
                  <a:lnTo>
                    <a:pt x="184857" y="28691"/>
                  </a:lnTo>
                  <a:lnTo>
                    <a:pt x="185787" y="30165"/>
                  </a:lnTo>
                  <a:lnTo>
                    <a:pt x="187758" y="31053"/>
                  </a:lnTo>
                  <a:lnTo>
                    <a:pt x="187882" y="32011"/>
                  </a:lnTo>
                  <a:lnTo>
                    <a:pt x="189490" y="32829"/>
                  </a:lnTo>
                  <a:lnTo>
                    <a:pt x="190382" y="33833"/>
                  </a:lnTo>
                  <a:lnTo>
                    <a:pt x="190282" y="36414"/>
                  </a:lnTo>
                  <a:lnTo>
                    <a:pt x="192022" y="38540"/>
                  </a:lnTo>
                  <a:lnTo>
                    <a:pt x="193756" y="39362"/>
                  </a:lnTo>
                  <a:lnTo>
                    <a:pt x="194567" y="40895"/>
                  </a:lnTo>
                  <a:lnTo>
                    <a:pt x="195645" y="40527"/>
                  </a:lnTo>
                  <a:lnTo>
                    <a:pt x="196140" y="41615"/>
                  </a:lnTo>
                  <a:lnTo>
                    <a:pt x="193977" y="41987"/>
                  </a:lnTo>
                  <a:lnTo>
                    <a:pt x="195206" y="43523"/>
                  </a:lnTo>
                  <a:lnTo>
                    <a:pt x="194997" y="44660"/>
                  </a:lnTo>
                  <a:lnTo>
                    <a:pt x="193601" y="44650"/>
                  </a:lnTo>
                  <a:lnTo>
                    <a:pt x="193293" y="45629"/>
                  </a:lnTo>
                  <a:lnTo>
                    <a:pt x="193921" y="47924"/>
                  </a:lnTo>
                  <a:lnTo>
                    <a:pt x="191852" y="50805"/>
                  </a:lnTo>
                  <a:lnTo>
                    <a:pt x="190284" y="51527"/>
                  </a:lnTo>
                  <a:lnTo>
                    <a:pt x="190526" y="53477"/>
                  </a:lnTo>
                  <a:lnTo>
                    <a:pt x="192143" y="53346"/>
                  </a:lnTo>
                  <a:lnTo>
                    <a:pt x="192416" y="51758"/>
                  </a:lnTo>
                  <a:lnTo>
                    <a:pt x="194165" y="52318"/>
                  </a:lnTo>
                  <a:lnTo>
                    <a:pt x="196036" y="53991"/>
                  </a:lnTo>
                  <a:lnTo>
                    <a:pt x="196763" y="53094"/>
                  </a:lnTo>
                  <a:lnTo>
                    <a:pt x="199050" y="54081"/>
                  </a:lnTo>
                  <a:lnTo>
                    <a:pt x="198829" y="55675"/>
                  </a:lnTo>
                  <a:lnTo>
                    <a:pt x="199749" y="56105"/>
                  </a:lnTo>
                  <a:lnTo>
                    <a:pt x="202241" y="54970"/>
                  </a:lnTo>
                  <a:lnTo>
                    <a:pt x="202141" y="53252"/>
                  </a:lnTo>
                  <a:lnTo>
                    <a:pt x="200801" y="50334"/>
                  </a:lnTo>
                  <a:lnTo>
                    <a:pt x="201659" y="48630"/>
                  </a:lnTo>
                  <a:lnTo>
                    <a:pt x="204396" y="47865"/>
                  </a:lnTo>
                  <a:lnTo>
                    <a:pt x="204464" y="47058"/>
                  </a:lnTo>
                  <a:lnTo>
                    <a:pt x="203026" y="46091"/>
                  </a:lnTo>
                  <a:lnTo>
                    <a:pt x="203055" y="44419"/>
                  </a:lnTo>
                  <a:lnTo>
                    <a:pt x="204426" y="43405"/>
                  </a:lnTo>
                  <a:lnTo>
                    <a:pt x="206189" y="45991"/>
                  </a:lnTo>
                  <a:lnTo>
                    <a:pt x="207435" y="45325"/>
                  </a:lnTo>
                  <a:lnTo>
                    <a:pt x="207579" y="43563"/>
                  </a:lnTo>
                  <a:lnTo>
                    <a:pt x="209966" y="43430"/>
                  </a:lnTo>
                  <a:lnTo>
                    <a:pt x="210004" y="41576"/>
                  </a:lnTo>
                  <a:lnTo>
                    <a:pt x="211050" y="38475"/>
                  </a:lnTo>
                  <a:lnTo>
                    <a:pt x="209695" y="38583"/>
                  </a:lnTo>
                  <a:lnTo>
                    <a:pt x="209721" y="37375"/>
                  </a:lnTo>
                  <a:lnTo>
                    <a:pt x="208843" y="35891"/>
                  </a:lnTo>
                  <a:lnTo>
                    <a:pt x="207671" y="35429"/>
                  </a:lnTo>
                  <a:lnTo>
                    <a:pt x="207240" y="33834"/>
                  </a:lnTo>
                  <a:lnTo>
                    <a:pt x="208614" y="32016"/>
                  </a:lnTo>
                  <a:lnTo>
                    <a:pt x="210474" y="32107"/>
                  </a:lnTo>
                  <a:lnTo>
                    <a:pt x="211711" y="30642"/>
                  </a:lnTo>
                  <a:lnTo>
                    <a:pt x="212476" y="30909"/>
                  </a:lnTo>
                  <a:lnTo>
                    <a:pt x="213615" y="29894"/>
                  </a:lnTo>
                  <a:lnTo>
                    <a:pt x="215655" y="33034"/>
                  </a:lnTo>
                  <a:lnTo>
                    <a:pt x="217771" y="32486"/>
                  </a:lnTo>
                  <a:lnTo>
                    <a:pt x="217320" y="29688"/>
                  </a:lnTo>
                  <a:lnTo>
                    <a:pt x="217859" y="28478"/>
                  </a:lnTo>
                  <a:lnTo>
                    <a:pt x="217483" y="26898"/>
                  </a:lnTo>
                  <a:lnTo>
                    <a:pt x="219752" y="26291"/>
                  </a:lnTo>
                  <a:lnTo>
                    <a:pt x="219580" y="24617"/>
                  </a:lnTo>
                  <a:lnTo>
                    <a:pt x="221038" y="24953"/>
                  </a:lnTo>
                  <a:lnTo>
                    <a:pt x="222233" y="23727"/>
                  </a:lnTo>
                  <a:lnTo>
                    <a:pt x="224133" y="25375"/>
                  </a:lnTo>
                  <a:lnTo>
                    <a:pt x="224751" y="24073"/>
                  </a:lnTo>
                  <a:lnTo>
                    <a:pt x="227666" y="24241"/>
                  </a:lnTo>
                  <a:lnTo>
                    <a:pt x="230382" y="24806"/>
                  </a:lnTo>
                  <a:lnTo>
                    <a:pt x="231826" y="25675"/>
                  </a:lnTo>
                  <a:lnTo>
                    <a:pt x="231094" y="27863"/>
                  </a:lnTo>
                  <a:lnTo>
                    <a:pt x="232458" y="28584"/>
                  </a:lnTo>
                  <a:lnTo>
                    <a:pt x="232089" y="29560"/>
                  </a:lnTo>
                  <a:lnTo>
                    <a:pt x="232644" y="32632"/>
                  </a:lnTo>
                  <a:lnTo>
                    <a:pt x="234524" y="33426"/>
                  </a:lnTo>
                  <a:lnTo>
                    <a:pt x="235360" y="31171"/>
                  </a:lnTo>
                  <a:lnTo>
                    <a:pt x="239468" y="29947"/>
                  </a:lnTo>
                  <a:lnTo>
                    <a:pt x="240736" y="28488"/>
                  </a:lnTo>
                  <a:lnTo>
                    <a:pt x="239891" y="27640"/>
                  </a:lnTo>
                  <a:lnTo>
                    <a:pt x="241683" y="27001"/>
                  </a:lnTo>
                  <a:lnTo>
                    <a:pt x="243436" y="26841"/>
                  </a:lnTo>
                  <a:lnTo>
                    <a:pt x="245733" y="21283"/>
                  </a:lnTo>
                  <a:lnTo>
                    <a:pt x="246902" y="20148"/>
                  </a:lnTo>
                  <a:lnTo>
                    <a:pt x="246757" y="19306"/>
                  </a:lnTo>
                  <a:lnTo>
                    <a:pt x="245093" y="18951"/>
                  </a:lnTo>
                  <a:lnTo>
                    <a:pt x="244064" y="16525"/>
                  </a:lnTo>
                  <a:lnTo>
                    <a:pt x="242359" y="16483"/>
                  </a:lnTo>
                  <a:lnTo>
                    <a:pt x="241981" y="15265"/>
                  </a:lnTo>
                  <a:lnTo>
                    <a:pt x="243968" y="13020"/>
                  </a:lnTo>
                  <a:lnTo>
                    <a:pt x="242980" y="11836"/>
                  </a:lnTo>
                  <a:lnTo>
                    <a:pt x="242313" y="9332"/>
                  </a:lnTo>
                  <a:lnTo>
                    <a:pt x="245091" y="9031"/>
                  </a:lnTo>
                  <a:lnTo>
                    <a:pt x="246037" y="6647"/>
                  </a:lnTo>
                  <a:lnTo>
                    <a:pt x="244801" y="5913"/>
                  </a:lnTo>
                  <a:lnTo>
                    <a:pt x="245053" y="4224"/>
                  </a:lnTo>
                  <a:lnTo>
                    <a:pt x="244360" y="2516"/>
                  </a:lnTo>
                  <a:lnTo>
                    <a:pt x="246091" y="2043"/>
                  </a:lnTo>
                  <a:lnTo>
                    <a:pt x="246928" y="1103"/>
                  </a:lnTo>
                  <a:lnTo>
                    <a:pt x="248381" y="1724"/>
                  </a:lnTo>
                  <a:lnTo>
                    <a:pt x="248276" y="3085"/>
                  </a:lnTo>
                  <a:lnTo>
                    <a:pt x="249949" y="3239"/>
                  </a:lnTo>
                  <a:lnTo>
                    <a:pt x="251667" y="1803"/>
                  </a:lnTo>
                  <a:lnTo>
                    <a:pt x="252787" y="1707"/>
                  </a:lnTo>
                  <a:lnTo>
                    <a:pt x="254152" y="0"/>
                  </a:lnTo>
                  <a:lnTo>
                    <a:pt x="255552" y="795"/>
                  </a:lnTo>
                  <a:lnTo>
                    <a:pt x="256462" y="5029"/>
                  </a:lnTo>
                  <a:lnTo>
                    <a:pt x="257758" y="3886"/>
                  </a:lnTo>
                  <a:lnTo>
                    <a:pt x="260102" y="4240"/>
                  </a:lnTo>
                  <a:lnTo>
                    <a:pt x="261241" y="5218"/>
                  </a:lnTo>
                  <a:lnTo>
                    <a:pt x="263491" y="5683"/>
                  </a:lnTo>
                  <a:lnTo>
                    <a:pt x="264767" y="4594"/>
                  </a:lnTo>
                  <a:lnTo>
                    <a:pt x="265328" y="3161"/>
                  </a:lnTo>
                  <a:lnTo>
                    <a:pt x="266713" y="1447"/>
                  </a:lnTo>
                  <a:lnTo>
                    <a:pt x="269705" y="5300"/>
                  </a:lnTo>
                  <a:lnTo>
                    <a:pt x="270701" y="5895"/>
                  </a:lnTo>
                  <a:lnTo>
                    <a:pt x="269359" y="9997"/>
                  </a:lnTo>
                  <a:lnTo>
                    <a:pt x="269064" y="12569"/>
                  </a:lnTo>
                  <a:lnTo>
                    <a:pt x="271535" y="13515"/>
                  </a:lnTo>
                  <a:lnTo>
                    <a:pt x="271382" y="15599"/>
                  </a:lnTo>
                  <a:lnTo>
                    <a:pt x="270689" y="17168"/>
                  </a:lnTo>
                  <a:lnTo>
                    <a:pt x="272726" y="18603"/>
                  </a:lnTo>
                  <a:lnTo>
                    <a:pt x="274335" y="19043"/>
                  </a:lnTo>
                  <a:lnTo>
                    <a:pt x="274660" y="17252"/>
                  </a:lnTo>
                  <a:lnTo>
                    <a:pt x="275371" y="16998"/>
                  </a:lnTo>
                  <a:lnTo>
                    <a:pt x="275512" y="15396"/>
                  </a:lnTo>
                  <a:lnTo>
                    <a:pt x="277029" y="15474"/>
                  </a:lnTo>
                  <a:lnTo>
                    <a:pt x="278465" y="13436"/>
                  </a:lnTo>
                  <a:lnTo>
                    <a:pt x="282497" y="13548"/>
                  </a:lnTo>
                  <a:lnTo>
                    <a:pt x="284442" y="13200"/>
                  </a:lnTo>
                  <a:lnTo>
                    <a:pt x="287340" y="9703"/>
                  </a:lnTo>
                  <a:lnTo>
                    <a:pt x="289943" y="10473"/>
                  </a:lnTo>
                  <a:lnTo>
                    <a:pt x="291416" y="12080"/>
                  </a:lnTo>
                  <a:lnTo>
                    <a:pt x="292688" y="12104"/>
                  </a:lnTo>
                  <a:lnTo>
                    <a:pt x="295322" y="10761"/>
                  </a:lnTo>
                  <a:lnTo>
                    <a:pt x="296062" y="11874"/>
                  </a:lnTo>
                  <a:lnTo>
                    <a:pt x="297715" y="12589"/>
                  </a:lnTo>
                  <a:lnTo>
                    <a:pt x="298480" y="13950"/>
                  </a:lnTo>
                  <a:lnTo>
                    <a:pt x="299425" y="12954"/>
                  </a:lnTo>
                  <a:lnTo>
                    <a:pt x="300304" y="9374"/>
                  </a:lnTo>
                  <a:lnTo>
                    <a:pt x="302654" y="10357"/>
                  </a:lnTo>
                  <a:lnTo>
                    <a:pt x="302047" y="12343"/>
                  </a:lnTo>
                  <a:lnTo>
                    <a:pt x="302823" y="14681"/>
                  </a:lnTo>
                  <a:lnTo>
                    <a:pt x="302972" y="16213"/>
                  </a:lnTo>
                  <a:lnTo>
                    <a:pt x="303667" y="19398"/>
                  </a:lnTo>
                  <a:lnTo>
                    <a:pt x="304757" y="19846"/>
                  </a:lnTo>
                  <a:lnTo>
                    <a:pt x="305440" y="21131"/>
                  </a:lnTo>
                  <a:lnTo>
                    <a:pt x="305883" y="23831"/>
                  </a:lnTo>
                  <a:lnTo>
                    <a:pt x="305176" y="26537"/>
                  </a:lnTo>
                  <a:lnTo>
                    <a:pt x="305678" y="29608"/>
                  </a:lnTo>
                  <a:lnTo>
                    <a:pt x="307488" y="30231"/>
                  </a:lnTo>
                  <a:lnTo>
                    <a:pt x="307671" y="32681"/>
                  </a:lnTo>
                  <a:lnTo>
                    <a:pt x="305229" y="35300"/>
                  </a:lnTo>
                  <a:lnTo>
                    <a:pt x="305269" y="37199"/>
                  </a:lnTo>
                  <a:lnTo>
                    <a:pt x="304283" y="39433"/>
                  </a:lnTo>
                  <a:lnTo>
                    <a:pt x="305544" y="39690"/>
                  </a:lnTo>
                  <a:lnTo>
                    <a:pt x="308037" y="41468"/>
                  </a:lnTo>
                  <a:lnTo>
                    <a:pt x="311133" y="42763"/>
                  </a:lnTo>
                  <a:lnTo>
                    <a:pt x="313204" y="43210"/>
                  </a:lnTo>
                  <a:lnTo>
                    <a:pt x="316502" y="42167"/>
                  </a:lnTo>
                  <a:lnTo>
                    <a:pt x="317553" y="41379"/>
                  </a:lnTo>
                  <a:lnTo>
                    <a:pt x="318907" y="41683"/>
                  </a:lnTo>
                  <a:lnTo>
                    <a:pt x="319964" y="40864"/>
                  </a:lnTo>
                  <a:lnTo>
                    <a:pt x="321748" y="42808"/>
                  </a:lnTo>
                  <a:lnTo>
                    <a:pt x="323012" y="42196"/>
                  </a:lnTo>
                  <a:lnTo>
                    <a:pt x="323682" y="43863"/>
                  </a:lnTo>
                  <a:lnTo>
                    <a:pt x="321803" y="45978"/>
                  </a:lnTo>
                  <a:lnTo>
                    <a:pt x="322221" y="49632"/>
                  </a:lnTo>
                  <a:lnTo>
                    <a:pt x="320028" y="50039"/>
                  </a:lnTo>
                  <a:lnTo>
                    <a:pt x="319903" y="52671"/>
                  </a:lnTo>
                  <a:lnTo>
                    <a:pt x="322155" y="57185"/>
                  </a:lnTo>
                  <a:lnTo>
                    <a:pt x="322084" y="59250"/>
                  </a:lnTo>
                  <a:lnTo>
                    <a:pt x="320708" y="59420"/>
                  </a:lnTo>
                  <a:lnTo>
                    <a:pt x="320071" y="60496"/>
                  </a:lnTo>
                  <a:lnTo>
                    <a:pt x="320236" y="63907"/>
                  </a:lnTo>
                  <a:lnTo>
                    <a:pt x="321726" y="64117"/>
                  </a:lnTo>
                  <a:lnTo>
                    <a:pt x="322212" y="65230"/>
                  </a:lnTo>
                  <a:lnTo>
                    <a:pt x="325941" y="64487"/>
                  </a:lnTo>
                  <a:lnTo>
                    <a:pt x="325182" y="62534"/>
                  </a:lnTo>
                  <a:lnTo>
                    <a:pt x="326281" y="60561"/>
                  </a:lnTo>
                  <a:lnTo>
                    <a:pt x="327733" y="59456"/>
                  </a:lnTo>
                  <a:lnTo>
                    <a:pt x="327191" y="58166"/>
                  </a:lnTo>
                  <a:lnTo>
                    <a:pt x="325621" y="56561"/>
                  </a:lnTo>
                  <a:lnTo>
                    <a:pt x="324181" y="55728"/>
                  </a:lnTo>
                  <a:lnTo>
                    <a:pt x="325284" y="54106"/>
                  </a:lnTo>
                  <a:lnTo>
                    <a:pt x="326086" y="54307"/>
                  </a:lnTo>
                  <a:lnTo>
                    <a:pt x="329440" y="53099"/>
                  </a:lnTo>
                  <a:lnTo>
                    <a:pt x="329587" y="54273"/>
                  </a:lnTo>
                  <a:lnTo>
                    <a:pt x="331095" y="55349"/>
                  </a:lnTo>
                  <a:lnTo>
                    <a:pt x="330944" y="56138"/>
                  </a:lnTo>
                  <a:lnTo>
                    <a:pt x="332664" y="57004"/>
                  </a:lnTo>
                  <a:lnTo>
                    <a:pt x="333038" y="57797"/>
                  </a:lnTo>
                  <a:lnTo>
                    <a:pt x="331908" y="60140"/>
                  </a:lnTo>
                  <a:lnTo>
                    <a:pt x="333093" y="61146"/>
                  </a:lnTo>
                  <a:lnTo>
                    <a:pt x="332949" y="63632"/>
                  </a:lnTo>
                  <a:lnTo>
                    <a:pt x="331889" y="65281"/>
                  </a:lnTo>
                  <a:lnTo>
                    <a:pt x="332038" y="66657"/>
                  </a:lnTo>
                  <a:lnTo>
                    <a:pt x="329596" y="68498"/>
                  </a:lnTo>
                  <a:lnTo>
                    <a:pt x="330354" y="70599"/>
                  </a:lnTo>
                  <a:lnTo>
                    <a:pt x="330435" y="72346"/>
                  </a:lnTo>
                  <a:lnTo>
                    <a:pt x="332654" y="73356"/>
                  </a:lnTo>
                  <a:lnTo>
                    <a:pt x="334155" y="72603"/>
                  </a:lnTo>
                  <a:lnTo>
                    <a:pt x="334847" y="71216"/>
                  </a:lnTo>
                  <a:lnTo>
                    <a:pt x="335774" y="71050"/>
                  </a:lnTo>
                  <a:lnTo>
                    <a:pt x="336705" y="73791"/>
                  </a:lnTo>
                  <a:lnTo>
                    <a:pt x="337926" y="74334"/>
                  </a:lnTo>
                  <a:lnTo>
                    <a:pt x="340638" y="72902"/>
                  </a:lnTo>
                  <a:lnTo>
                    <a:pt x="342068" y="73031"/>
                  </a:lnTo>
                  <a:lnTo>
                    <a:pt x="342947" y="73751"/>
                  </a:lnTo>
                  <a:lnTo>
                    <a:pt x="342948" y="75141"/>
                  </a:lnTo>
                  <a:lnTo>
                    <a:pt x="344451" y="75610"/>
                  </a:lnTo>
                  <a:lnTo>
                    <a:pt x="347332" y="77139"/>
                  </a:lnTo>
                  <a:lnTo>
                    <a:pt x="348144" y="75946"/>
                  </a:lnTo>
                  <a:lnTo>
                    <a:pt x="348041" y="74532"/>
                  </a:lnTo>
                  <a:lnTo>
                    <a:pt x="348949" y="72882"/>
                  </a:lnTo>
                  <a:lnTo>
                    <a:pt x="349898" y="73955"/>
                  </a:lnTo>
                  <a:lnTo>
                    <a:pt x="351170" y="74338"/>
                  </a:lnTo>
                  <a:lnTo>
                    <a:pt x="352497" y="75484"/>
                  </a:lnTo>
                  <a:lnTo>
                    <a:pt x="353741" y="74247"/>
                  </a:lnTo>
                  <a:lnTo>
                    <a:pt x="352462" y="70820"/>
                  </a:lnTo>
                  <a:lnTo>
                    <a:pt x="354779" y="68634"/>
                  </a:lnTo>
                  <a:lnTo>
                    <a:pt x="356919" y="63827"/>
                  </a:lnTo>
                  <a:lnTo>
                    <a:pt x="356531" y="62438"/>
                  </a:lnTo>
                  <a:lnTo>
                    <a:pt x="357258" y="59414"/>
                  </a:lnTo>
                  <a:lnTo>
                    <a:pt x="359559" y="54639"/>
                  </a:lnTo>
                  <a:lnTo>
                    <a:pt x="361088" y="53819"/>
                  </a:lnTo>
                  <a:lnTo>
                    <a:pt x="361998" y="54343"/>
                  </a:lnTo>
                  <a:lnTo>
                    <a:pt x="364875" y="52905"/>
                  </a:lnTo>
                  <a:lnTo>
                    <a:pt x="364003" y="55084"/>
                  </a:lnTo>
                  <a:lnTo>
                    <a:pt x="363751" y="57121"/>
                  </a:lnTo>
                  <a:lnTo>
                    <a:pt x="364443" y="60827"/>
                  </a:lnTo>
                  <a:lnTo>
                    <a:pt x="365774" y="61664"/>
                  </a:lnTo>
                  <a:lnTo>
                    <a:pt x="365520" y="62881"/>
                  </a:lnTo>
                  <a:lnTo>
                    <a:pt x="364503" y="64297"/>
                  </a:lnTo>
                  <a:lnTo>
                    <a:pt x="364921" y="66150"/>
                  </a:lnTo>
                  <a:lnTo>
                    <a:pt x="367481" y="68790"/>
                  </a:lnTo>
                  <a:lnTo>
                    <a:pt x="369152" y="67532"/>
                  </a:lnTo>
                  <a:lnTo>
                    <a:pt x="372173" y="69398"/>
                  </a:lnTo>
                  <a:lnTo>
                    <a:pt x="371239" y="70217"/>
                  </a:lnTo>
                  <a:lnTo>
                    <a:pt x="370345" y="72861"/>
                  </a:lnTo>
                  <a:lnTo>
                    <a:pt x="369460" y="73857"/>
                  </a:lnTo>
                  <a:lnTo>
                    <a:pt x="369222" y="75883"/>
                  </a:lnTo>
                  <a:lnTo>
                    <a:pt x="368974" y="78572"/>
                  </a:lnTo>
                  <a:lnTo>
                    <a:pt x="367446" y="81318"/>
                  </a:lnTo>
                  <a:lnTo>
                    <a:pt x="366842" y="83312"/>
                  </a:lnTo>
                  <a:lnTo>
                    <a:pt x="366442" y="86497"/>
                  </a:lnTo>
                  <a:lnTo>
                    <a:pt x="368040" y="85871"/>
                  </a:lnTo>
                  <a:lnTo>
                    <a:pt x="368742" y="84346"/>
                  </a:lnTo>
                  <a:lnTo>
                    <a:pt x="371053" y="85521"/>
                  </a:lnTo>
                  <a:lnTo>
                    <a:pt x="371606" y="86463"/>
                  </a:lnTo>
                  <a:lnTo>
                    <a:pt x="370686" y="88222"/>
                  </a:lnTo>
                  <a:lnTo>
                    <a:pt x="369236" y="88473"/>
                  </a:lnTo>
                  <a:lnTo>
                    <a:pt x="367911" y="89452"/>
                  </a:lnTo>
                  <a:lnTo>
                    <a:pt x="367819" y="90961"/>
                  </a:lnTo>
                  <a:lnTo>
                    <a:pt x="366637" y="91875"/>
                  </a:lnTo>
                  <a:lnTo>
                    <a:pt x="367411" y="93689"/>
                  </a:lnTo>
                  <a:lnTo>
                    <a:pt x="367287" y="95540"/>
                  </a:lnTo>
                  <a:lnTo>
                    <a:pt x="368307" y="98303"/>
                  </a:lnTo>
                  <a:lnTo>
                    <a:pt x="368248" y="99105"/>
                  </a:lnTo>
                  <a:lnTo>
                    <a:pt x="369446" y="100401"/>
                  </a:lnTo>
                  <a:lnTo>
                    <a:pt x="369284" y="102541"/>
                  </a:lnTo>
                  <a:lnTo>
                    <a:pt x="368645" y="104593"/>
                  </a:lnTo>
                  <a:lnTo>
                    <a:pt x="370651" y="106263"/>
                  </a:lnTo>
                  <a:lnTo>
                    <a:pt x="371853" y="108786"/>
                  </a:lnTo>
                  <a:lnTo>
                    <a:pt x="374131" y="109044"/>
                  </a:lnTo>
                  <a:lnTo>
                    <a:pt x="374876" y="110330"/>
                  </a:lnTo>
                  <a:lnTo>
                    <a:pt x="376609" y="111049"/>
                  </a:lnTo>
                  <a:lnTo>
                    <a:pt x="377487" y="112009"/>
                  </a:lnTo>
                  <a:lnTo>
                    <a:pt x="376563" y="112794"/>
                  </a:lnTo>
                  <a:lnTo>
                    <a:pt x="377403" y="116296"/>
                  </a:lnTo>
                  <a:lnTo>
                    <a:pt x="376249" y="118827"/>
                  </a:lnTo>
                  <a:lnTo>
                    <a:pt x="376927" y="120251"/>
                  </a:lnTo>
                  <a:lnTo>
                    <a:pt x="375113" y="121542"/>
                  </a:lnTo>
                  <a:lnTo>
                    <a:pt x="373267" y="121393"/>
                  </a:lnTo>
                  <a:lnTo>
                    <a:pt x="372181" y="122059"/>
                  </a:lnTo>
                  <a:lnTo>
                    <a:pt x="366718" y="126782"/>
                  </a:lnTo>
                  <a:lnTo>
                    <a:pt x="366971" y="129758"/>
                  </a:lnTo>
                  <a:lnTo>
                    <a:pt x="366155" y="130552"/>
                  </a:lnTo>
                  <a:lnTo>
                    <a:pt x="363027" y="130925"/>
                  </a:lnTo>
                  <a:lnTo>
                    <a:pt x="362879" y="130100"/>
                  </a:lnTo>
                  <a:lnTo>
                    <a:pt x="360230" y="128627"/>
                  </a:lnTo>
                  <a:lnTo>
                    <a:pt x="357968" y="130956"/>
                  </a:lnTo>
                  <a:lnTo>
                    <a:pt x="357111" y="128693"/>
                  </a:lnTo>
                  <a:lnTo>
                    <a:pt x="356485" y="128723"/>
                  </a:lnTo>
                  <a:lnTo>
                    <a:pt x="354244" y="130898"/>
                  </a:lnTo>
                  <a:lnTo>
                    <a:pt x="355245" y="133120"/>
                  </a:lnTo>
                  <a:lnTo>
                    <a:pt x="353889" y="136800"/>
                  </a:lnTo>
                  <a:lnTo>
                    <a:pt x="351676" y="137810"/>
                  </a:lnTo>
                  <a:lnTo>
                    <a:pt x="350705" y="139014"/>
                  </a:lnTo>
                  <a:lnTo>
                    <a:pt x="349891" y="141133"/>
                  </a:lnTo>
                  <a:lnTo>
                    <a:pt x="348767" y="140725"/>
                  </a:lnTo>
                  <a:lnTo>
                    <a:pt x="347913" y="141566"/>
                  </a:lnTo>
                  <a:lnTo>
                    <a:pt x="346435" y="141554"/>
                  </a:lnTo>
                  <a:lnTo>
                    <a:pt x="346252" y="142589"/>
                  </a:lnTo>
                  <a:lnTo>
                    <a:pt x="344892" y="144075"/>
                  </a:lnTo>
                  <a:lnTo>
                    <a:pt x="341733" y="145572"/>
                  </a:lnTo>
                  <a:lnTo>
                    <a:pt x="341374" y="146313"/>
                  </a:lnTo>
                  <a:lnTo>
                    <a:pt x="342414" y="147821"/>
                  </a:lnTo>
                  <a:lnTo>
                    <a:pt x="342539" y="149440"/>
                  </a:lnTo>
                  <a:lnTo>
                    <a:pt x="339991" y="152294"/>
                  </a:lnTo>
                  <a:lnTo>
                    <a:pt x="338241" y="152752"/>
                  </a:lnTo>
                  <a:lnTo>
                    <a:pt x="337334" y="153930"/>
                  </a:lnTo>
                  <a:lnTo>
                    <a:pt x="334647" y="155363"/>
                  </a:lnTo>
                  <a:lnTo>
                    <a:pt x="336388" y="156850"/>
                  </a:lnTo>
                  <a:lnTo>
                    <a:pt x="337318" y="156837"/>
                  </a:lnTo>
                  <a:lnTo>
                    <a:pt x="337903" y="158708"/>
                  </a:lnTo>
                  <a:lnTo>
                    <a:pt x="339386" y="159909"/>
                  </a:lnTo>
                  <a:lnTo>
                    <a:pt x="340860" y="159785"/>
                  </a:lnTo>
                  <a:lnTo>
                    <a:pt x="342193" y="160303"/>
                  </a:lnTo>
                  <a:lnTo>
                    <a:pt x="344128" y="159674"/>
                  </a:lnTo>
                  <a:lnTo>
                    <a:pt x="344092" y="158354"/>
                  </a:lnTo>
                  <a:lnTo>
                    <a:pt x="344946" y="157095"/>
                  </a:lnTo>
                  <a:lnTo>
                    <a:pt x="346571" y="155691"/>
                  </a:lnTo>
                  <a:lnTo>
                    <a:pt x="347721" y="155254"/>
                  </a:lnTo>
                  <a:lnTo>
                    <a:pt x="348443" y="154134"/>
                  </a:lnTo>
                  <a:lnTo>
                    <a:pt x="350682" y="153963"/>
                  </a:lnTo>
                  <a:lnTo>
                    <a:pt x="352393" y="152658"/>
                  </a:lnTo>
                  <a:lnTo>
                    <a:pt x="354482" y="152151"/>
                  </a:lnTo>
                  <a:lnTo>
                    <a:pt x="355654" y="153117"/>
                  </a:lnTo>
                  <a:lnTo>
                    <a:pt x="354246" y="154381"/>
                  </a:lnTo>
                  <a:lnTo>
                    <a:pt x="353727" y="156077"/>
                  </a:lnTo>
                  <a:lnTo>
                    <a:pt x="355265" y="156314"/>
                  </a:lnTo>
                  <a:lnTo>
                    <a:pt x="356298" y="155742"/>
                  </a:lnTo>
                  <a:lnTo>
                    <a:pt x="357746" y="156297"/>
                  </a:lnTo>
                  <a:lnTo>
                    <a:pt x="359160" y="155108"/>
                  </a:lnTo>
                  <a:lnTo>
                    <a:pt x="361272" y="152652"/>
                  </a:lnTo>
                  <a:lnTo>
                    <a:pt x="362602" y="150298"/>
                  </a:lnTo>
                  <a:lnTo>
                    <a:pt x="363792" y="150193"/>
                  </a:lnTo>
                  <a:lnTo>
                    <a:pt x="364230" y="151539"/>
                  </a:lnTo>
                  <a:lnTo>
                    <a:pt x="365279" y="151883"/>
                  </a:lnTo>
                  <a:lnTo>
                    <a:pt x="366460" y="151299"/>
                  </a:lnTo>
                  <a:lnTo>
                    <a:pt x="368777" y="151029"/>
                  </a:lnTo>
                  <a:lnTo>
                    <a:pt x="370298" y="150041"/>
                  </a:lnTo>
                  <a:lnTo>
                    <a:pt x="371957" y="150686"/>
                  </a:lnTo>
                  <a:lnTo>
                    <a:pt x="373610" y="149996"/>
                  </a:lnTo>
                  <a:lnTo>
                    <a:pt x="374747" y="151973"/>
                  </a:lnTo>
                  <a:lnTo>
                    <a:pt x="375584" y="152536"/>
                  </a:lnTo>
                  <a:lnTo>
                    <a:pt x="376658" y="151444"/>
                  </a:lnTo>
                  <a:lnTo>
                    <a:pt x="377633" y="151328"/>
                  </a:lnTo>
                  <a:lnTo>
                    <a:pt x="376949" y="155184"/>
                  </a:lnTo>
                  <a:lnTo>
                    <a:pt x="377440" y="156035"/>
                  </a:lnTo>
                  <a:lnTo>
                    <a:pt x="378562" y="157144"/>
                  </a:lnTo>
                  <a:lnTo>
                    <a:pt x="379297" y="155316"/>
                  </a:lnTo>
                  <a:lnTo>
                    <a:pt x="380670" y="156797"/>
                  </a:lnTo>
                  <a:lnTo>
                    <a:pt x="381061" y="159104"/>
                  </a:lnTo>
                  <a:lnTo>
                    <a:pt x="382064" y="160084"/>
                  </a:lnTo>
                  <a:lnTo>
                    <a:pt x="381178" y="162648"/>
                  </a:lnTo>
                  <a:lnTo>
                    <a:pt x="382534" y="162863"/>
                  </a:lnTo>
                  <a:lnTo>
                    <a:pt x="382945" y="164818"/>
                  </a:lnTo>
                  <a:lnTo>
                    <a:pt x="380306" y="165985"/>
                  </a:lnTo>
                  <a:lnTo>
                    <a:pt x="375295" y="168737"/>
                  </a:lnTo>
                  <a:lnTo>
                    <a:pt x="375431" y="169828"/>
                  </a:lnTo>
                  <a:lnTo>
                    <a:pt x="376605" y="170126"/>
                  </a:lnTo>
                  <a:lnTo>
                    <a:pt x="378545" y="168536"/>
                  </a:lnTo>
                  <a:lnTo>
                    <a:pt x="378806" y="169372"/>
                  </a:lnTo>
                  <a:lnTo>
                    <a:pt x="380287" y="170039"/>
                  </a:lnTo>
                  <a:lnTo>
                    <a:pt x="380244" y="172478"/>
                  </a:lnTo>
                  <a:lnTo>
                    <a:pt x="379224" y="173715"/>
                  </a:lnTo>
                  <a:lnTo>
                    <a:pt x="380528" y="176805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40666" y="5186375"/>
              <a:ext cx="1314" cy="1677"/>
            </a:xfrm>
            <a:custGeom>
              <a:avLst/>
              <a:pathLst>
                <a:path w="1314" h="1677">
                  <a:moveTo>
                    <a:pt x="210" y="0"/>
                  </a:moveTo>
                  <a:lnTo>
                    <a:pt x="1314" y="126"/>
                  </a:lnTo>
                  <a:lnTo>
                    <a:pt x="1311" y="1677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66474" y="5129647"/>
              <a:ext cx="1675" cy="1944"/>
            </a:xfrm>
            <a:custGeom>
              <a:avLst/>
              <a:pathLst>
                <a:path w="1675" h="1944">
                  <a:moveTo>
                    <a:pt x="0" y="1059"/>
                  </a:moveTo>
                  <a:lnTo>
                    <a:pt x="710" y="0"/>
                  </a:lnTo>
                  <a:lnTo>
                    <a:pt x="1675" y="1574"/>
                  </a:lnTo>
                  <a:lnTo>
                    <a:pt x="558" y="194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44896" y="4858748"/>
              <a:ext cx="1860" cy="1847"/>
            </a:xfrm>
            <a:custGeom>
              <a:avLst/>
              <a:pathLst>
                <a:path w="1860" h="1847">
                  <a:moveTo>
                    <a:pt x="0" y="1475"/>
                  </a:moveTo>
                  <a:lnTo>
                    <a:pt x="909" y="0"/>
                  </a:lnTo>
                  <a:lnTo>
                    <a:pt x="1860" y="660"/>
                  </a:lnTo>
                  <a:lnTo>
                    <a:pt x="1035" y="18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51777" y="5145729"/>
              <a:ext cx="2048" cy="1675"/>
            </a:xfrm>
            <a:custGeom>
              <a:avLst/>
              <a:pathLst>
                <a:path w="2048" h="1675">
                  <a:moveTo>
                    <a:pt x="0" y="1675"/>
                  </a:moveTo>
                  <a:lnTo>
                    <a:pt x="1225" y="0"/>
                  </a:lnTo>
                  <a:lnTo>
                    <a:pt x="2048" y="102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39283" y="5183584"/>
              <a:ext cx="1376" cy="1758"/>
            </a:xfrm>
            <a:custGeom>
              <a:avLst/>
              <a:pathLst>
                <a:path w="1376" h="1758">
                  <a:moveTo>
                    <a:pt x="212" y="96"/>
                  </a:moveTo>
                  <a:lnTo>
                    <a:pt x="1298" y="0"/>
                  </a:lnTo>
                  <a:lnTo>
                    <a:pt x="1376" y="1758"/>
                  </a:lnTo>
                  <a:lnTo>
                    <a:pt x="0" y="16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59229" y="4849308"/>
              <a:ext cx="2209" cy="1522"/>
            </a:xfrm>
            <a:custGeom>
              <a:avLst/>
              <a:pathLst>
                <a:path w="2209" h="1522">
                  <a:moveTo>
                    <a:pt x="0" y="0"/>
                  </a:moveTo>
                  <a:lnTo>
                    <a:pt x="2209" y="392"/>
                  </a:lnTo>
                  <a:lnTo>
                    <a:pt x="1586" y="1496"/>
                  </a:lnTo>
                  <a:lnTo>
                    <a:pt x="590" y="15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28596" y="4860312"/>
              <a:ext cx="2744" cy="1646"/>
            </a:xfrm>
            <a:custGeom>
              <a:avLst/>
              <a:pathLst>
                <a:path w="2744" h="1646">
                  <a:moveTo>
                    <a:pt x="0" y="944"/>
                  </a:moveTo>
                  <a:lnTo>
                    <a:pt x="778" y="0"/>
                  </a:lnTo>
                  <a:lnTo>
                    <a:pt x="2744" y="727"/>
                  </a:lnTo>
                  <a:lnTo>
                    <a:pt x="1941" y="164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40398" y="5181508"/>
              <a:ext cx="1908" cy="1889"/>
            </a:xfrm>
            <a:custGeom>
              <a:avLst/>
              <a:pathLst>
                <a:path w="1908" h="1889">
                  <a:moveTo>
                    <a:pt x="0" y="441"/>
                  </a:moveTo>
                  <a:lnTo>
                    <a:pt x="1472" y="0"/>
                  </a:lnTo>
                  <a:lnTo>
                    <a:pt x="1908" y="1889"/>
                  </a:lnTo>
                  <a:lnTo>
                    <a:pt x="436" y="150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78810" y="4829225"/>
              <a:ext cx="1845" cy="2248"/>
            </a:xfrm>
            <a:custGeom>
              <a:avLst/>
              <a:pathLst>
                <a:path w="1845" h="2248">
                  <a:moveTo>
                    <a:pt x="1845" y="518"/>
                  </a:moveTo>
                  <a:lnTo>
                    <a:pt x="1659" y="2248"/>
                  </a:lnTo>
                  <a:lnTo>
                    <a:pt x="411" y="2162"/>
                  </a:lnTo>
                  <a:lnTo>
                    <a:pt x="0" y="83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49304" y="4835867"/>
              <a:ext cx="2180" cy="1885"/>
            </a:xfrm>
            <a:custGeom>
              <a:avLst/>
              <a:pathLst>
                <a:path w="2180" h="1885">
                  <a:moveTo>
                    <a:pt x="37" y="789"/>
                  </a:moveTo>
                  <a:lnTo>
                    <a:pt x="1613" y="0"/>
                  </a:lnTo>
                  <a:lnTo>
                    <a:pt x="2180" y="977"/>
                  </a:lnTo>
                  <a:lnTo>
                    <a:pt x="1332" y="1885"/>
                  </a:lnTo>
                  <a:lnTo>
                    <a:pt x="0" y="18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14444" y="5290783"/>
              <a:ext cx="2139" cy="1820"/>
            </a:xfrm>
            <a:custGeom>
              <a:avLst/>
              <a:pathLst>
                <a:path w="2139" h="1820">
                  <a:moveTo>
                    <a:pt x="0" y="1306"/>
                  </a:moveTo>
                  <a:lnTo>
                    <a:pt x="1042" y="0"/>
                  </a:lnTo>
                  <a:lnTo>
                    <a:pt x="2139" y="177"/>
                  </a:lnTo>
                  <a:lnTo>
                    <a:pt x="1814" y="18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12096" y="5184400"/>
              <a:ext cx="2394" cy="1766"/>
            </a:xfrm>
            <a:custGeom>
              <a:avLst/>
              <a:pathLst>
                <a:path w="2394" h="1766">
                  <a:moveTo>
                    <a:pt x="0" y="1239"/>
                  </a:moveTo>
                  <a:lnTo>
                    <a:pt x="831" y="173"/>
                  </a:lnTo>
                  <a:lnTo>
                    <a:pt x="2178" y="0"/>
                  </a:lnTo>
                  <a:lnTo>
                    <a:pt x="2394" y="1165"/>
                  </a:lnTo>
                  <a:lnTo>
                    <a:pt x="1447" y="176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11425" y="4848375"/>
              <a:ext cx="2741" cy="1285"/>
            </a:xfrm>
            <a:custGeom>
              <a:avLst/>
              <a:pathLst>
                <a:path w="2741" h="1285">
                  <a:moveTo>
                    <a:pt x="0" y="861"/>
                  </a:moveTo>
                  <a:lnTo>
                    <a:pt x="600" y="0"/>
                  </a:lnTo>
                  <a:lnTo>
                    <a:pt x="2741" y="167"/>
                  </a:lnTo>
                  <a:lnTo>
                    <a:pt x="2109" y="12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294378" y="5233066"/>
              <a:ext cx="2281" cy="1798"/>
            </a:xfrm>
            <a:custGeom>
              <a:avLst/>
              <a:pathLst>
                <a:path w="2281" h="1798">
                  <a:moveTo>
                    <a:pt x="0" y="74"/>
                  </a:moveTo>
                  <a:lnTo>
                    <a:pt x="1177" y="0"/>
                  </a:lnTo>
                  <a:lnTo>
                    <a:pt x="2281" y="1547"/>
                  </a:lnTo>
                  <a:lnTo>
                    <a:pt x="611" y="17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22926" y="4843591"/>
              <a:ext cx="1716" cy="2205"/>
            </a:xfrm>
            <a:custGeom>
              <a:avLst/>
              <a:pathLst>
                <a:path w="1716" h="2205">
                  <a:moveTo>
                    <a:pt x="0" y="981"/>
                  </a:moveTo>
                  <a:lnTo>
                    <a:pt x="438" y="85"/>
                  </a:lnTo>
                  <a:lnTo>
                    <a:pt x="1716" y="0"/>
                  </a:lnTo>
                  <a:lnTo>
                    <a:pt x="1574" y="1892"/>
                  </a:lnTo>
                  <a:lnTo>
                    <a:pt x="87" y="220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44288" y="4798523"/>
              <a:ext cx="1892" cy="2335"/>
            </a:xfrm>
            <a:custGeom>
              <a:avLst/>
              <a:pathLst>
                <a:path w="1892" h="2335">
                  <a:moveTo>
                    <a:pt x="0" y="2064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1" y="385"/>
                  </a:lnTo>
                  <a:lnTo>
                    <a:pt x="1892" y="2054"/>
                  </a:lnTo>
                  <a:lnTo>
                    <a:pt x="1393" y="2335"/>
                  </a:lnTo>
                  <a:lnTo>
                    <a:pt x="502" y="22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43933" y="5181468"/>
              <a:ext cx="2028" cy="2662"/>
            </a:xfrm>
            <a:custGeom>
              <a:avLst/>
              <a:pathLst>
                <a:path w="2028" h="2662">
                  <a:moveTo>
                    <a:pt x="557" y="0"/>
                  </a:moveTo>
                  <a:lnTo>
                    <a:pt x="2028" y="1050"/>
                  </a:lnTo>
                  <a:lnTo>
                    <a:pt x="1414" y="2662"/>
                  </a:lnTo>
                  <a:lnTo>
                    <a:pt x="0" y="12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81135" y="4783053"/>
              <a:ext cx="2735" cy="2340"/>
            </a:xfrm>
            <a:custGeom>
              <a:avLst/>
              <a:pathLst>
                <a:path w="2735" h="2340">
                  <a:moveTo>
                    <a:pt x="0" y="463"/>
                  </a:moveTo>
                  <a:lnTo>
                    <a:pt x="385" y="0"/>
                  </a:lnTo>
                  <a:lnTo>
                    <a:pt x="1703" y="23"/>
                  </a:lnTo>
                  <a:lnTo>
                    <a:pt x="2400" y="751"/>
                  </a:lnTo>
                  <a:lnTo>
                    <a:pt x="2735" y="2025"/>
                  </a:lnTo>
                  <a:lnTo>
                    <a:pt x="2634" y="2268"/>
                  </a:lnTo>
                  <a:lnTo>
                    <a:pt x="2393" y="2340"/>
                  </a:lnTo>
                  <a:lnTo>
                    <a:pt x="2184" y="2288"/>
                  </a:lnTo>
                  <a:lnTo>
                    <a:pt x="918" y="1382"/>
                  </a:lnTo>
                  <a:lnTo>
                    <a:pt x="702" y="1106"/>
                  </a:lnTo>
                  <a:lnTo>
                    <a:pt x="493" y="949"/>
                  </a:lnTo>
                  <a:lnTo>
                    <a:pt x="196" y="7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67207" y="4845980"/>
              <a:ext cx="2410" cy="2258"/>
            </a:xfrm>
            <a:custGeom>
              <a:avLst/>
              <a:pathLst>
                <a:path w="2410" h="2258">
                  <a:moveTo>
                    <a:pt x="1859" y="0"/>
                  </a:moveTo>
                  <a:lnTo>
                    <a:pt x="2410" y="1096"/>
                  </a:lnTo>
                  <a:lnTo>
                    <a:pt x="1909" y="2258"/>
                  </a:lnTo>
                  <a:lnTo>
                    <a:pt x="0" y="1588"/>
                  </a:lnTo>
                  <a:lnTo>
                    <a:pt x="584" y="51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57054" y="4770173"/>
              <a:ext cx="2408" cy="2343"/>
            </a:xfrm>
            <a:custGeom>
              <a:avLst/>
              <a:pathLst>
                <a:path w="2408" h="2343">
                  <a:moveTo>
                    <a:pt x="1072" y="259"/>
                  </a:moveTo>
                  <a:lnTo>
                    <a:pt x="2121" y="0"/>
                  </a:lnTo>
                  <a:lnTo>
                    <a:pt x="2377" y="197"/>
                  </a:lnTo>
                  <a:lnTo>
                    <a:pt x="2408" y="736"/>
                  </a:lnTo>
                  <a:lnTo>
                    <a:pt x="1590" y="1960"/>
                  </a:lnTo>
                  <a:lnTo>
                    <a:pt x="853" y="2247"/>
                  </a:lnTo>
                  <a:lnTo>
                    <a:pt x="507" y="2343"/>
                  </a:lnTo>
                  <a:lnTo>
                    <a:pt x="70" y="2120"/>
                  </a:lnTo>
                  <a:lnTo>
                    <a:pt x="0" y="16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86221" y="5229733"/>
              <a:ext cx="1494" cy="2175"/>
            </a:xfrm>
            <a:custGeom>
              <a:avLst/>
              <a:pathLst>
                <a:path w="1494" h="2175">
                  <a:moveTo>
                    <a:pt x="0" y="0"/>
                  </a:moveTo>
                  <a:lnTo>
                    <a:pt x="1423" y="65"/>
                  </a:lnTo>
                  <a:lnTo>
                    <a:pt x="1494" y="2175"/>
                  </a:lnTo>
                  <a:lnTo>
                    <a:pt x="251" y="21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20804" y="4856458"/>
              <a:ext cx="2155" cy="1975"/>
            </a:xfrm>
            <a:custGeom>
              <a:avLst/>
              <a:pathLst>
                <a:path w="2155" h="1975">
                  <a:moveTo>
                    <a:pt x="0" y="947"/>
                  </a:moveTo>
                  <a:lnTo>
                    <a:pt x="775" y="0"/>
                  </a:lnTo>
                  <a:lnTo>
                    <a:pt x="1901" y="34"/>
                  </a:lnTo>
                  <a:lnTo>
                    <a:pt x="2155" y="1826"/>
                  </a:lnTo>
                  <a:lnTo>
                    <a:pt x="855" y="19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16411" y="5385845"/>
              <a:ext cx="2535" cy="1399"/>
            </a:xfrm>
            <a:custGeom>
              <a:avLst/>
              <a:pathLst>
                <a:path w="2535" h="1399">
                  <a:moveTo>
                    <a:pt x="0" y="696"/>
                  </a:moveTo>
                  <a:lnTo>
                    <a:pt x="2535" y="0"/>
                  </a:lnTo>
                  <a:lnTo>
                    <a:pt x="2355" y="139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31485" y="5489408"/>
              <a:ext cx="1659" cy="2460"/>
            </a:xfrm>
            <a:custGeom>
              <a:avLst/>
              <a:pathLst>
                <a:path w="1659" h="2460">
                  <a:moveTo>
                    <a:pt x="0" y="2292"/>
                  </a:moveTo>
                  <a:lnTo>
                    <a:pt x="348" y="253"/>
                  </a:lnTo>
                  <a:lnTo>
                    <a:pt x="1659" y="0"/>
                  </a:lnTo>
                  <a:lnTo>
                    <a:pt x="1584" y="24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35511" y="5476310"/>
              <a:ext cx="2620" cy="2320"/>
            </a:xfrm>
            <a:custGeom>
              <a:avLst/>
              <a:pathLst>
                <a:path w="2620" h="2320">
                  <a:moveTo>
                    <a:pt x="1255" y="0"/>
                  </a:moveTo>
                  <a:lnTo>
                    <a:pt x="2620" y="473"/>
                  </a:lnTo>
                  <a:lnTo>
                    <a:pt x="1185" y="2320"/>
                  </a:lnTo>
                  <a:lnTo>
                    <a:pt x="0" y="1768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33966" y="5176318"/>
              <a:ext cx="2377" cy="2320"/>
            </a:xfrm>
            <a:custGeom>
              <a:avLst/>
              <a:pathLst>
                <a:path w="2377" h="2320">
                  <a:moveTo>
                    <a:pt x="0" y="937"/>
                  </a:moveTo>
                  <a:lnTo>
                    <a:pt x="758" y="0"/>
                  </a:lnTo>
                  <a:lnTo>
                    <a:pt x="2377" y="1643"/>
                  </a:lnTo>
                  <a:lnTo>
                    <a:pt x="1715" y="2320"/>
                  </a:lnTo>
                  <a:lnTo>
                    <a:pt x="330" y="20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34705" y="5168402"/>
              <a:ext cx="1910" cy="2218"/>
            </a:xfrm>
            <a:custGeom>
              <a:avLst/>
              <a:pathLst>
                <a:path w="1910" h="2218">
                  <a:moveTo>
                    <a:pt x="1910" y="453"/>
                  </a:moveTo>
                  <a:lnTo>
                    <a:pt x="1456" y="2218"/>
                  </a:lnTo>
                  <a:lnTo>
                    <a:pt x="0" y="129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07920" y="5265634"/>
              <a:ext cx="2370" cy="2671"/>
            </a:xfrm>
            <a:custGeom>
              <a:avLst/>
              <a:pathLst>
                <a:path w="2370" h="2671">
                  <a:moveTo>
                    <a:pt x="0" y="842"/>
                  </a:moveTo>
                  <a:lnTo>
                    <a:pt x="1269" y="0"/>
                  </a:lnTo>
                  <a:lnTo>
                    <a:pt x="2370" y="1178"/>
                  </a:lnTo>
                  <a:lnTo>
                    <a:pt x="1074" y="26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35842" y="4558639"/>
              <a:ext cx="3051" cy="1526"/>
            </a:xfrm>
            <a:custGeom>
              <a:avLst/>
              <a:pathLst>
                <a:path w="3051" h="1526">
                  <a:moveTo>
                    <a:pt x="0" y="867"/>
                  </a:moveTo>
                  <a:lnTo>
                    <a:pt x="623" y="0"/>
                  </a:lnTo>
                  <a:lnTo>
                    <a:pt x="3051" y="589"/>
                  </a:lnTo>
                  <a:lnTo>
                    <a:pt x="2783" y="152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03846" y="5199957"/>
              <a:ext cx="2540" cy="2223"/>
            </a:xfrm>
            <a:custGeom>
              <a:avLst/>
              <a:pathLst>
                <a:path w="2540" h="2223">
                  <a:moveTo>
                    <a:pt x="0" y="994"/>
                  </a:moveTo>
                  <a:lnTo>
                    <a:pt x="1782" y="0"/>
                  </a:lnTo>
                  <a:lnTo>
                    <a:pt x="2540" y="1385"/>
                  </a:lnTo>
                  <a:lnTo>
                    <a:pt x="1344" y="22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36271" y="5338644"/>
              <a:ext cx="2033" cy="2423"/>
            </a:xfrm>
            <a:custGeom>
              <a:avLst/>
              <a:pathLst>
                <a:path w="2033" h="2423">
                  <a:moveTo>
                    <a:pt x="0" y="1081"/>
                  </a:moveTo>
                  <a:lnTo>
                    <a:pt x="1429" y="0"/>
                  </a:lnTo>
                  <a:lnTo>
                    <a:pt x="2033" y="1593"/>
                  </a:lnTo>
                  <a:lnTo>
                    <a:pt x="830" y="24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36545" y="4822198"/>
              <a:ext cx="1853" cy="1921"/>
            </a:xfrm>
            <a:custGeom>
              <a:avLst/>
              <a:pathLst>
                <a:path w="1853" h="1921">
                  <a:moveTo>
                    <a:pt x="0" y="219"/>
                  </a:moveTo>
                  <a:lnTo>
                    <a:pt x="1710" y="0"/>
                  </a:lnTo>
                  <a:lnTo>
                    <a:pt x="1853" y="1694"/>
                  </a:lnTo>
                  <a:lnTo>
                    <a:pt x="351" y="19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93203" y="5145397"/>
              <a:ext cx="2273" cy="2102"/>
            </a:xfrm>
            <a:custGeom>
              <a:avLst/>
              <a:pathLst>
                <a:path w="2273" h="2102">
                  <a:moveTo>
                    <a:pt x="0" y="1089"/>
                  </a:moveTo>
                  <a:lnTo>
                    <a:pt x="489" y="0"/>
                  </a:lnTo>
                  <a:lnTo>
                    <a:pt x="2273" y="450"/>
                  </a:lnTo>
                  <a:lnTo>
                    <a:pt x="1807" y="2102"/>
                  </a:lnTo>
                  <a:lnTo>
                    <a:pt x="452" y="204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79422" y="5453986"/>
              <a:ext cx="1953" cy="2617"/>
            </a:xfrm>
            <a:custGeom>
              <a:avLst/>
              <a:pathLst>
                <a:path w="1953" h="2617">
                  <a:moveTo>
                    <a:pt x="0" y="1252"/>
                  </a:moveTo>
                  <a:lnTo>
                    <a:pt x="467" y="248"/>
                  </a:lnTo>
                  <a:lnTo>
                    <a:pt x="1692" y="0"/>
                  </a:lnTo>
                  <a:lnTo>
                    <a:pt x="1953" y="1930"/>
                  </a:lnTo>
                  <a:lnTo>
                    <a:pt x="848" y="261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12982" y="5288709"/>
              <a:ext cx="2042" cy="2268"/>
            </a:xfrm>
            <a:custGeom>
              <a:avLst/>
              <a:pathLst>
                <a:path w="2042" h="2268">
                  <a:moveTo>
                    <a:pt x="2042" y="1365"/>
                  </a:moveTo>
                  <a:lnTo>
                    <a:pt x="1127" y="2268"/>
                  </a:lnTo>
                  <a:lnTo>
                    <a:pt x="0" y="112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66536" y="5310494"/>
              <a:ext cx="2957" cy="1724"/>
            </a:xfrm>
            <a:custGeom>
              <a:avLst/>
              <a:pathLst>
                <a:path w="2957" h="1724">
                  <a:moveTo>
                    <a:pt x="0" y="1678"/>
                  </a:moveTo>
                  <a:lnTo>
                    <a:pt x="731" y="417"/>
                  </a:lnTo>
                  <a:lnTo>
                    <a:pt x="2957" y="0"/>
                  </a:lnTo>
                  <a:lnTo>
                    <a:pt x="2182" y="172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23613" y="5497887"/>
              <a:ext cx="2649" cy="2167"/>
            </a:xfrm>
            <a:custGeom>
              <a:avLst/>
              <a:pathLst>
                <a:path w="2649" h="2167">
                  <a:moveTo>
                    <a:pt x="0" y="1376"/>
                  </a:moveTo>
                  <a:lnTo>
                    <a:pt x="832" y="108"/>
                  </a:lnTo>
                  <a:lnTo>
                    <a:pt x="2256" y="0"/>
                  </a:lnTo>
                  <a:lnTo>
                    <a:pt x="2649" y="1098"/>
                  </a:lnTo>
                  <a:lnTo>
                    <a:pt x="1442" y="21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88757" y="5228208"/>
              <a:ext cx="2495" cy="2339"/>
            </a:xfrm>
            <a:custGeom>
              <a:avLst/>
              <a:pathLst>
                <a:path w="2495" h="2339">
                  <a:moveTo>
                    <a:pt x="0" y="758"/>
                  </a:moveTo>
                  <a:lnTo>
                    <a:pt x="1315" y="0"/>
                  </a:lnTo>
                  <a:lnTo>
                    <a:pt x="2472" y="1144"/>
                  </a:lnTo>
                  <a:lnTo>
                    <a:pt x="2495" y="1974"/>
                  </a:lnTo>
                  <a:lnTo>
                    <a:pt x="637" y="233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17095" y="5604992"/>
              <a:ext cx="2324" cy="2289"/>
            </a:xfrm>
            <a:custGeom>
              <a:avLst/>
              <a:pathLst>
                <a:path w="2324" h="2289">
                  <a:moveTo>
                    <a:pt x="0" y="1819"/>
                  </a:moveTo>
                  <a:lnTo>
                    <a:pt x="668" y="0"/>
                  </a:lnTo>
                  <a:lnTo>
                    <a:pt x="2121" y="279"/>
                  </a:lnTo>
                  <a:lnTo>
                    <a:pt x="2324" y="1656"/>
                  </a:lnTo>
                  <a:lnTo>
                    <a:pt x="695" y="22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12340" y="5202882"/>
              <a:ext cx="2159" cy="2606"/>
            </a:xfrm>
            <a:custGeom>
              <a:avLst/>
              <a:pathLst>
                <a:path w="2159" h="2606">
                  <a:moveTo>
                    <a:pt x="0" y="1278"/>
                  </a:moveTo>
                  <a:lnTo>
                    <a:pt x="409" y="0"/>
                  </a:lnTo>
                  <a:lnTo>
                    <a:pt x="1725" y="877"/>
                  </a:lnTo>
                  <a:lnTo>
                    <a:pt x="2159" y="2030"/>
                  </a:lnTo>
                  <a:lnTo>
                    <a:pt x="521" y="26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54057" y="5286473"/>
              <a:ext cx="3203" cy="2106"/>
            </a:xfrm>
            <a:custGeom>
              <a:avLst/>
              <a:pathLst>
                <a:path w="3203" h="2106">
                  <a:moveTo>
                    <a:pt x="0" y="745"/>
                  </a:moveTo>
                  <a:lnTo>
                    <a:pt x="638" y="0"/>
                  </a:lnTo>
                  <a:lnTo>
                    <a:pt x="3203" y="892"/>
                  </a:lnTo>
                  <a:lnTo>
                    <a:pt x="2325" y="2106"/>
                  </a:lnTo>
                  <a:lnTo>
                    <a:pt x="1182" y="18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61907" y="5317843"/>
              <a:ext cx="2215" cy="1776"/>
            </a:xfrm>
            <a:custGeom>
              <a:avLst/>
              <a:pathLst>
                <a:path w="2215" h="1776">
                  <a:moveTo>
                    <a:pt x="0" y="1741"/>
                  </a:moveTo>
                  <a:lnTo>
                    <a:pt x="665" y="6"/>
                  </a:lnTo>
                  <a:lnTo>
                    <a:pt x="2215" y="0"/>
                  </a:lnTo>
                  <a:lnTo>
                    <a:pt x="2154" y="17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25822" y="4833362"/>
              <a:ext cx="2663" cy="2235"/>
            </a:xfrm>
            <a:custGeom>
              <a:avLst/>
              <a:pathLst>
                <a:path w="2663" h="2235">
                  <a:moveTo>
                    <a:pt x="0" y="263"/>
                  </a:moveTo>
                  <a:lnTo>
                    <a:pt x="2062" y="0"/>
                  </a:lnTo>
                  <a:lnTo>
                    <a:pt x="2663" y="860"/>
                  </a:lnTo>
                  <a:lnTo>
                    <a:pt x="2234" y="2232"/>
                  </a:lnTo>
                  <a:lnTo>
                    <a:pt x="948" y="2235"/>
                  </a:lnTo>
                  <a:lnTo>
                    <a:pt x="1" y="13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42948" y="5186010"/>
              <a:ext cx="2821" cy="2354"/>
            </a:xfrm>
            <a:custGeom>
              <a:avLst/>
              <a:pathLst>
                <a:path w="2821" h="2354">
                  <a:moveTo>
                    <a:pt x="0" y="649"/>
                  </a:moveTo>
                  <a:lnTo>
                    <a:pt x="1099" y="0"/>
                  </a:lnTo>
                  <a:lnTo>
                    <a:pt x="2821" y="477"/>
                  </a:lnTo>
                  <a:lnTo>
                    <a:pt x="2813" y="1572"/>
                  </a:lnTo>
                  <a:lnTo>
                    <a:pt x="1164" y="23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68562" y="4791943"/>
              <a:ext cx="3602" cy="1921"/>
            </a:xfrm>
            <a:custGeom>
              <a:avLst/>
              <a:pathLst>
                <a:path w="3602" h="1921">
                  <a:moveTo>
                    <a:pt x="313" y="626"/>
                  </a:moveTo>
                  <a:lnTo>
                    <a:pt x="1674" y="166"/>
                  </a:lnTo>
                  <a:lnTo>
                    <a:pt x="2460" y="0"/>
                  </a:lnTo>
                  <a:lnTo>
                    <a:pt x="3211" y="47"/>
                  </a:lnTo>
                  <a:lnTo>
                    <a:pt x="3584" y="514"/>
                  </a:lnTo>
                  <a:lnTo>
                    <a:pt x="3602" y="1095"/>
                  </a:lnTo>
                  <a:lnTo>
                    <a:pt x="3285" y="1765"/>
                  </a:lnTo>
                  <a:lnTo>
                    <a:pt x="2707" y="1921"/>
                  </a:lnTo>
                  <a:lnTo>
                    <a:pt x="1829" y="1609"/>
                  </a:lnTo>
                  <a:lnTo>
                    <a:pt x="1338" y="1489"/>
                  </a:lnTo>
                  <a:lnTo>
                    <a:pt x="0" y="1600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73436" y="5233413"/>
              <a:ext cx="2728" cy="2641"/>
            </a:xfrm>
            <a:custGeom>
              <a:avLst/>
              <a:pathLst>
                <a:path w="2728" h="2641">
                  <a:moveTo>
                    <a:pt x="2368" y="276"/>
                  </a:moveTo>
                  <a:lnTo>
                    <a:pt x="2728" y="1551"/>
                  </a:lnTo>
                  <a:lnTo>
                    <a:pt x="1723" y="2641"/>
                  </a:lnTo>
                  <a:lnTo>
                    <a:pt x="178" y="2182"/>
                  </a:lnTo>
                  <a:lnTo>
                    <a:pt x="0" y="907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68333" y="5242862"/>
              <a:ext cx="2867" cy="2133"/>
            </a:xfrm>
            <a:custGeom>
              <a:avLst/>
              <a:pathLst>
                <a:path w="2867" h="2133">
                  <a:moveTo>
                    <a:pt x="0" y="1054"/>
                  </a:moveTo>
                  <a:lnTo>
                    <a:pt x="195" y="192"/>
                  </a:lnTo>
                  <a:lnTo>
                    <a:pt x="2270" y="0"/>
                  </a:lnTo>
                  <a:lnTo>
                    <a:pt x="2867" y="1078"/>
                  </a:lnTo>
                  <a:lnTo>
                    <a:pt x="1784" y="2120"/>
                  </a:lnTo>
                  <a:lnTo>
                    <a:pt x="533" y="213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16796" y="5288586"/>
              <a:ext cx="2837" cy="2250"/>
            </a:xfrm>
            <a:custGeom>
              <a:avLst/>
              <a:pathLst>
                <a:path w="2837" h="2250">
                  <a:moveTo>
                    <a:pt x="0" y="972"/>
                  </a:moveTo>
                  <a:lnTo>
                    <a:pt x="1354" y="0"/>
                  </a:lnTo>
                  <a:lnTo>
                    <a:pt x="2837" y="250"/>
                  </a:lnTo>
                  <a:lnTo>
                    <a:pt x="2392" y="2241"/>
                  </a:lnTo>
                  <a:lnTo>
                    <a:pt x="1114" y="225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87427" y="4819104"/>
              <a:ext cx="2002" cy="3422"/>
            </a:xfrm>
            <a:custGeom>
              <a:avLst/>
              <a:pathLst>
                <a:path w="2002" h="3422">
                  <a:moveTo>
                    <a:pt x="1972" y="1118"/>
                  </a:moveTo>
                  <a:lnTo>
                    <a:pt x="2002" y="2979"/>
                  </a:lnTo>
                  <a:lnTo>
                    <a:pt x="996" y="3422"/>
                  </a:lnTo>
                  <a:lnTo>
                    <a:pt x="0" y="114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79706" y="5338347"/>
              <a:ext cx="3956" cy="3310"/>
            </a:xfrm>
            <a:custGeom>
              <a:avLst/>
              <a:pathLst>
                <a:path w="3956" h="3310">
                  <a:moveTo>
                    <a:pt x="0" y="2966"/>
                  </a:moveTo>
                  <a:lnTo>
                    <a:pt x="1045" y="1446"/>
                  </a:lnTo>
                  <a:lnTo>
                    <a:pt x="3076" y="0"/>
                  </a:lnTo>
                  <a:lnTo>
                    <a:pt x="3956" y="582"/>
                  </a:lnTo>
                  <a:lnTo>
                    <a:pt x="909" y="331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42538" y="4794245"/>
              <a:ext cx="2394" cy="3060"/>
            </a:xfrm>
            <a:custGeom>
              <a:avLst/>
              <a:pathLst>
                <a:path w="2394" h="3060">
                  <a:moveTo>
                    <a:pt x="117" y="2732"/>
                  </a:moveTo>
                  <a:lnTo>
                    <a:pt x="0" y="1564"/>
                  </a:lnTo>
                  <a:lnTo>
                    <a:pt x="993" y="0"/>
                  </a:lnTo>
                  <a:lnTo>
                    <a:pt x="1774" y="330"/>
                  </a:lnTo>
                  <a:lnTo>
                    <a:pt x="2223" y="884"/>
                  </a:lnTo>
                  <a:lnTo>
                    <a:pt x="2394" y="1718"/>
                  </a:lnTo>
                  <a:lnTo>
                    <a:pt x="1288" y="3060"/>
                  </a:lnTo>
                  <a:lnTo>
                    <a:pt x="675" y="30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10750" y="5312380"/>
              <a:ext cx="2455" cy="2872"/>
            </a:xfrm>
            <a:custGeom>
              <a:avLst/>
              <a:pathLst>
                <a:path w="2455" h="2872">
                  <a:moveTo>
                    <a:pt x="0" y="770"/>
                  </a:moveTo>
                  <a:lnTo>
                    <a:pt x="1168" y="0"/>
                  </a:lnTo>
                  <a:lnTo>
                    <a:pt x="2455" y="690"/>
                  </a:lnTo>
                  <a:lnTo>
                    <a:pt x="2067" y="2336"/>
                  </a:lnTo>
                  <a:lnTo>
                    <a:pt x="849" y="2872"/>
                  </a:lnTo>
                  <a:lnTo>
                    <a:pt x="21" y="21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40518" y="5256086"/>
              <a:ext cx="2316" cy="3196"/>
            </a:xfrm>
            <a:custGeom>
              <a:avLst/>
              <a:pathLst>
                <a:path w="2316" h="3196">
                  <a:moveTo>
                    <a:pt x="4" y="460"/>
                  </a:moveTo>
                  <a:lnTo>
                    <a:pt x="1765" y="0"/>
                  </a:lnTo>
                  <a:lnTo>
                    <a:pt x="2316" y="1103"/>
                  </a:lnTo>
                  <a:lnTo>
                    <a:pt x="1874" y="2646"/>
                  </a:lnTo>
                  <a:lnTo>
                    <a:pt x="550" y="3196"/>
                  </a:lnTo>
                  <a:lnTo>
                    <a:pt x="0" y="220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64904" y="5148003"/>
              <a:ext cx="3287" cy="2518"/>
            </a:xfrm>
            <a:custGeom>
              <a:avLst/>
              <a:pathLst>
                <a:path w="3287" h="2518">
                  <a:moveTo>
                    <a:pt x="2403" y="418"/>
                  </a:moveTo>
                  <a:lnTo>
                    <a:pt x="3287" y="1531"/>
                  </a:lnTo>
                  <a:lnTo>
                    <a:pt x="2372" y="2518"/>
                  </a:lnTo>
                  <a:lnTo>
                    <a:pt x="179" y="1987"/>
                  </a:lnTo>
                  <a:lnTo>
                    <a:pt x="0" y="58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23335" y="5284876"/>
              <a:ext cx="3001" cy="2473"/>
            </a:xfrm>
            <a:custGeom>
              <a:avLst/>
              <a:pathLst>
                <a:path w="3001" h="2473">
                  <a:moveTo>
                    <a:pt x="0" y="1350"/>
                  </a:moveTo>
                  <a:lnTo>
                    <a:pt x="1069" y="225"/>
                  </a:lnTo>
                  <a:lnTo>
                    <a:pt x="2503" y="0"/>
                  </a:lnTo>
                  <a:lnTo>
                    <a:pt x="3001" y="1779"/>
                  </a:lnTo>
                  <a:lnTo>
                    <a:pt x="1904" y="2473"/>
                  </a:lnTo>
                  <a:lnTo>
                    <a:pt x="358" y="23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03525" y="5277362"/>
              <a:ext cx="3228" cy="2514"/>
            </a:xfrm>
            <a:custGeom>
              <a:avLst/>
              <a:pathLst>
                <a:path w="3228" h="2514">
                  <a:moveTo>
                    <a:pt x="3228" y="409"/>
                  </a:moveTo>
                  <a:lnTo>
                    <a:pt x="2651" y="2220"/>
                  </a:lnTo>
                  <a:lnTo>
                    <a:pt x="612" y="2514"/>
                  </a:lnTo>
                  <a:lnTo>
                    <a:pt x="0" y="908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58491" y="5354642"/>
              <a:ext cx="2556" cy="2585"/>
            </a:xfrm>
            <a:custGeom>
              <a:avLst/>
              <a:pathLst>
                <a:path w="2556" h="2585">
                  <a:moveTo>
                    <a:pt x="0" y="1501"/>
                  </a:moveTo>
                  <a:lnTo>
                    <a:pt x="868" y="324"/>
                  </a:lnTo>
                  <a:lnTo>
                    <a:pt x="2556" y="0"/>
                  </a:lnTo>
                  <a:lnTo>
                    <a:pt x="2412" y="2571"/>
                  </a:lnTo>
                  <a:lnTo>
                    <a:pt x="405" y="25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33913" y="5155022"/>
              <a:ext cx="3073" cy="2926"/>
            </a:xfrm>
            <a:custGeom>
              <a:avLst/>
              <a:pathLst>
                <a:path w="3073" h="2926">
                  <a:moveTo>
                    <a:pt x="142" y="1942"/>
                  </a:moveTo>
                  <a:lnTo>
                    <a:pt x="946" y="498"/>
                  </a:lnTo>
                  <a:lnTo>
                    <a:pt x="2075" y="0"/>
                  </a:lnTo>
                  <a:lnTo>
                    <a:pt x="3073" y="852"/>
                  </a:lnTo>
                  <a:lnTo>
                    <a:pt x="2931" y="1915"/>
                  </a:lnTo>
                  <a:lnTo>
                    <a:pt x="1699" y="2926"/>
                  </a:lnTo>
                  <a:lnTo>
                    <a:pt x="0" y="28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22947" y="5288604"/>
              <a:ext cx="2936" cy="3304"/>
            </a:xfrm>
            <a:custGeom>
              <a:avLst/>
              <a:pathLst>
                <a:path w="2936" h="3304">
                  <a:moveTo>
                    <a:pt x="2936" y="913"/>
                  </a:moveTo>
                  <a:lnTo>
                    <a:pt x="2482" y="3077"/>
                  </a:lnTo>
                  <a:lnTo>
                    <a:pt x="1468" y="3304"/>
                  </a:lnTo>
                  <a:lnTo>
                    <a:pt x="0" y="1713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20502" y="4757721"/>
              <a:ext cx="3741" cy="4157"/>
            </a:xfrm>
            <a:custGeom>
              <a:avLst/>
              <a:pathLst>
                <a:path w="3741" h="4157">
                  <a:moveTo>
                    <a:pt x="2992" y="4157"/>
                  </a:moveTo>
                  <a:lnTo>
                    <a:pt x="2650" y="4041"/>
                  </a:lnTo>
                  <a:lnTo>
                    <a:pt x="2431" y="3863"/>
                  </a:lnTo>
                  <a:lnTo>
                    <a:pt x="1841" y="2545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4" y="214"/>
                  </a:lnTo>
                  <a:lnTo>
                    <a:pt x="2036" y="766"/>
                  </a:lnTo>
                  <a:lnTo>
                    <a:pt x="3741" y="3256"/>
                  </a:lnTo>
                  <a:lnTo>
                    <a:pt x="3488" y="3985"/>
                  </a:lnTo>
                  <a:lnTo>
                    <a:pt x="3204" y="413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87792" y="5269532"/>
              <a:ext cx="2765" cy="3049"/>
            </a:xfrm>
            <a:custGeom>
              <a:avLst/>
              <a:pathLst>
                <a:path w="2765" h="3049">
                  <a:moveTo>
                    <a:pt x="152" y="609"/>
                  </a:moveTo>
                  <a:lnTo>
                    <a:pt x="2295" y="0"/>
                  </a:lnTo>
                  <a:lnTo>
                    <a:pt x="2765" y="1973"/>
                  </a:lnTo>
                  <a:lnTo>
                    <a:pt x="1737" y="3049"/>
                  </a:lnTo>
                  <a:lnTo>
                    <a:pt x="0" y="13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15371" y="5609279"/>
              <a:ext cx="2871" cy="2871"/>
            </a:xfrm>
            <a:custGeom>
              <a:avLst/>
              <a:pathLst>
                <a:path w="2871" h="2871">
                  <a:moveTo>
                    <a:pt x="0" y="1680"/>
                  </a:moveTo>
                  <a:lnTo>
                    <a:pt x="1369" y="0"/>
                  </a:lnTo>
                  <a:lnTo>
                    <a:pt x="2719" y="552"/>
                  </a:lnTo>
                  <a:lnTo>
                    <a:pt x="2871" y="2194"/>
                  </a:lnTo>
                  <a:lnTo>
                    <a:pt x="1008" y="28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02702" y="5413025"/>
              <a:ext cx="2721" cy="2701"/>
            </a:xfrm>
            <a:custGeom>
              <a:avLst/>
              <a:pathLst>
                <a:path w="2721" h="2701">
                  <a:moveTo>
                    <a:pt x="1328" y="0"/>
                  </a:moveTo>
                  <a:lnTo>
                    <a:pt x="2721" y="967"/>
                  </a:lnTo>
                  <a:lnTo>
                    <a:pt x="1869" y="2701"/>
                  </a:lnTo>
                  <a:lnTo>
                    <a:pt x="65" y="2672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05293" y="5118061"/>
              <a:ext cx="2909" cy="5515"/>
            </a:xfrm>
            <a:custGeom>
              <a:avLst/>
              <a:pathLst>
                <a:path w="2909" h="5515">
                  <a:moveTo>
                    <a:pt x="0" y="853"/>
                  </a:moveTo>
                  <a:lnTo>
                    <a:pt x="722" y="0"/>
                  </a:lnTo>
                  <a:lnTo>
                    <a:pt x="1962" y="2054"/>
                  </a:lnTo>
                  <a:lnTo>
                    <a:pt x="2909" y="4519"/>
                  </a:lnTo>
                  <a:lnTo>
                    <a:pt x="2450" y="5515"/>
                  </a:lnTo>
                  <a:lnTo>
                    <a:pt x="413" y="25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11615" y="5343428"/>
              <a:ext cx="2156" cy="3440"/>
            </a:xfrm>
            <a:custGeom>
              <a:avLst/>
              <a:pathLst>
                <a:path w="2156" h="3440">
                  <a:moveTo>
                    <a:pt x="0" y="1947"/>
                  </a:moveTo>
                  <a:lnTo>
                    <a:pt x="876" y="0"/>
                  </a:lnTo>
                  <a:lnTo>
                    <a:pt x="2107" y="658"/>
                  </a:lnTo>
                  <a:lnTo>
                    <a:pt x="2156" y="3368"/>
                  </a:lnTo>
                  <a:lnTo>
                    <a:pt x="270" y="344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73573" y="4789961"/>
              <a:ext cx="2665" cy="3506"/>
            </a:xfrm>
            <a:custGeom>
              <a:avLst/>
              <a:pathLst>
                <a:path w="2665" h="3506">
                  <a:moveTo>
                    <a:pt x="10" y="1391"/>
                  </a:moveTo>
                  <a:lnTo>
                    <a:pt x="213" y="524"/>
                  </a:lnTo>
                  <a:lnTo>
                    <a:pt x="699" y="0"/>
                  </a:lnTo>
                  <a:lnTo>
                    <a:pt x="1265" y="4"/>
                  </a:lnTo>
                  <a:lnTo>
                    <a:pt x="2499" y="1801"/>
                  </a:lnTo>
                  <a:lnTo>
                    <a:pt x="2665" y="3368"/>
                  </a:lnTo>
                  <a:lnTo>
                    <a:pt x="2301" y="3491"/>
                  </a:lnTo>
                  <a:lnTo>
                    <a:pt x="1776" y="3506"/>
                  </a:lnTo>
                  <a:lnTo>
                    <a:pt x="359" y="2898"/>
                  </a:lnTo>
                  <a:lnTo>
                    <a:pt x="155" y="2419"/>
                  </a:lnTo>
                  <a:lnTo>
                    <a:pt x="0" y="18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02049" y="5357223"/>
              <a:ext cx="3287" cy="2880"/>
            </a:xfrm>
            <a:custGeom>
              <a:avLst/>
              <a:pathLst>
                <a:path w="3287" h="2880">
                  <a:moveTo>
                    <a:pt x="0" y="1812"/>
                  </a:moveTo>
                  <a:lnTo>
                    <a:pt x="1573" y="0"/>
                  </a:lnTo>
                  <a:lnTo>
                    <a:pt x="3176" y="493"/>
                  </a:lnTo>
                  <a:lnTo>
                    <a:pt x="3287" y="1414"/>
                  </a:lnTo>
                  <a:lnTo>
                    <a:pt x="1750" y="2860"/>
                  </a:lnTo>
                  <a:lnTo>
                    <a:pt x="296" y="288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45253" y="5209701"/>
              <a:ext cx="2763" cy="2825"/>
            </a:xfrm>
            <a:custGeom>
              <a:avLst/>
              <a:pathLst>
                <a:path w="2763" h="2825">
                  <a:moveTo>
                    <a:pt x="0" y="1052"/>
                  </a:moveTo>
                  <a:lnTo>
                    <a:pt x="362" y="125"/>
                  </a:lnTo>
                  <a:lnTo>
                    <a:pt x="1646" y="0"/>
                  </a:lnTo>
                  <a:lnTo>
                    <a:pt x="2763" y="877"/>
                  </a:lnTo>
                  <a:lnTo>
                    <a:pt x="2380" y="2796"/>
                  </a:lnTo>
                  <a:lnTo>
                    <a:pt x="390" y="28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72931" y="5331986"/>
              <a:ext cx="4596" cy="2149"/>
            </a:xfrm>
            <a:custGeom>
              <a:avLst/>
              <a:pathLst>
                <a:path w="4596" h="2149">
                  <a:moveTo>
                    <a:pt x="0" y="515"/>
                  </a:moveTo>
                  <a:lnTo>
                    <a:pt x="1165" y="0"/>
                  </a:lnTo>
                  <a:lnTo>
                    <a:pt x="3638" y="501"/>
                  </a:lnTo>
                  <a:lnTo>
                    <a:pt x="4596" y="1869"/>
                  </a:lnTo>
                  <a:lnTo>
                    <a:pt x="1362" y="214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01784" y="5611067"/>
              <a:ext cx="3193" cy="2684"/>
            </a:xfrm>
            <a:custGeom>
              <a:avLst/>
              <a:pathLst>
                <a:path w="3193" h="2684">
                  <a:moveTo>
                    <a:pt x="0" y="1858"/>
                  </a:moveTo>
                  <a:lnTo>
                    <a:pt x="40" y="948"/>
                  </a:lnTo>
                  <a:lnTo>
                    <a:pt x="1673" y="0"/>
                  </a:lnTo>
                  <a:lnTo>
                    <a:pt x="3193" y="1079"/>
                  </a:lnTo>
                  <a:lnTo>
                    <a:pt x="2846" y="2485"/>
                  </a:lnTo>
                  <a:lnTo>
                    <a:pt x="458" y="26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299603" y="5182958"/>
              <a:ext cx="4760" cy="1876"/>
            </a:xfrm>
            <a:custGeom>
              <a:avLst/>
              <a:pathLst>
                <a:path w="4760" h="1876">
                  <a:moveTo>
                    <a:pt x="0" y="890"/>
                  </a:moveTo>
                  <a:lnTo>
                    <a:pt x="906" y="0"/>
                  </a:lnTo>
                  <a:lnTo>
                    <a:pt x="3912" y="31"/>
                  </a:lnTo>
                  <a:lnTo>
                    <a:pt x="4760" y="697"/>
                  </a:lnTo>
                  <a:lnTo>
                    <a:pt x="3499" y="1876"/>
                  </a:lnTo>
                  <a:lnTo>
                    <a:pt x="787" y="16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26885" y="5291698"/>
              <a:ext cx="3665" cy="3317"/>
            </a:xfrm>
            <a:custGeom>
              <a:avLst/>
              <a:pathLst>
                <a:path w="3665" h="3317">
                  <a:moveTo>
                    <a:pt x="65" y="60"/>
                  </a:moveTo>
                  <a:lnTo>
                    <a:pt x="1460" y="0"/>
                  </a:lnTo>
                  <a:lnTo>
                    <a:pt x="3665" y="2772"/>
                  </a:lnTo>
                  <a:lnTo>
                    <a:pt x="3151" y="3317"/>
                  </a:lnTo>
                  <a:lnTo>
                    <a:pt x="1307" y="3141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21941" y="5254447"/>
              <a:ext cx="2455" cy="4646"/>
            </a:xfrm>
            <a:custGeom>
              <a:avLst/>
              <a:pathLst>
                <a:path w="2455" h="4646">
                  <a:moveTo>
                    <a:pt x="0" y="3372"/>
                  </a:moveTo>
                  <a:lnTo>
                    <a:pt x="253" y="1507"/>
                  </a:lnTo>
                  <a:lnTo>
                    <a:pt x="1561" y="0"/>
                  </a:lnTo>
                  <a:lnTo>
                    <a:pt x="2003" y="2938"/>
                  </a:lnTo>
                  <a:lnTo>
                    <a:pt x="2455" y="3746"/>
                  </a:lnTo>
                  <a:lnTo>
                    <a:pt x="1163" y="464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39859" y="5146478"/>
              <a:ext cx="2936" cy="3485"/>
            </a:xfrm>
            <a:custGeom>
              <a:avLst/>
              <a:pathLst>
                <a:path w="2936" h="3485">
                  <a:moveTo>
                    <a:pt x="2255" y="76"/>
                  </a:moveTo>
                  <a:lnTo>
                    <a:pt x="2936" y="1796"/>
                  </a:lnTo>
                  <a:lnTo>
                    <a:pt x="2579" y="3349"/>
                  </a:lnTo>
                  <a:lnTo>
                    <a:pt x="1295" y="3485"/>
                  </a:lnTo>
                  <a:lnTo>
                    <a:pt x="181" y="2442"/>
                  </a:lnTo>
                  <a:lnTo>
                    <a:pt x="0" y="103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14155" y="4839763"/>
              <a:ext cx="3623" cy="3294"/>
            </a:xfrm>
            <a:custGeom>
              <a:avLst/>
              <a:pathLst>
                <a:path w="3623" h="3294">
                  <a:moveTo>
                    <a:pt x="1933" y="3126"/>
                  </a:moveTo>
                  <a:lnTo>
                    <a:pt x="1094" y="3294"/>
                  </a:lnTo>
                  <a:lnTo>
                    <a:pt x="334" y="3164"/>
                  </a:lnTo>
                  <a:lnTo>
                    <a:pt x="0" y="1919"/>
                  </a:lnTo>
                  <a:lnTo>
                    <a:pt x="1482" y="688"/>
                  </a:lnTo>
                  <a:lnTo>
                    <a:pt x="3104" y="0"/>
                  </a:lnTo>
                  <a:lnTo>
                    <a:pt x="3623" y="538"/>
                  </a:lnTo>
                  <a:lnTo>
                    <a:pt x="3254" y="208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14191" y="4769613"/>
              <a:ext cx="3729" cy="2989"/>
            </a:xfrm>
            <a:custGeom>
              <a:avLst/>
              <a:pathLst>
                <a:path w="3729" h="2989">
                  <a:moveTo>
                    <a:pt x="1439" y="2443"/>
                  </a:moveTo>
                  <a:lnTo>
                    <a:pt x="0" y="1457"/>
                  </a:lnTo>
                  <a:lnTo>
                    <a:pt x="426" y="0"/>
                  </a:lnTo>
                  <a:lnTo>
                    <a:pt x="1298" y="42"/>
                  </a:lnTo>
                  <a:lnTo>
                    <a:pt x="2749" y="713"/>
                  </a:lnTo>
                  <a:lnTo>
                    <a:pt x="3729" y="1189"/>
                  </a:lnTo>
                  <a:lnTo>
                    <a:pt x="3208" y="2937"/>
                  </a:lnTo>
                  <a:lnTo>
                    <a:pt x="2724" y="2989"/>
                  </a:lnTo>
                  <a:lnTo>
                    <a:pt x="2044" y="28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76121" y="5286793"/>
              <a:ext cx="3544" cy="3827"/>
            </a:xfrm>
            <a:custGeom>
              <a:avLst/>
              <a:pathLst>
                <a:path w="3544" h="3827">
                  <a:moveTo>
                    <a:pt x="0" y="2433"/>
                  </a:moveTo>
                  <a:lnTo>
                    <a:pt x="2091" y="0"/>
                  </a:lnTo>
                  <a:lnTo>
                    <a:pt x="3544" y="495"/>
                  </a:lnTo>
                  <a:lnTo>
                    <a:pt x="1965" y="3283"/>
                  </a:lnTo>
                  <a:lnTo>
                    <a:pt x="1329" y="38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79817" y="5335690"/>
              <a:ext cx="2660" cy="3264"/>
            </a:xfrm>
            <a:custGeom>
              <a:avLst/>
              <a:pathLst>
                <a:path w="2660" h="3264">
                  <a:moveTo>
                    <a:pt x="945" y="0"/>
                  </a:moveTo>
                  <a:lnTo>
                    <a:pt x="1930" y="14"/>
                  </a:lnTo>
                  <a:lnTo>
                    <a:pt x="2660" y="1271"/>
                  </a:lnTo>
                  <a:lnTo>
                    <a:pt x="2246" y="3264"/>
                  </a:lnTo>
                  <a:lnTo>
                    <a:pt x="0" y="3033"/>
                  </a:lnTo>
                  <a:lnTo>
                    <a:pt x="91" y="5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39449" y="5193344"/>
              <a:ext cx="2690" cy="3570"/>
            </a:xfrm>
            <a:custGeom>
              <a:avLst/>
              <a:pathLst>
                <a:path w="2690" h="3570">
                  <a:moveTo>
                    <a:pt x="0" y="2442"/>
                  </a:moveTo>
                  <a:lnTo>
                    <a:pt x="201" y="852"/>
                  </a:lnTo>
                  <a:lnTo>
                    <a:pt x="1079" y="0"/>
                  </a:lnTo>
                  <a:lnTo>
                    <a:pt x="2690" y="982"/>
                  </a:lnTo>
                  <a:lnTo>
                    <a:pt x="2660" y="2870"/>
                  </a:lnTo>
                  <a:lnTo>
                    <a:pt x="816" y="35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43482" y="4818731"/>
              <a:ext cx="6101" cy="1674"/>
            </a:xfrm>
            <a:custGeom>
              <a:avLst/>
              <a:pathLst>
                <a:path w="6101" h="1674">
                  <a:moveTo>
                    <a:pt x="0" y="1238"/>
                  </a:moveTo>
                  <a:lnTo>
                    <a:pt x="3601" y="0"/>
                  </a:lnTo>
                  <a:lnTo>
                    <a:pt x="6014" y="110"/>
                  </a:lnTo>
                  <a:lnTo>
                    <a:pt x="6101" y="1674"/>
                  </a:lnTo>
                  <a:lnTo>
                    <a:pt x="1733" y="15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84253" y="4785903"/>
              <a:ext cx="3182" cy="6412"/>
            </a:xfrm>
            <a:custGeom>
              <a:avLst/>
              <a:pathLst>
                <a:path w="3182" h="6412">
                  <a:moveTo>
                    <a:pt x="0" y="6203"/>
                  </a:moveTo>
                  <a:lnTo>
                    <a:pt x="324" y="5194"/>
                  </a:lnTo>
                  <a:lnTo>
                    <a:pt x="1345" y="4665"/>
                  </a:lnTo>
                  <a:lnTo>
                    <a:pt x="1541" y="4164"/>
                  </a:lnTo>
                  <a:lnTo>
                    <a:pt x="1725" y="3767"/>
                  </a:lnTo>
                  <a:lnTo>
                    <a:pt x="1709" y="3340"/>
                  </a:lnTo>
                  <a:lnTo>
                    <a:pt x="1654" y="2643"/>
                  </a:lnTo>
                  <a:lnTo>
                    <a:pt x="1306" y="1904"/>
                  </a:lnTo>
                  <a:lnTo>
                    <a:pt x="129" y="889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3" y="0"/>
                  </a:lnTo>
                  <a:lnTo>
                    <a:pt x="685" y="90"/>
                  </a:lnTo>
                  <a:lnTo>
                    <a:pt x="1306" y="411"/>
                  </a:lnTo>
                  <a:lnTo>
                    <a:pt x="1725" y="821"/>
                  </a:lnTo>
                  <a:lnTo>
                    <a:pt x="2147" y="1271"/>
                  </a:lnTo>
                  <a:lnTo>
                    <a:pt x="2524" y="1555"/>
                  </a:lnTo>
                  <a:lnTo>
                    <a:pt x="2794" y="1821"/>
                  </a:lnTo>
                  <a:lnTo>
                    <a:pt x="3071" y="2109"/>
                  </a:lnTo>
                  <a:lnTo>
                    <a:pt x="3182" y="2610"/>
                  </a:lnTo>
                  <a:lnTo>
                    <a:pt x="2842" y="3709"/>
                  </a:lnTo>
                  <a:lnTo>
                    <a:pt x="1803" y="5440"/>
                  </a:lnTo>
                  <a:lnTo>
                    <a:pt x="843" y="64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61435" y="5208242"/>
              <a:ext cx="3249" cy="4089"/>
            </a:xfrm>
            <a:custGeom>
              <a:avLst/>
              <a:pathLst>
                <a:path w="3249" h="4089">
                  <a:moveTo>
                    <a:pt x="0" y="2182"/>
                  </a:moveTo>
                  <a:lnTo>
                    <a:pt x="1599" y="0"/>
                  </a:lnTo>
                  <a:lnTo>
                    <a:pt x="2610" y="435"/>
                  </a:lnTo>
                  <a:lnTo>
                    <a:pt x="3249" y="2306"/>
                  </a:lnTo>
                  <a:lnTo>
                    <a:pt x="2320" y="3870"/>
                  </a:lnTo>
                  <a:lnTo>
                    <a:pt x="1396" y="40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36946" y="5531422"/>
              <a:ext cx="3457" cy="3129"/>
            </a:xfrm>
            <a:custGeom>
              <a:avLst/>
              <a:pathLst>
                <a:path w="3457" h="3129">
                  <a:moveTo>
                    <a:pt x="0" y="714"/>
                  </a:moveTo>
                  <a:lnTo>
                    <a:pt x="1271" y="0"/>
                  </a:lnTo>
                  <a:lnTo>
                    <a:pt x="2860" y="54"/>
                  </a:lnTo>
                  <a:lnTo>
                    <a:pt x="3457" y="1852"/>
                  </a:lnTo>
                  <a:lnTo>
                    <a:pt x="2373" y="2929"/>
                  </a:lnTo>
                  <a:lnTo>
                    <a:pt x="783" y="312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88414" y="5157913"/>
              <a:ext cx="3182" cy="3980"/>
            </a:xfrm>
            <a:custGeom>
              <a:avLst/>
              <a:pathLst>
                <a:path w="3182" h="3980">
                  <a:moveTo>
                    <a:pt x="0" y="2591"/>
                  </a:moveTo>
                  <a:lnTo>
                    <a:pt x="1505" y="0"/>
                  </a:lnTo>
                  <a:lnTo>
                    <a:pt x="3182" y="66"/>
                  </a:lnTo>
                  <a:lnTo>
                    <a:pt x="2548" y="2473"/>
                  </a:lnTo>
                  <a:lnTo>
                    <a:pt x="1302" y="3980"/>
                  </a:lnTo>
                  <a:lnTo>
                    <a:pt x="378" y="38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72640" y="5370950"/>
              <a:ext cx="3777" cy="3249"/>
            </a:xfrm>
            <a:custGeom>
              <a:avLst/>
              <a:pathLst>
                <a:path w="3777" h="3249">
                  <a:moveTo>
                    <a:pt x="23" y="1614"/>
                  </a:moveTo>
                  <a:lnTo>
                    <a:pt x="800" y="294"/>
                  </a:lnTo>
                  <a:lnTo>
                    <a:pt x="2469" y="0"/>
                  </a:lnTo>
                  <a:lnTo>
                    <a:pt x="3777" y="526"/>
                  </a:lnTo>
                  <a:lnTo>
                    <a:pt x="3602" y="1492"/>
                  </a:lnTo>
                  <a:lnTo>
                    <a:pt x="1443" y="3249"/>
                  </a:lnTo>
                  <a:lnTo>
                    <a:pt x="0" y="279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58629" y="4818049"/>
              <a:ext cx="4729" cy="2363"/>
            </a:xfrm>
            <a:custGeom>
              <a:avLst/>
              <a:pathLst>
                <a:path w="4729" h="2363">
                  <a:moveTo>
                    <a:pt x="0" y="2363"/>
                  </a:moveTo>
                  <a:lnTo>
                    <a:pt x="1100" y="145"/>
                  </a:lnTo>
                  <a:lnTo>
                    <a:pt x="4219" y="0"/>
                  </a:lnTo>
                  <a:lnTo>
                    <a:pt x="4729" y="859"/>
                  </a:lnTo>
                  <a:lnTo>
                    <a:pt x="2374" y="231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33160" y="4786867"/>
              <a:ext cx="5658" cy="4815"/>
            </a:xfrm>
            <a:custGeom>
              <a:avLst/>
              <a:pathLst>
                <a:path w="5658" h="4815">
                  <a:moveTo>
                    <a:pt x="502" y="4815"/>
                  </a:moveTo>
                  <a:lnTo>
                    <a:pt x="0" y="4539"/>
                  </a:lnTo>
                  <a:lnTo>
                    <a:pt x="45" y="2924"/>
                  </a:lnTo>
                  <a:lnTo>
                    <a:pt x="4929" y="0"/>
                  </a:lnTo>
                  <a:lnTo>
                    <a:pt x="5489" y="386"/>
                  </a:lnTo>
                  <a:lnTo>
                    <a:pt x="5658" y="776"/>
                  </a:lnTo>
                  <a:lnTo>
                    <a:pt x="5161" y="1614"/>
                  </a:lnTo>
                  <a:lnTo>
                    <a:pt x="2162" y="307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35034" y="5486468"/>
              <a:ext cx="2809" cy="3956"/>
            </a:xfrm>
            <a:custGeom>
              <a:avLst/>
              <a:pathLst>
                <a:path w="2809" h="3956">
                  <a:moveTo>
                    <a:pt x="0" y="1696"/>
                  </a:moveTo>
                  <a:lnTo>
                    <a:pt x="686" y="502"/>
                  </a:lnTo>
                  <a:lnTo>
                    <a:pt x="2214" y="0"/>
                  </a:lnTo>
                  <a:lnTo>
                    <a:pt x="2809" y="1535"/>
                  </a:lnTo>
                  <a:lnTo>
                    <a:pt x="2280" y="3956"/>
                  </a:lnTo>
                  <a:lnTo>
                    <a:pt x="270" y="348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82575" y="5394847"/>
              <a:ext cx="3299" cy="3957"/>
            </a:xfrm>
            <a:custGeom>
              <a:avLst/>
              <a:pathLst>
                <a:path w="3299" h="3957">
                  <a:moveTo>
                    <a:pt x="2209" y="0"/>
                  </a:moveTo>
                  <a:lnTo>
                    <a:pt x="3299" y="856"/>
                  </a:lnTo>
                  <a:lnTo>
                    <a:pt x="3208" y="2931"/>
                  </a:lnTo>
                  <a:lnTo>
                    <a:pt x="2620" y="3661"/>
                  </a:lnTo>
                  <a:lnTo>
                    <a:pt x="1068" y="3957"/>
                  </a:lnTo>
                  <a:lnTo>
                    <a:pt x="0" y="3314"/>
                  </a:lnTo>
                  <a:lnTo>
                    <a:pt x="842" y="10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45398" y="5197081"/>
              <a:ext cx="5390" cy="3963"/>
            </a:xfrm>
            <a:custGeom>
              <a:avLst/>
              <a:pathLst>
                <a:path w="5390" h="3963">
                  <a:moveTo>
                    <a:pt x="0" y="3825"/>
                  </a:moveTo>
                  <a:lnTo>
                    <a:pt x="99" y="2979"/>
                  </a:lnTo>
                  <a:lnTo>
                    <a:pt x="1451" y="1650"/>
                  </a:lnTo>
                  <a:lnTo>
                    <a:pt x="4503" y="0"/>
                  </a:lnTo>
                  <a:lnTo>
                    <a:pt x="5390" y="1049"/>
                  </a:lnTo>
                  <a:lnTo>
                    <a:pt x="1325" y="396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06496" y="5280143"/>
              <a:ext cx="5951" cy="3750"/>
            </a:xfrm>
            <a:custGeom>
              <a:avLst/>
              <a:pathLst>
                <a:path w="5951" h="3750">
                  <a:moveTo>
                    <a:pt x="0" y="2788"/>
                  </a:moveTo>
                  <a:lnTo>
                    <a:pt x="429" y="1968"/>
                  </a:lnTo>
                  <a:lnTo>
                    <a:pt x="5212" y="0"/>
                  </a:lnTo>
                  <a:lnTo>
                    <a:pt x="5951" y="1045"/>
                  </a:lnTo>
                  <a:lnTo>
                    <a:pt x="3077" y="3020"/>
                  </a:lnTo>
                  <a:lnTo>
                    <a:pt x="1055" y="375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61527" y="5164905"/>
              <a:ext cx="4499" cy="5096"/>
            </a:xfrm>
            <a:custGeom>
              <a:avLst/>
              <a:pathLst>
                <a:path w="4499" h="5096">
                  <a:moveTo>
                    <a:pt x="0" y="5096"/>
                  </a:moveTo>
                  <a:lnTo>
                    <a:pt x="419" y="3646"/>
                  </a:lnTo>
                  <a:lnTo>
                    <a:pt x="2058" y="1829"/>
                  </a:lnTo>
                  <a:lnTo>
                    <a:pt x="2984" y="126"/>
                  </a:lnTo>
                  <a:lnTo>
                    <a:pt x="3974" y="0"/>
                  </a:lnTo>
                  <a:lnTo>
                    <a:pt x="4499" y="1121"/>
                  </a:lnTo>
                  <a:lnTo>
                    <a:pt x="3872" y="2511"/>
                  </a:lnTo>
                  <a:lnTo>
                    <a:pt x="1336" y="47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33787" y="5245230"/>
              <a:ext cx="4466" cy="2717"/>
            </a:xfrm>
            <a:custGeom>
              <a:avLst/>
              <a:pathLst>
                <a:path w="4466" h="2717">
                  <a:moveTo>
                    <a:pt x="240" y="916"/>
                  </a:moveTo>
                  <a:lnTo>
                    <a:pt x="1312" y="0"/>
                  </a:lnTo>
                  <a:lnTo>
                    <a:pt x="3797" y="317"/>
                  </a:lnTo>
                  <a:lnTo>
                    <a:pt x="4466" y="1555"/>
                  </a:lnTo>
                  <a:lnTo>
                    <a:pt x="3893" y="2717"/>
                  </a:lnTo>
                  <a:lnTo>
                    <a:pt x="1079" y="265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74132" y="5119557"/>
              <a:ext cx="3153" cy="3903"/>
            </a:xfrm>
            <a:custGeom>
              <a:avLst/>
              <a:pathLst>
                <a:path w="3153" h="3903">
                  <a:moveTo>
                    <a:pt x="0" y="1477"/>
                  </a:moveTo>
                  <a:lnTo>
                    <a:pt x="188" y="469"/>
                  </a:lnTo>
                  <a:lnTo>
                    <a:pt x="2039" y="0"/>
                  </a:lnTo>
                  <a:lnTo>
                    <a:pt x="3153" y="1840"/>
                  </a:lnTo>
                  <a:lnTo>
                    <a:pt x="3033" y="3515"/>
                  </a:lnTo>
                  <a:lnTo>
                    <a:pt x="1673" y="3903"/>
                  </a:lnTo>
                  <a:lnTo>
                    <a:pt x="425" y="291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85673" y="4817806"/>
              <a:ext cx="4635" cy="2990"/>
            </a:xfrm>
            <a:custGeom>
              <a:avLst/>
              <a:pathLst>
                <a:path w="4635" h="2990">
                  <a:moveTo>
                    <a:pt x="43" y="759"/>
                  </a:moveTo>
                  <a:lnTo>
                    <a:pt x="2245" y="210"/>
                  </a:lnTo>
                  <a:lnTo>
                    <a:pt x="3531" y="0"/>
                  </a:lnTo>
                  <a:lnTo>
                    <a:pt x="4417" y="135"/>
                  </a:lnTo>
                  <a:lnTo>
                    <a:pt x="4577" y="360"/>
                  </a:lnTo>
                  <a:lnTo>
                    <a:pt x="4635" y="736"/>
                  </a:lnTo>
                  <a:lnTo>
                    <a:pt x="4345" y="1577"/>
                  </a:lnTo>
                  <a:lnTo>
                    <a:pt x="3916" y="1885"/>
                  </a:lnTo>
                  <a:lnTo>
                    <a:pt x="2986" y="2539"/>
                  </a:lnTo>
                  <a:lnTo>
                    <a:pt x="1954" y="2945"/>
                  </a:lnTo>
                  <a:lnTo>
                    <a:pt x="1446" y="2990"/>
                  </a:lnTo>
                  <a:lnTo>
                    <a:pt x="1010" y="2885"/>
                  </a:lnTo>
                  <a:lnTo>
                    <a:pt x="0" y="20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19731" y="5208624"/>
              <a:ext cx="1854" cy="8346"/>
            </a:xfrm>
            <a:custGeom>
              <a:avLst/>
              <a:pathLst>
                <a:path w="1854" h="8346">
                  <a:moveTo>
                    <a:pt x="148" y="6761"/>
                  </a:moveTo>
                  <a:lnTo>
                    <a:pt x="108" y="4016"/>
                  </a:lnTo>
                  <a:lnTo>
                    <a:pt x="839" y="1844"/>
                  </a:lnTo>
                  <a:lnTo>
                    <a:pt x="825" y="54"/>
                  </a:lnTo>
                  <a:lnTo>
                    <a:pt x="1854" y="0"/>
                  </a:lnTo>
                  <a:lnTo>
                    <a:pt x="1367" y="4986"/>
                  </a:lnTo>
                  <a:lnTo>
                    <a:pt x="1394" y="7772"/>
                  </a:lnTo>
                  <a:lnTo>
                    <a:pt x="0" y="834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59475" y="5535940"/>
              <a:ext cx="3324" cy="3757"/>
            </a:xfrm>
            <a:custGeom>
              <a:avLst/>
              <a:pathLst>
                <a:path w="3324" h="3757">
                  <a:moveTo>
                    <a:pt x="0" y="3678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4" y="142"/>
                  </a:lnTo>
                  <a:lnTo>
                    <a:pt x="3324" y="1905"/>
                  </a:lnTo>
                  <a:lnTo>
                    <a:pt x="2341" y="375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85698" y="5345320"/>
              <a:ext cx="3332" cy="3913"/>
            </a:xfrm>
            <a:custGeom>
              <a:avLst/>
              <a:pathLst>
                <a:path w="3332" h="3913">
                  <a:moveTo>
                    <a:pt x="0" y="1814"/>
                  </a:moveTo>
                  <a:lnTo>
                    <a:pt x="963" y="0"/>
                  </a:lnTo>
                  <a:lnTo>
                    <a:pt x="2956" y="274"/>
                  </a:lnTo>
                  <a:lnTo>
                    <a:pt x="3332" y="2528"/>
                  </a:lnTo>
                  <a:lnTo>
                    <a:pt x="2516" y="3913"/>
                  </a:lnTo>
                  <a:lnTo>
                    <a:pt x="989" y="368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34755" y="5494695"/>
              <a:ext cx="2753" cy="4899"/>
            </a:xfrm>
            <a:custGeom>
              <a:avLst/>
              <a:pathLst>
                <a:path w="2753" h="4899">
                  <a:moveTo>
                    <a:pt x="0" y="2353"/>
                  </a:moveTo>
                  <a:lnTo>
                    <a:pt x="351" y="358"/>
                  </a:lnTo>
                  <a:lnTo>
                    <a:pt x="1541" y="0"/>
                  </a:lnTo>
                  <a:lnTo>
                    <a:pt x="2473" y="1002"/>
                  </a:lnTo>
                  <a:lnTo>
                    <a:pt x="2753" y="3993"/>
                  </a:lnTo>
                  <a:lnTo>
                    <a:pt x="1406" y="4899"/>
                  </a:lnTo>
                  <a:lnTo>
                    <a:pt x="605" y="41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42294" y="5295368"/>
              <a:ext cx="3550" cy="4681"/>
            </a:xfrm>
            <a:custGeom>
              <a:avLst/>
              <a:pathLst>
                <a:path w="3550" h="4681">
                  <a:moveTo>
                    <a:pt x="0" y="1310"/>
                  </a:moveTo>
                  <a:lnTo>
                    <a:pt x="216" y="277"/>
                  </a:lnTo>
                  <a:lnTo>
                    <a:pt x="1791" y="0"/>
                  </a:lnTo>
                  <a:lnTo>
                    <a:pt x="3036" y="1747"/>
                  </a:lnTo>
                  <a:lnTo>
                    <a:pt x="3550" y="3504"/>
                  </a:lnTo>
                  <a:lnTo>
                    <a:pt x="2503" y="4041"/>
                  </a:lnTo>
                  <a:lnTo>
                    <a:pt x="1902" y="1826"/>
                  </a:lnTo>
                  <a:lnTo>
                    <a:pt x="1117" y="1966"/>
                  </a:lnTo>
                  <a:lnTo>
                    <a:pt x="2059" y="4617"/>
                  </a:lnTo>
                  <a:lnTo>
                    <a:pt x="1032" y="4681"/>
                  </a:lnTo>
                  <a:lnTo>
                    <a:pt x="231" y="30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14121" y="4756178"/>
              <a:ext cx="5802" cy="2438"/>
            </a:xfrm>
            <a:custGeom>
              <a:avLst/>
              <a:pathLst>
                <a:path w="5802" h="2438">
                  <a:moveTo>
                    <a:pt x="1904" y="49"/>
                  </a:moveTo>
                  <a:lnTo>
                    <a:pt x="3337" y="0"/>
                  </a:lnTo>
                  <a:lnTo>
                    <a:pt x="4089" y="192"/>
                  </a:lnTo>
                  <a:lnTo>
                    <a:pt x="4543" y="409"/>
                  </a:lnTo>
                  <a:lnTo>
                    <a:pt x="5462" y="807"/>
                  </a:lnTo>
                  <a:lnTo>
                    <a:pt x="5802" y="1955"/>
                  </a:lnTo>
                  <a:lnTo>
                    <a:pt x="3211" y="2022"/>
                  </a:lnTo>
                  <a:lnTo>
                    <a:pt x="2411" y="2184"/>
                  </a:lnTo>
                  <a:lnTo>
                    <a:pt x="1697" y="2361"/>
                  </a:lnTo>
                  <a:lnTo>
                    <a:pt x="1250" y="2438"/>
                  </a:lnTo>
                  <a:lnTo>
                    <a:pt x="0" y="1960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74192" y="5191918"/>
              <a:ext cx="3660" cy="4378"/>
            </a:xfrm>
            <a:custGeom>
              <a:avLst/>
              <a:pathLst>
                <a:path w="3660" h="4378">
                  <a:moveTo>
                    <a:pt x="0" y="2233"/>
                  </a:moveTo>
                  <a:lnTo>
                    <a:pt x="890" y="394"/>
                  </a:lnTo>
                  <a:lnTo>
                    <a:pt x="1773" y="0"/>
                  </a:lnTo>
                  <a:lnTo>
                    <a:pt x="3569" y="371"/>
                  </a:lnTo>
                  <a:lnTo>
                    <a:pt x="3660" y="1412"/>
                  </a:lnTo>
                  <a:lnTo>
                    <a:pt x="2327" y="3966"/>
                  </a:lnTo>
                  <a:lnTo>
                    <a:pt x="804" y="43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90895" y="5376473"/>
              <a:ext cx="4438" cy="3417"/>
            </a:xfrm>
            <a:custGeom>
              <a:avLst/>
              <a:pathLst>
                <a:path w="4438" h="3417">
                  <a:moveTo>
                    <a:pt x="0" y="1309"/>
                  </a:moveTo>
                  <a:lnTo>
                    <a:pt x="2400" y="0"/>
                  </a:lnTo>
                  <a:lnTo>
                    <a:pt x="4154" y="220"/>
                  </a:lnTo>
                  <a:lnTo>
                    <a:pt x="4438" y="1426"/>
                  </a:lnTo>
                  <a:lnTo>
                    <a:pt x="4042" y="2881"/>
                  </a:lnTo>
                  <a:lnTo>
                    <a:pt x="2071" y="3417"/>
                  </a:lnTo>
                  <a:lnTo>
                    <a:pt x="735" y="285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75040" y="4808364"/>
              <a:ext cx="7274" cy="2968"/>
            </a:xfrm>
            <a:custGeom>
              <a:avLst/>
              <a:pathLst>
                <a:path w="7274" h="2968">
                  <a:moveTo>
                    <a:pt x="0" y="2968"/>
                  </a:moveTo>
                  <a:lnTo>
                    <a:pt x="94" y="1039"/>
                  </a:lnTo>
                  <a:lnTo>
                    <a:pt x="2244" y="391"/>
                  </a:lnTo>
                  <a:lnTo>
                    <a:pt x="6418" y="0"/>
                  </a:lnTo>
                  <a:lnTo>
                    <a:pt x="7274" y="1085"/>
                  </a:lnTo>
                  <a:lnTo>
                    <a:pt x="5724" y="1626"/>
                  </a:lnTo>
                  <a:lnTo>
                    <a:pt x="2521" y="201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14944" y="5368869"/>
              <a:ext cx="4159" cy="2936"/>
            </a:xfrm>
            <a:custGeom>
              <a:avLst/>
              <a:pathLst>
                <a:path w="4159" h="2936">
                  <a:moveTo>
                    <a:pt x="0" y="669"/>
                  </a:moveTo>
                  <a:lnTo>
                    <a:pt x="1475" y="0"/>
                  </a:lnTo>
                  <a:lnTo>
                    <a:pt x="4005" y="161"/>
                  </a:lnTo>
                  <a:lnTo>
                    <a:pt x="4159" y="1999"/>
                  </a:lnTo>
                  <a:lnTo>
                    <a:pt x="2944" y="2859"/>
                  </a:lnTo>
                  <a:lnTo>
                    <a:pt x="274" y="29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78551" y="5302204"/>
              <a:ext cx="4368" cy="3625"/>
            </a:xfrm>
            <a:custGeom>
              <a:avLst/>
              <a:pathLst>
                <a:path w="4368" h="3625">
                  <a:moveTo>
                    <a:pt x="529" y="395"/>
                  </a:moveTo>
                  <a:lnTo>
                    <a:pt x="3051" y="0"/>
                  </a:lnTo>
                  <a:lnTo>
                    <a:pt x="4069" y="489"/>
                  </a:lnTo>
                  <a:lnTo>
                    <a:pt x="4368" y="1881"/>
                  </a:lnTo>
                  <a:lnTo>
                    <a:pt x="2213" y="3479"/>
                  </a:lnTo>
                  <a:lnTo>
                    <a:pt x="1017" y="3625"/>
                  </a:lnTo>
                  <a:lnTo>
                    <a:pt x="0" y="179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17416" y="4956599"/>
              <a:ext cx="4947" cy="3464"/>
            </a:xfrm>
            <a:custGeom>
              <a:avLst/>
              <a:pathLst>
                <a:path w="4947" h="3464">
                  <a:moveTo>
                    <a:pt x="0" y="1883"/>
                  </a:moveTo>
                  <a:lnTo>
                    <a:pt x="995" y="568"/>
                  </a:lnTo>
                  <a:lnTo>
                    <a:pt x="2398" y="0"/>
                  </a:lnTo>
                  <a:lnTo>
                    <a:pt x="3962" y="8"/>
                  </a:lnTo>
                  <a:lnTo>
                    <a:pt x="4947" y="1088"/>
                  </a:lnTo>
                  <a:lnTo>
                    <a:pt x="4936" y="2245"/>
                  </a:lnTo>
                  <a:lnTo>
                    <a:pt x="3863" y="3143"/>
                  </a:lnTo>
                  <a:lnTo>
                    <a:pt x="2299" y="34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69543" y="5217665"/>
              <a:ext cx="4399" cy="4304"/>
            </a:xfrm>
            <a:custGeom>
              <a:avLst/>
              <a:pathLst>
                <a:path w="4399" h="4304">
                  <a:moveTo>
                    <a:pt x="0" y="1180"/>
                  </a:moveTo>
                  <a:lnTo>
                    <a:pt x="271" y="501"/>
                  </a:lnTo>
                  <a:lnTo>
                    <a:pt x="3340" y="0"/>
                  </a:lnTo>
                  <a:lnTo>
                    <a:pt x="4399" y="305"/>
                  </a:lnTo>
                  <a:lnTo>
                    <a:pt x="4311" y="1980"/>
                  </a:lnTo>
                  <a:lnTo>
                    <a:pt x="3523" y="3636"/>
                  </a:lnTo>
                  <a:lnTo>
                    <a:pt x="1584" y="4304"/>
                  </a:lnTo>
                  <a:lnTo>
                    <a:pt x="956" y="3289"/>
                  </a:lnTo>
                  <a:lnTo>
                    <a:pt x="988" y="166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28311" y="5289400"/>
              <a:ext cx="5527" cy="6477"/>
            </a:xfrm>
            <a:custGeom>
              <a:avLst/>
              <a:pathLst>
                <a:path w="5527" h="6477">
                  <a:moveTo>
                    <a:pt x="0" y="263"/>
                  </a:moveTo>
                  <a:lnTo>
                    <a:pt x="1148" y="0"/>
                  </a:lnTo>
                  <a:lnTo>
                    <a:pt x="4126" y="2134"/>
                  </a:lnTo>
                  <a:lnTo>
                    <a:pt x="5335" y="3930"/>
                  </a:lnTo>
                  <a:lnTo>
                    <a:pt x="5527" y="5311"/>
                  </a:lnTo>
                  <a:lnTo>
                    <a:pt x="4527" y="6477"/>
                  </a:lnTo>
                  <a:lnTo>
                    <a:pt x="3739" y="6027"/>
                  </a:lnTo>
                  <a:lnTo>
                    <a:pt x="3492" y="4565"/>
                  </a:lnTo>
                  <a:lnTo>
                    <a:pt x="2343" y="2593"/>
                  </a:lnTo>
                  <a:lnTo>
                    <a:pt x="1283" y="192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26945" y="5312281"/>
              <a:ext cx="3835" cy="4056"/>
            </a:xfrm>
            <a:custGeom>
              <a:avLst/>
              <a:pathLst>
                <a:path w="3835" h="4056">
                  <a:moveTo>
                    <a:pt x="0" y="2094"/>
                  </a:moveTo>
                  <a:lnTo>
                    <a:pt x="300" y="240"/>
                  </a:lnTo>
                  <a:lnTo>
                    <a:pt x="3186" y="0"/>
                  </a:lnTo>
                  <a:lnTo>
                    <a:pt x="3835" y="2124"/>
                  </a:lnTo>
                  <a:lnTo>
                    <a:pt x="2891" y="3997"/>
                  </a:lnTo>
                  <a:lnTo>
                    <a:pt x="801" y="40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53511" y="5260574"/>
              <a:ext cx="4959" cy="3508"/>
            </a:xfrm>
            <a:custGeom>
              <a:avLst/>
              <a:pathLst>
                <a:path w="4959" h="3508">
                  <a:moveTo>
                    <a:pt x="3547" y="0"/>
                  </a:moveTo>
                  <a:lnTo>
                    <a:pt x="4959" y="1850"/>
                  </a:lnTo>
                  <a:lnTo>
                    <a:pt x="4734" y="2888"/>
                  </a:lnTo>
                  <a:lnTo>
                    <a:pt x="3495" y="3508"/>
                  </a:lnTo>
                  <a:lnTo>
                    <a:pt x="1343" y="3394"/>
                  </a:lnTo>
                  <a:lnTo>
                    <a:pt x="0" y="1932"/>
                  </a:lnTo>
                  <a:lnTo>
                    <a:pt x="275" y="700"/>
                  </a:lnTo>
                  <a:lnTo>
                    <a:pt x="1538" y="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65610" y="4747947"/>
              <a:ext cx="7095" cy="4144"/>
            </a:xfrm>
            <a:custGeom>
              <a:avLst/>
              <a:pathLst>
                <a:path w="7095" h="4144">
                  <a:moveTo>
                    <a:pt x="882" y="2846"/>
                  </a:moveTo>
                  <a:lnTo>
                    <a:pt x="529" y="3001"/>
                  </a:lnTo>
                  <a:lnTo>
                    <a:pt x="0" y="2620"/>
                  </a:lnTo>
                  <a:lnTo>
                    <a:pt x="172" y="1810"/>
                  </a:lnTo>
                  <a:lnTo>
                    <a:pt x="3826" y="230"/>
                  </a:lnTo>
                  <a:lnTo>
                    <a:pt x="5973" y="0"/>
                  </a:lnTo>
                  <a:lnTo>
                    <a:pt x="6551" y="304"/>
                  </a:lnTo>
                  <a:lnTo>
                    <a:pt x="7095" y="761"/>
                  </a:lnTo>
                  <a:lnTo>
                    <a:pt x="7079" y="2157"/>
                  </a:lnTo>
                  <a:lnTo>
                    <a:pt x="2861" y="4109"/>
                  </a:lnTo>
                  <a:lnTo>
                    <a:pt x="2368" y="4144"/>
                  </a:lnTo>
                  <a:lnTo>
                    <a:pt x="2126" y="3955"/>
                  </a:lnTo>
                  <a:lnTo>
                    <a:pt x="1944" y="3107"/>
                  </a:lnTo>
                  <a:lnTo>
                    <a:pt x="3362" y="3061"/>
                  </a:lnTo>
                  <a:lnTo>
                    <a:pt x="3996" y="2321"/>
                  </a:lnTo>
                  <a:lnTo>
                    <a:pt x="5734" y="1729"/>
                  </a:lnTo>
                  <a:lnTo>
                    <a:pt x="5834" y="1378"/>
                  </a:lnTo>
                  <a:lnTo>
                    <a:pt x="5627" y="1020"/>
                  </a:lnTo>
                  <a:lnTo>
                    <a:pt x="4778" y="1079"/>
                  </a:lnTo>
                  <a:lnTo>
                    <a:pt x="1829" y="209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68350" y="5287909"/>
              <a:ext cx="5362" cy="4118"/>
            </a:xfrm>
            <a:custGeom>
              <a:avLst/>
              <a:pathLst>
                <a:path w="5362" h="4118">
                  <a:moveTo>
                    <a:pt x="0" y="3477"/>
                  </a:moveTo>
                  <a:lnTo>
                    <a:pt x="1185" y="1207"/>
                  </a:lnTo>
                  <a:lnTo>
                    <a:pt x="2471" y="295"/>
                  </a:lnTo>
                  <a:lnTo>
                    <a:pt x="4279" y="0"/>
                  </a:lnTo>
                  <a:lnTo>
                    <a:pt x="5362" y="1216"/>
                  </a:lnTo>
                  <a:lnTo>
                    <a:pt x="4595" y="2457"/>
                  </a:lnTo>
                  <a:lnTo>
                    <a:pt x="3009" y="3567"/>
                  </a:lnTo>
                  <a:lnTo>
                    <a:pt x="1011" y="411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77841" y="5350241"/>
              <a:ext cx="5542" cy="3198"/>
            </a:xfrm>
            <a:custGeom>
              <a:avLst/>
              <a:pathLst>
                <a:path w="5542" h="3198">
                  <a:moveTo>
                    <a:pt x="0" y="1848"/>
                  </a:moveTo>
                  <a:lnTo>
                    <a:pt x="834" y="207"/>
                  </a:lnTo>
                  <a:lnTo>
                    <a:pt x="3114" y="0"/>
                  </a:lnTo>
                  <a:lnTo>
                    <a:pt x="4805" y="546"/>
                  </a:lnTo>
                  <a:lnTo>
                    <a:pt x="5542" y="1750"/>
                  </a:lnTo>
                  <a:lnTo>
                    <a:pt x="4407" y="3198"/>
                  </a:lnTo>
                  <a:lnTo>
                    <a:pt x="1694" y="315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72367" y="5355026"/>
              <a:ext cx="4244" cy="5823"/>
            </a:xfrm>
            <a:custGeom>
              <a:avLst/>
              <a:pathLst>
                <a:path w="4244" h="5823">
                  <a:moveTo>
                    <a:pt x="0" y="3476"/>
                  </a:moveTo>
                  <a:lnTo>
                    <a:pt x="1900" y="807"/>
                  </a:lnTo>
                  <a:lnTo>
                    <a:pt x="3228" y="0"/>
                  </a:lnTo>
                  <a:lnTo>
                    <a:pt x="4244" y="1357"/>
                  </a:lnTo>
                  <a:lnTo>
                    <a:pt x="3066" y="4126"/>
                  </a:lnTo>
                  <a:lnTo>
                    <a:pt x="2025" y="5823"/>
                  </a:lnTo>
                  <a:lnTo>
                    <a:pt x="1274" y="563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38624" y="5502171"/>
              <a:ext cx="3628" cy="7116"/>
            </a:xfrm>
            <a:custGeom>
              <a:avLst/>
              <a:pathLst>
                <a:path w="3628" h="7116">
                  <a:moveTo>
                    <a:pt x="0" y="945"/>
                  </a:moveTo>
                  <a:lnTo>
                    <a:pt x="641" y="0"/>
                  </a:lnTo>
                  <a:lnTo>
                    <a:pt x="2126" y="480"/>
                  </a:lnTo>
                  <a:lnTo>
                    <a:pt x="3628" y="3925"/>
                  </a:lnTo>
                  <a:lnTo>
                    <a:pt x="3614" y="6180"/>
                  </a:lnTo>
                  <a:lnTo>
                    <a:pt x="2007" y="7116"/>
                  </a:lnTo>
                  <a:lnTo>
                    <a:pt x="1502" y="37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03216" y="4797801"/>
              <a:ext cx="3398" cy="5109"/>
            </a:xfrm>
            <a:custGeom>
              <a:avLst/>
              <a:pathLst>
                <a:path w="3398" h="5109">
                  <a:moveTo>
                    <a:pt x="0" y="1856"/>
                  </a:moveTo>
                  <a:lnTo>
                    <a:pt x="1493" y="0"/>
                  </a:lnTo>
                  <a:lnTo>
                    <a:pt x="3398" y="861"/>
                  </a:lnTo>
                  <a:lnTo>
                    <a:pt x="3391" y="3450"/>
                  </a:lnTo>
                  <a:lnTo>
                    <a:pt x="2641" y="4851"/>
                  </a:lnTo>
                  <a:lnTo>
                    <a:pt x="1202" y="5109"/>
                  </a:lnTo>
                  <a:lnTo>
                    <a:pt x="201" y="38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64136" y="4585443"/>
              <a:ext cx="4359" cy="4262"/>
            </a:xfrm>
            <a:custGeom>
              <a:avLst/>
              <a:pathLst>
                <a:path w="4359" h="4262">
                  <a:moveTo>
                    <a:pt x="816" y="4016"/>
                  </a:moveTo>
                  <a:lnTo>
                    <a:pt x="0" y="2401"/>
                  </a:lnTo>
                  <a:lnTo>
                    <a:pt x="842" y="368"/>
                  </a:lnTo>
                  <a:lnTo>
                    <a:pt x="1775" y="27"/>
                  </a:lnTo>
                  <a:lnTo>
                    <a:pt x="2308" y="0"/>
                  </a:lnTo>
                  <a:lnTo>
                    <a:pt x="3119" y="180"/>
                  </a:lnTo>
                  <a:lnTo>
                    <a:pt x="3894" y="876"/>
                  </a:lnTo>
                  <a:lnTo>
                    <a:pt x="4359" y="1726"/>
                  </a:lnTo>
                  <a:lnTo>
                    <a:pt x="3741" y="3463"/>
                  </a:lnTo>
                  <a:lnTo>
                    <a:pt x="2049" y="4262"/>
                  </a:lnTo>
                  <a:lnTo>
                    <a:pt x="1294" y="41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35671" y="5290549"/>
              <a:ext cx="6589" cy="2822"/>
            </a:xfrm>
            <a:custGeom>
              <a:avLst/>
              <a:pathLst>
                <a:path w="6589" h="2822">
                  <a:moveTo>
                    <a:pt x="0" y="821"/>
                  </a:moveTo>
                  <a:lnTo>
                    <a:pt x="3918" y="0"/>
                  </a:lnTo>
                  <a:lnTo>
                    <a:pt x="6347" y="1377"/>
                  </a:lnTo>
                  <a:lnTo>
                    <a:pt x="6589" y="2621"/>
                  </a:lnTo>
                  <a:lnTo>
                    <a:pt x="2144" y="2822"/>
                  </a:lnTo>
                  <a:lnTo>
                    <a:pt x="769" y="22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42985" y="5531387"/>
              <a:ext cx="4364" cy="4649"/>
            </a:xfrm>
            <a:custGeom>
              <a:avLst/>
              <a:pathLst>
                <a:path w="4364" h="4649">
                  <a:moveTo>
                    <a:pt x="0" y="924"/>
                  </a:moveTo>
                  <a:lnTo>
                    <a:pt x="1765" y="0"/>
                  </a:lnTo>
                  <a:lnTo>
                    <a:pt x="4364" y="2920"/>
                  </a:lnTo>
                  <a:lnTo>
                    <a:pt x="4359" y="3770"/>
                  </a:lnTo>
                  <a:lnTo>
                    <a:pt x="2032" y="4649"/>
                  </a:lnTo>
                  <a:lnTo>
                    <a:pt x="129" y="390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69696" y="5117004"/>
              <a:ext cx="2703" cy="6992"/>
            </a:xfrm>
            <a:custGeom>
              <a:avLst/>
              <a:pathLst>
                <a:path w="2703" h="6992">
                  <a:moveTo>
                    <a:pt x="0" y="6447"/>
                  </a:moveTo>
                  <a:lnTo>
                    <a:pt x="3" y="980"/>
                  </a:lnTo>
                  <a:lnTo>
                    <a:pt x="1636" y="0"/>
                  </a:lnTo>
                  <a:lnTo>
                    <a:pt x="2703" y="540"/>
                  </a:lnTo>
                  <a:lnTo>
                    <a:pt x="2104" y="6120"/>
                  </a:lnTo>
                  <a:lnTo>
                    <a:pt x="1519" y="699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62487" y="5335866"/>
              <a:ext cx="7519" cy="3545"/>
            </a:xfrm>
            <a:custGeom>
              <a:avLst/>
              <a:pathLst>
                <a:path w="7519" h="3545">
                  <a:moveTo>
                    <a:pt x="0" y="2458"/>
                  </a:moveTo>
                  <a:lnTo>
                    <a:pt x="296" y="1851"/>
                  </a:lnTo>
                  <a:lnTo>
                    <a:pt x="3518" y="500"/>
                  </a:lnTo>
                  <a:lnTo>
                    <a:pt x="5686" y="0"/>
                  </a:lnTo>
                  <a:lnTo>
                    <a:pt x="7519" y="562"/>
                  </a:lnTo>
                  <a:lnTo>
                    <a:pt x="7140" y="1638"/>
                  </a:lnTo>
                  <a:lnTo>
                    <a:pt x="5666" y="2418"/>
                  </a:lnTo>
                  <a:lnTo>
                    <a:pt x="1441" y="35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40468" y="5512740"/>
              <a:ext cx="5085" cy="4095"/>
            </a:xfrm>
            <a:custGeom>
              <a:avLst/>
              <a:pathLst>
                <a:path w="5085" h="4095">
                  <a:moveTo>
                    <a:pt x="0" y="2817"/>
                  </a:moveTo>
                  <a:lnTo>
                    <a:pt x="59" y="1502"/>
                  </a:lnTo>
                  <a:lnTo>
                    <a:pt x="780" y="640"/>
                  </a:lnTo>
                  <a:lnTo>
                    <a:pt x="4025" y="0"/>
                  </a:lnTo>
                  <a:lnTo>
                    <a:pt x="5085" y="327"/>
                  </a:lnTo>
                  <a:lnTo>
                    <a:pt x="4703" y="2568"/>
                  </a:lnTo>
                  <a:lnTo>
                    <a:pt x="1820" y="4095"/>
                  </a:lnTo>
                  <a:lnTo>
                    <a:pt x="603" y="39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71425" y="5371434"/>
              <a:ext cx="4717" cy="5342"/>
            </a:xfrm>
            <a:custGeom>
              <a:avLst/>
              <a:pathLst>
                <a:path w="4717" h="5342">
                  <a:moveTo>
                    <a:pt x="0" y="4079"/>
                  </a:moveTo>
                  <a:lnTo>
                    <a:pt x="302" y="2651"/>
                  </a:lnTo>
                  <a:lnTo>
                    <a:pt x="1568" y="313"/>
                  </a:lnTo>
                  <a:lnTo>
                    <a:pt x="4359" y="0"/>
                  </a:lnTo>
                  <a:lnTo>
                    <a:pt x="4717" y="976"/>
                  </a:lnTo>
                  <a:lnTo>
                    <a:pt x="2859" y="4139"/>
                  </a:lnTo>
                  <a:lnTo>
                    <a:pt x="1761" y="5098"/>
                  </a:lnTo>
                  <a:lnTo>
                    <a:pt x="249" y="53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83514" y="4804442"/>
              <a:ext cx="6088" cy="5390"/>
            </a:xfrm>
            <a:custGeom>
              <a:avLst/>
              <a:pathLst>
                <a:path w="6088" h="5390">
                  <a:moveTo>
                    <a:pt x="448" y="5091"/>
                  </a:moveTo>
                  <a:lnTo>
                    <a:pt x="512" y="4406"/>
                  </a:lnTo>
                  <a:lnTo>
                    <a:pt x="2382" y="4306"/>
                  </a:lnTo>
                  <a:lnTo>
                    <a:pt x="3439" y="3963"/>
                  </a:lnTo>
                  <a:lnTo>
                    <a:pt x="4262" y="3200"/>
                  </a:lnTo>
                  <a:lnTo>
                    <a:pt x="3696" y="1376"/>
                  </a:lnTo>
                  <a:lnTo>
                    <a:pt x="1442" y="1553"/>
                  </a:lnTo>
                  <a:lnTo>
                    <a:pt x="0" y="802"/>
                  </a:lnTo>
                  <a:lnTo>
                    <a:pt x="1169" y="509"/>
                  </a:lnTo>
                  <a:lnTo>
                    <a:pt x="2056" y="354"/>
                  </a:lnTo>
                  <a:lnTo>
                    <a:pt x="3541" y="0"/>
                  </a:lnTo>
                  <a:lnTo>
                    <a:pt x="5517" y="795"/>
                  </a:lnTo>
                  <a:lnTo>
                    <a:pt x="6088" y="2349"/>
                  </a:lnTo>
                  <a:lnTo>
                    <a:pt x="5757" y="3300"/>
                  </a:lnTo>
                  <a:lnTo>
                    <a:pt x="4700" y="4372"/>
                  </a:lnTo>
                  <a:lnTo>
                    <a:pt x="3375" y="5080"/>
                  </a:lnTo>
                  <a:lnTo>
                    <a:pt x="1613" y="5390"/>
                  </a:lnTo>
                  <a:lnTo>
                    <a:pt x="1153" y="53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999410" y="4798681"/>
              <a:ext cx="6529" cy="3573"/>
            </a:xfrm>
            <a:custGeom>
              <a:avLst/>
              <a:pathLst>
                <a:path w="6529" h="3573">
                  <a:moveTo>
                    <a:pt x="0" y="2424"/>
                  </a:moveTo>
                  <a:lnTo>
                    <a:pt x="1828" y="632"/>
                  </a:lnTo>
                  <a:lnTo>
                    <a:pt x="4674" y="0"/>
                  </a:lnTo>
                  <a:lnTo>
                    <a:pt x="5069" y="131"/>
                  </a:lnTo>
                  <a:lnTo>
                    <a:pt x="5434" y="262"/>
                  </a:lnTo>
                  <a:lnTo>
                    <a:pt x="6450" y="715"/>
                  </a:lnTo>
                  <a:lnTo>
                    <a:pt x="6529" y="2444"/>
                  </a:lnTo>
                  <a:lnTo>
                    <a:pt x="5274" y="3158"/>
                  </a:lnTo>
                  <a:lnTo>
                    <a:pt x="4434" y="3165"/>
                  </a:lnTo>
                  <a:lnTo>
                    <a:pt x="1786" y="3573"/>
                  </a:lnTo>
                  <a:lnTo>
                    <a:pt x="1366" y="3544"/>
                  </a:lnTo>
                  <a:lnTo>
                    <a:pt x="187" y="275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26332" y="5220915"/>
              <a:ext cx="5489" cy="4202"/>
            </a:xfrm>
            <a:custGeom>
              <a:avLst/>
              <a:pathLst>
                <a:path w="5489" h="4202">
                  <a:moveTo>
                    <a:pt x="0" y="2314"/>
                  </a:moveTo>
                  <a:lnTo>
                    <a:pt x="108" y="1104"/>
                  </a:lnTo>
                  <a:lnTo>
                    <a:pt x="1144" y="0"/>
                  </a:lnTo>
                  <a:lnTo>
                    <a:pt x="3850" y="435"/>
                  </a:lnTo>
                  <a:lnTo>
                    <a:pt x="5240" y="1063"/>
                  </a:lnTo>
                  <a:lnTo>
                    <a:pt x="5489" y="2413"/>
                  </a:lnTo>
                  <a:lnTo>
                    <a:pt x="3124" y="4202"/>
                  </a:lnTo>
                  <a:lnTo>
                    <a:pt x="842" y="36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74669" y="5144429"/>
              <a:ext cx="6587" cy="7034"/>
            </a:xfrm>
            <a:custGeom>
              <a:avLst/>
              <a:pathLst>
                <a:path w="6587" h="7034">
                  <a:moveTo>
                    <a:pt x="0" y="6880"/>
                  </a:moveTo>
                  <a:lnTo>
                    <a:pt x="860" y="4586"/>
                  </a:lnTo>
                  <a:lnTo>
                    <a:pt x="4459" y="0"/>
                  </a:lnTo>
                  <a:lnTo>
                    <a:pt x="6587" y="336"/>
                  </a:lnTo>
                  <a:lnTo>
                    <a:pt x="6187" y="2202"/>
                  </a:lnTo>
                  <a:lnTo>
                    <a:pt x="842" y="70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72457" y="5162045"/>
              <a:ext cx="4191" cy="5609"/>
            </a:xfrm>
            <a:custGeom>
              <a:avLst/>
              <a:pathLst>
                <a:path w="4191" h="5609">
                  <a:moveTo>
                    <a:pt x="0" y="4296"/>
                  </a:moveTo>
                  <a:lnTo>
                    <a:pt x="310" y="1975"/>
                  </a:lnTo>
                  <a:lnTo>
                    <a:pt x="1985" y="0"/>
                  </a:lnTo>
                  <a:lnTo>
                    <a:pt x="3995" y="190"/>
                  </a:lnTo>
                  <a:lnTo>
                    <a:pt x="4191" y="2325"/>
                  </a:lnTo>
                  <a:lnTo>
                    <a:pt x="3344" y="4284"/>
                  </a:lnTo>
                  <a:lnTo>
                    <a:pt x="1795" y="5609"/>
                  </a:lnTo>
                  <a:lnTo>
                    <a:pt x="49" y="559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23023" y="5344796"/>
              <a:ext cx="4879" cy="4906"/>
            </a:xfrm>
            <a:custGeom>
              <a:avLst/>
              <a:pathLst>
                <a:path w="4879" h="4906">
                  <a:moveTo>
                    <a:pt x="0" y="967"/>
                  </a:moveTo>
                  <a:lnTo>
                    <a:pt x="771" y="0"/>
                  </a:lnTo>
                  <a:lnTo>
                    <a:pt x="2909" y="109"/>
                  </a:lnTo>
                  <a:lnTo>
                    <a:pt x="4821" y="2912"/>
                  </a:lnTo>
                  <a:lnTo>
                    <a:pt x="4879" y="4863"/>
                  </a:lnTo>
                  <a:lnTo>
                    <a:pt x="2631" y="4906"/>
                  </a:lnTo>
                  <a:lnTo>
                    <a:pt x="666" y="36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25443" y="4801472"/>
              <a:ext cx="10171" cy="3668"/>
            </a:xfrm>
            <a:custGeom>
              <a:avLst/>
              <a:pathLst>
                <a:path w="10171" h="3668">
                  <a:moveTo>
                    <a:pt x="1941" y="1550"/>
                  </a:moveTo>
                  <a:lnTo>
                    <a:pt x="4718" y="753"/>
                  </a:lnTo>
                  <a:lnTo>
                    <a:pt x="8388" y="63"/>
                  </a:lnTo>
                  <a:lnTo>
                    <a:pt x="9667" y="0"/>
                  </a:lnTo>
                  <a:lnTo>
                    <a:pt x="10171" y="386"/>
                  </a:lnTo>
                  <a:lnTo>
                    <a:pt x="9792" y="2169"/>
                  </a:lnTo>
                  <a:lnTo>
                    <a:pt x="6229" y="1968"/>
                  </a:lnTo>
                  <a:lnTo>
                    <a:pt x="2065" y="3663"/>
                  </a:lnTo>
                  <a:lnTo>
                    <a:pt x="1397" y="3668"/>
                  </a:lnTo>
                  <a:lnTo>
                    <a:pt x="283" y="3508"/>
                  </a:lnTo>
                  <a:lnTo>
                    <a:pt x="0" y="2731"/>
                  </a:lnTo>
                  <a:lnTo>
                    <a:pt x="441" y="21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996287" y="5339210"/>
              <a:ext cx="5989" cy="3825"/>
            </a:xfrm>
            <a:custGeom>
              <a:avLst/>
              <a:pathLst>
                <a:path w="5989" h="3825">
                  <a:moveTo>
                    <a:pt x="0" y="2301"/>
                  </a:moveTo>
                  <a:lnTo>
                    <a:pt x="94" y="1138"/>
                  </a:lnTo>
                  <a:lnTo>
                    <a:pt x="1871" y="12"/>
                  </a:lnTo>
                  <a:lnTo>
                    <a:pt x="3383" y="0"/>
                  </a:lnTo>
                  <a:lnTo>
                    <a:pt x="5633" y="864"/>
                  </a:lnTo>
                  <a:lnTo>
                    <a:pt x="5989" y="2654"/>
                  </a:lnTo>
                  <a:lnTo>
                    <a:pt x="4467" y="3825"/>
                  </a:lnTo>
                  <a:lnTo>
                    <a:pt x="2554" y="3816"/>
                  </a:lnTo>
                  <a:lnTo>
                    <a:pt x="590" y="31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79877" y="5363517"/>
              <a:ext cx="5087" cy="5633"/>
            </a:xfrm>
            <a:custGeom>
              <a:avLst/>
              <a:pathLst>
                <a:path w="5087" h="5633">
                  <a:moveTo>
                    <a:pt x="0" y="5088"/>
                  </a:moveTo>
                  <a:lnTo>
                    <a:pt x="130" y="2986"/>
                  </a:lnTo>
                  <a:lnTo>
                    <a:pt x="1331" y="1187"/>
                  </a:lnTo>
                  <a:lnTo>
                    <a:pt x="3597" y="0"/>
                  </a:lnTo>
                  <a:lnTo>
                    <a:pt x="4739" y="419"/>
                  </a:lnTo>
                  <a:lnTo>
                    <a:pt x="5087" y="1690"/>
                  </a:lnTo>
                  <a:lnTo>
                    <a:pt x="4357" y="3132"/>
                  </a:lnTo>
                  <a:lnTo>
                    <a:pt x="2370" y="5254"/>
                  </a:lnTo>
                  <a:lnTo>
                    <a:pt x="1120" y="563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68417" y="4873445"/>
              <a:ext cx="7680" cy="8736"/>
            </a:xfrm>
            <a:custGeom>
              <a:avLst/>
              <a:pathLst>
                <a:path w="7680" h="8736">
                  <a:moveTo>
                    <a:pt x="0" y="3505"/>
                  </a:moveTo>
                  <a:lnTo>
                    <a:pt x="444" y="850"/>
                  </a:lnTo>
                  <a:lnTo>
                    <a:pt x="1791" y="0"/>
                  </a:lnTo>
                  <a:lnTo>
                    <a:pt x="2592" y="377"/>
                  </a:lnTo>
                  <a:lnTo>
                    <a:pt x="5434" y="3666"/>
                  </a:lnTo>
                  <a:lnTo>
                    <a:pt x="4153" y="3789"/>
                  </a:lnTo>
                  <a:lnTo>
                    <a:pt x="2336" y="1178"/>
                  </a:lnTo>
                  <a:lnTo>
                    <a:pt x="1181" y="1473"/>
                  </a:lnTo>
                  <a:lnTo>
                    <a:pt x="805" y="2657"/>
                  </a:lnTo>
                  <a:lnTo>
                    <a:pt x="1090" y="6906"/>
                  </a:lnTo>
                  <a:lnTo>
                    <a:pt x="7680" y="8195"/>
                  </a:lnTo>
                  <a:lnTo>
                    <a:pt x="5079" y="8736"/>
                  </a:lnTo>
                  <a:lnTo>
                    <a:pt x="1195" y="8615"/>
                  </a:lnTo>
                  <a:lnTo>
                    <a:pt x="285" y="77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59996" y="5157517"/>
              <a:ext cx="8336" cy="6164"/>
            </a:xfrm>
            <a:custGeom>
              <a:avLst/>
              <a:pathLst>
                <a:path w="8336" h="6164">
                  <a:moveTo>
                    <a:pt x="0" y="4766"/>
                  </a:moveTo>
                  <a:lnTo>
                    <a:pt x="5509" y="516"/>
                  </a:lnTo>
                  <a:lnTo>
                    <a:pt x="7615" y="0"/>
                  </a:lnTo>
                  <a:lnTo>
                    <a:pt x="8336" y="861"/>
                  </a:lnTo>
                  <a:lnTo>
                    <a:pt x="8002" y="3413"/>
                  </a:lnTo>
                  <a:lnTo>
                    <a:pt x="7341" y="4530"/>
                  </a:lnTo>
                  <a:lnTo>
                    <a:pt x="6186" y="4714"/>
                  </a:lnTo>
                  <a:lnTo>
                    <a:pt x="4458" y="3609"/>
                  </a:lnTo>
                  <a:lnTo>
                    <a:pt x="2831" y="3934"/>
                  </a:lnTo>
                  <a:lnTo>
                    <a:pt x="1627" y="5576"/>
                  </a:lnTo>
                  <a:lnTo>
                    <a:pt x="375" y="61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73146" y="4805642"/>
              <a:ext cx="8728" cy="6788"/>
            </a:xfrm>
            <a:custGeom>
              <a:avLst/>
              <a:pathLst>
                <a:path w="8728" h="6788">
                  <a:moveTo>
                    <a:pt x="5357" y="0"/>
                  </a:moveTo>
                  <a:lnTo>
                    <a:pt x="5357" y="1243"/>
                  </a:lnTo>
                  <a:lnTo>
                    <a:pt x="2103" y="3816"/>
                  </a:lnTo>
                  <a:lnTo>
                    <a:pt x="2604" y="5181"/>
                  </a:lnTo>
                  <a:lnTo>
                    <a:pt x="4339" y="4767"/>
                  </a:lnTo>
                  <a:lnTo>
                    <a:pt x="5524" y="3627"/>
                  </a:lnTo>
                  <a:lnTo>
                    <a:pt x="8010" y="2988"/>
                  </a:lnTo>
                  <a:lnTo>
                    <a:pt x="8594" y="3161"/>
                  </a:lnTo>
                  <a:lnTo>
                    <a:pt x="8728" y="3644"/>
                  </a:lnTo>
                  <a:lnTo>
                    <a:pt x="8645" y="3817"/>
                  </a:lnTo>
                  <a:lnTo>
                    <a:pt x="6675" y="4370"/>
                  </a:lnTo>
                  <a:lnTo>
                    <a:pt x="2887" y="6614"/>
                  </a:lnTo>
                  <a:lnTo>
                    <a:pt x="1518" y="6788"/>
                  </a:lnTo>
                  <a:lnTo>
                    <a:pt x="133" y="6183"/>
                  </a:lnTo>
                  <a:lnTo>
                    <a:pt x="0" y="5579"/>
                  </a:lnTo>
                  <a:lnTo>
                    <a:pt x="216" y="4007"/>
                  </a:lnTo>
                  <a:lnTo>
                    <a:pt x="750" y="3144"/>
                  </a:lnTo>
                  <a:lnTo>
                    <a:pt x="3004" y="14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82537" y="5326117"/>
              <a:ext cx="7727" cy="12409"/>
            </a:xfrm>
            <a:custGeom>
              <a:avLst/>
              <a:pathLst>
                <a:path w="7727" h="12409">
                  <a:moveTo>
                    <a:pt x="0" y="11823"/>
                  </a:moveTo>
                  <a:lnTo>
                    <a:pt x="1809" y="8595"/>
                  </a:lnTo>
                  <a:lnTo>
                    <a:pt x="3316" y="6848"/>
                  </a:lnTo>
                  <a:lnTo>
                    <a:pt x="5356" y="5051"/>
                  </a:lnTo>
                  <a:lnTo>
                    <a:pt x="5801" y="2969"/>
                  </a:lnTo>
                  <a:lnTo>
                    <a:pt x="5385" y="1988"/>
                  </a:lnTo>
                  <a:lnTo>
                    <a:pt x="5657" y="341"/>
                  </a:lnTo>
                  <a:lnTo>
                    <a:pt x="7029" y="0"/>
                  </a:lnTo>
                  <a:lnTo>
                    <a:pt x="7727" y="1290"/>
                  </a:lnTo>
                  <a:lnTo>
                    <a:pt x="7727" y="4587"/>
                  </a:lnTo>
                  <a:lnTo>
                    <a:pt x="5385" y="8846"/>
                  </a:lnTo>
                  <a:lnTo>
                    <a:pt x="2158" y="12409"/>
                  </a:lnTo>
                  <a:lnTo>
                    <a:pt x="1539" y="12105"/>
                  </a:lnTo>
                  <a:lnTo>
                    <a:pt x="4940" y="7470"/>
                  </a:lnTo>
                  <a:lnTo>
                    <a:pt x="4275" y="7247"/>
                  </a:lnTo>
                  <a:lnTo>
                    <a:pt x="2881" y="8502"/>
                  </a:lnTo>
                  <a:lnTo>
                    <a:pt x="900" y="1135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04920" y="5320530"/>
              <a:ext cx="9546" cy="5322"/>
            </a:xfrm>
            <a:custGeom>
              <a:avLst/>
              <a:pathLst>
                <a:path w="9546" h="5322">
                  <a:moveTo>
                    <a:pt x="0" y="605"/>
                  </a:moveTo>
                  <a:lnTo>
                    <a:pt x="2276" y="0"/>
                  </a:lnTo>
                  <a:lnTo>
                    <a:pt x="3994" y="703"/>
                  </a:lnTo>
                  <a:lnTo>
                    <a:pt x="8505" y="1624"/>
                  </a:lnTo>
                  <a:lnTo>
                    <a:pt x="9546" y="2554"/>
                  </a:lnTo>
                  <a:lnTo>
                    <a:pt x="7571" y="5208"/>
                  </a:lnTo>
                  <a:lnTo>
                    <a:pt x="6381" y="5322"/>
                  </a:lnTo>
                  <a:lnTo>
                    <a:pt x="4413" y="4774"/>
                  </a:lnTo>
                  <a:lnTo>
                    <a:pt x="873" y="3221"/>
                  </a:lnTo>
                  <a:lnTo>
                    <a:pt x="81" y="22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48062" y="5229844"/>
              <a:ext cx="5673" cy="9465"/>
            </a:xfrm>
            <a:custGeom>
              <a:avLst/>
              <a:pathLst>
                <a:path w="5673" h="9465">
                  <a:moveTo>
                    <a:pt x="0" y="5611"/>
                  </a:moveTo>
                  <a:lnTo>
                    <a:pt x="1282" y="2353"/>
                  </a:lnTo>
                  <a:lnTo>
                    <a:pt x="2143" y="1124"/>
                  </a:lnTo>
                  <a:lnTo>
                    <a:pt x="4101" y="0"/>
                  </a:lnTo>
                  <a:lnTo>
                    <a:pt x="5673" y="943"/>
                  </a:lnTo>
                  <a:lnTo>
                    <a:pt x="5289" y="4419"/>
                  </a:lnTo>
                  <a:lnTo>
                    <a:pt x="3693" y="8991"/>
                  </a:lnTo>
                  <a:lnTo>
                    <a:pt x="1923" y="9465"/>
                  </a:lnTo>
                  <a:lnTo>
                    <a:pt x="1529" y="660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29663" y="4817952"/>
              <a:ext cx="10874" cy="4635"/>
            </a:xfrm>
            <a:custGeom>
              <a:avLst/>
              <a:pathLst>
                <a:path w="10874" h="4635">
                  <a:moveTo>
                    <a:pt x="2057" y="4635"/>
                  </a:moveTo>
                  <a:lnTo>
                    <a:pt x="247" y="4381"/>
                  </a:lnTo>
                  <a:lnTo>
                    <a:pt x="0" y="3353"/>
                  </a:lnTo>
                  <a:lnTo>
                    <a:pt x="1130" y="1795"/>
                  </a:lnTo>
                  <a:lnTo>
                    <a:pt x="9250" y="0"/>
                  </a:lnTo>
                  <a:lnTo>
                    <a:pt x="10509" y="262"/>
                  </a:lnTo>
                  <a:lnTo>
                    <a:pt x="10742" y="819"/>
                  </a:lnTo>
                  <a:lnTo>
                    <a:pt x="10874" y="1514"/>
                  </a:lnTo>
                  <a:lnTo>
                    <a:pt x="10800" y="2093"/>
                  </a:lnTo>
                  <a:lnTo>
                    <a:pt x="9920" y="3099"/>
                  </a:lnTo>
                  <a:lnTo>
                    <a:pt x="8081" y="39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40024" y="5168244"/>
              <a:ext cx="9746" cy="4786"/>
            </a:xfrm>
            <a:custGeom>
              <a:avLst/>
              <a:pathLst>
                <a:path w="9746" h="4786">
                  <a:moveTo>
                    <a:pt x="0" y="3419"/>
                  </a:moveTo>
                  <a:lnTo>
                    <a:pt x="1680" y="583"/>
                  </a:lnTo>
                  <a:lnTo>
                    <a:pt x="3747" y="0"/>
                  </a:lnTo>
                  <a:lnTo>
                    <a:pt x="6578" y="127"/>
                  </a:lnTo>
                  <a:lnTo>
                    <a:pt x="8768" y="1237"/>
                  </a:lnTo>
                  <a:lnTo>
                    <a:pt x="9746" y="2725"/>
                  </a:lnTo>
                  <a:lnTo>
                    <a:pt x="9634" y="4400"/>
                  </a:lnTo>
                  <a:lnTo>
                    <a:pt x="8860" y="4786"/>
                  </a:lnTo>
                  <a:lnTo>
                    <a:pt x="5259" y="4664"/>
                  </a:lnTo>
                  <a:lnTo>
                    <a:pt x="640" y="38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01993" y="5334907"/>
              <a:ext cx="9027" cy="6534"/>
            </a:xfrm>
            <a:custGeom>
              <a:avLst/>
              <a:pathLst>
                <a:path w="9027" h="6534">
                  <a:moveTo>
                    <a:pt x="0" y="3680"/>
                  </a:moveTo>
                  <a:lnTo>
                    <a:pt x="118" y="2909"/>
                  </a:lnTo>
                  <a:lnTo>
                    <a:pt x="6992" y="30"/>
                  </a:lnTo>
                  <a:lnTo>
                    <a:pt x="8708" y="0"/>
                  </a:lnTo>
                  <a:lnTo>
                    <a:pt x="9027" y="1042"/>
                  </a:lnTo>
                  <a:lnTo>
                    <a:pt x="7897" y="3325"/>
                  </a:lnTo>
                  <a:lnTo>
                    <a:pt x="6099" y="5130"/>
                  </a:lnTo>
                  <a:lnTo>
                    <a:pt x="3491" y="6333"/>
                  </a:lnTo>
                  <a:lnTo>
                    <a:pt x="738" y="65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16851" y="4605406"/>
              <a:ext cx="8383" cy="5793"/>
            </a:xfrm>
            <a:custGeom>
              <a:avLst/>
              <a:pathLst>
                <a:path w="8383" h="5793">
                  <a:moveTo>
                    <a:pt x="2104" y="5327"/>
                  </a:moveTo>
                  <a:lnTo>
                    <a:pt x="754" y="4471"/>
                  </a:lnTo>
                  <a:lnTo>
                    <a:pt x="0" y="2577"/>
                  </a:lnTo>
                  <a:lnTo>
                    <a:pt x="466" y="941"/>
                  </a:lnTo>
                  <a:lnTo>
                    <a:pt x="1868" y="343"/>
                  </a:lnTo>
                  <a:lnTo>
                    <a:pt x="4925" y="0"/>
                  </a:lnTo>
                  <a:lnTo>
                    <a:pt x="7786" y="912"/>
                  </a:lnTo>
                  <a:lnTo>
                    <a:pt x="8383" y="2158"/>
                  </a:lnTo>
                  <a:lnTo>
                    <a:pt x="7424" y="4390"/>
                  </a:lnTo>
                  <a:lnTo>
                    <a:pt x="4803" y="5793"/>
                  </a:lnTo>
                  <a:lnTo>
                    <a:pt x="3506" y="57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88234" y="5188862"/>
              <a:ext cx="11783" cy="8408"/>
            </a:xfrm>
            <a:custGeom>
              <a:avLst/>
              <a:pathLst>
                <a:path w="11783" h="8408">
                  <a:moveTo>
                    <a:pt x="1726" y="2034"/>
                  </a:moveTo>
                  <a:lnTo>
                    <a:pt x="4163" y="0"/>
                  </a:lnTo>
                  <a:lnTo>
                    <a:pt x="5192" y="456"/>
                  </a:lnTo>
                  <a:lnTo>
                    <a:pt x="5023" y="1673"/>
                  </a:lnTo>
                  <a:lnTo>
                    <a:pt x="3899" y="3321"/>
                  </a:lnTo>
                  <a:lnTo>
                    <a:pt x="3423" y="5053"/>
                  </a:lnTo>
                  <a:lnTo>
                    <a:pt x="5307" y="5189"/>
                  </a:lnTo>
                  <a:lnTo>
                    <a:pt x="11347" y="4034"/>
                  </a:lnTo>
                  <a:lnTo>
                    <a:pt x="11783" y="5984"/>
                  </a:lnTo>
                  <a:lnTo>
                    <a:pt x="10271" y="6908"/>
                  </a:lnTo>
                  <a:lnTo>
                    <a:pt x="6751" y="7968"/>
                  </a:lnTo>
                  <a:lnTo>
                    <a:pt x="3205" y="8408"/>
                  </a:lnTo>
                  <a:lnTo>
                    <a:pt x="333" y="7692"/>
                  </a:lnTo>
                  <a:lnTo>
                    <a:pt x="0" y="50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68332" y="5349124"/>
              <a:ext cx="9405" cy="9071"/>
            </a:xfrm>
            <a:custGeom>
              <a:avLst/>
              <a:pathLst>
                <a:path w="9405" h="9071">
                  <a:moveTo>
                    <a:pt x="0" y="6759"/>
                  </a:moveTo>
                  <a:lnTo>
                    <a:pt x="245" y="5307"/>
                  </a:lnTo>
                  <a:lnTo>
                    <a:pt x="1058" y="4159"/>
                  </a:lnTo>
                  <a:lnTo>
                    <a:pt x="6204" y="565"/>
                  </a:lnTo>
                  <a:lnTo>
                    <a:pt x="7731" y="0"/>
                  </a:lnTo>
                  <a:lnTo>
                    <a:pt x="9096" y="252"/>
                  </a:lnTo>
                  <a:lnTo>
                    <a:pt x="9405" y="3663"/>
                  </a:lnTo>
                  <a:lnTo>
                    <a:pt x="8987" y="4861"/>
                  </a:lnTo>
                  <a:lnTo>
                    <a:pt x="7307" y="6898"/>
                  </a:lnTo>
                  <a:lnTo>
                    <a:pt x="3334" y="9071"/>
                  </a:lnTo>
                  <a:lnTo>
                    <a:pt x="751" y="8868"/>
                  </a:lnTo>
                  <a:lnTo>
                    <a:pt x="15" y="83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37923" y="5373483"/>
              <a:ext cx="31204" cy="17298"/>
            </a:xfrm>
            <a:custGeom>
              <a:avLst/>
              <a:pathLst>
                <a:path w="31204" h="17298">
                  <a:moveTo>
                    <a:pt x="0" y="14917"/>
                  </a:moveTo>
                  <a:lnTo>
                    <a:pt x="175" y="14333"/>
                  </a:lnTo>
                  <a:lnTo>
                    <a:pt x="4638" y="8191"/>
                  </a:lnTo>
                  <a:lnTo>
                    <a:pt x="9229" y="3562"/>
                  </a:lnTo>
                  <a:lnTo>
                    <a:pt x="12175" y="1044"/>
                  </a:lnTo>
                  <a:lnTo>
                    <a:pt x="14055" y="319"/>
                  </a:lnTo>
                  <a:lnTo>
                    <a:pt x="16629" y="0"/>
                  </a:lnTo>
                  <a:lnTo>
                    <a:pt x="22688" y="201"/>
                  </a:lnTo>
                  <a:lnTo>
                    <a:pt x="28380" y="1549"/>
                  </a:lnTo>
                  <a:lnTo>
                    <a:pt x="31204" y="3400"/>
                  </a:lnTo>
                  <a:lnTo>
                    <a:pt x="30585" y="4592"/>
                  </a:lnTo>
                  <a:lnTo>
                    <a:pt x="24810" y="3605"/>
                  </a:lnTo>
                  <a:lnTo>
                    <a:pt x="21106" y="3304"/>
                  </a:lnTo>
                  <a:lnTo>
                    <a:pt x="15795" y="4186"/>
                  </a:lnTo>
                  <a:lnTo>
                    <a:pt x="12246" y="6210"/>
                  </a:lnTo>
                  <a:lnTo>
                    <a:pt x="6933" y="13036"/>
                  </a:lnTo>
                  <a:lnTo>
                    <a:pt x="3177" y="16480"/>
                  </a:lnTo>
                  <a:lnTo>
                    <a:pt x="1470" y="17298"/>
                  </a:lnTo>
                  <a:lnTo>
                    <a:pt x="14" y="168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23167" y="5348097"/>
              <a:ext cx="42371" cy="27935"/>
            </a:xfrm>
            <a:custGeom>
              <a:avLst/>
              <a:pathLst>
                <a:path w="42371" h="27935">
                  <a:moveTo>
                    <a:pt x="0" y="23359"/>
                  </a:moveTo>
                  <a:lnTo>
                    <a:pt x="611" y="21802"/>
                  </a:lnTo>
                  <a:lnTo>
                    <a:pt x="1580" y="21298"/>
                  </a:lnTo>
                  <a:lnTo>
                    <a:pt x="8488" y="19320"/>
                  </a:lnTo>
                  <a:lnTo>
                    <a:pt x="10226" y="18251"/>
                  </a:lnTo>
                  <a:lnTo>
                    <a:pt x="12732" y="16027"/>
                  </a:lnTo>
                  <a:lnTo>
                    <a:pt x="17680" y="13109"/>
                  </a:lnTo>
                  <a:lnTo>
                    <a:pt x="19986" y="12047"/>
                  </a:lnTo>
                  <a:lnTo>
                    <a:pt x="23894" y="6349"/>
                  </a:lnTo>
                  <a:lnTo>
                    <a:pt x="33310" y="1060"/>
                  </a:lnTo>
                  <a:lnTo>
                    <a:pt x="34910" y="351"/>
                  </a:lnTo>
                  <a:lnTo>
                    <a:pt x="37045" y="0"/>
                  </a:lnTo>
                  <a:lnTo>
                    <a:pt x="39548" y="155"/>
                  </a:lnTo>
                  <a:lnTo>
                    <a:pt x="41446" y="1507"/>
                  </a:lnTo>
                  <a:lnTo>
                    <a:pt x="42371" y="5014"/>
                  </a:lnTo>
                  <a:lnTo>
                    <a:pt x="41429" y="6907"/>
                  </a:lnTo>
                  <a:lnTo>
                    <a:pt x="36500" y="9955"/>
                  </a:lnTo>
                  <a:lnTo>
                    <a:pt x="34546" y="11725"/>
                  </a:lnTo>
                  <a:lnTo>
                    <a:pt x="33659" y="13140"/>
                  </a:lnTo>
                  <a:lnTo>
                    <a:pt x="32607" y="18937"/>
                  </a:lnTo>
                  <a:lnTo>
                    <a:pt x="30337" y="21342"/>
                  </a:lnTo>
                  <a:lnTo>
                    <a:pt x="25304" y="22711"/>
                  </a:lnTo>
                  <a:lnTo>
                    <a:pt x="16763" y="26320"/>
                  </a:lnTo>
                  <a:lnTo>
                    <a:pt x="10409" y="27842"/>
                  </a:lnTo>
                  <a:lnTo>
                    <a:pt x="5799" y="27935"/>
                  </a:lnTo>
                  <a:lnTo>
                    <a:pt x="2171" y="26487"/>
                  </a:lnTo>
                  <a:lnTo>
                    <a:pt x="1445" y="259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81518" y="4542417"/>
              <a:ext cx="159770" cy="136830"/>
            </a:xfrm>
            <a:custGeom>
              <a:avLst/>
              <a:pathLst>
                <a:path w="159770" h="136830">
                  <a:moveTo>
                    <a:pt x="97712" y="9340"/>
                  </a:moveTo>
                  <a:lnTo>
                    <a:pt x="100150" y="6095"/>
                  </a:lnTo>
                  <a:lnTo>
                    <a:pt x="101029" y="5864"/>
                  </a:lnTo>
                  <a:lnTo>
                    <a:pt x="106517" y="5867"/>
                  </a:lnTo>
                  <a:lnTo>
                    <a:pt x="108316" y="7411"/>
                  </a:lnTo>
                  <a:lnTo>
                    <a:pt x="109485" y="7327"/>
                  </a:lnTo>
                  <a:lnTo>
                    <a:pt x="109736" y="7089"/>
                  </a:lnTo>
                  <a:lnTo>
                    <a:pt x="110324" y="4691"/>
                  </a:lnTo>
                  <a:lnTo>
                    <a:pt x="111355" y="3725"/>
                  </a:lnTo>
                  <a:lnTo>
                    <a:pt x="113496" y="3292"/>
                  </a:lnTo>
                  <a:lnTo>
                    <a:pt x="115782" y="3431"/>
                  </a:lnTo>
                  <a:lnTo>
                    <a:pt x="119523" y="4438"/>
                  </a:lnTo>
                  <a:lnTo>
                    <a:pt x="122721" y="5885"/>
                  </a:lnTo>
                  <a:lnTo>
                    <a:pt x="124756" y="6018"/>
                  </a:lnTo>
                  <a:lnTo>
                    <a:pt x="127055" y="3661"/>
                  </a:lnTo>
                  <a:lnTo>
                    <a:pt x="133060" y="1984"/>
                  </a:lnTo>
                  <a:lnTo>
                    <a:pt x="135074" y="0"/>
                  </a:lnTo>
                  <a:lnTo>
                    <a:pt x="137014" y="1015"/>
                  </a:lnTo>
                  <a:lnTo>
                    <a:pt x="138026" y="4870"/>
                  </a:lnTo>
                  <a:lnTo>
                    <a:pt x="138772" y="6114"/>
                  </a:lnTo>
                  <a:lnTo>
                    <a:pt x="140940" y="6499"/>
                  </a:lnTo>
                  <a:lnTo>
                    <a:pt x="142896" y="8722"/>
                  </a:lnTo>
                  <a:lnTo>
                    <a:pt x="145142" y="9966"/>
                  </a:lnTo>
                  <a:lnTo>
                    <a:pt x="146939" y="10358"/>
                  </a:lnTo>
                  <a:lnTo>
                    <a:pt x="149807" y="9869"/>
                  </a:lnTo>
                  <a:lnTo>
                    <a:pt x="151405" y="9198"/>
                  </a:lnTo>
                  <a:lnTo>
                    <a:pt x="152726" y="9492"/>
                  </a:lnTo>
                  <a:lnTo>
                    <a:pt x="153241" y="10457"/>
                  </a:lnTo>
                  <a:lnTo>
                    <a:pt x="156069" y="21342"/>
                  </a:lnTo>
                  <a:lnTo>
                    <a:pt x="158012" y="27262"/>
                  </a:lnTo>
                  <a:lnTo>
                    <a:pt x="159598" y="34867"/>
                  </a:lnTo>
                  <a:lnTo>
                    <a:pt x="159770" y="36415"/>
                  </a:lnTo>
                  <a:lnTo>
                    <a:pt x="159149" y="37545"/>
                  </a:lnTo>
                  <a:lnTo>
                    <a:pt x="157853" y="38061"/>
                  </a:lnTo>
                  <a:lnTo>
                    <a:pt x="155171" y="38326"/>
                  </a:lnTo>
                  <a:lnTo>
                    <a:pt x="150110" y="41574"/>
                  </a:lnTo>
                  <a:lnTo>
                    <a:pt x="147990" y="43880"/>
                  </a:lnTo>
                  <a:lnTo>
                    <a:pt x="145175" y="48534"/>
                  </a:lnTo>
                  <a:lnTo>
                    <a:pt x="143893" y="49927"/>
                  </a:lnTo>
                  <a:lnTo>
                    <a:pt x="141118" y="52232"/>
                  </a:lnTo>
                  <a:lnTo>
                    <a:pt x="138343" y="52873"/>
                  </a:lnTo>
                  <a:lnTo>
                    <a:pt x="137834" y="53381"/>
                  </a:lnTo>
                  <a:lnTo>
                    <a:pt x="136327" y="57363"/>
                  </a:lnTo>
                  <a:lnTo>
                    <a:pt x="134411" y="59646"/>
                  </a:lnTo>
                  <a:lnTo>
                    <a:pt x="132112" y="64690"/>
                  </a:lnTo>
                  <a:lnTo>
                    <a:pt x="130725" y="68737"/>
                  </a:lnTo>
                  <a:lnTo>
                    <a:pt x="130166" y="73317"/>
                  </a:lnTo>
                  <a:lnTo>
                    <a:pt x="129083" y="82911"/>
                  </a:lnTo>
                  <a:lnTo>
                    <a:pt x="128581" y="85938"/>
                  </a:lnTo>
                  <a:lnTo>
                    <a:pt x="128884" y="89908"/>
                  </a:lnTo>
                  <a:lnTo>
                    <a:pt x="128687" y="92170"/>
                  </a:lnTo>
                  <a:lnTo>
                    <a:pt x="128066" y="93585"/>
                  </a:lnTo>
                  <a:lnTo>
                    <a:pt x="126308" y="94847"/>
                  </a:lnTo>
                  <a:lnTo>
                    <a:pt x="123091" y="95756"/>
                  </a:lnTo>
                  <a:lnTo>
                    <a:pt x="122886" y="98426"/>
                  </a:lnTo>
                  <a:lnTo>
                    <a:pt x="123137" y="101435"/>
                  </a:lnTo>
                  <a:lnTo>
                    <a:pt x="122741" y="102697"/>
                  </a:lnTo>
                  <a:lnTo>
                    <a:pt x="114513" y="103911"/>
                  </a:lnTo>
                  <a:lnTo>
                    <a:pt x="112062" y="103211"/>
                  </a:lnTo>
                  <a:lnTo>
                    <a:pt x="109340" y="104015"/>
                  </a:lnTo>
                  <a:lnTo>
                    <a:pt x="106717" y="105421"/>
                  </a:lnTo>
                  <a:lnTo>
                    <a:pt x="104640" y="107498"/>
                  </a:lnTo>
                  <a:lnTo>
                    <a:pt x="98363" y="112386"/>
                  </a:lnTo>
                  <a:lnTo>
                    <a:pt x="97831" y="113543"/>
                  </a:lnTo>
                  <a:lnTo>
                    <a:pt x="96686" y="119622"/>
                  </a:lnTo>
                  <a:lnTo>
                    <a:pt x="95417" y="121182"/>
                  </a:lnTo>
                  <a:lnTo>
                    <a:pt x="92333" y="122262"/>
                  </a:lnTo>
                  <a:lnTo>
                    <a:pt x="90860" y="122270"/>
                  </a:lnTo>
                  <a:lnTo>
                    <a:pt x="88496" y="121490"/>
                  </a:lnTo>
                  <a:lnTo>
                    <a:pt x="85714" y="121198"/>
                  </a:lnTo>
                  <a:lnTo>
                    <a:pt x="81272" y="122218"/>
                  </a:lnTo>
                  <a:lnTo>
                    <a:pt x="78353" y="123093"/>
                  </a:lnTo>
                  <a:lnTo>
                    <a:pt x="76936" y="123777"/>
                  </a:lnTo>
                  <a:lnTo>
                    <a:pt x="76544" y="125996"/>
                  </a:lnTo>
                  <a:lnTo>
                    <a:pt x="75750" y="128026"/>
                  </a:lnTo>
                  <a:lnTo>
                    <a:pt x="75521" y="130286"/>
                  </a:lnTo>
                  <a:lnTo>
                    <a:pt x="74776" y="133488"/>
                  </a:lnTo>
                  <a:lnTo>
                    <a:pt x="73254" y="134533"/>
                  </a:lnTo>
                  <a:lnTo>
                    <a:pt x="70815" y="134987"/>
                  </a:lnTo>
                  <a:lnTo>
                    <a:pt x="69106" y="134670"/>
                  </a:lnTo>
                  <a:lnTo>
                    <a:pt x="66844" y="135282"/>
                  </a:lnTo>
                  <a:lnTo>
                    <a:pt x="64149" y="136822"/>
                  </a:lnTo>
                  <a:lnTo>
                    <a:pt x="62680" y="136830"/>
                  </a:lnTo>
                  <a:lnTo>
                    <a:pt x="60467" y="135122"/>
                  </a:lnTo>
                  <a:lnTo>
                    <a:pt x="56581" y="134831"/>
                  </a:lnTo>
                  <a:lnTo>
                    <a:pt x="55793" y="133588"/>
                  </a:lnTo>
                  <a:lnTo>
                    <a:pt x="54917" y="133102"/>
                  </a:lnTo>
                  <a:lnTo>
                    <a:pt x="49418" y="132042"/>
                  </a:lnTo>
                  <a:lnTo>
                    <a:pt x="46653" y="129267"/>
                  </a:lnTo>
                  <a:lnTo>
                    <a:pt x="45066" y="128668"/>
                  </a:lnTo>
                  <a:lnTo>
                    <a:pt x="41512" y="128850"/>
                  </a:lnTo>
                  <a:lnTo>
                    <a:pt x="37769" y="128993"/>
                  </a:lnTo>
                  <a:lnTo>
                    <a:pt x="35449" y="128481"/>
                  </a:lnTo>
                  <a:lnTo>
                    <a:pt x="34549" y="125235"/>
                  </a:lnTo>
                  <a:lnTo>
                    <a:pt x="33494" y="124704"/>
                  </a:lnTo>
                  <a:lnTo>
                    <a:pt x="26964" y="124756"/>
                  </a:lnTo>
                  <a:lnTo>
                    <a:pt x="26138" y="125442"/>
                  </a:lnTo>
                  <a:lnTo>
                    <a:pt x="23749" y="125793"/>
                  </a:lnTo>
                  <a:lnTo>
                    <a:pt x="22203" y="123908"/>
                  </a:lnTo>
                  <a:lnTo>
                    <a:pt x="20444" y="120296"/>
                  </a:lnTo>
                  <a:lnTo>
                    <a:pt x="18912" y="118432"/>
                  </a:lnTo>
                  <a:lnTo>
                    <a:pt x="17255" y="118356"/>
                  </a:lnTo>
                  <a:lnTo>
                    <a:pt x="12183" y="116722"/>
                  </a:lnTo>
                  <a:lnTo>
                    <a:pt x="7888" y="116585"/>
                  </a:lnTo>
                  <a:lnTo>
                    <a:pt x="6566" y="116335"/>
                  </a:lnTo>
                  <a:lnTo>
                    <a:pt x="4571" y="115325"/>
                  </a:lnTo>
                  <a:lnTo>
                    <a:pt x="3712" y="113704"/>
                  </a:lnTo>
                  <a:lnTo>
                    <a:pt x="3355" y="110657"/>
                  </a:lnTo>
                  <a:lnTo>
                    <a:pt x="3461" y="108398"/>
                  </a:lnTo>
                  <a:lnTo>
                    <a:pt x="4558" y="104005"/>
                  </a:lnTo>
                  <a:lnTo>
                    <a:pt x="4941" y="101108"/>
                  </a:lnTo>
                  <a:lnTo>
                    <a:pt x="4663" y="98168"/>
                  </a:lnTo>
                  <a:lnTo>
                    <a:pt x="4201" y="96573"/>
                  </a:lnTo>
                  <a:lnTo>
                    <a:pt x="1453" y="93548"/>
                  </a:lnTo>
                  <a:lnTo>
                    <a:pt x="383" y="91910"/>
                  </a:lnTo>
                  <a:lnTo>
                    <a:pt x="0" y="89329"/>
                  </a:lnTo>
                  <a:lnTo>
                    <a:pt x="541" y="87677"/>
                  </a:lnTo>
                  <a:lnTo>
                    <a:pt x="2873" y="85227"/>
                  </a:lnTo>
                  <a:lnTo>
                    <a:pt x="3256" y="84130"/>
                  </a:lnTo>
                  <a:lnTo>
                    <a:pt x="2781" y="78824"/>
                  </a:lnTo>
                  <a:lnTo>
                    <a:pt x="1367" y="77400"/>
                  </a:lnTo>
                  <a:lnTo>
                    <a:pt x="713" y="75253"/>
                  </a:lnTo>
                  <a:lnTo>
                    <a:pt x="250" y="69443"/>
                  </a:lnTo>
                  <a:lnTo>
                    <a:pt x="1188" y="61111"/>
                  </a:lnTo>
                  <a:lnTo>
                    <a:pt x="2880" y="57729"/>
                  </a:lnTo>
                  <a:lnTo>
                    <a:pt x="3699" y="55377"/>
                  </a:lnTo>
                  <a:lnTo>
                    <a:pt x="4941" y="53692"/>
                  </a:lnTo>
                  <a:lnTo>
                    <a:pt x="6870" y="52815"/>
                  </a:lnTo>
                  <a:lnTo>
                    <a:pt x="10306" y="52508"/>
                  </a:lnTo>
                  <a:lnTo>
                    <a:pt x="11866" y="51421"/>
                  </a:lnTo>
                  <a:lnTo>
                    <a:pt x="14086" y="48510"/>
                  </a:lnTo>
                  <a:lnTo>
                    <a:pt x="16399" y="47660"/>
                  </a:lnTo>
                  <a:lnTo>
                    <a:pt x="19279" y="45849"/>
                  </a:lnTo>
                  <a:lnTo>
                    <a:pt x="21961" y="43494"/>
                  </a:lnTo>
                  <a:lnTo>
                    <a:pt x="26110" y="39264"/>
                  </a:lnTo>
                  <a:lnTo>
                    <a:pt x="27756" y="38518"/>
                  </a:lnTo>
                  <a:lnTo>
                    <a:pt x="29652" y="37019"/>
                  </a:lnTo>
                  <a:lnTo>
                    <a:pt x="31608" y="33364"/>
                  </a:lnTo>
                  <a:lnTo>
                    <a:pt x="32546" y="32276"/>
                  </a:lnTo>
                  <a:lnTo>
                    <a:pt x="36022" y="31243"/>
                  </a:lnTo>
                  <a:lnTo>
                    <a:pt x="36468" y="29923"/>
                  </a:lnTo>
                  <a:lnTo>
                    <a:pt x="37430" y="29087"/>
                  </a:lnTo>
                  <a:lnTo>
                    <a:pt x="36690" y="27174"/>
                  </a:lnTo>
                  <a:lnTo>
                    <a:pt x="36763" y="25409"/>
                  </a:lnTo>
                  <a:lnTo>
                    <a:pt x="37792" y="23779"/>
                  </a:lnTo>
                  <a:lnTo>
                    <a:pt x="39670" y="22728"/>
                  </a:lnTo>
                  <a:lnTo>
                    <a:pt x="39868" y="21911"/>
                  </a:lnTo>
                  <a:lnTo>
                    <a:pt x="41414" y="20462"/>
                  </a:lnTo>
                  <a:lnTo>
                    <a:pt x="42973" y="20197"/>
                  </a:lnTo>
                  <a:lnTo>
                    <a:pt x="43551" y="17627"/>
                  </a:lnTo>
                  <a:lnTo>
                    <a:pt x="46348" y="16752"/>
                  </a:lnTo>
                  <a:lnTo>
                    <a:pt x="48103" y="17276"/>
                  </a:lnTo>
                  <a:lnTo>
                    <a:pt x="49008" y="18058"/>
                  </a:lnTo>
                  <a:lnTo>
                    <a:pt x="52947" y="18295"/>
                  </a:lnTo>
                  <a:lnTo>
                    <a:pt x="58610" y="19775"/>
                  </a:lnTo>
                  <a:lnTo>
                    <a:pt x="60414" y="14997"/>
                  </a:lnTo>
                  <a:lnTo>
                    <a:pt x="64199" y="11944"/>
                  </a:lnTo>
                  <a:lnTo>
                    <a:pt x="67324" y="11441"/>
                  </a:lnTo>
                  <a:lnTo>
                    <a:pt x="68883" y="10358"/>
                  </a:lnTo>
                  <a:lnTo>
                    <a:pt x="72352" y="9966"/>
                  </a:lnTo>
                  <a:lnTo>
                    <a:pt x="73819" y="10553"/>
                  </a:lnTo>
                  <a:lnTo>
                    <a:pt x="75537" y="12426"/>
                  </a:lnTo>
                  <a:lnTo>
                    <a:pt x="77288" y="12601"/>
                  </a:lnTo>
                  <a:lnTo>
                    <a:pt x="79337" y="11531"/>
                  </a:lnTo>
                  <a:lnTo>
                    <a:pt x="81551" y="12220"/>
                  </a:lnTo>
                  <a:lnTo>
                    <a:pt x="84355" y="11539"/>
                  </a:lnTo>
                  <a:lnTo>
                    <a:pt x="88639" y="11581"/>
                  </a:lnTo>
                  <a:lnTo>
                    <a:pt x="90720" y="12521"/>
                  </a:lnTo>
                  <a:lnTo>
                    <a:pt x="93588" y="117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39549" y="3132694"/>
              <a:ext cx="1695" cy="2574"/>
            </a:xfrm>
            <a:custGeom>
              <a:avLst/>
              <a:pathLst>
                <a:path w="1695" h="2574">
                  <a:moveTo>
                    <a:pt x="1545" y="0"/>
                  </a:moveTo>
                  <a:lnTo>
                    <a:pt x="1695" y="1514"/>
                  </a:lnTo>
                  <a:lnTo>
                    <a:pt x="682" y="2574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39873" y="3133606"/>
              <a:ext cx="3323" cy="4051"/>
            </a:xfrm>
            <a:custGeom>
              <a:avLst/>
              <a:pathLst>
                <a:path w="3323" h="4051">
                  <a:moveTo>
                    <a:pt x="3174" y="0"/>
                  </a:moveTo>
                  <a:lnTo>
                    <a:pt x="3323" y="2282"/>
                  </a:lnTo>
                  <a:lnTo>
                    <a:pt x="2401" y="3626"/>
                  </a:lnTo>
                  <a:lnTo>
                    <a:pt x="15" y="4051"/>
                  </a:lnTo>
                  <a:lnTo>
                    <a:pt x="0" y="2810"/>
                  </a:lnTo>
                  <a:lnTo>
                    <a:pt x="1445" y="2060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56232" y="3111324"/>
              <a:ext cx="16968" cy="8019"/>
            </a:xfrm>
            <a:custGeom>
              <a:avLst/>
              <a:pathLst>
                <a:path w="16968" h="8019">
                  <a:moveTo>
                    <a:pt x="16968" y="2909"/>
                  </a:moveTo>
                  <a:lnTo>
                    <a:pt x="14394" y="4768"/>
                  </a:lnTo>
                  <a:lnTo>
                    <a:pt x="12052" y="5003"/>
                  </a:lnTo>
                  <a:lnTo>
                    <a:pt x="9661" y="4607"/>
                  </a:lnTo>
                  <a:lnTo>
                    <a:pt x="9556" y="7281"/>
                  </a:lnTo>
                  <a:lnTo>
                    <a:pt x="8368" y="8019"/>
                  </a:lnTo>
                  <a:lnTo>
                    <a:pt x="7372" y="5649"/>
                  </a:lnTo>
                  <a:lnTo>
                    <a:pt x="4798" y="5205"/>
                  </a:lnTo>
                  <a:lnTo>
                    <a:pt x="991" y="6130"/>
                  </a:lnTo>
                  <a:lnTo>
                    <a:pt x="0" y="4544"/>
                  </a:lnTo>
                  <a:lnTo>
                    <a:pt x="933" y="3150"/>
                  </a:lnTo>
                  <a:lnTo>
                    <a:pt x="2388" y="2185"/>
                  </a:lnTo>
                  <a:lnTo>
                    <a:pt x="3525" y="641"/>
                  </a:lnTo>
                  <a:lnTo>
                    <a:pt x="7897" y="508"/>
                  </a:lnTo>
                  <a:lnTo>
                    <a:pt x="9542" y="0"/>
                  </a:lnTo>
                  <a:lnTo>
                    <a:pt x="9805" y="2102"/>
                  </a:lnTo>
                  <a:lnTo>
                    <a:pt x="11676" y="1920"/>
                  </a:lnTo>
                  <a:lnTo>
                    <a:pt x="11509" y="370"/>
                  </a:lnTo>
                  <a:lnTo>
                    <a:pt x="13923" y="129"/>
                  </a:lnTo>
                  <a:lnTo>
                    <a:pt x="16810" y="1434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07257" y="3055471"/>
              <a:ext cx="32164" cy="38784"/>
            </a:xfrm>
            <a:custGeom>
              <a:avLst/>
              <a:pathLst>
                <a:path w="32164" h="38784">
                  <a:moveTo>
                    <a:pt x="28948" y="0"/>
                  </a:moveTo>
                  <a:lnTo>
                    <a:pt x="29794" y="1305"/>
                  </a:lnTo>
                  <a:lnTo>
                    <a:pt x="27291" y="1649"/>
                  </a:lnTo>
                  <a:lnTo>
                    <a:pt x="27532" y="4723"/>
                  </a:lnTo>
                  <a:lnTo>
                    <a:pt x="28168" y="6000"/>
                  </a:lnTo>
                  <a:lnTo>
                    <a:pt x="28197" y="7493"/>
                  </a:lnTo>
                  <a:lnTo>
                    <a:pt x="27008" y="9767"/>
                  </a:lnTo>
                  <a:lnTo>
                    <a:pt x="25141" y="11565"/>
                  </a:lnTo>
                  <a:lnTo>
                    <a:pt x="24759" y="14288"/>
                  </a:lnTo>
                  <a:lnTo>
                    <a:pt x="25592" y="17028"/>
                  </a:lnTo>
                  <a:lnTo>
                    <a:pt x="26745" y="18020"/>
                  </a:lnTo>
                  <a:lnTo>
                    <a:pt x="30110" y="19188"/>
                  </a:lnTo>
                  <a:lnTo>
                    <a:pt x="31375" y="18495"/>
                  </a:lnTo>
                  <a:lnTo>
                    <a:pt x="32164" y="19877"/>
                  </a:lnTo>
                  <a:lnTo>
                    <a:pt x="32004" y="21105"/>
                  </a:lnTo>
                  <a:lnTo>
                    <a:pt x="27815" y="20835"/>
                  </a:lnTo>
                  <a:lnTo>
                    <a:pt x="25682" y="21776"/>
                  </a:lnTo>
                  <a:lnTo>
                    <a:pt x="25580" y="23874"/>
                  </a:lnTo>
                  <a:lnTo>
                    <a:pt x="26950" y="23986"/>
                  </a:lnTo>
                  <a:lnTo>
                    <a:pt x="27071" y="25061"/>
                  </a:lnTo>
                  <a:lnTo>
                    <a:pt x="28701" y="26609"/>
                  </a:lnTo>
                  <a:lnTo>
                    <a:pt x="27337" y="27608"/>
                  </a:lnTo>
                  <a:lnTo>
                    <a:pt x="25863" y="27926"/>
                  </a:lnTo>
                  <a:lnTo>
                    <a:pt x="25303" y="30043"/>
                  </a:lnTo>
                  <a:lnTo>
                    <a:pt x="26277" y="31256"/>
                  </a:lnTo>
                  <a:lnTo>
                    <a:pt x="26394" y="34153"/>
                  </a:lnTo>
                  <a:lnTo>
                    <a:pt x="25672" y="35165"/>
                  </a:lnTo>
                  <a:lnTo>
                    <a:pt x="26882" y="36461"/>
                  </a:lnTo>
                  <a:lnTo>
                    <a:pt x="25611" y="37215"/>
                  </a:lnTo>
                  <a:lnTo>
                    <a:pt x="24961" y="38381"/>
                  </a:lnTo>
                  <a:lnTo>
                    <a:pt x="23544" y="38784"/>
                  </a:lnTo>
                  <a:lnTo>
                    <a:pt x="19120" y="36553"/>
                  </a:lnTo>
                  <a:lnTo>
                    <a:pt x="16473" y="35755"/>
                  </a:lnTo>
                  <a:lnTo>
                    <a:pt x="15745" y="36547"/>
                  </a:lnTo>
                  <a:lnTo>
                    <a:pt x="13833" y="37182"/>
                  </a:lnTo>
                  <a:lnTo>
                    <a:pt x="13131" y="36625"/>
                  </a:lnTo>
                  <a:lnTo>
                    <a:pt x="11982" y="34347"/>
                  </a:lnTo>
                  <a:lnTo>
                    <a:pt x="11817" y="32401"/>
                  </a:lnTo>
                  <a:lnTo>
                    <a:pt x="12312" y="31347"/>
                  </a:lnTo>
                  <a:lnTo>
                    <a:pt x="10134" y="31380"/>
                  </a:lnTo>
                  <a:lnTo>
                    <a:pt x="9429" y="32917"/>
                  </a:lnTo>
                  <a:lnTo>
                    <a:pt x="8651" y="32254"/>
                  </a:lnTo>
                  <a:lnTo>
                    <a:pt x="7939" y="30372"/>
                  </a:lnTo>
                  <a:lnTo>
                    <a:pt x="9788" y="29285"/>
                  </a:lnTo>
                  <a:lnTo>
                    <a:pt x="9145" y="27310"/>
                  </a:lnTo>
                  <a:lnTo>
                    <a:pt x="11569" y="25133"/>
                  </a:lnTo>
                  <a:lnTo>
                    <a:pt x="10710" y="20622"/>
                  </a:lnTo>
                  <a:lnTo>
                    <a:pt x="10166" y="19661"/>
                  </a:lnTo>
                  <a:lnTo>
                    <a:pt x="7245" y="20077"/>
                  </a:lnTo>
                  <a:lnTo>
                    <a:pt x="4980" y="18178"/>
                  </a:lnTo>
                  <a:lnTo>
                    <a:pt x="3394" y="16096"/>
                  </a:lnTo>
                  <a:lnTo>
                    <a:pt x="2263" y="16805"/>
                  </a:lnTo>
                  <a:lnTo>
                    <a:pt x="1616" y="15957"/>
                  </a:lnTo>
                  <a:lnTo>
                    <a:pt x="1350" y="11085"/>
                  </a:lnTo>
                  <a:lnTo>
                    <a:pt x="206" y="10561"/>
                  </a:lnTo>
                  <a:lnTo>
                    <a:pt x="0" y="9397"/>
                  </a:lnTo>
                  <a:lnTo>
                    <a:pt x="1014" y="7487"/>
                  </a:lnTo>
                  <a:lnTo>
                    <a:pt x="781" y="5670"/>
                  </a:lnTo>
                  <a:lnTo>
                    <a:pt x="1411" y="3966"/>
                  </a:lnTo>
                  <a:lnTo>
                    <a:pt x="3889" y="4503"/>
                  </a:lnTo>
                  <a:lnTo>
                    <a:pt x="4066" y="2985"/>
                  </a:lnTo>
                  <a:lnTo>
                    <a:pt x="6327" y="2526"/>
                  </a:lnTo>
                  <a:lnTo>
                    <a:pt x="6973" y="3364"/>
                  </a:lnTo>
                  <a:lnTo>
                    <a:pt x="9959" y="2464"/>
                  </a:lnTo>
                  <a:lnTo>
                    <a:pt x="11271" y="2483"/>
                  </a:lnTo>
                  <a:lnTo>
                    <a:pt x="11952" y="3403"/>
                  </a:lnTo>
                  <a:lnTo>
                    <a:pt x="13020" y="2574"/>
                  </a:lnTo>
                  <a:lnTo>
                    <a:pt x="13672" y="3780"/>
                  </a:lnTo>
                  <a:lnTo>
                    <a:pt x="14606" y="3640"/>
                  </a:lnTo>
                  <a:lnTo>
                    <a:pt x="16394" y="4311"/>
                  </a:lnTo>
                  <a:lnTo>
                    <a:pt x="17935" y="2759"/>
                  </a:lnTo>
                  <a:lnTo>
                    <a:pt x="18755" y="2612"/>
                  </a:lnTo>
                  <a:lnTo>
                    <a:pt x="20949" y="608"/>
                  </a:lnTo>
                  <a:lnTo>
                    <a:pt x="23130" y="834"/>
                  </a:lnTo>
                  <a:lnTo>
                    <a:pt x="24400" y="1533"/>
                  </a:lnTo>
                  <a:lnTo>
                    <a:pt x="25498" y="1088"/>
                  </a:lnTo>
                  <a:lnTo>
                    <a:pt x="28655" y="1001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95233" y="2838863"/>
              <a:ext cx="412367" cy="544980"/>
            </a:xfrm>
            <a:custGeom>
              <a:avLst/>
              <a:pathLst>
                <a:path w="412367" h="544980">
                  <a:moveTo>
                    <a:pt x="43373" y="161264"/>
                  </a:moveTo>
                  <a:lnTo>
                    <a:pt x="43065" y="161489"/>
                  </a:lnTo>
                  <a:lnTo>
                    <a:pt x="41094" y="158889"/>
                  </a:lnTo>
                  <a:lnTo>
                    <a:pt x="41109" y="156390"/>
                  </a:lnTo>
                  <a:lnTo>
                    <a:pt x="40267" y="156525"/>
                  </a:lnTo>
                  <a:lnTo>
                    <a:pt x="39942" y="156684"/>
                  </a:lnTo>
                  <a:lnTo>
                    <a:pt x="39547" y="156985"/>
                  </a:lnTo>
                  <a:lnTo>
                    <a:pt x="39297" y="156794"/>
                  </a:lnTo>
                  <a:lnTo>
                    <a:pt x="38949" y="156058"/>
                  </a:lnTo>
                  <a:lnTo>
                    <a:pt x="38313" y="155325"/>
                  </a:lnTo>
                  <a:lnTo>
                    <a:pt x="37918" y="154010"/>
                  </a:lnTo>
                  <a:lnTo>
                    <a:pt x="37272" y="153551"/>
                  </a:lnTo>
                  <a:lnTo>
                    <a:pt x="38873" y="152213"/>
                  </a:lnTo>
                  <a:lnTo>
                    <a:pt x="39121" y="151333"/>
                  </a:lnTo>
                  <a:lnTo>
                    <a:pt x="37950" y="150437"/>
                  </a:lnTo>
                  <a:lnTo>
                    <a:pt x="37750" y="148276"/>
                  </a:lnTo>
                  <a:lnTo>
                    <a:pt x="37105" y="147349"/>
                  </a:lnTo>
                  <a:lnTo>
                    <a:pt x="37042" y="145036"/>
                  </a:lnTo>
                  <a:lnTo>
                    <a:pt x="33828" y="144294"/>
                  </a:lnTo>
                  <a:lnTo>
                    <a:pt x="32887" y="142510"/>
                  </a:lnTo>
                  <a:lnTo>
                    <a:pt x="32663" y="140660"/>
                  </a:lnTo>
                  <a:lnTo>
                    <a:pt x="29427" y="137140"/>
                  </a:lnTo>
                  <a:lnTo>
                    <a:pt x="28339" y="136316"/>
                  </a:lnTo>
                  <a:lnTo>
                    <a:pt x="25940" y="133361"/>
                  </a:lnTo>
                  <a:lnTo>
                    <a:pt x="23029" y="131308"/>
                  </a:lnTo>
                  <a:lnTo>
                    <a:pt x="22833" y="130583"/>
                  </a:lnTo>
                  <a:lnTo>
                    <a:pt x="23345" y="130323"/>
                  </a:lnTo>
                  <a:lnTo>
                    <a:pt x="24357" y="130444"/>
                  </a:lnTo>
                  <a:lnTo>
                    <a:pt x="24787" y="130416"/>
                  </a:lnTo>
                  <a:lnTo>
                    <a:pt x="25217" y="130348"/>
                  </a:lnTo>
                  <a:lnTo>
                    <a:pt x="25611" y="130202"/>
                  </a:lnTo>
                  <a:lnTo>
                    <a:pt x="26548" y="129389"/>
                  </a:lnTo>
                  <a:lnTo>
                    <a:pt x="28443" y="126224"/>
                  </a:lnTo>
                  <a:lnTo>
                    <a:pt x="28686" y="125121"/>
                  </a:lnTo>
                  <a:lnTo>
                    <a:pt x="28910" y="124756"/>
                  </a:lnTo>
                  <a:lnTo>
                    <a:pt x="29285" y="124591"/>
                  </a:lnTo>
                  <a:lnTo>
                    <a:pt x="31213" y="124736"/>
                  </a:lnTo>
                  <a:lnTo>
                    <a:pt x="31898" y="124656"/>
                  </a:lnTo>
                  <a:lnTo>
                    <a:pt x="32252" y="124568"/>
                  </a:lnTo>
                  <a:lnTo>
                    <a:pt x="32705" y="124405"/>
                  </a:lnTo>
                  <a:lnTo>
                    <a:pt x="34191" y="122865"/>
                  </a:lnTo>
                  <a:lnTo>
                    <a:pt x="34435" y="120182"/>
                  </a:lnTo>
                  <a:lnTo>
                    <a:pt x="35437" y="119497"/>
                  </a:lnTo>
                  <a:lnTo>
                    <a:pt x="34848" y="117901"/>
                  </a:lnTo>
                  <a:lnTo>
                    <a:pt x="34067" y="117147"/>
                  </a:lnTo>
                  <a:lnTo>
                    <a:pt x="33708" y="116244"/>
                  </a:lnTo>
                  <a:lnTo>
                    <a:pt x="32961" y="116485"/>
                  </a:lnTo>
                  <a:lnTo>
                    <a:pt x="33132" y="116800"/>
                  </a:lnTo>
                  <a:lnTo>
                    <a:pt x="32592" y="117987"/>
                  </a:lnTo>
                  <a:lnTo>
                    <a:pt x="32568" y="118825"/>
                  </a:lnTo>
                  <a:lnTo>
                    <a:pt x="32109" y="118621"/>
                  </a:lnTo>
                  <a:lnTo>
                    <a:pt x="31940" y="118369"/>
                  </a:lnTo>
                  <a:lnTo>
                    <a:pt x="31966" y="117620"/>
                  </a:lnTo>
                  <a:lnTo>
                    <a:pt x="31378" y="117590"/>
                  </a:lnTo>
                  <a:lnTo>
                    <a:pt x="31264" y="115151"/>
                  </a:lnTo>
                  <a:lnTo>
                    <a:pt x="30304" y="114135"/>
                  </a:lnTo>
                  <a:lnTo>
                    <a:pt x="28909" y="114167"/>
                  </a:lnTo>
                  <a:lnTo>
                    <a:pt x="28043" y="112520"/>
                  </a:lnTo>
                  <a:lnTo>
                    <a:pt x="29685" y="111443"/>
                  </a:lnTo>
                  <a:lnTo>
                    <a:pt x="29632" y="109759"/>
                  </a:lnTo>
                  <a:lnTo>
                    <a:pt x="30400" y="108826"/>
                  </a:lnTo>
                  <a:lnTo>
                    <a:pt x="30169" y="107109"/>
                  </a:lnTo>
                  <a:lnTo>
                    <a:pt x="30690" y="106260"/>
                  </a:lnTo>
                  <a:lnTo>
                    <a:pt x="29142" y="104829"/>
                  </a:lnTo>
                  <a:lnTo>
                    <a:pt x="26111" y="104015"/>
                  </a:lnTo>
                  <a:lnTo>
                    <a:pt x="26996" y="101897"/>
                  </a:lnTo>
                  <a:lnTo>
                    <a:pt x="29334" y="100262"/>
                  </a:lnTo>
                  <a:lnTo>
                    <a:pt x="29813" y="98218"/>
                  </a:lnTo>
                  <a:lnTo>
                    <a:pt x="30027" y="97753"/>
                  </a:lnTo>
                  <a:lnTo>
                    <a:pt x="30723" y="97976"/>
                  </a:lnTo>
                  <a:lnTo>
                    <a:pt x="30919" y="97999"/>
                  </a:lnTo>
                  <a:lnTo>
                    <a:pt x="31071" y="97993"/>
                  </a:lnTo>
                  <a:lnTo>
                    <a:pt x="31365" y="98017"/>
                  </a:lnTo>
                  <a:lnTo>
                    <a:pt x="32952" y="96046"/>
                  </a:lnTo>
                  <a:lnTo>
                    <a:pt x="35362" y="94950"/>
                  </a:lnTo>
                  <a:lnTo>
                    <a:pt x="35680" y="94694"/>
                  </a:lnTo>
                  <a:lnTo>
                    <a:pt x="36136" y="94394"/>
                  </a:lnTo>
                  <a:lnTo>
                    <a:pt x="36928" y="94083"/>
                  </a:lnTo>
                  <a:lnTo>
                    <a:pt x="38180" y="94320"/>
                  </a:lnTo>
                  <a:lnTo>
                    <a:pt x="40895" y="93405"/>
                  </a:lnTo>
                  <a:lnTo>
                    <a:pt x="47452" y="95004"/>
                  </a:lnTo>
                  <a:lnTo>
                    <a:pt x="48168" y="95634"/>
                  </a:lnTo>
                  <a:lnTo>
                    <a:pt x="48439" y="95693"/>
                  </a:lnTo>
                  <a:lnTo>
                    <a:pt x="48614" y="95673"/>
                  </a:lnTo>
                  <a:lnTo>
                    <a:pt x="48921" y="95606"/>
                  </a:lnTo>
                  <a:lnTo>
                    <a:pt x="49165" y="95513"/>
                  </a:lnTo>
                  <a:lnTo>
                    <a:pt x="49308" y="92593"/>
                  </a:lnTo>
                  <a:lnTo>
                    <a:pt x="48663" y="89605"/>
                  </a:lnTo>
                  <a:lnTo>
                    <a:pt x="49670" y="88381"/>
                  </a:lnTo>
                  <a:lnTo>
                    <a:pt x="49055" y="87259"/>
                  </a:lnTo>
                  <a:lnTo>
                    <a:pt x="48986" y="86652"/>
                  </a:lnTo>
                  <a:lnTo>
                    <a:pt x="49075" y="86302"/>
                  </a:lnTo>
                  <a:lnTo>
                    <a:pt x="49659" y="86132"/>
                  </a:lnTo>
                  <a:lnTo>
                    <a:pt x="50284" y="86074"/>
                  </a:lnTo>
                  <a:lnTo>
                    <a:pt x="51093" y="86054"/>
                  </a:lnTo>
                  <a:lnTo>
                    <a:pt x="48262" y="80762"/>
                  </a:lnTo>
                  <a:lnTo>
                    <a:pt x="48629" y="80425"/>
                  </a:lnTo>
                  <a:lnTo>
                    <a:pt x="48385" y="79731"/>
                  </a:lnTo>
                  <a:lnTo>
                    <a:pt x="48513" y="79461"/>
                  </a:lnTo>
                  <a:lnTo>
                    <a:pt x="49078" y="79761"/>
                  </a:lnTo>
                  <a:lnTo>
                    <a:pt x="49690" y="79596"/>
                  </a:lnTo>
                  <a:lnTo>
                    <a:pt x="49366" y="77961"/>
                  </a:lnTo>
                  <a:lnTo>
                    <a:pt x="47702" y="76184"/>
                  </a:lnTo>
                  <a:lnTo>
                    <a:pt x="48251" y="74631"/>
                  </a:lnTo>
                  <a:lnTo>
                    <a:pt x="47235" y="72416"/>
                  </a:lnTo>
                  <a:lnTo>
                    <a:pt x="47459" y="71454"/>
                  </a:lnTo>
                  <a:lnTo>
                    <a:pt x="50069" y="68067"/>
                  </a:lnTo>
                  <a:lnTo>
                    <a:pt x="52871" y="64984"/>
                  </a:lnTo>
                  <a:lnTo>
                    <a:pt x="54215" y="62666"/>
                  </a:lnTo>
                  <a:lnTo>
                    <a:pt x="56712" y="59878"/>
                  </a:lnTo>
                  <a:lnTo>
                    <a:pt x="57021" y="59262"/>
                  </a:lnTo>
                  <a:lnTo>
                    <a:pt x="56833" y="58103"/>
                  </a:lnTo>
                  <a:lnTo>
                    <a:pt x="56919" y="57969"/>
                  </a:lnTo>
                  <a:lnTo>
                    <a:pt x="57061" y="57677"/>
                  </a:lnTo>
                  <a:lnTo>
                    <a:pt x="57275" y="57962"/>
                  </a:lnTo>
                  <a:lnTo>
                    <a:pt x="57681" y="57953"/>
                  </a:lnTo>
                  <a:lnTo>
                    <a:pt x="57930" y="58140"/>
                  </a:lnTo>
                  <a:lnTo>
                    <a:pt x="58294" y="57988"/>
                  </a:lnTo>
                  <a:lnTo>
                    <a:pt x="58395" y="57538"/>
                  </a:lnTo>
                  <a:lnTo>
                    <a:pt x="58462" y="57399"/>
                  </a:lnTo>
                  <a:lnTo>
                    <a:pt x="58902" y="57370"/>
                  </a:lnTo>
                  <a:lnTo>
                    <a:pt x="59845" y="57760"/>
                  </a:lnTo>
                  <a:lnTo>
                    <a:pt x="60587" y="58228"/>
                  </a:lnTo>
                  <a:lnTo>
                    <a:pt x="60849" y="58282"/>
                  </a:lnTo>
                  <a:lnTo>
                    <a:pt x="61206" y="58548"/>
                  </a:lnTo>
                  <a:lnTo>
                    <a:pt x="61378" y="58631"/>
                  </a:lnTo>
                  <a:lnTo>
                    <a:pt x="61531" y="58662"/>
                  </a:lnTo>
                  <a:lnTo>
                    <a:pt x="61802" y="58561"/>
                  </a:lnTo>
                  <a:lnTo>
                    <a:pt x="62072" y="58370"/>
                  </a:lnTo>
                  <a:lnTo>
                    <a:pt x="64097" y="57760"/>
                  </a:lnTo>
                  <a:lnTo>
                    <a:pt x="64572" y="57834"/>
                  </a:lnTo>
                  <a:lnTo>
                    <a:pt x="64809" y="57816"/>
                  </a:lnTo>
                  <a:lnTo>
                    <a:pt x="65165" y="57869"/>
                  </a:lnTo>
                  <a:lnTo>
                    <a:pt x="65109" y="57483"/>
                  </a:lnTo>
                  <a:lnTo>
                    <a:pt x="65775" y="56489"/>
                  </a:lnTo>
                  <a:lnTo>
                    <a:pt x="66020" y="56349"/>
                  </a:lnTo>
                  <a:lnTo>
                    <a:pt x="66233" y="56244"/>
                  </a:lnTo>
                  <a:lnTo>
                    <a:pt x="66390" y="56147"/>
                  </a:lnTo>
                  <a:lnTo>
                    <a:pt x="66914" y="55991"/>
                  </a:lnTo>
                  <a:lnTo>
                    <a:pt x="67187" y="56027"/>
                  </a:lnTo>
                  <a:lnTo>
                    <a:pt x="66677" y="54281"/>
                  </a:lnTo>
                  <a:lnTo>
                    <a:pt x="65655" y="53817"/>
                  </a:lnTo>
                  <a:lnTo>
                    <a:pt x="65681" y="52342"/>
                  </a:lnTo>
                  <a:lnTo>
                    <a:pt x="64540" y="51460"/>
                  </a:lnTo>
                  <a:lnTo>
                    <a:pt x="64395" y="50389"/>
                  </a:lnTo>
                  <a:lnTo>
                    <a:pt x="64926" y="49526"/>
                  </a:lnTo>
                  <a:lnTo>
                    <a:pt x="65083" y="48920"/>
                  </a:lnTo>
                  <a:lnTo>
                    <a:pt x="65180" y="48558"/>
                  </a:lnTo>
                  <a:lnTo>
                    <a:pt x="65240" y="48372"/>
                  </a:lnTo>
                  <a:lnTo>
                    <a:pt x="65287" y="48115"/>
                  </a:lnTo>
                  <a:lnTo>
                    <a:pt x="65850" y="48355"/>
                  </a:lnTo>
                  <a:lnTo>
                    <a:pt x="66003" y="48440"/>
                  </a:lnTo>
                  <a:lnTo>
                    <a:pt x="66118" y="48577"/>
                  </a:lnTo>
                  <a:lnTo>
                    <a:pt x="66741" y="47814"/>
                  </a:lnTo>
                  <a:lnTo>
                    <a:pt x="66632" y="46237"/>
                  </a:lnTo>
                  <a:lnTo>
                    <a:pt x="67293" y="44079"/>
                  </a:lnTo>
                  <a:lnTo>
                    <a:pt x="69388" y="43044"/>
                  </a:lnTo>
                  <a:lnTo>
                    <a:pt x="70108" y="42435"/>
                  </a:lnTo>
                  <a:lnTo>
                    <a:pt x="70479" y="42209"/>
                  </a:lnTo>
                  <a:lnTo>
                    <a:pt x="72106" y="42312"/>
                  </a:lnTo>
                  <a:lnTo>
                    <a:pt x="74636" y="43956"/>
                  </a:lnTo>
                  <a:lnTo>
                    <a:pt x="74975" y="44068"/>
                  </a:lnTo>
                  <a:lnTo>
                    <a:pt x="75829" y="44188"/>
                  </a:lnTo>
                  <a:lnTo>
                    <a:pt x="76107" y="44181"/>
                  </a:lnTo>
                  <a:lnTo>
                    <a:pt x="77105" y="43627"/>
                  </a:lnTo>
                  <a:lnTo>
                    <a:pt x="77654" y="43339"/>
                  </a:lnTo>
                  <a:lnTo>
                    <a:pt x="77890" y="43254"/>
                  </a:lnTo>
                  <a:lnTo>
                    <a:pt x="79761" y="43172"/>
                  </a:lnTo>
                  <a:lnTo>
                    <a:pt x="80119" y="43693"/>
                  </a:lnTo>
                  <a:lnTo>
                    <a:pt x="80961" y="43560"/>
                  </a:lnTo>
                  <a:lnTo>
                    <a:pt x="82990" y="43665"/>
                  </a:lnTo>
                  <a:lnTo>
                    <a:pt x="83091" y="43480"/>
                  </a:lnTo>
                  <a:lnTo>
                    <a:pt x="83396" y="43418"/>
                  </a:lnTo>
                  <a:lnTo>
                    <a:pt x="83664" y="43409"/>
                  </a:lnTo>
                  <a:lnTo>
                    <a:pt x="84070" y="43074"/>
                  </a:lnTo>
                  <a:lnTo>
                    <a:pt x="84459" y="42392"/>
                  </a:lnTo>
                  <a:lnTo>
                    <a:pt x="84839" y="42405"/>
                  </a:lnTo>
                  <a:lnTo>
                    <a:pt x="84982" y="42313"/>
                  </a:lnTo>
                  <a:lnTo>
                    <a:pt x="85212" y="42344"/>
                  </a:lnTo>
                  <a:lnTo>
                    <a:pt x="85340" y="41699"/>
                  </a:lnTo>
                  <a:lnTo>
                    <a:pt x="85408" y="41291"/>
                  </a:lnTo>
                  <a:lnTo>
                    <a:pt x="85453" y="41094"/>
                  </a:lnTo>
                  <a:lnTo>
                    <a:pt x="85508" y="40772"/>
                  </a:lnTo>
                  <a:lnTo>
                    <a:pt x="86349" y="40742"/>
                  </a:lnTo>
                  <a:lnTo>
                    <a:pt x="87727" y="40898"/>
                  </a:lnTo>
                  <a:lnTo>
                    <a:pt x="87540" y="41575"/>
                  </a:lnTo>
                  <a:lnTo>
                    <a:pt x="89829" y="44771"/>
                  </a:lnTo>
                  <a:lnTo>
                    <a:pt x="89853" y="48946"/>
                  </a:lnTo>
                  <a:lnTo>
                    <a:pt x="91384" y="50419"/>
                  </a:lnTo>
                  <a:lnTo>
                    <a:pt x="91798" y="52602"/>
                  </a:lnTo>
                  <a:lnTo>
                    <a:pt x="92949" y="53283"/>
                  </a:lnTo>
                  <a:lnTo>
                    <a:pt x="93442" y="55347"/>
                  </a:lnTo>
                  <a:lnTo>
                    <a:pt x="93562" y="59195"/>
                  </a:lnTo>
                  <a:lnTo>
                    <a:pt x="93314" y="60830"/>
                  </a:lnTo>
                  <a:lnTo>
                    <a:pt x="93937" y="61696"/>
                  </a:lnTo>
                  <a:lnTo>
                    <a:pt x="93731" y="64339"/>
                  </a:lnTo>
                  <a:lnTo>
                    <a:pt x="94864" y="66903"/>
                  </a:lnTo>
                  <a:lnTo>
                    <a:pt x="93782" y="68710"/>
                  </a:lnTo>
                  <a:lnTo>
                    <a:pt x="90176" y="70480"/>
                  </a:lnTo>
                  <a:lnTo>
                    <a:pt x="92100" y="73651"/>
                  </a:lnTo>
                  <a:lnTo>
                    <a:pt x="92030" y="76325"/>
                  </a:lnTo>
                  <a:lnTo>
                    <a:pt x="92534" y="80380"/>
                  </a:lnTo>
                  <a:lnTo>
                    <a:pt x="92064" y="84920"/>
                  </a:lnTo>
                  <a:lnTo>
                    <a:pt x="89819" y="87962"/>
                  </a:lnTo>
                  <a:lnTo>
                    <a:pt x="90267" y="88855"/>
                  </a:lnTo>
                  <a:lnTo>
                    <a:pt x="90718" y="88826"/>
                  </a:lnTo>
                  <a:lnTo>
                    <a:pt x="90895" y="88823"/>
                  </a:lnTo>
                  <a:lnTo>
                    <a:pt x="91552" y="88223"/>
                  </a:lnTo>
                  <a:lnTo>
                    <a:pt x="91954" y="87589"/>
                  </a:lnTo>
                  <a:lnTo>
                    <a:pt x="92225" y="87427"/>
                  </a:lnTo>
                  <a:lnTo>
                    <a:pt x="94810" y="86910"/>
                  </a:lnTo>
                  <a:lnTo>
                    <a:pt x="97347" y="87062"/>
                  </a:lnTo>
                  <a:lnTo>
                    <a:pt x="100369" y="86754"/>
                  </a:lnTo>
                  <a:lnTo>
                    <a:pt x="102352" y="87877"/>
                  </a:lnTo>
                  <a:lnTo>
                    <a:pt x="102647" y="87891"/>
                  </a:lnTo>
                  <a:lnTo>
                    <a:pt x="102902" y="87809"/>
                  </a:lnTo>
                  <a:lnTo>
                    <a:pt x="103486" y="87465"/>
                  </a:lnTo>
                  <a:lnTo>
                    <a:pt x="103814" y="87048"/>
                  </a:lnTo>
                  <a:lnTo>
                    <a:pt x="103862" y="86905"/>
                  </a:lnTo>
                  <a:lnTo>
                    <a:pt x="103998" y="86907"/>
                  </a:lnTo>
                  <a:lnTo>
                    <a:pt x="104176" y="86922"/>
                  </a:lnTo>
                  <a:lnTo>
                    <a:pt x="104398" y="86923"/>
                  </a:lnTo>
                  <a:lnTo>
                    <a:pt x="104392" y="86112"/>
                  </a:lnTo>
                  <a:lnTo>
                    <a:pt x="105129" y="86022"/>
                  </a:lnTo>
                  <a:lnTo>
                    <a:pt x="106051" y="86721"/>
                  </a:lnTo>
                  <a:lnTo>
                    <a:pt x="107915" y="86695"/>
                  </a:lnTo>
                  <a:lnTo>
                    <a:pt x="109517" y="87558"/>
                  </a:lnTo>
                  <a:lnTo>
                    <a:pt x="111311" y="87886"/>
                  </a:lnTo>
                  <a:lnTo>
                    <a:pt x="112001" y="88771"/>
                  </a:lnTo>
                  <a:lnTo>
                    <a:pt x="111900" y="90511"/>
                  </a:lnTo>
                  <a:lnTo>
                    <a:pt x="114180" y="90069"/>
                  </a:lnTo>
                  <a:lnTo>
                    <a:pt x="114475" y="89974"/>
                  </a:lnTo>
                  <a:lnTo>
                    <a:pt x="114690" y="89921"/>
                  </a:lnTo>
                  <a:lnTo>
                    <a:pt x="115030" y="89841"/>
                  </a:lnTo>
                  <a:lnTo>
                    <a:pt x="115340" y="89677"/>
                  </a:lnTo>
                  <a:lnTo>
                    <a:pt x="115907" y="88672"/>
                  </a:lnTo>
                  <a:lnTo>
                    <a:pt x="115782" y="86942"/>
                  </a:lnTo>
                  <a:lnTo>
                    <a:pt x="116186" y="86270"/>
                  </a:lnTo>
                  <a:lnTo>
                    <a:pt x="116360" y="86111"/>
                  </a:lnTo>
                  <a:lnTo>
                    <a:pt x="116849" y="85869"/>
                  </a:lnTo>
                  <a:lnTo>
                    <a:pt x="117441" y="86096"/>
                  </a:lnTo>
                  <a:lnTo>
                    <a:pt x="118804" y="88694"/>
                  </a:lnTo>
                  <a:lnTo>
                    <a:pt x="119402" y="88575"/>
                  </a:lnTo>
                  <a:lnTo>
                    <a:pt x="120688" y="88573"/>
                  </a:lnTo>
                  <a:lnTo>
                    <a:pt x="122013" y="88467"/>
                  </a:lnTo>
                  <a:lnTo>
                    <a:pt x="122306" y="88407"/>
                  </a:lnTo>
                  <a:lnTo>
                    <a:pt x="123044" y="87861"/>
                  </a:lnTo>
                  <a:lnTo>
                    <a:pt x="120983" y="85013"/>
                  </a:lnTo>
                  <a:lnTo>
                    <a:pt x="121975" y="82813"/>
                  </a:lnTo>
                  <a:lnTo>
                    <a:pt x="121626" y="81882"/>
                  </a:lnTo>
                  <a:lnTo>
                    <a:pt x="120428" y="81627"/>
                  </a:lnTo>
                  <a:lnTo>
                    <a:pt x="119282" y="80217"/>
                  </a:lnTo>
                  <a:lnTo>
                    <a:pt x="119772" y="79296"/>
                  </a:lnTo>
                  <a:lnTo>
                    <a:pt x="120376" y="78719"/>
                  </a:lnTo>
                  <a:lnTo>
                    <a:pt x="120786" y="78537"/>
                  </a:lnTo>
                  <a:lnTo>
                    <a:pt x="121081" y="78434"/>
                  </a:lnTo>
                  <a:lnTo>
                    <a:pt x="122320" y="78418"/>
                  </a:lnTo>
                  <a:lnTo>
                    <a:pt x="124673" y="77562"/>
                  </a:lnTo>
                  <a:lnTo>
                    <a:pt x="125458" y="77316"/>
                  </a:lnTo>
                  <a:lnTo>
                    <a:pt x="125949" y="77192"/>
                  </a:lnTo>
                  <a:lnTo>
                    <a:pt x="126420" y="77029"/>
                  </a:lnTo>
                  <a:lnTo>
                    <a:pt x="127711" y="76004"/>
                  </a:lnTo>
                  <a:lnTo>
                    <a:pt x="130211" y="74252"/>
                  </a:lnTo>
                  <a:lnTo>
                    <a:pt x="130702" y="74089"/>
                  </a:lnTo>
                  <a:lnTo>
                    <a:pt x="130975" y="73909"/>
                  </a:lnTo>
                  <a:lnTo>
                    <a:pt x="132213" y="73652"/>
                  </a:lnTo>
                  <a:lnTo>
                    <a:pt x="134057" y="72264"/>
                  </a:lnTo>
                  <a:lnTo>
                    <a:pt x="134483" y="71712"/>
                  </a:lnTo>
                  <a:lnTo>
                    <a:pt x="135720" y="70410"/>
                  </a:lnTo>
                  <a:lnTo>
                    <a:pt x="136202" y="70446"/>
                  </a:lnTo>
                  <a:lnTo>
                    <a:pt x="137301" y="70186"/>
                  </a:lnTo>
                  <a:lnTo>
                    <a:pt x="138641" y="69061"/>
                  </a:lnTo>
                  <a:lnTo>
                    <a:pt x="138934" y="68900"/>
                  </a:lnTo>
                  <a:lnTo>
                    <a:pt x="139367" y="68728"/>
                  </a:lnTo>
                  <a:lnTo>
                    <a:pt x="140207" y="68898"/>
                  </a:lnTo>
                  <a:lnTo>
                    <a:pt x="140852" y="68381"/>
                  </a:lnTo>
                  <a:lnTo>
                    <a:pt x="141202" y="66723"/>
                  </a:lnTo>
                  <a:lnTo>
                    <a:pt x="141739" y="66392"/>
                  </a:lnTo>
                  <a:lnTo>
                    <a:pt x="142476" y="65706"/>
                  </a:lnTo>
                  <a:lnTo>
                    <a:pt x="142789" y="65257"/>
                  </a:lnTo>
                  <a:lnTo>
                    <a:pt x="143052" y="65057"/>
                  </a:lnTo>
                  <a:lnTo>
                    <a:pt x="144654" y="65394"/>
                  </a:lnTo>
                  <a:lnTo>
                    <a:pt x="144831" y="65353"/>
                  </a:lnTo>
                  <a:lnTo>
                    <a:pt x="145224" y="65172"/>
                  </a:lnTo>
                  <a:lnTo>
                    <a:pt x="145536" y="64599"/>
                  </a:lnTo>
                  <a:lnTo>
                    <a:pt x="145604" y="63279"/>
                  </a:lnTo>
                  <a:lnTo>
                    <a:pt x="145721" y="63141"/>
                  </a:lnTo>
                  <a:lnTo>
                    <a:pt x="145898" y="62981"/>
                  </a:lnTo>
                  <a:lnTo>
                    <a:pt x="146469" y="62839"/>
                  </a:lnTo>
                  <a:lnTo>
                    <a:pt x="147461" y="63420"/>
                  </a:lnTo>
                  <a:lnTo>
                    <a:pt x="147639" y="63418"/>
                  </a:lnTo>
                  <a:lnTo>
                    <a:pt x="148052" y="63238"/>
                  </a:lnTo>
                  <a:lnTo>
                    <a:pt x="149112" y="62441"/>
                  </a:lnTo>
                  <a:lnTo>
                    <a:pt x="149524" y="62004"/>
                  </a:lnTo>
                  <a:lnTo>
                    <a:pt x="149837" y="61569"/>
                  </a:lnTo>
                  <a:lnTo>
                    <a:pt x="149982" y="61320"/>
                  </a:lnTo>
                  <a:lnTo>
                    <a:pt x="150956" y="61216"/>
                  </a:lnTo>
                  <a:lnTo>
                    <a:pt x="151246" y="59804"/>
                  </a:lnTo>
                  <a:lnTo>
                    <a:pt x="151973" y="59227"/>
                  </a:lnTo>
                  <a:lnTo>
                    <a:pt x="152111" y="59088"/>
                  </a:lnTo>
                  <a:lnTo>
                    <a:pt x="152465" y="58987"/>
                  </a:lnTo>
                  <a:lnTo>
                    <a:pt x="153676" y="59884"/>
                  </a:lnTo>
                  <a:lnTo>
                    <a:pt x="154328" y="59879"/>
                  </a:lnTo>
                  <a:lnTo>
                    <a:pt x="154741" y="59738"/>
                  </a:lnTo>
                  <a:lnTo>
                    <a:pt x="155155" y="59578"/>
                  </a:lnTo>
                  <a:lnTo>
                    <a:pt x="156177" y="58783"/>
                  </a:lnTo>
                  <a:lnTo>
                    <a:pt x="156472" y="58624"/>
                  </a:lnTo>
                  <a:lnTo>
                    <a:pt x="156926" y="58601"/>
                  </a:lnTo>
                  <a:lnTo>
                    <a:pt x="157754" y="58379"/>
                  </a:lnTo>
                  <a:lnTo>
                    <a:pt x="158032" y="58614"/>
                  </a:lnTo>
                  <a:lnTo>
                    <a:pt x="158095" y="59303"/>
                  </a:lnTo>
                  <a:lnTo>
                    <a:pt x="159717" y="63507"/>
                  </a:lnTo>
                  <a:lnTo>
                    <a:pt x="160791" y="65114"/>
                  </a:lnTo>
                  <a:lnTo>
                    <a:pt x="161749" y="67371"/>
                  </a:lnTo>
                  <a:lnTo>
                    <a:pt x="162800" y="68427"/>
                  </a:lnTo>
                  <a:lnTo>
                    <a:pt x="163240" y="70501"/>
                  </a:lnTo>
                  <a:lnTo>
                    <a:pt x="164190" y="72866"/>
                  </a:lnTo>
                  <a:lnTo>
                    <a:pt x="165305" y="72390"/>
                  </a:lnTo>
                  <a:lnTo>
                    <a:pt x="168515" y="72473"/>
                  </a:lnTo>
                  <a:lnTo>
                    <a:pt x="168326" y="72937"/>
                  </a:lnTo>
                  <a:lnTo>
                    <a:pt x="169462" y="72928"/>
                  </a:lnTo>
                  <a:lnTo>
                    <a:pt x="171427" y="70334"/>
                  </a:lnTo>
                  <a:lnTo>
                    <a:pt x="169913" y="67917"/>
                  </a:lnTo>
                  <a:lnTo>
                    <a:pt x="169975" y="66642"/>
                  </a:lnTo>
                  <a:lnTo>
                    <a:pt x="170729" y="65795"/>
                  </a:lnTo>
                  <a:lnTo>
                    <a:pt x="171034" y="65590"/>
                  </a:lnTo>
                  <a:lnTo>
                    <a:pt x="171784" y="65410"/>
                  </a:lnTo>
                  <a:lnTo>
                    <a:pt x="172870" y="65621"/>
                  </a:lnTo>
                  <a:lnTo>
                    <a:pt x="173205" y="65601"/>
                  </a:lnTo>
                  <a:lnTo>
                    <a:pt x="173619" y="65323"/>
                  </a:lnTo>
                  <a:lnTo>
                    <a:pt x="173677" y="65087"/>
                  </a:lnTo>
                  <a:lnTo>
                    <a:pt x="173755" y="64930"/>
                  </a:lnTo>
                  <a:lnTo>
                    <a:pt x="174131" y="64967"/>
                  </a:lnTo>
                  <a:lnTo>
                    <a:pt x="174586" y="65516"/>
                  </a:lnTo>
                  <a:lnTo>
                    <a:pt x="175178" y="65593"/>
                  </a:lnTo>
                  <a:lnTo>
                    <a:pt x="175554" y="65575"/>
                  </a:lnTo>
                  <a:lnTo>
                    <a:pt x="175755" y="65518"/>
                  </a:lnTo>
                  <a:lnTo>
                    <a:pt x="176717" y="63868"/>
                  </a:lnTo>
                  <a:lnTo>
                    <a:pt x="176727" y="61698"/>
                  </a:lnTo>
                  <a:lnTo>
                    <a:pt x="177961" y="60021"/>
                  </a:lnTo>
                  <a:lnTo>
                    <a:pt x="178147" y="58714"/>
                  </a:lnTo>
                  <a:lnTo>
                    <a:pt x="181418" y="57168"/>
                  </a:lnTo>
                  <a:lnTo>
                    <a:pt x="182325" y="56417"/>
                  </a:lnTo>
                  <a:lnTo>
                    <a:pt x="182849" y="54413"/>
                  </a:lnTo>
                  <a:lnTo>
                    <a:pt x="183508" y="53517"/>
                  </a:lnTo>
                  <a:lnTo>
                    <a:pt x="184180" y="53180"/>
                  </a:lnTo>
                  <a:lnTo>
                    <a:pt x="187165" y="52820"/>
                  </a:lnTo>
                  <a:lnTo>
                    <a:pt x="189755" y="55213"/>
                  </a:lnTo>
                  <a:lnTo>
                    <a:pt x="188413" y="58594"/>
                  </a:lnTo>
                  <a:lnTo>
                    <a:pt x="190923" y="58906"/>
                  </a:lnTo>
                  <a:lnTo>
                    <a:pt x="191298" y="58807"/>
                  </a:lnTo>
                  <a:lnTo>
                    <a:pt x="191495" y="58727"/>
                  </a:lnTo>
                  <a:lnTo>
                    <a:pt x="192326" y="58333"/>
                  </a:lnTo>
                  <a:lnTo>
                    <a:pt x="193532" y="57130"/>
                  </a:lnTo>
                  <a:lnTo>
                    <a:pt x="193829" y="56303"/>
                  </a:lnTo>
                  <a:lnTo>
                    <a:pt x="194185" y="55750"/>
                  </a:lnTo>
                  <a:lnTo>
                    <a:pt x="194462" y="55671"/>
                  </a:lnTo>
                  <a:lnTo>
                    <a:pt x="194620" y="55534"/>
                  </a:lnTo>
                  <a:lnTo>
                    <a:pt x="195074" y="55415"/>
                  </a:lnTo>
                  <a:lnTo>
                    <a:pt x="196220" y="56244"/>
                  </a:lnTo>
                  <a:lnTo>
                    <a:pt x="197481" y="58924"/>
                  </a:lnTo>
                  <a:lnTo>
                    <a:pt x="199592" y="59793"/>
                  </a:lnTo>
                  <a:lnTo>
                    <a:pt x="201567" y="59205"/>
                  </a:lnTo>
                  <a:lnTo>
                    <a:pt x="204111" y="59694"/>
                  </a:lnTo>
                  <a:lnTo>
                    <a:pt x="204252" y="59681"/>
                  </a:lnTo>
                  <a:lnTo>
                    <a:pt x="204445" y="59591"/>
                  </a:lnTo>
                  <a:lnTo>
                    <a:pt x="205213" y="58459"/>
                  </a:lnTo>
                  <a:lnTo>
                    <a:pt x="205420" y="58330"/>
                  </a:lnTo>
                  <a:lnTo>
                    <a:pt x="205643" y="58224"/>
                  </a:lnTo>
                  <a:lnTo>
                    <a:pt x="206197" y="58163"/>
                  </a:lnTo>
                  <a:lnTo>
                    <a:pt x="206950" y="58351"/>
                  </a:lnTo>
                  <a:lnTo>
                    <a:pt x="207522" y="58289"/>
                  </a:lnTo>
                  <a:lnTo>
                    <a:pt x="207833" y="58421"/>
                  </a:lnTo>
                  <a:lnTo>
                    <a:pt x="207807" y="58234"/>
                  </a:lnTo>
                  <a:lnTo>
                    <a:pt x="207776" y="57976"/>
                  </a:lnTo>
                  <a:lnTo>
                    <a:pt x="208890" y="57869"/>
                  </a:lnTo>
                  <a:lnTo>
                    <a:pt x="209526" y="57799"/>
                  </a:lnTo>
                  <a:lnTo>
                    <a:pt x="209761" y="57763"/>
                  </a:lnTo>
                  <a:lnTo>
                    <a:pt x="211301" y="55048"/>
                  </a:lnTo>
                  <a:lnTo>
                    <a:pt x="211974" y="54754"/>
                  </a:lnTo>
                  <a:lnTo>
                    <a:pt x="212173" y="54656"/>
                  </a:lnTo>
                  <a:lnTo>
                    <a:pt x="212451" y="54499"/>
                  </a:lnTo>
                  <a:lnTo>
                    <a:pt x="213791" y="55371"/>
                  </a:lnTo>
                  <a:lnTo>
                    <a:pt x="214364" y="55550"/>
                  </a:lnTo>
                  <a:lnTo>
                    <a:pt x="214680" y="55571"/>
                  </a:lnTo>
                  <a:lnTo>
                    <a:pt x="215076" y="55474"/>
                  </a:lnTo>
                  <a:lnTo>
                    <a:pt x="215969" y="54629"/>
                  </a:lnTo>
                  <a:lnTo>
                    <a:pt x="216211" y="53644"/>
                  </a:lnTo>
                  <a:lnTo>
                    <a:pt x="216489" y="53389"/>
                  </a:lnTo>
                  <a:lnTo>
                    <a:pt x="216668" y="53193"/>
                  </a:lnTo>
                  <a:lnTo>
                    <a:pt x="218030" y="53711"/>
                  </a:lnTo>
                  <a:lnTo>
                    <a:pt x="218426" y="53575"/>
                  </a:lnTo>
                  <a:lnTo>
                    <a:pt x="218742" y="53517"/>
                  </a:lnTo>
                  <a:lnTo>
                    <a:pt x="219000" y="53400"/>
                  </a:lnTo>
                  <a:lnTo>
                    <a:pt x="219739" y="52062"/>
                  </a:lnTo>
                  <a:lnTo>
                    <a:pt x="219752" y="49714"/>
                  </a:lnTo>
                  <a:lnTo>
                    <a:pt x="220418" y="47349"/>
                  </a:lnTo>
                  <a:lnTo>
                    <a:pt x="220447" y="45651"/>
                  </a:lnTo>
                  <a:lnTo>
                    <a:pt x="219590" y="43198"/>
                  </a:lnTo>
                  <a:lnTo>
                    <a:pt x="218799" y="42937"/>
                  </a:lnTo>
                  <a:lnTo>
                    <a:pt x="217843" y="40148"/>
                  </a:lnTo>
                  <a:lnTo>
                    <a:pt x="216227" y="40217"/>
                  </a:lnTo>
                  <a:lnTo>
                    <a:pt x="214015" y="36296"/>
                  </a:lnTo>
                  <a:lnTo>
                    <a:pt x="214293" y="36158"/>
                  </a:lnTo>
                  <a:lnTo>
                    <a:pt x="215680" y="36598"/>
                  </a:lnTo>
                  <a:lnTo>
                    <a:pt x="218357" y="36609"/>
                  </a:lnTo>
                  <a:lnTo>
                    <a:pt x="219941" y="36973"/>
                  </a:lnTo>
                  <a:lnTo>
                    <a:pt x="220517" y="36916"/>
                  </a:lnTo>
                  <a:lnTo>
                    <a:pt x="221268" y="37157"/>
                  </a:lnTo>
                  <a:lnTo>
                    <a:pt x="221526" y="37099"/>
                  </a:lnTo>
                  <a:lnTo>
                    <a:pt x="221745" y="36982"/>
                  </a:lnTo>
                  <a:lnTo>
                    <a:pt x="221965" y="36627"/>
                  </a:lnTo>
                  <a:lnTo>
                    <a:pt x="222240" y="33779"/>
                  </a:lnTo>
                  <a:lnTo>
                    <a:pt x="221702" y="30708"/>
                  </a:lnTo>
                  <a:lnTo>
                    <a:pt x="220885" y="27911"/>
                  </a:lnTo>
                  <a:lnTo>
                    <a:pt x="220689" y="25376"/>
                  </a:lnTo>
                  <a:lnTo>
                    <a:pt x="220080" y="23081"/>
                  </a:lnTo>
                  <a:lnTo>
                    <a:pt x="220200" y="21927"/>
                  </a:lnTo>
                  <a:lnTo>
                    <a:pt x="221030" y="20429"/>
                  </a:lnTo>
                  <a:lnTo>
                    <a:pt x="221029" y="19900"/>
                  </a:lnTo>
                  <a:lnTo>
                    <a:pt x="221247" y="19843"/>
                  </a:lnTo>
                  <a:lnTo>
                    <a:pt x="221605" y="19842"/>
                  </a:lnTo>
                  <a:lnTo>
                    <a:pt x="221847" y="19742"/>
                  </a:lnTo>
                  <a:lnTo>
                    <a:pt x="221676" y="19443"/>
                  </a:lnTo>
                  <a:lnTo>
                    <a:pt x="221973" y="18795"/>
                  </a:lnTo>
                  <a:lnTo>
                    <a:pt x="222688" y="18647"/>
                  </a:lnTo>
                  <a:lnTo>
                    <a:pt x="225226" y="17163"/>
                  </a:lnTo>
                  <a:lnTo>
                    <a:pt x="225373" y="16686"/>
                  </a:lnTo>
                  <a:lnTo>
                    <a:pt x="226295" y="16575"/>
                  </a:lnTo>
                  <a:lnTo>
                    <a:pt x="227106" y="16709"/>
                  </a:lnTo>
                  <a:lnTo>
                    <a:pt x="227393" y="16689"/>
                  </a:lnTo>
                  <a:lnTo>
                    <a:pt x="227810" y="16226"/>
                  </a:lnTo>
                  <a:lnTo>
                    <a:pt x="227985" y="14849"/>
                  </a:lnTo>
                  <a:lnTo>
                    <a:pt x="228221" y="14666"/>
                  </a:lnTo>
                  <a:lnTo>
                    <a:pt x="228517" y="14168"/>
                  </a:lnTo>
                  <a:lnTo>
                    <a:pt x="229783" y="13965"/>
                  </a:lnTo>
                  <a:lnTo>
                    <a:pt x="230122" y="14076"/>
                  </a:lnTo>
                  <a:lnTo>
                    <a:pt x="230504" y="14298"/>
                  </a:lnTo>
                  <a:lnTo>
                    <a:pt x="230831" y="14227"/>
                  </a:lnTo>
                  <a:lnTo>
                    <a:pt x="231014" y="14130"/>
                  </a:lnTo>
                  <a:lnTo>
                    <a:pt x="231413" y="13825"/>
                  </a:lnTo>
                  <a:lnTo>
                    <a:pt x="231722" y="13720"/>
                  </a:lnTo>
                  <a:lnTo>
                    <a:pt x="231879" y="13733"/>
                  </a:lnTo>
                  <a:lnTo>
                    <a:pt x="232133" y="13844"/>
                  </a:lnTo>
                  <a:lnTo>
                    <a:pt x="232561" y="13795"/>
                  </a:lnTo>
                  <a:lnTo>
                    <a:pt x="232464" y="13615"/>
                  </a:lnTo>
                  <a:lnTo>
                    <a:pt x="232748" y="13392"/>
                  </a:lnTo>
                  <a:lnTo>
                    <a:pt x="233091" y="12307"/>
                  </a:lnTo>
                  <a:lnTo>
                    <a:pt x="233275" y="12233"/>
                  </a:lnTo>
                  <a:lnTo>
                    <a:pt x="233433" y="11935"/>
                  </a:lnTo>
                  <a:lnTo>
                    <a:pt x="233571" y="12033"/>
                  </a:lnTo>
                  <a:lnTo>
                    <a:pt x="233767" y="11767"/>
                  </a:lnTo>
                  <a:lnTo>
                    <a:pt x="236177" y="13050"/>
                  </a:lnTo>
                  <a:lnTo>
                    <a:pt x="238860" y="13282"/>
                  </a:lnTo>
                  <a:lnTo>
                    <a:pt x="241325" y="12483"/>
                  </a:lnTo>
                  <a:lnTo>
                    <a:pt x="244104" y="12576"/>
                  </a:lnTo>
                  <a:lnTo>
                    <a:pt x="245907" y="12110"/>
                  </a:lnTo>
                  <a:lnTo>
                    <a:pt x="248681" y="13678"/>
                  </a:lnTo>
                  <a:lnTo>
                    <a:pt x="251964" y="13797"/>
                  </a:lnTo>
                  <a:lnTo>
                    <a:pt x="252184" y="13677"/>
                  </a:lnTo>
                  <a:lnTo>
                    <a:pt x="252650" y="13561"/>
                  </a:lnTo>
                  <a:lnTo>
                    <a:pt x="252976" y="13268"/>
                  </a:lnTo>
                  <a:lnTo>
                    <a:pt x="253493" y="13186"/>
                  </a:lnTo>
                  <a:lnTo>
                    <a:pt x="253998" y="12763"/>
                  </a:lnTo>
                  <a:lnTo>
                    <a:pt x="254277" y="10830"/>
                  </a:lnTo>
                  <a:lnTo>
                    <a:pt x="254119" y="8949"/>
                  </a:lnTo>
                  <a:lnTo>
                    <a:pt x="252681" y="8594"/>
                  </a:lnTo>
                  <a:lnTo>
                    <a:pt x="252996" y="7162"/>
                  </a:lnTo>
                  <a:lnTo>
                    <a:pt x="255306" y="5520"/>
                  </a:lnTo>
                  <a:lnTo>
                    <a:pt x="255938" y="4271"/>
                  </a:lnTo>
                  <a:lnTo>
                    <a:pt x="256029" y="3632"/>
                  </a:lnTo>
                  <a:lnTo>
                    <a:pt x="255589" y="3268"/>
                  </a:lnTo>
                  <a:lnTo>
                    <a:pt x="255443" y="2936"/>
                  </a:lnTo>
                  <a:lnTo>
                    <a:pt x="255734" y="2946"/>
                  </a:lnTo>
                  <a:lnTo>
                    <a:pt x="256219" y="2763"/>
                  </a:lnTo>
                  <a:lnTo>
                    <a:pt x="256576" y="2668"/>
                  </a:lnTo>
                  <a:lnTo>
                    <a:pt x="256776" y="2586"/>
                  </a:lnTo>
                  <a:lnTo>
                    <a:pt x="256989" y="2221"/>
                  </a:lnTo>
                  <a:lnTo>
                    <a:pt x="257042" y="1940"/>
                  </a:lnTo>
                  <a:lnTo>
                    <a:pt x="257400" y="1657"/>
                  </a:lnTo>
                  <a:lnTo>
                    <a:pt x="257558" y="1582"/>
                  </a:lnTo>
                  <a:lnTo>
                    <a:pt x="258010" y="1442"/>
                  </a:lnTo>
                  <a:lnTo>
                    <a:pt x="260270" y="1829"/>
                  </a:lnTo>
                  <a:lnTo>
                    <a:pt x="260459" y="2132"/>
                  </a:lnTo>
                  <a:lnTo>
                    <a:pt x="260823" y="2199"/>
                  </a:lnTo>
                  <a:lnTo>
                    <a:pt x="260936" y="2354"/>
                  </a:lnTo>
                  <a:lnTo>
                    <a:pt x="261230" y="2457"/>
                  </a:lnTo>
                  <a:lnTo>
                    <a:pt x="261858" y="2033"/>
                  </a:lnTo>
                  <a:lnTo>
                    <a:pt x="262201" y="1171"/>
                  </a:lnTo>
                  <a:lnTo>
                    <a:pt x="262599" y="932"/>
                  </a:lnTo>
                  <a:lnTo>
                    <a:pt x="262918" y="794"/>
                  </a:lnTo>
                  <a:lnTo>
                    <a:pt x="263374" y="1166"/>
                  </a:lnTo>
                  <a:lnTo>
                    <a:pt x="266091" y="1379"/>
                  </a:lnTo>
                  <a:lnTo>
                    <a:pt x="266771" y="2304"/>
                  </a:lnTo>
                  <a:lnTo>
                    <a:pt x="268913" y="2531"/>
                  </a:lnTo>
                  <a:lnTo>
                    <a:pt x="270400" y="3174"/>
                  </a:lnTo>
                  <a:lnTo>
                    <a:pt x="271694" y="3140"/>
                  </a:lnTo>
                  <a:lnTo>
                    <a:pt x="272423" y="2872"/>
                  </a:lnTo>
                  <a:lnTo>
                    <a:pt x="272639" y="2812"/>
                  </a:lnTo>
                  <a:lnTo>
                    <a:pt x="272963" y="2697"/>
                  </a:lnTo>
                  <a:lnTo>
                    <a:pt x="274053" y="1864"/>
                  </a:lnTo>
                  <a:lnTo>
                    <a:pt x="276341" y="806"/>
                  </a:lnTo>
                  <a:lnTo>
                    <a:pt x="276979" y="450"/>
                  </a:lnTo>
                  <a:lnTo>
                    <a:pt x="277639" y="35"/>
                  </a:lnTo>
                  <a:lnTo>
                    <a:pt x="278475" y="0"/>
                  </a:lnTo>
                  <a:lnTo>
                    <a:pt x="279031" y="546"/>
                  </a:lnTo>
                  <a:lnTo>
                    <a:pt x="278438" y="1795"/>
                  </a:lnTo>
                  <a:lnTo>
                    <a:pt x="278779" y="2934"/>
                  </a:lnTo>
                  <a:lnTo>
                    <a:pt x="280845" y="4697"/>
                  </a:lnTo>
                  <a:lnTo>
                    <a:pt x="282135" y="6290"/>
                  </a:lnTo>
                  <a:lnTo>
                    <a:pt x="283716" y="9457"/>
                  </a:lnTo>
                  <a:lnTo>
                    <a:pt x="287966" y="13583"/>
                  </a:lnTo>
                  <a:lnTo>
                    <a:pt x="288894" y="15129"/>
                  </a:lnTo>
                  <a:lnTo>
                    <a:pt x="291656" y="17599"/>
                  </a:lnTo>
                  <a:lnTo>
                    <a:pt x="293375" y="20369"/>
                  </a:lnTo>
                  <a:lnTo>
                    <a:pt x="292396" y="22672"/>
                  </a:lnTo>
                  <a:lnTo>
                    <a:pt x="292853" y="24842"/>
                  </a:lnTo>
                  <a:lnTo>
                    <a:pt x="294269" y="26710"/>
                  </a:lnTo>
                  <a:lnTo>
                    <a:pt x="295657" y="27884"/>
                  </a:lnTo>
                  <a:lnTo>
                    <a:pt x="294853" y="29416"/>
                  </a:lnTo>
                  <a:lnTo>
                    <a:pt x="293302" y="30576"/>
                  </a:lnTo>
                  <a:lnTo>
                    <a:pt x="289955" y="32220"/>
                  </a:lnTo>
                  <a:lnTo>
                    <a:pt x="290364" y="33791"/>
                  </a:lnTo>
                  <a:lnTo>
                    <a:pt x="293115" y="35225"/>
                  </a:lnTo>
                  <a:lnTo>
                    <a:pt x="293965" y="36467"/>
                  </a:lnTo>
                  <a:lnTo>
                    <a:pt x="297530" y="37797"/>
                  </a:lnTo>
                  <a:lnTo>
                    <a:pt x="298640" y="38826"/>
                  </a:lnTo>
                  <a:lnTo>
                    <a:pt x="298502" y="40820"/>
                  </a:lnTo>
                  <a:lnTo>
                    <a:pt x="297566" y="43056"/>
                  </a:lnTo>
                  <a:lnTo>
                    <a:pt x="298090" y="44607"/>
                  </a:lnTo>
                  <a:lnTo>
                    <a:pt x="300019" y="45255"/>
                  </a:lnTo>
                  <a:lnTo>
                    <a:pt x="301466" y="46191"/>
                  </a:lnTo>
                  <a:lnTo>
                    <a:pt x="301772" y="47678"/>
                  </a:lnTo>
                  <a:lnTo>
                    <a:pt x="300816" y="48943"/>
                  </a:lnTo>
                  <a:lnTo>
                    <a:pt x="299217" y="49722"/>
                  </a:lnTo>
                  <a:lnTo>
                    <a:pt x="299300" y="50474"/>
                  </a:lnTo>
                  <a:lnTo>
                    <a:pt x="300933" y="50978"/>
                  </a:lnTo>
                  <a:lnTo>
                    <a:pt x="303979" y="51037"/>
                  </a:lnTo>
                  <a:lnTo>
                    <a:pt x="304297" y="50965"/>
                  </a:lnTo>
                  <a:lnTo>
                    <a:pt x="304676" y="50815"/>
                  </a:lnTo>
                  <a:lnTo>
                    <a:pt x="304956" y="50662"/>
                  </a:lnTo>
                  <a:lnTo>
                    <a:pt x="305988" y="48611"/>
                  </a:lnTo>
                  <a:lnTo>
                    <a:pt x="305495" y="46666"/>
                  </a:lnTo>
                  <a:lnTo>
                    <a:pt x="306082" y="46066"/>
                  </a:lnTo>
                  <a:lnTo>
                    <a:pt x="306403" y="45875"/>
                  </a:lnTo>
                  <a:lnTo>
                    <a:pt x="307219" y="45655"/>
                  </a:lnTo>
                  <a:lnTo>
                    <a:pt x="308642" y="46050"/>
                  </a:lnTo>
                  <a:lnTo>
                    <a:pt x="310947" y="49459"/>
                  </a:lnTo>
                  <a:lnTo>
                    <a:pt x="310034" y="50946"/>
                  </a:lnTo>
                  <a:lnTo>
                    <a:pt x="309693" y="51155"/>
                  </a:lnTo>
                  <a:lnTo>
                    <a:pt x="309036" y="51358"/>
                  </a:lnTo>
                  <a:lnTo>
                    <a:pt x="307271" y="51538"/>
                  </a:lnTo>
                  <a:lnTo>
                    <a:pt x="307110" y="51693"/>
                  </a:lnTo>
                  <a:lnTo>
                    <a:pt x="307340" y="52033"/>
                  </a:lnTo>
                  <a:lnTo>
                    <a:pt x="308313" y="52744"/>
                  </a:lnTo>
                  <a:lnTo>
                    <a:pt x="310572" y="53011"/>
                  </a:lnTo>
                  <a:lnTo>
                    <a:pt x="311378" y="54443"/>
                  </a:lnTo>
                  <a:lnTo>
                    <a:pt x="311740" y="57046"/>
                  </a:lnTo>
                  <a:lnTo>
                    <a:pt x="311294" y="58899"/>
                  </a:lnTo>
                  <a:lnTo>
                    <a:pt x="311135" y="58943"/>
                  </a:lnTo>
                  <a:lnTo>
                    <a:pt x="310963" y="59003"/>
                  </a:lnTo>
                  <a:lnTo>
                    <a:pt x="310706" y="59177"/>
                  </a:lnTo>
                  <a:lnTo>
                    <a:pt x="310258" y="59393"/>
                  </a:lnTo>
                  <a:lnTo>
                    <a:pt x="309883" y="59474"/>
                  </a:lnTo>
                  <a:lnTo>
                    <a:pt x="309612" y="59624"/>
                  </a:lnTo>
                  <a:lnTo>
                    <a:pt x="309111" y="59791"/>
                  </a:lnTo>
                  <a:lnTo>
                    <a:pt x="309085" y="60041"/>
                  </a:lnTo>
                  <a:lnTo>
                    <a:pt x="309037" y="60451"/>
                  </a:lnTo>
                  <a:lnTo>
                    <a:pt x="309207" y="60794"/>
                  </a:lnTo>
                  <a:lnTo>
                    <a:pt x="310268" y="61335"/>
                  </a:lnTo>
                  <a:lnTo>
                    <a:pt x="312663" y="63970"/>
                  </a:lnTo>
                  <a:lnTo>
                    <a:pt x="313708" y="64669"/>
                  </a:lnTo>
                  <a:lnTo>
                    <a:pt x="313165" y="67406"/>
                  </a:lnTo>
                  <a:lnTo>
                    <a:pt x="312397" y="68196"/>
                  </a:lnTo>
                  <a:lnTo>
                    <a:pt x="310630" y="73231"/>
                  </a:lnTo>
                  <a:lnTo>
                    <a:pt x="309987" y="73826"/>
                  </a:lnTo>
                  <a:lnTo>
                    <a:pt x="309669" y="73938"/>
                  </a:lnTo>
                  <a:lnTo>
                    <a:pt x="309251" y="74145"/>
                  </a:lnTo>
                  <a:lnTo>
                    <a:pt x="308546" y="73953"/>
                  </a:lnTo>
                  <a:lnTo>
                    <a:pt x="307717" y="73130"/>
                  </a:lnTo>
                  <a:lnTo>
                    <a:pt x="307010" y="70245"/>
                  </a:lnTo>
                  <a:lnTo>
                    <a:pt x="305921" y="69574"/>
                  </a:lnTo>
                  <a:lnTo>
                    <a:pt x="302486" y="69761"/>
                  </a:lnTo>
                  <a:lnTo>
                    <a:pt x="302145" y="70049"/>
                  </a:lnTo>
                  <a:lnTo>
                    <a:pt x="301845" y="70299"/>
                  </a:lnTo>
                  <a:lnTo>
                    <a:pt x="300838" y="72285"/>
                  </a:lnTo>
                  <a:lnTo>
                    <a:pt x="300214" y="75869"/>
                  </a:lnTo>
                  <a:lnTo>
                    <a:pt x="301797" y="78413"/>
                  </a:lnTo>
                  <a:lnTo>
                    <a:pt x="302063" y="81558"/>
                  </a:lnTo>
                  <a:lnTo>
                    <a:pt x="303878" y="82517"/>
                  </a:lnTo>
                  <a:lnTo>
                    <a:pt x="305131" y="83719"/>
                  </a:lnTo>
                  <a:lnTo>
                    <a:pt x="305669" y="85240"/>
                  </a:lnTo>
                  <a:lnTo>
                    <a:pt x="305327" y="86547"/>
                  </a:lnTo>
                  <a:lnTo>
                    <a:pt x="305680" y="88436"/>
                  </a:lnTo>
                  <a:lnTo>
                    <a:pt x="306657" y="89592"/>
                  </a:lnTo>
                  <a:lnTo>
                    <a:pt x="309254" y="90332"/>
                  </a:lnTo>
                  <a:lnTo>
                    <a:pt x="309944" y="91111"/>
                  </a:lnTo>
                  <a:lnTo>
                    <a:pt x="311230" y="90668"/>
                  </a:lnTo>
                  <a:lnTo>
                    <a:pt x="311911" y="90938"/>
                  </a:lnTo>
                  <a:lnTo>
                    <a:pt x="311353" y="93080"/>
                  </a:lnTo>
                  <a:lnTo>
                    <a:pt x="312142" y="95564"/>
                  </a:lnTo>
                  <a:lnTo>
                    <a:pt x="310835" y="97904"/>
                  </a:lnTo>
                  <a:lnTo>
                    <a:pt x="310557" y="98035"/>
                  </a:lnTo>
                  <a:lnTo>
                    <a:pt x="310301" y="98069"/>
                  </a:lnTo>
                  <a:lnTo>
                    <a:pt x="309987" y="98081"/>
                  </a:lnTo>
                  <a:lnTo>
                    <a:pt x="309614" y="98132"/>
                  </a:lnTo>
                  <a:lnTo>
                    <a:pt x="309316" y="98263"/>
                  </a:lnTo>
                  <a:lnTo>
                    <a:pt x="309175" y="98436"/>
                  </a:lnTo>
                  <a:lnTo>
                    <a:pt x="309338" y="99085"/>
                  </a:lnTo>
                  <a:lnTo>
                    <a:pt x="312868" y="100842"/>
                  </a:lnTo>
                  <a:lnTo>
                    <a:pt x="314255" y="102769"/>
                  </a:lnTo>
                  <a:lnTo>
                    <a:pt x="313954" y="104834"/>
                  </a:lnTo>
                  <a:lnTo>
                    <a:pt x="315096" y="106324"/>
                  </a:lnTo>
                  <a:lnTo>
                    <a:pt x="314228" y="107419"/>
                  </a:lnTo>
                  <a:lnTo>
                    <a:pt x="314285" y="110075"/>
                  </a:lnTo>
                  <a:lnTo>
                    <a:pt x="316281" y="112695"/>
                  </a:lnTo>
                  <a:lnTo>
                    <a:pt x="316844" y="112922"/>
                  </a:lnTo>
                  <a:lnTo>
                    <a:pt x="317295" y="112834"/>
                  </a:lnTo>
                  <a:lnTo>
                    <a:pt x="317532" y="112781"/>
                  </a:lnTo>
                  <a:lnTo>
                    <a:pt x="318356" y="111004"/>
                  </a:lnTo>
                  <a:lnTo>
                    <a:pt x="318535" y="110871"/>
                  </a:lnTo>
                  <a:lnTo>
                    <a:pt x="318792" y="110799"/>
                  </a:lnTo>
                  <a:lnTo>
                    <a:pt x="318950" y="110724"/>
                  </a:lnTo>
                  <a:lnTo>
                    <a:pt x="319228" y="110555"/>
                  </a:lnTo>
                  <a:lnTo>
                    <a:pt x="319505" y="110424"/>
                  </a:lnTo>
                  <a:lnTo>
                    <a:pt x="322281" y="109823"/>
                  </a:lnTo>
                  <a:lnTo>
                    <a:pt x="323317" y="109867"/>
                  </a:lnTo>
                  <a:lnTo>
                    <a:pt x="324063" y="109806"/>
                  </a:lnTo>
                  <a:lnTo>
                    <a:pt x="324241" y="109732"/>
                  </a:lnTo>
                  <a:lnTo>
                    <a:pt x="324517" y="109622"/>
                  </a:lnTo>
                  <a:lnTo>
                    <a:pt x="324996" y="109262"/>
                  </a:lnTo>
                  <a:lnTo>
                    <a:pt x="325254" y="109112"/>
                  </a:lnTo>
                  <a:lnTo>
                    <a:pt x="326580" y="109358"/>
                  </a:lnTo>
                  <a:lnTo>
                    <a:pt x="329170" y="109090"/>
                  </a:lnTo>
                  <a:lnTo>
                    <a:pt x="332383" y="109736"/>
                  </a:lnTo>
                  <a:lnTo>
                    <a:pt x="335406" y="109403"/>
                  </a:lnTo>
                  <a:lnTo>
                    <a:pt x="336572" y="110468"/>
                  </a:lnTo>
                  <a:lnTo>
                    <a:pt x="339574" y="111658"/>
                  </a:lnTo>
                  <a:lnTo>
                    <a:pt x="340007" y="111591"/>
                  </a:lnTo>
                  <a:lnTo>
                    <a:pt x="340419" y="111543"/>
                  </a:lnTo>
                  <a:lnTo>
                    <a:pt x="340956" y="111245"/>
                  </a:lnTo>
                  <a:lnTo>
                    <a:pt x="341168" y="110646"/>
                  </a:lnTo>
                  <a:lnTo>
                    <a:pt x="341385" y="109187"/>
                  </a:lnTo>
                  <a:lnTo>
                    <a:pt x="341584" y="109056"/>
                  </a:lnTo>
                  <a:lnTo>
                    <a:pt x="342550" y="108828"/>
                  </a:lnTo>
                  <a:lnTo>
                    <a:pt x="343024" y="108684"/>
                  </a:lnTo>
                  <a:lnTo>
                    <a:pt x="343758" y="108352"/>
                  </a:lnTo>
                  <a:lnTo>
                    <a:pt x="344216" y="108071"/>
                  </a:lnTo>
                  <a:lnTo>
                    <a:pt x="344632" y="107926"/>
                  </a:lnTo>
                  <a:lnTo>
                    <a:pt x="345087" y="107763"/>
                  </a:lnTo>
                  <a:lnTo>
                    <a:pt x="345311" y="107688"/>
                  </a:lnTo>
                  <a:lnTo>
                    <a:pt x="345545" y="107502"/>
                  </a:lnTo>
                  <a:lnTo>
                    <a:pt x="345882" y="107375"/>
                  </a:lnTo>
                  <a:lnTo>
                    <a:pt x="346216" y="110079"/>
                  </a:lnTo>
                  <a:lnTo>
                    <a:pt x="347728" y="112620"/>
                  </a:lnTo>
                  <a:lnTo>
                    <a:pt x="349166" y="113636"/>
                  </a:lnTo>
                  <a:lnTo>
                    <a:pt x="351071" y="113358"/>
                  </a:lnTo>
                  <a:lnTo>
                    <a:pt x="351424" y="113349"/>
                  </a:lnTo>
                  <a:lnTo>
                    <a:pt x="351699" y="113318"/>
                  </a:lnTo>
                  <a:lnTo>
                    <a:pt x="351992" y="113307"/>
                  </a:lnTo>
                  <a:lnTo>
                    <a:pt x="352452" y="112989"/>
                  </a:lnTo>
                  <a:lnTo>
                    <a:pt x="352683" y="112429"/>
                  </a:lnTo>
                  <a:lnTo>
                    <a:pt x="352945" y="112164"/>
                  </a:lnTo>
                  <a:lnTo>
                    <a:pt x="353217" y="112230"/>
                  </a:lnTo>
                  <a:lnTo>
                    <a:pt x="354560" y="113148"/>
                  </a:lnTo>
                  <a:lnTo>
                    <a:pt x="356615" y="113110"/>
                  </a:lnTo>
                  <a:lnTo>
                    <a:pt x="358433" y="113827"/>
                  </a:lnTo>
                  <a:lnTo>
                    <a:pt x="362157" y="114270"/>
                  </a:lnTo>
                  <a:lnTo>
                    <a:pt x="364323" y="113867"/>
                  </a:lnTo>
                  <a:lnTo>
                    <a:pt x="366141" y="113923"/>
                  </a:lnTo>
                  <a:lnTo>
                    <a:pt x="367420" y="114333"/>
                  </a:lnTo>
                  <a:lnTo>
                    <a:pt x="368149" y="114746"/>
                  </a:lnTo>
                  <a:lnTo>
                    <a:pt x="368688" y="115018"/>
                  </a:lnTo>
                  <a:lnTo>
                    <a:pt x="368898" y="115180"/>
                  </a:lnTo>
                  <a:lnTo>
                    <a:pt x="369092" y="115225"/>
                  </a:lnTo>
                  <a:lnTo>
                    <a:pt x="369738" y="114621"/>
                  </a:lnTo>
                  <a:lnTo>
                    <a:pt x="369829" y="113024"/>
                  </a:lnTo>
                  <a:lnTo>
                    <a:pt x="370148" y="112839"/>
                  </a:lnTo>
                  <a:lnTo>
                    <a:pt x="370605" y="112639"/>
                  </a:lnTo>
                  <a:lnTo>
                    <a:pt x="370959" y="112573"/>
                  </a:lnTo>
                  <a:lnTo>
                    <a:pt x="371253" y="112582"/>
                  </a:lnTo>
                  <a:lnTo>
                    <a:pt x="371589" y="112476"/>
                  </a:lnTo>
                  <a:lnTo>
                    <a:pt x="372162" y="115702"/>
                  </a:lnTo>
                  <a:lnTo>
                    <a:pt x="371045" y="117426"/>
                  </a:lnTo>
                  <a:lnTo>
                    <a:pt x="369662" y="118448"/>
                  </a:lnTo>
                  <a:lnTo>
                    <a:pt x="369678" y="120041"/>
                  </a:lnTo>
                  <a:lnTo>
                    <a:pt x="367090" y="120291"/>
                  </a:lnTo>
                  <a:lnTo>
                    <a:pt x="366887" y="121142"/>
                  </a:lnTo>
                  <a:lnTo>
                    <a:pt x="368093" y="121920"/>
                  </a:lnTo>
                  <a:lnTo>
                    <a:pt x="367689" y="124129"/>
                  </a:lnTo>
                  <a:lnTo>
                    <a:pt x="366378" y="124827"/>
                  </a:lnTo>
                  <a:lnTo>
                    <a:pt x="364301" y="127470"/>
                  </a:lnTo>
                  <a:lnTo>
                    <a:pt x="361393" y="128083"/>
                  </a:lnTo>
                  <a:lnTo>
                    <a:pt x="361357" y="131098"/>
                  </a:lnTo>
                  <a:lnTo>
                    <a:pt x="360917" y="132096"/>
                  </a:lnTo>
                  <a:lnTo>
                    <a:pt x="359443" y="132422"/>
                  </a:lnTo>
                  <a:lnTo>
                    <a:pt x="358590" y="133524"/>
                  </a:lnTo>
                  <a:lnTo>
                    <a:pt x="356719" y="133412"/>
                  </a:lnTo>
                  <a:lnTo>
                    <a:pt x="355333" y="132661"/>
                  </a:lnTo>
                  <a:lnTo>
                    <a:pt x="354251" y="132726"/>
                  </a:lnTo>
                  <a:lnTo>
                    <a:pt x="352150" y="134736"/>
                  </a:lnTo>
                  <a:lnTo>
                    <a:pt x="352092" y="136037"/>
                  </a:lnTo>
                  <a:lnTo>
                    <a:pt x="353106" y="137659"/>
                  </a:lnTo>
                  <a:lnTo>
                    <a:pt x="357052" y="138590"/>
                  </a:lnTo>
                  <a:lnTo>
                    <a:pt x="357494" y="139419"/>
                  </a:lnTo>
                  <a:lnTo>
                    <a:pt x="356513" y="140571"/>
                  </a:lnTo>
                  <a:lnTo>
                    <a:pt x="356223" y="142028"/>
                  </a:lnTo>
                  <a:lnTo>
                    <a:pt x="352626" y="142764"/>
                  </a:lnTo>
                  <a:lnTo>
                    <a:pt x="351022" y="142011"/>
                  </a:lnTo>
                  <a:lnTo>
                    <a:pt x="349991" y="142460"/>
                  </a:lnTo>
                  <a:lnTo>
                    <a:pt x="349772" y="144082"/>
                  </a:lnTo>
                  <a:lnTo>
                    <a:pt x="348886" y="145579"/>
                  </a:lnTo>
                  <a:lnTo>
                    <a:pt x="349234" y="147411"/>
                  </a:lnTo>
                  <a:lnTo>
                    <a:pt x="348532" y="150856"/>
                  </a:lnTo>
                  <a:lnTo>
                    <a:pt x="346304" y="154300"/>
                  </a:lnTo>
                  <a:lnTo>
                    <a:pt x="348385" y="157585"/>
                  </a:lnTo>
                  <a:lnTo>
                    <a:pt x="350266" y="158233"/>
                  </a:lnTo>
                  <a:lnTo>
                    <a:pt x="349469" y="159988"/>
                  </a:lnTo>
                  <a:lnTo>
                    <a:pt x="352606" y="160410"/>
                  </a:lnTo>
                  <a:lnTo>
                    <a:pt x="353308" y="161010"/>
                  </a:lnTo>
                  <a:lnTo>
                    <a:pt x="353677" y="162889"/>
                  </a:lnTo>
                  <a:lnTo>
                    <a:pt x="356912" y="165691"/>
                  </a:lnTo>
                  <a:lnTo>
                    <a:pt x="357922" y="165283"/>
                  </a:lnTo>
                  <a:lnTo>
                    <a:pt x="359312" y="166210"/>
                  </a:lnTo>
                  <a:lnTo>
                    <a:pt x="359685" y="167627"/>
                  </a:lnTo>
                  <a:lnTo>
                    <a:pt x="361422" y="167027"/>
                  </a:lnTo>
                  <a:lnTo>
                    <a:pt x="362291" y="167749"/>
                  </a:lnTo>
                  <a:lnTo>
                    <a:pt x="363579" y="167479"/>
                  </a:lnTo>
                  <a:lnTo>
                    <a:pt x="366042" y="165603"/>
                  </a:lnTo>
                  <a:lnTo>
                    <a:pt x="367520" y="165474"/>
                  </a:lnTo>
                  <a:lnTo>
                    <a:pt x="368139" y="166692"/>
                  </a:lnTo>
                  <a:lnTo>
                    <a:pt x="367325" y="168503"/>
                  </a:lnTo>
                  <a:lnTo>
                    <a:pt x="365607" y="170070"/>
                  </a:lnTo>
                  <a:lnTo>
                    <a:pt x="366374" y="171875"/>
                  </a:lnTo>
                  <a:lnTo>
                    <a:pt x="369124" y="172731"/>
                  </a:lnTo>
                  <a:lnTo>
                    <a:pt x="371039" y="172754"/>
                  </a:lnTo>
                  <a:lnTo>
                    <a:pt x="371369" y="173325"/>
                  </a:lnTo>
                  <a:lnTo>
                    <a:pt x="370413" y="174742"/>
                  </a:lnTo>
                  <a:lnTo>
                    <a:pt x="370473" y="175863"/>
                  </a:lnTo>
                  <a:lnTo>
                    <a:pt x="372669" y="177863"/>
                  </a:lnTo>
                  <a:lnTo>
                    <a:pt x="375629" y="178963"/>
                  </a:lnTo>
                  <a:lnTo>
                    <a:pt x="377933" y="178886"/>
                  </a:lnTo>
                  <a:lnTo>
                    <a:pt x="379459" y="178377"/>
                  </a:lnTo>
                  <a:lnTo>
                    <a:pt x="384613" y="178165"/>
                  </a:lnTo>
                  <a:lnTo>
                    <a:pt x="386935" y="178708"/>
                  </a:lnTo>
                  <a:lnTo>
                    <a:pt x="387788" y="178467"/>
                  </a:lnTo>
                  <a:lnTo>
                    <a:pt x="388796" y="177076"/>
                  </a:lnTo>
                  <a:lnTo>
                    <a:pt x="390582" y="176934"/>
                  </a:lnTo>
                  <a:lnTo>
                    <a:pt x="393081" y="178252"/>
                  </a:lnTo>
                  <a:lnTo>
                    <a:pt x="393016" y="179503"/>
                  </a:lnTo>
                  <a:lnTo>
                    <a:pt x="391950" y="180081"/>
                  </a:lnTo>
                  <a:lnTo>
                    <a:pt x="391827" y="181349"/>
                  </a:lnTo>
                  <a:lnTo>
                    <a:pt x="394225" y="183904"/>
                  </a:lnTo>
                  <a:lnTo>
                    <a:pt x="395139" y="185286"/>
                  </a:lnTo>
                  <a:lnTo>
                    <a:pt x="394488" y="187728"/>
                  </a:lnTo>
                  <a:lnTo>
                    <a:pt x="394853" y="189339"/>
                  </a:lnTo>
                  <a:lnTo>
                    <a:pt x="393964" y="191982"/>
                  </a:lnTo>
                  <a:lnTo>
                    <a:pt x="394811" y="193571"/>
                  </a:lnTo>
                  <a:lnTo>
                    <a:pt x="394702" y="195452"/>
                  </a:lnTo>
                  <a:lnTo>
                    <a:pt x="395643" y="196583"/>
                  </a:lnTo>
                  <a:lnTo>
                    <a:pt x="396205" y="198026"/>
                  </a:lnTo>
                  <a:lnTo>
                    <a:pt x="397535" y="199058"/>
                  </a:lnTo>
                  <a:lnTo>
                    <a:pt x="398157" y="200663"/>
                  </a:lnTo>
                  <a:lnTo>
                    <a:pt x="397534" y="201262"/>
                  </a:lnTo>
                  <a:lnTo>
                    <a:pt x="396445" y="204695"/>
                  </a:lnTo>
                  <a:lnTo>
                    <a:pt x="399086" y="203433"/>
                  </a:lnTo>
                  <a:lnTo>
                    <a:pt x="399726" y="204673"/>
                  </a:lnTo>
                  <a:lnTo>
                    <a:pt x="401693" y="206360"/>
                  </a:lnTo>
                  <a:lnTo>
                    <a:pt x="404208" y="206069"/>
                  </a:lnTo>
                  <a:lnTo>
                    <a:pt x="404824" y="210666"/>
                  </a:lnTo>
                  <a:lnTo>
                    <a:pt x="405284" y="211770"/>
                  </a:lnTo>
                  <a:lnTo>
                    <a:pt x="403923" y="214183"/>
                  </a:lnTo>
                  <a:lnTo>
                    <a:pt x="403802" y="214994"/>
                  </a:lnTo>
                  <a:lnTo>
                    <a:pt x="405845" y="216779"/>
                  </a:lnTo>
                  <a:lnTo>
                    <a:pt x="405144" y="218000"/>
                  </a:lnTo>
                  <a:lnTo>
                    <a:pt x="405816" y="219410"/>
                  </a:lnTo>
                  <a:lnTo>
                    <a:pt x="407439" y="220129"/>
                  </a:lnTo>
                  <a:lnTo>
                    <a:pt x="408567" y="219261"/>
                  </a:lnTo>
                  <a:lnTo>
                    <a:pt x="411195" y="220781"/>
                  </a:lnTo>
                  <a:lnTo>
                    <a:pt x="410276" y="222961"/>
                  </a:lnTo>
                  <a:lnTo>
                    <a:pt x="411197" y="224447"/>
                  </a:lnTo>
                  <a:lnTo>
                    <a:pt x="412367" y="226777"/>
                  </a:lnTo>
                  <a:lnTo>
                    <a:pt x="411724" y="227536"/>
                  </a:lnTo>
                  <a:lnTo>
                    <a:pt x="410452" y="227176"/>
                  </a:lnTo>
                  <a:lnTo>
                    <a:pt x="409426" y="225306"/>
                  </a:lnTo>
                  <a:lnTo>
                    <a:pt x="408785" y="225312"/>
                  </a:lnTo>
                  <a:lnTo>
                    <a:pt x="407125" y="227481"/>
                  </a:lnTo>
                  <a:lnTo>
                    <a:pt x="402943" y="228425"/>
                  </a:lnTo>
                  <a:lnTo>
                    <a:pt x="401116" y="229878"/>
                  </a:lnTo>
                  <a:lnTo>
                    <a:pt x="397210" y="229904"/>
                  </a:lnTo>
                  <a:lnTo>
                    <a:pt x="396121" y="231453"/>
                  </a:lnTo>
                  <a:lnTo>
                    <a:pt x="392903" y="231323"/>
                  </a:lnTo>
                  <a:lnTo>
                    <a:pt x="390947" y="232986"/>
                  </a:lnTo>
                  <a:lnTo>
                    <a:pt x="389727" y="236756"/>
                  </a:lnTo>
                  <a:lnTo>
                    <a:pt x="390670" y="237759"/>
                  </a:lnTo>
                  <a:lnTo>
                    <a:pt x="390815" y="239346"/>
                  </a:lnTo>
                  <a:lnTo>
                    <a:pt x="388802" y="238827"/>
                  </a:lnTo>
                  <a:lnTo>
                    <a:pt x="386641" y="239137"/>
                  </a:lnTo>
                  <a:lnTo>
                    <a:pt x="385342" y="240108"/>
                  </a:lnTo>
                  <a:lnTo>
                    <a:pt x="383096" y="242446"/>
                  </a:lnTo>
                  <a:lnTo>
                    <a:pt x="381721" y="243460"/>
                  </a:lnTo>
                  <a:lnTo>
                    <a:pt x="381657" y="244867"/>
                  </a:lnTo>
                  <a:lnTo>
                    <a:pt x="380216" y="245245"/>
                  </a:lnTo>
                  <a:lnTo>
                    <a:pt x="379228" y="246740"/>
                  </a:lnTo>
                  <a:lnTo>
                    <a:pt x="377739" y="252197"/>
                  </a:lnTo>
                  <a:lnTo>
                    <a:pt x="376316" y="256378"/>
                  </a:lnTo>
                  <a:lnTo>
                    <a:pt x="373572" y="265288"/>
                  </a:lnTo>
                  <a:lnTo>
                    <a:pt x="375769" y="268496"/>
                  </a:lnTo>
                  <a:lnTo>
                    <a:pt x="376721" y="271023"/>
                  </a:lnTo>
                  <a:lnTo>
                    <a:pt x="376596" y="272582"/>
                  </a:lnTo>
                  <a:lnTo>
                    <a:pt x="373749" y="276485"/>
                  </a:lnTo>
                  <a:lnTo>
                    <a:pt x="371594" y="277414"/>
                  </a:lnTo>
                  <a:lnTo>
                    <a:pt x="368134" y="278277"/>
                  </a:lnTo>
                  <a:lnTo>
                    <a:pt x="364001" y="283296"/>
                  </a:lnTo>
                  <a:lnTo>
                    <a:pt x="362365" y="286569"/>
                  </a:lnTo>
                  <a:lnTo>
                    <a:pt x="359911" y="288456"/>
                  </a:lnTo>
                  <a:lnTo>
                    <a:pt x="358655" y="289060"/>
                  </a:lnTo>
                  <a:lnTo>
                    <a:pt x="357738" y="291110"/>
                  </a:lnTo>
                  <a:lnTo>
                    <a:pt x="354790" y="293045"/>
                  </a:lnTo>
                  <a:lnTo>
                    <a:pt x="351473" y="296330"/>
                  </a:lnTo>
                  <a:lnTo>
                    <a:pt x="350101" y="296714"/>
                  </a:lnTo>
                  <a:lnTo>
                    <a:pt x="348868" y="296406"/>
                  </a:lnTo>
                  <a:lnTo>
                    <a:pt x="349559" y="294991"/>
                  </a:lnTo>
                  <a:lnTo>
                    <a:pt x="347069" y="293081"/>
                  </a:lnTo>
                  <a:lnTo>
                    <a:pt x="345670" y="293833"/>
                  </a:lnTo>
                  <a:lnTo>
                    <a:pt x="344264" y="295084"/>
                  </a:lnTo>
                  <a:lnTo>
                    <a:pt x="340805" y="295518"/>
                  </a:lnTo>
                  <a:lnTo>
                    <a:pt x="338165" y="295230"/>
                  </a:lnTo>
                  <a:lnTo>
                    <a:pt x="336451" y="294307"/>
                  </a:lnTo>
                  <a:lnTo>
                    <a:pt x="332875" y="293531"/>
                  </a:lnTo>
                  <a:lnTo>
                    <a:pt x="330009" y="294748"/>
                  </a:lnTo>
                  <a:lnTo>
                    <a:pt x="329185" y="296074"/>
                  </a:lnTo>
                  <a:lnTo>
                    <a:pt x="329743" y="297636"/>
                  </a:lnTo>
                  <a:lnTo>
                    <a:pt x="327908" y="298348"/>
                  </a:lnTo>
                  <a:lnTo>
                    <a:pt x="327347" y="299238"/>
                  </a:lnTo>
                  <a:lnTo>
                    <a:pt x="326149" y="299012"/>
                  </a:lnTo>
                  <a:lnTo>
                    <a:pt x="327341" y="302334"/>
                  </a:lnTo>
                  <a:lnTo>
                    <a:pt x="328577" y="306581"/>
                  </a:lnTo>
                  <a:lnTo>
                    <a:pt x="330765" y="308865"/>
                  </a:lnTo>
                  <a:lnTo>
                    <a:pt x="326595" y="313947"/>
                  </a:lnTo>
                  <a:lnTo>
                    <a:pt x="325659" y="314359"/>
                  </a:lnTo>
                  <a:lnTo>
                    <a:pt x="323450" y="314022"/>
                  </a:lnTo>
                  <a:lnTo>
                    <a:pt x="317990" y="309799"/>
                  </a:lnTo>
                  <a:lnTo>
                    <a:pt x="316162" y="308870"/>
                  </a:lnTo>
                  <a:lnTo>
                    <a:pt x="315713" y="307851"/>
                  </a:lnTo>
                  <a:lnTo>
                    <a:pt x="315876" y="305550"/>
                  </a:lnTo>
                  <a:lnTo>
                    <a:pt x="312385" y="305750"/>
                  </a:lnTo>
                  <a:lnTo>
                    <a:pt x="310557" y="304700"/>
                  </a:lnTo>
                  <a:lnTo>
                    <a:pt x="309036" y="304756"/>
                  </a:lnTo>
                  <a:lnTo>
                    <a:pt x="307558" y="303817"/>
                  </a:lnTo>
                  <a:lnTo>
                    <a:pt x="306323" y="303661"/>
                  </a:lnTo>
                  <a:lnTo>
                    <a:pt x="303585" y="298770"/>
                  </a:lnTo>
                  <a:lnTo>
                    <a:pt x="302320" y="295272"/>
                  </a:lnTo>
                  <a:lnTo>
                    <a:pt x="301138" y="293346"/>
                  </a:lnTo>
                  <a:lnTo>
                    <a:pt x="300814" y="292858"/>
                  </a:lnTo>
                  <a:lnTo>
                    <a:pt x="299622" y="291188"/>
                  </a:lnTo>
                  <a:lnTo>
                    <a:pt x="296825" y="289867"/>
                  </a:lnTo>
                  <a:lnTo>
                    <a:pt x="296358" y="288874"/>
                  </a:lnTo>
                  <a:lnTo>
                    <a:pt x="294219" y="288347"/>
                  </a:lnTo>
                  <a:lnTo>
                    <a:pt x="294214" y="287508"/>
                  </a:lnTo>
                  <a:lnTo>
                    <a:pt x="295991" y="287456"/>
                  </a:lnTo>
                  <a:lnTo>
                    <a:pt x="295993" y="285410"/>
                  </a:lnTo>
                  <a:lnTo>
                    <a:pt x="294179" y="284644"/>
                  </a:lnTo>
                  <a:lnTo>
                    <a:pt x="293659" y="283604"/>
                  </a:lnTo>
                  <a:lnTo>
                    <a:pt x="290400" y="281689"/>
                  </a:lnTo>
                  <a:lnTo>
                    <a:pt x="290043" y="280539"/>
                  </a:lnTo>
                  <a:lnTo>
                    <a:pt x="284908" y="279825"/>
                  </a:lnTo>
                  <a:lnTo>
                    <a:pt x="284675" y="279095"/>
                  </a:lnTo>
                  <a:lnTo>
                    <a:pt x="281987" y="279380"/>
                  </a:lnTo>
                  <a:lnTo>
                    <a:pt x="282877" y="276370"/>
                  </a:lnTo>
                  <a:lnTo>
                    <a:pt x="281352" y="277532"/>
                  </a:lnTo>
                  <a:lnTo>
                    <a:pt x="279180" y="276607"/>
                  </a:lnTo>
                  <a:lnTo>
                    <a:pt x="279303" y="275674"/>
                  </a:lnTo>
                  <a:lnTo>
                    <a:pt x="281477" y="275339"/>
                  </a:lnTo>
                  <a:lnTo>
                    <a:pt x="282865" y="274724"/>
                  </a:lnTo>
                  <a:lnTo>
                    <a:pt x="282793" y="273181"/>
                  </a:lnTo>
                  <a:lnTo>
                    <a:pt x="283598" y="272494"/>
                  </a:lnTo>
                  <a:lnTo>
                    <a:pt x="283500" y="268894"/>
                  </a:lnTo>
                  <a:lnTo>
                    <a:pt x="283998" y="267877"/>
                  </a:lnTo>
                  <a:lnTo>
                    <a:pt x="285295" y="267435"/>
                  </a:lnTo>
                  <a:lnTo>
                    <a:pt x="285319" y="264348"/>
                  </a:lnTo>
                  <a:lnTo>
                    <a:pt x="286201" y="263812"/>
                  </a:lnTo>
                  <a:lnTo>
                    <a:pt x="285728" y="262361"/>
                  </a:lnTo>
                  <a:lnTo>
                    <a:pt x="287597" y="258995"/>
                  </a:lnTo>
                  <a:lnTo>
                    <a:pt x="284932" y="257549"/>
                  </a:lnTo>
                  <a:lnTo>
                    <a:pt x="283366" y="257108"/>
                  </a:lnTo>
                  <a:lnTo>
                    <a:pt x="281500" y="257711"/>
                  </a:lnTo>
                  <a:lnTo>
                    <a:pt x="279086" y="256707"/>
                  </a:lnTo>
                  <a:lnTo>
                    <a:pt x="276867" y="256879"/>
                  </a:lnTo>
                  <a:lnTo>
                    <a:pt x="275601" y="257739"/>
                  </a:lnTo>
                  <a:lnTo>
                    <a:pt x="274843" y="260115"/>
                  </a:lnTo>
                  <a:lnTo>
                    <a:pt x="275414" y="261140"/>
                  </a:lnTo>
                  <a:lnTo>
                    <a:pt x="273549" y="262668"/>
                  </a:lnTo>
                  <a:lnTo>
                    <a:pt x="273083" y="261160"/>
                  </a:lnTo>
                  <a:lnTo>
                    <a:pt x="272900" y="258810"/>
                  </a:lnTo>
                  <a:lnTo>
                    <a:pt x="271344" y="257685"/>
                  </a:lnTo>
                  <a:lnTo>
                    <a:pt x="269684" y="257831"/>
                  </a:lnTo>
                  <a:lnTo>
                    <a:pt x="268169" y="256649"/>
                  </a:lnTo>
                  <a:lnTo>
                    <a:pt x="268727" y="255082"/>
                  </a:lnTo>
                  <a:lnTo>
                    <a:pt x="270082" y="253826"/>
                  </a:lnTo>
                  <a:lnTo>
                    <a:pt x="270438" y="251727"/>
                  </a:lnTo>
                  <a:lnTo>
                    <a:pt x="269752" y="251121"/>
                  </a:lnTo>
                  <a:lnTo>
                    <a:pt x="269117" y="248554"/>
                  </a:lnTo>
                  <a:lnTo>
                    <a:pt x="266255" y="248073"/>
                  </a:lnTo>
                  <a:lnTo>
                    <a:pt x="265069" y="246617"/>
                  </a:lnTo>
                  <a:lnTo>
                    <a:pt x="265338" y="245397"/>
                  </a:lnTo>
                  <a:lnTo>
                    <a:pt x="264010" y="243789"/>
                  </a:lnTo>
                  <a:lnTo>
                    <a:pt x="262176" y="243489"/>
                  </a:lnTo>
                  <a:lnTo>
                    <a:pt x="263614" y="240183"/>
                  </a:lnTo>
                  <a:lnTo>
                    <a:pt x="263419" y="239226"/>
                  </a:lnTo>
                  <a:lnTo>
                    <a:pt x="262101" y="237249"/>
                  </a:lnTo>
                  <a:lnTo>
                    <a:pt x="262726" y="236896"/>
                  </a:lnTo>
                  <a:lnTo>
                    <a:pt x="261005" y="234237"/>
                  </a:lnTo>
                  <a:lnTo>
                    <a:pt x="260861" y="232574"/>
                  </a:lnTo>
                  <a:lnTo>
                    <a:pt x="260126" y="231093"/>
                  </a:lnTo>
                  <a:lnTo>
                    <a:pt x="261293" y="229371"/>
                  </a:lnTo>
                  <a:lnTo>
                    <a:pt x="260611" y="227946"/>
                  </a:lnTo>
                  <a:lnTo>
                    <a:pt x="261771" y="227456"/>
                  </a:lnTo>
                  <a:lnTo>
                    <a:pt x="262702" y="225416"/>
                  </a:lnTo>
                  <a:lnTo>
                    <a:pt x="262618" y="223625"/>
                  </a:lnTo>
                  <a:lnTo>
                    <a:pt x="266072" y="223998"/>
                  </a:lnTo>
                  <a:lnTo>
                    <a:pt x="267383" y="225930"/>
                  </a:lnTo>
                  <a:lnTo>
                    <a:pt x="270897" y="225591"/>
                  </a:lnTo>
                  <a:lnTo>
                    <a:pt x="272950" y="224658"/>
                  </a:lnTo>
                  <a:lnTo>
                    <a:pt x="274302" y="225796"/>
                  </a:lnTo>
                  <a:lnTo>
                    <a:pt x="276616" y="225777"/>
                  </a:lnTo>
                  <a:lnTo>
                    <a:pt x="277787" y="226307"/>
                  </a:lnTo>
                  <a:lnTo>
                    <a:pt x="278552" y="223949"/>
                  </a:lnTo>
                  <a:lnTo>
                    <a:pt x="278438" y="222186"/>
                  </a:lnTo>
                  <a:lnTo>
                    <a:pt x="277825" y="221522"/>
                  </a:lnTo>
                  <a:lnTo>
                    <a:pt x="275358" y="221948"/>
                  </a:lnTo>
                  <a:lnTo>
                    <a:pt x="276268" y="219779"/>
                  </a:lnTo>
                  <a:lnTo>
                    <a:pt x="277418" y="218557"/>
                  </a:lnTo>
                  <a:lnTo>
                    <a:pt x="275840" y="216627"/>
                  </a:lnTo>
                  <a:lnTo>
                    <a:pt x="274724" y="217019"/>
                  </a:lnTo>
                  <a:lnTo>
                    <a:pt x="273177" y="216382"/>
                  </a:lnTo>
                  <a:lnTo>
                    <a:pt x="273050" y="215650"/>
                  </a:lnTo>
                  <a:lnTo>
                    <a:pt x="268979" y="215424"/>
                  </a:lnTo>
                  <a:lnTo>
                    <a:pt x="269318" y="212744"/>
                  </a:lnTo>
                  <a:lnTo>
                    <a:pt x="268410" y="212415"/>
                  </a:lnTo>
                  <a:lnTo>
                    <a:pt x="268052" y="211094"/>
                  </a:lnTo>
                  <a:lnTo>
                    <a:pt x="265362" y="209376"/>
                  </a:lnTo>
                  <a:lnTo>
                    <a:pt x="264513" y="207322"/>
                  </a:lnTo>
                  <a:lnTo>
                    <a:pt x="263775" y="206280"/>
                  </a:lnTo>
                  <a:lnTo>
                    <a:pt x="264268" y="205103"/>
                  </a:lnTo>
                  <a:lnTo>
                    <a:pt x="262775" y="203986"/>
                  </a:lnTo>
                  <a:lnTo>
                    <a:pt x="259966" y="204448"/>
                  </a:lnTo>
                  <a:lnTo>
                    <a:pt x="258422" y="203235"/>
                  </a:lnTo>
                  <a:lnTo>
                    <a:pt x="256432" y="202340"/>
                  </a:lnTo>
                  <a:lnTo>
                    <a:pt x="254233" y="202642"/>
                  </a:lnTo>
                  <a:lnTo>
                    <a:pt x="253792" y="204021"/>
                  </a:lnTo>
                  <a:lnTo>
                    <a:pt x="252552" y="204401"/>
                  </a:lnTo>
                  <a:lnTo>
                    <a:pt x="251251" y="203931"/>
                  </a:lnTo>
                  <a:lnTo>
                    <a:pt x="250118" y="204276"/>
                  </a:lnTo>
                  <a:lnTo>
                    <a:pt x="249331" y="202865"/>
                  </a:lnTo>
                  <a:lnTo>
                    <a:pt x="248954" y="199550"/>
                  </a:lnTo>
                  <a:lnTo>
                    <a:pt x="246466" y="200145"/>
                  </a:lnTo>
                  <a:lnTo>
                    <a:pt x="246343" y="198612"/>
                  </a:lnTo>
                  <a:lnTo>
                    <a:pt x="245125" y="197618"/>
                  </a:lnTo>
                  <a:lnTo>
                    <a:pt x="244931" y="196199"/>
                  </a:lnTo>
                  <a:lnTo>
                    <a:pt x="244015" y="194850"/>
                  </a:lnTo>
                  <a:lnTo>
                    <a:pt x="243062" y="192453"/>
                  </a:lnTo>
                  <a:lnTo>
                    <a:pt x="241878" y="191986"/>
                  </a:lnTo>
                  <a:lnTo>
                    <a:pt x="242947" y="190126"/>
                  </a:lnTo>
                  <a:lnTo>
                    <a:pt x="242534" y="188484"/>
                  </a:lnTo>
                  <a:lnTo>
                    <a:pt x="244416" y="186361"/>
                  </a:lnTo>
                  <a:lnTo>
                    <a:pt x="242691" y="185167"/>
                  </a:lnTo>
                  <a:lnTo>
                    <a:pt x="242162" y="183057"/>
                  </a:lnTo>
                  <a:lnTo>
                    <a:pt x="240890" y="181417"/>
                  </a:lnTo>
                  <a:lnTo>
                    <a:pt x="241624" y="180302"/>
                  </a:lnTo>
                  <a:lnTo>
                    <a:pt x="243353" y="180499"/>
                  </a:lnTo>
                  <a:lnTo>
                    <a:pt x="244470" y="180093"/>
                  </a:lnTo>
                  <a:lnTo>
                    <a:pt x="243528" y="177446"/>
                  </a:lnTo>
                  <a:lnTo>
                    <a:pt x="244809" y="176413"/>
                  </a:lnTo>
                  <a:lnTo>
                    <a:pt x="249753" y="174611"/>
                  </a:lnTo>
                  <a:lnTo>
                    <a:pt x="252502" y="176360"/>
                  </a:lnTo>
                  <a:lnTo>
                    <a:pt x="253421" y="175264"/>
                  </a:lnTo>
                  <a:lnTo>
                    <a:pt x="254557" y="175697"/>
                  </a:lnTo>
                  <a:lnTo>
                    <a:pt x="254590" y="173667"/>
                  </a:lnTo>
                  <a:lnTo>
                    <a:pt x="254010" y="172659"/>
                  </a:lnTo>
                  <a:lnTo>
                    <a:pt x="254780" y="171246"/>
                  </a:lnTo>
                  <a:lnTo>
                    <a:pt x="256339" y="170693"/>
                  </a:lnTo>
                  <a:lnTo>
                    <a:pt x="257186" y="168606"/>
                  </a:lnTo>
                  <a:lnTo>
                    <a:pt x="258218" y="170100"/>
                  </a:lnTo>
                  <a:lnTo>
                    <a:pt x="259667" y="170021"/>
                  </a:lnTo>
                  <a:lnTo>
                    <a:pt x="259950" y="168958"/>
                  </a:lnTo>
                  <a:lnTo>
                    <a:pt x="260011" y="167405"/>
                  </a:lnTo>
                  <a:lnTo>
                    <a:pt x="259209" y="166724"/>
                  </a:lnTo>
                  <a:lnTo>
                    <a:pt x="257391" y="166877"/>
                  </a:lnTo>
                  <a:lnTo>
                    <a:pt x="255594" y="166032"/>
                  </a:lnTo>
                  <a:lnTo>
                    <a:pt x="253784" y="165722"/>
                  </a:lnTo>
                  <a:lnTo>
                    <a:pt x="250604" y="166848"/>
                  </a:lnTo>
                  <a:lnTo>
                    <a:pt x="249491" y="166887"/>
                  </a:lnTo>
                  <a:lnTo>
                    <a:pt x="248127" y="168163"/>
                  </a:lnTo>
                  <a:lnTo>
                    <a:pt x="245886" y="167935"/>
                  </a:lnTo>
                  <a:lnTo>
                    <a:pt x="244289" y="166225"/>
                  </a:lnTo>
                  <a:lnTo>
                    <a:pt x="243018" y="166604"/>
                  </a:lnTo>
                  <a:lnTo>
                    <a:pt x="240878" y="165105"/>
                  </a:lnTo>
                  <a:lnTo>
                    <a:pt x="238354" y="164717"/>
                  </a:lnTo>
                  <a:lnTo>
                    <a:pt x="235038" y="164641"/>
                  </a:lnTo>
                  <a:lnTo>
                    <a:pt x="234578" y="163951"/>
                  </a:lnTo>
                  <a:lnTo>
                    <a:pt x="232402" y="164644"/>
                  </a:lnTo>
                  <a:lnTo>
                    <a:pt x="230328" y="164612"/>
                  </a:lnTo>
                  <a:lnTo>
                    <a:pt x="227830" y="165068"/>
                  </a:lnTo>
                  <a:lnTo>
                    <a:pt x="225243" y="163813"/>
                  </a:lnTo>
                  <a:lnTo>
                    <a:pt x="224935" y="162855"/>
                  </a:lnTo>
                  <a:lnTo>
                    <a:pt x="222768" y="160823"/>
                  </a:lnTo>
                  <a:lnTo>
                    <a:pt x="222565" y="158384"/>
                  </a:lnTo>
                  <a:lnTo>
                    <a:pt x="220874" y="158040"/>
                  </a:lnTo>
                  <a:lnTo>
                    <a:pt x="220223" y="156071"/>
                  </a:lnTo>
                  <a:lnTo>
                    <a:pt x="219409" y="154303"/>
                  </a:lnTo>
                  <a:lnTo>
                    <a:pt x="218258" y="153200"/>
                  </a:lnTo>
                  <a:lnTo>
                    <a:pt x="216142" y="152565"/>
                  </a:lnTo>
                  <a:lnTo>
                    <a:pt x="214942" y="152725"/>
                  </a:lnTo>
                  <a:lnTo>
                    <a:pt x="214439" y="151092"/>
                  </a:lnTo>
                  <a:lnTo>
                    <a:pt x="212009" y="148568"/>
                  </a:lnTo>
                  <a:lnTo>
                    <a:pt x="210116" y="147877"/>
                  </a:lnTo>
                  <a:lnTo>
                    <a:pt x="209041" y="146586"/>
                  </a:lnTo>
                  <a:lnTo>
                    <a:pt x="209541" y="145466"/>
                  </a:lnTo>
                  <a:lnTo>
                    <a:pt x="208364" y="144611"/>
                  </a:lnTo>
                  <a:lnTo>
                    <a:pt x="206767" y="141685"/>
                  </a:lnTo>
                  <a:lnTo>
                    <a:pt x="207098" y="139181"/>
                  </a:lnTo>
                  <a:lnTo>
                    <a:pt x="208108" y="137417"/>
                  </a:lnTo>
                  <a:lnTo>
                    <a:pt x="207454" y="135432"/>
                  </a:lnTo>
                  <a:lnTo>
                    <a:pt x="205951" y="135256"/>
                  </a:lnTo>
                  <a:lnTo>
                    <a:pt x="204811" y="134174"/>
                  </a:lnTo>
                  <a:lnTo>
                    <a:pt x="203735" y="134065"/>
                  </a:lnTo>
                  <a:lnTo>
                    <a:pt x="202631" y="135751"/>
                  </a:lnTo>
                  <a:lnTo>
                    <a:pt x="203172" y="137876"/>
                  </a:lnTo>
                  <a:lnTo>
                    <a:pt x="202697" y="140630"/>
                  </a:lnTo>
                  <a:lnTo>
                    <a:pt x="201620" y="141355"/>
                  </a:lnTo>
                  <a:lnTo>
                    <a:pt x="199778" y="139924"/>
                  </a:lnTo>
                  <a:lnTo>
                    <a:pt x="198025" y="140045"/>
                  </a:lnTo>
                  <a:lnTo>
                    <a:pt x="196399" y="141320"/>
                  </a:lnTo>
                  <a:lnTo>
                    <a:pt x="192442" y="140895"/>
                  </a:lnTo>
                  <a:lnTo>
                    <a:pt x="192345" y="143496"/>
                  </a:lnTo>
                  <a:lnTo>
                    <a:pt x="193609" y="146042"/>
                  </a:lnTo>
                  <a:lnTo>
                    <a:pt x="193866" y="147566"/>
                  </a:lnTo>
                  <a:lnTo>
                    <a:pt x="189776" y="147737"/>
                  </a:lnTo>
                  <a:lnTo>
                    <a:pt x="188786" y="147220"/>
                  </a:lnTo>
                  <a:lnTo>
                    <a:pt x="187346" y="144359"/>
                  </a:lnTo>
                  <a:lnTo>
                    <a:pt x="186618" y="144057"/>
                  </a:lnTo>
                  <a:lnTo>
                    <a:pt x="184631" y="145952"/>
                  </a:lnTo>
                  <a:lnTo>
                    <a:pt x="184651" y="147325"/>
                  </a:lnTo>
                  <a:lnTo>
                    <a:pt x="188820" y="151917"/>
                  </a:lnTo>
                  <a:lnTo>
                    <a:pt x="189280" y="153369"/>
                  </a:lnTo>
                  <a:lnTo>
                    <a:pt x="191237" y="154435"/>
                  </a:lnTo>
                  <a:lnTo>
                    <a:pt x="191441" y="155415"/>
                  </a:lnTo>
                  <a:lnTo>
                    <a:pt x="192554" y="156329"/>
                  </a:lnTo>
                  <a:lnTo>
                    <a:pt x="193084" y="158490"/>
                  </a:lnTo>
                  <a:lnTo>
                    <a:pt x="192343" y="159073"/>
                  </a:lnTo>
                  <a:lnTo>
                    <a:pt x="189927" y="158782"/>
                  </a:lnTo>
                  <a:lnTo>
                    <a:pt x="189370" y="157848"/>
                  </a:lnTo>
                  <a:lnTo>
                    <a:pt x="187568" y="158531"/>
                  </a:lnTo>
                  <a:lnTo>
                    <a:pt x="183569" y="158535"/>
                  </a:lnTo>
                  <a:lnTo>
                    <a:pt x="182304" y="159832"/>
                  </a:lnTo>
                  <a:lnTo>
                    <a:pt x="180987" y="159423"/>
                  </a:lnTo>
                  <a:lnTo>
                    <a:pt x="180486" y="158108"/>
                  </a:lnTo>
                  <a:lnTo>
                    <a:pt x="179094" y="156867"/>
                  </a:lnTo>
                  <a:lnTo>
                    <a:pt x="177317" y="160856"/>
                  </a:lnTo>
                  <a:lnTo>
                    <a:pt x="175507" y="162542"/>
                  </a:lnTo>
                  <a:lnTo>
                    <a:pt x="174156" y="164978"/>
                  </a:lnTo>
                  <a:lnTo>
                    <a:pt x="173504" y="167813"/>
                  </a:lnTo>
                  <a:lnTo>
                    <a:pt x="171936" y="167376"/>
                  </a:lnTo>
                  <a:lnTo>
                    <a:pt x="170366" y="168994"/>
                  </a:lnTo>
                  <a:lnTo>
                    <a:pt x="170737" y="170729"/>
                  </a:lnTo>
                  <a:lnTo>
                    <a:pt x="169483" y="170509"/>
                  </a:lnTo>
                  <a:lnTo>
                    <a:pt x="167850" y="172065"/>
                  </a:lnTo>
                  <a:lnTo>
                    <a:pt x="165993" y="172913"/>
                  </a:lnTo>
                  <a:lnTo>
                    <a:pt x="164630" y="172674"/>
                  </a:lnTo>
                  <a:lnTo>
                    <a:pt x="163411" y="174433"/>
                  </a:lnTo>
                  <a:lnTo>
                    <a:pt x="161989" y="174840"/>
                  </a:lnTo>
                  <a:lnTo>
                    <a:pt x="161043" y="172568"/>
                  </a:lnTo>
                  <a:lnTo>
                    <a:pt x="158022" y="171655"/>
                  </a:lnTo>
                  <a:lnTo>
                    <a:pt x="157090" y="171709"/>
                  </a:lnTo>
                  <a:lnTo>
                    <a:pt x="155947" y="173309"/>
                  </a:lnTo>
                  <a:lnTo>
                    <a:pt x="153241" y="173649"/>
                  </a:lnTo>
                  <a:lnTo>
                    <a:pt x="152027" y="174159"/>
                  </a:lnTo>
                  <a:lnTo>
                    <a:pt x="151539" y="176496"/>
                  </a:lnTo>
                  <a:lnTo>
                    <a:pt x="149759" y="176335"/>
                  </a:lnTo>
                  <a:lnTo>
                    <a:pt x="148338" y="177458"/>
                  </a:lnTo>
                  <a:lnTo>
                    <a:pt x="146376" y="180416"/>
                  </a:lnTo>
                  <a:lnTo>
                    <a:pt x="146446" y="181681"/>
                  </a:lnTo>
                  <a:lnTo>
                    <a:pt x="147962" y="181568"/>
                  </a:lnTo>
                  <a:lnTo>
                    <a:pt x="149114" y="182171"/>
                  </a:lnTo>
                  <a:lnTo>
                    <a:pt x="148428" y="183791"/>
                  </a:lnTo>
                  <a:lnTo>
                    <a:pt x="148384" y="185956"/>
                  </a:lnTo>
                  <a:lnTo>
                    <a:pt x="149403" y="186802"/>
                  </a:lnTo>
                  <a:lnTo>
                    <a:pt x="152622" y="191120"/>
                  </a:lnTo>
                  <a:lnTo>
                    <a:pt x="154255" y="192147"/>
                  </a:lnTo>
                  <a:lnTo>
                    <a:pt x="154298" y="193205"/>
                  </a:lnTo>
                  <a:lnTo>
                    <a:pt x="157891" y="193788"/>
                  </a:lnTo>
                  <a:lnTo>
                    <a:pt x="158172" y="196142"/>
                  </a:lnTo>
                  <a:lnTo>
                    <a:pt x="158808" y="196671"/>
                  </a:lnTo>
                  <a:lnTo>
                    <a:pt x="160083" y="199914"/>
                  </a:lnTo>
                  <a:lnTo>
                    <a:pt x="161020" y="201214"/>
                  </a:lnTo>
                  <a:lnTo>
                    <a:pt x="160571" y="201965"/>
                  </a:lnTo>
                  <a:lnTo>
                    <a:pt x="158649" y="202139"/>
                  </a:lnTo>
                  <a:lnTo>
                    <a:pt x="156617" y="203818"/>
                  </a:lnTo>
                  <a:lnTo>
                    <a:pt x="155626" y="205363"/>
                  </a:lnTo>
                  <a:lnTo>
                    <a:pt x="154802" y="207884"/>
                  </a:lnTo>
                  <a:lnTo>
                    <a:pt x="153846" y="207652"/>
                  </a:lnTo>
                  <a:lnTo>
                    <a:pt x="153132" y="209402"/>
                  </a:lnTo>
                  <a:lnTo>
                    <a:pt x="153707" y="210968"/>
                  </a:lnTo>
                  <a:lnTo>
                    <a:pt x="150688" y="210646"/>
                  </a:lnTo>
                  <a:lnTo>
                    <a:pt x="148525" y="208726"/>
                  </a:lnTo>
                  <a:lnTo>
                    <a:pt x="147013" y="210673"/>
                  </a:lnTo>
                  <a:lnTo>
                    <a:pt x="146994" y="211953"/>
                  </a:lnTo>
                  <a:lnTo>
                    <a:pt x="146020" y="212652"/>
                  </a:lnTo>
                  <a:lnTo>
                    <a:pt x="144385" y="212238"/>
                  </a:lnTo>
                  <a:lnTo>
                    <a:pt x="140268" y="212870"/>
                  </a:lnTo>
                  <a:lnTo>
                    <a:pt x="140089" y="213771"/>
                  </a:lnTo>
                  <a:lnTo>
                    <a:pt x="137345" y="213421"/>
                  </a:lnTo>
                  <a:lnTo>
                    <a:pt x="136804" y="215401"/>
                  </a:lnTo>
                  <a:lnTo>
                    <a:pt x="135045" y="215275"/>
                  </a:lnTo>
                  <a:lnTo>
                    <a:pt x="134533" y="216557"/>
                  </a:lnTo>
                  <a:lnTo>
                    <a:pt x="132716" y="217112"/>
                  </a:lnTo>
                  <a:lnTo>
                    <a:pt x="131578" y="218004"/>
                  </a:lnTo>
                  <a:lnTo>
                    <a:pt x="129565" y="220465"/>
                  </a:lnTo>
                  <a:lnTo>
                    <a:pt x="128014" y="221011"/>
                  </a:lnTo>
                  <a:lnTo>
                    <a:pt x="127217" y="222588"/>
                  </a:lnTo>
                  <a:lnTo>
                    <a:pt x="127670" y="223332"/>
                  </a:lnTo>
                  <a:lnTo>
                    <a:pt x="126337" y="224811"/>
                  </a:lnTo>
                  <a:lnTo>
                    <a:pt x="126225" y="227676"/>
                  </a:lnTo>
                  <a:lnTo>
                    <a:pt x="126978" y="227468"/>
                  </a:lnTo>
                  <a:lnTo>
                    <a:pt x="129704" y="228857"/>
                  </a:lnTo>
                  <a:lnTo>
                    <a:pt x="130130" y="229859"/>
                  </a:lnTo>
                  <a:lnTo>
                    <a:pt x="132438" y="231932"/>
                  </a:lnTo>
                  <a:lnTo>
                    <a:pt x="131535" y="233168"/>
                  </a:lnTo>
                  <a:lnTo>
                    <a:pt x="132652" y="233875"/>
                  </a:lnTo>
                  <a:lnTo>
                    <a:pt x="131889" y="236992"/>
                  </a:lnTo>
                  <a:lnTo>
                    <a:pt x="135425" y="239075"/>
                  </a:lnTo>
                  <a:lnTo>
                    <a:pt x="134325" y="240626"/>
                  </a:lnTo>
                  <a:lnTo>
                    <a:pt x="131295" y="241480"/>
                  </a:lnTo>
                  <a:lnTo>
                    <a:pt x="129921" y="240317"/>
                  </a:lnTo>
                  <a:lnTo>
                    <a:pt x="128226" y="241694"/>
                  </a:lnTo>
                  <a:lnTo>
                    <a:pt x="126510" y="242231"/>
                  </a:lnTo>
                  <a:lnTo>
                    <a:pt x="127025" y="244154"/>
                  </a:lnTo>
                  <a:lnTo>
                    <a:pt x="128881" y="245189"/>
                  </a:lnTo>
                  <a:lnTo>
                    <a:pt x="130070" y="245063"/>
                  </a:lnTo>
                  <a:lnTo>
                    <a:pt x="130822" y="249520"/>
                  </a:lnTo>
                  <a:lnTo>
                    <a:pt x="129573" y="252601"/>
                  </a:lnTo>
                  <a:lnTo>
                    <a:pt x="131387" y="252515"/>
                  </a:lnTo>
                  <a:lnTo>
                    <a:pt x="132404" y="253524"/>
                  </a:lnTo>
                  <a:lnTo>
                    <a:pt x="132931" y="256608"/>
                  </a:lnTo>
                  <a:lnTo>
                    <a:pt x="133924" y="255284"/>
                  </a:lnTo>
                  <a:lnTo>
                    <a:pt x="135124" y="256373"/>
                  </a:lnTo>
                  <a:lnTo>
                    <a:pt x="135616" y="257551"/>
                  </a:lnTo>
                  <a:lnTo>
                    <a:pt x="137392" y="256767"/>
                  </a:lnTo>
                  <a:lnTo>
                    <a:pt x="139541" y="257032"/>
                  </a:lnTo>
                  <a:lnTo>
                    <a:pt x="142888" y="256543"/>
                  </a:lnTo>
                  <a:lnTo>
                    <a:pt x="143802" y="258766"/>
                  </a:lnTo>
                  <a:lnTo>
                    <a:pt x="143750" y="259907"/>
                  </a:lnTo>
                  <a:lnTo>
                    <a:pt x="144931" y="260145"/>
                  </a:lnTo>
                  <a:lnTo>
                    <a:pt x="145238" y="261445"/>
                  </a:lnTo>
                  <a:lnTo>
                    <a:pt x="146196" y="261376"/>
                  </a:lnTo>
                  <a:lnTo>
                    <a:pt x="147209" y="263881"/>
                  </a:lnTo>
                  <a:lnTo>
                    <a:pt x="148255" y="263965"/>
                  </a:lnTo>
                  <a:lnTo>
                    <a:pt x="151654" y="264369"/>
                  </a:lnTo>
                  <a:lnTo>
                    <a:pt x="151528" y="262991"/>
                  </a:lnTo>
                  <a:lnTo>
                    <a:pt x="152122" y="261726"/>
                  </a:lnTo>
                  <a:lnTo>
                    <a:pt x="153850" y="260585"/>
                  </a:lnTo>
                  <a:lnTo>
                    <a:pt x="155622" y="261153"/>
                  </a:lnTo>
                  <a:lnTo>
                    <a:pt x="157225" y="259594"/>
                  </a:lnTo>
                  <a:lnTo>
                    <a:pt x="158247" y="257066"/>
                  </a:lnTo>
                  <a:lnTo>
                    <a:pt x="159961" y="259641"/>
                  </a:lnTo>
                  <a:lnTo>
                    <a:pt x="161063" y="259790"/>
                  </a:lnTo>
                  <a:lnTo>
                    <a:pt x="162565" y="257369"/>
                  </a:lnTo>
                  <a:lnTo>
                    <a:pt x="163630" y="258752"/>
                  </a:lnTo>
                  <a:lnTo>
                    <a:pt x="165679" y="259196"/>
                  </a:lnTo>
                  <a:lnTo>
                    <a:pt x="169962" y="258890"/>
                  </a:lnTo>
                  <a:lnTo>
                    <a:pt x="172370" y="259290"/>
                  </a:lnTo>
                  <a:lnTo>
                    <a:pt x="172904" y="258246"/>
                  </a:lnTo>
                  <a:lnTo>
                    <a:pt x="175010" y="257617"/>
                  </a:lnTo>
                  <a:lnTo>
                    <a:pt x="177380" y="258609"/>
                  </a:lnTo>
                  <a:lnTo>
                    <a:pt x="178634" y="259841"/>
                  </a:lnTo>
                  <a:lnTo>
                    <a:pt x="179012" y="261861"/>
                  </a:lnTo>
                  <a:lnTo>
                    <a:pt x="178895" y="263725"/>
                  </a:lnTo>
                  <a:lnTo>
                    <a:pt x="179748" y="265122"/>
                  </a:lnTo>
                  <a:lnTo>
                    <a:pt x="182899" y="266414"/>
                  </a:lnTo>
                  <a:lnTo>
                    <a:pt x="184667" y="268742"/>
                  </a:lnTo>
                  <a:lnTo>
                    <a:pt x="185673" y="269086"/>
                  </a:lnTo>
                  <a:lnTo>
                    <a:pt x="189452" y="269309"/>
                  </a:lnTo>
                  <a:lnTo>
                    <a:pt x="191275" y="269665"/>
                  </a:lnTo>
                  <a:lnTo>
                    <a:pt x="192400" y="269052"/>
                  </a:lnTo>
                  <a:lnTo>
                    <a:pt x="191720" y="266656"/>
                  </a:lnTo>
                  <a:lnTo>
                    <a:pt x="190805" y="266730"/>
                  </a:lnTo>
                  <a:lnTo>
                    <a:pt x="190082" y="264650"/>
                  </a:lnTo>
                  <a:lnTo>
                    <a:pt x="191699" y="264357"/>
                  </a:lnTo>
                  <a:lnTo>
                    <a:pt x="191246" y="262990"/>
                  </a:lnTo>
                  <a:lnTo>
                    <a:pt x="193037" y="262880"/>
                  </a:lnTo>
                  <a:lnTo>
                    <a:pt x="193962" y="261913"/>
                  </a:lnTo>
                  <a:lnTo>
                    <a:pt x="193606" y="260762"/>
                  </a:lnTo>
                  <a:lnTo>
                    <a:pt x="195872" y="260923"/>
                  </a:lnTo>
                  <a:lnTo>
                    <a:pt x="196578" y="259638"/>
                  </a:lnTo>
                  <a:lnTo>
                    <a:pt x="196904" y="257138"/>
                  </a:lnTo>
                  <a:lnTo>
                    <a:pt x="198518" y="257166"/>
                  </a:lnTo>
                  <a:lnTo>
                    <a:pt x="199624" y="256480"/>
                  </a:lnTo>
                  <a:lnTo>
                    <a:pt x="199787" y="255149"/>
                  </a:lnTo>
                  <a:lnTo>
                    <a:pt x="201782" y="255206"/>
                  </a:lnTo>
                  <a:lnTo>
                    <a:pt x="203094" y="256703"/>
                  </a:lnTo>
                  <a:lnTo>
                    <a:pt x="204764" y="256918"/>
                  </a:lnTo>
                  <a:lnTo>
                    <a:pt x="205955" y="256399"/>
                  </a:lnTo>
                  <a:lnTo>
                    <a:pt x="207816" y="256740"/>
                  </a:lnTo>
                  <a:lnTo>
                    <a:pt x="208523" y="257853"/>
                  </a:lnTo>
                  <a:lnTo>
                    <a:pt x="209934" y="257434"/>
                  </a:lnTo>
                  <a:lnTo>
                    <a:pt x="208627" y="256213"/>
                  </a:lnTo>
                  <a:lnTo>
                    <a:pt x="209835" y="254853"/>
                  </a:lnTo>
                  <a:lnTo>
                    <a:pt x="211323" y="255198"/>
                  </a:lnTo>
                  <a:lnTo>
                    <a:pt x="212965" y="256403"/>
                  </a:lnTo>
                  <a:lnTo>
                    <a:pt x="215426" y="255528"/>
                  </a:lnTo>
                  <a:lnTo>
                    <a:pt x="215643" y="256305"/>
                  </a:lnTo>
                  <a:lnTo>
                    <a:pt x="214493" y="257321"/>
                  </a:lnTo>
                  <a:lnTo>
                    <a:pt x="215378" y="258767"/>
                  </a:lnTo>
                  <a:lnTo>
                    <a:pt x="213793" y="260865"/>
                  </a:lnTo>
                  <a:lnTo>
                    <a:pt x="215029" y="262766"/>
                  </a:lnTo>
                  <a:lnTo>
                    <a:pt x="216047" y="262297"/>
                  </a:lnTo>
                  <a:lnTo>
                    <a:pt x="216284" y="264137"/>
                  </a:lnTo>
                  <a:lnTo>
                    <a:pt x="215530" y="264307"/>
                  </a:lnTo>
                  <a:lnTo>
                    <a:pt x="215953" y="266744"/>
                  </a:lnTo>
                  <a:lnTo>
                    <a:pt x="213706" y="267883"/>
                  </a:lnTo>
                  <a:lnTo>
                    <a:pt x="214890" y="269542"/>
                  </a:lnTo>
                  <a:lnTo>
                    <a:pt x="215644" y="269167"/>
                  </a:lnTo>
                  <a:lnTo>
                    <a:pt x="216724" y="270512"/>
                  </a:lnTo>
                  <a:lnTo>
                    <a:pt x="218207" y="269857"/>
                  </a:lnTo>
                  <a:lnTo>
                    <a:pt x="219205" y="271180"/>
                  </a:lnTo>
                  <a:lnTo>
                    <a:pt x="217089" y="272589"/>
                  </a:lnTo>
                  <a:lnTo>
                    <a:pt x="217283" y="274985"/>
                  </a:lnTo>
                  <a:lnTo>
                    <a:pt x="216245" y="277305"/>
                  </a:lnTo>
                  <a:lnTo>
                    <a:pt x="216480" y="278378"/>
                  </a:lnTo>
                  <a:lnTo>
                    <a:pt x="220404" y="278573"/>
                  </a:lnTo>
                  <a:lnTo>
                    <a:pt x="220057" y="281287"/>
                  </a:lnTo>
                  <a:lnTo>
                    <a:pt x="219010" y="281526"/>
                  </a:lnTo>
                  <a:lnTo>
                    <a:pt x="220073" y="288193"/>
                  </a:lnTo>
                  <a:lnTo>
                    <a:pt x="218227" y="288711"/>
                  </a:lnTo>
                  <a:lnTo>
                    <a:pt x="218703" y="289895"/>
                  </a:lnTo>
                  <a:lnTo>
                    <a:pt x="218724" y="293785"/>
                  </a:lnTo>
                  <a:lnTo>
                    <a:pt x="221669" y="294074"/>
                  </a:lnTo>
                  <a:lnTo>
                    <a:pt x="222753" y="296645"/>
                  </a:lnTo>
                  <a:lnTo>
                    <a:pt x="221789" y="297353"/>
                  </a:lnTo>
                  <a:lnTo>
                    <a:pt x="219883" y="300599"/>
                  </a:lnTo>
                  <a:lnTo>
                    <a:pt x="218529" y="302345"/>
                  </a:lnTo>
                  <a:lnTo>
                    <a:pt x="214805" y="302326"/>
                  </a:lnTo>
                  <a:lnTo>
                    <a:pt x="213447" y="301705"/>
                  </a:lnTo>
                  <a:lnTo>
                    <a:pt x="211838" y="302379"/>
                  </a:lnTo>
                  <a:lnTo>
                    <a:pt x="211522" y="303679"/>
                  </a:lnTo>
                  <a:lnTo>
                    <a:pt x="211998" y="304780"/>
                  </a:lnTo>
                  <a:lnTo>
                    <a:pt x="211447" y="307020"/>
                  </a:lnTo>
                  <a:lnTo>
                    <a:pt x="210038" y="308556"/>
                  </a:lnTo>
                  <a:lnTo>
                    <a:pt x="209243" y="311553"/>
                  </a:lnTo>
                  <a:lnTo>
                    <a:pt x="208724" y="312138"/>
                  </a:lnTo>
                  <a:lnTo>
                    <a:pt x="208717" y="315004"/>
                  </a:lnTo>
                  <a:lnTo>
                    <a:pt x="209636" y="315004"/>
                  </a:lnTo>
                  <a:lnTo>
                    <a:pt x="209687" y="318667"/>
                  </a:lnTo>
                  <a:lnTo>
                    <a:pt x="211158" y="318757"/>
                  </a:lnTo>
                  <a:lnTo>
                    <a:pt x="211030" y="322550"/>
                  </a:lnTo>
                  <a:lnTo>
                    <a:pt x="210600" y="324262"/>
                  </a:lnTo>
                  <a:lnTo>
                    <a:pt x="211499" y="324615"/>
                  </a:lnTo>
                  <a:lnTo>
                    <a:pt x="211130" y="326585"/>
                  </a:lnTo>
                  <a:lnTo>
                    <a:pt x="212467" y="327758"/>
                  </a:lnTo>
                  <a:lnTo>
                    <a:pt x="214411" y="327364"/>
                  </a:lnTo>
                  <a:lnTo>
                    <a:pt x="218445" y="327798"/>
                  </a:lnTo>
                  <a:lnTo>
                    <a:pt x="219156" y="328735"/>
                  </a:lnTo>
                  <a:lnTo>
                    <a:pt x="218920" y="329793"/>
                  </a:lnTo>
                  <a:lnTo>
                    <a:pt x="219616" y="332772"/>
                  </a:lnTo>
                  <a:lnTo>
                    <a:pt x="223068" y="332359"/>
                  </a:lnTo>
                  <a:lnTo>
                    <a:pt x="227139" y="331551"/>
                  </a:lnTo>
                  <a:lnTo>
                    <a:pt x="230205" y="330679"/>
                  </a:lnTo>
                  <a:lnTo>
                    <a:pt x="229997" y="332157"/>
                  </a:lnTo>
                  <a:lnTo>
                    <a:pt x="231467" y="333317"/>
                  </a:lnTo>
                  <a:lnTo>
                    <a:pt x="231057" y="336198"/>
                  </a:lnTo>
                  <a:lnTo>
                    <a:pt x="231614" y="336490"/>
                  </a:lnTo>
                  <a:lnTo>
                    <a:pt x="232083" y="338814"/>
                  </a:lnTo>
                  <a:lnTo>
                    <a:pt x="233710" y="339386"/>
                  </a:lnTo>
                  <a:lnTo>
                    <a:pt x="233795" y="340494"/>
                  </a:lnTo>
                  <a:lnTo>
                    <a:pt x="235169" y="340267"/>
                  </a:lnTo>
                  <a:lnTo>
                    <a:pt x="235494" y="339424"/>
                  </a:lnTo>
                  <a:lnTo>
                    <a:pt x="237184" y="338652"/>
                  </a:lnTo>
                  <a:lnTo>
                    <a:pt x="237203" y="337963"/>
                  </a:lnTo>
                  <a:lnTo>
                    <a:pt x="239639" y="337932"/>
                  </a:lnTo>
                  <a:lnTo>
                    <a:pt x="241971" y="335809"/>
                  </a:lnTo>
                  <a:lnTo>
                    <a:pt x="242670" y="337758"/>
                  </a:lnTo>
                  <a:lnTo>
                    <a:pt x="243911" y="338209"/>
                  </a:lnTo>
                  <a:lnTo>
                    <a:pt x="244186" y="339155"/>
                  </a:lnTo>
                  <a:lnTo>
                    <a:pt x="242824" y="340960"/>
                  </a:lnTo>
                  <a:lnTo>
                    <a:pt x="243778" y="342997"/>
                  </a:lnTo>
                  <a:lnTo>
                    <a:pt x="246287" y="342488"/>
                  </a:lnTo>
                  <a:lnTo>
                    <a:pt x="247148" y="342965"/>
                  </a:lnTo>
                  <a:lnTo>
                    <a:pt x="248386" y="342312"/>
                  </a:lnTo>
                  <a:lnTo>
                    <a:pt x="251218" y="342307"/>
                  </a:lnTo>
                  <a:lnTo>
                    <a:pt x="252970" y="341506"/>
                  </a:lnTo>
                  <a:lnTo>
                    <a:pt x="255296" y="339311"/>
                  </a:lnTo>
                  <a:lnTo>
                    <a:pt x="258295" y="337997"/>
                  </a:lnTo>
                  <a:lnTo>
                    <a:pt x="260989" y="338457"/>
                  </a:lnTo>
                  <a:lnTo>
                    <a:pt x="262684" y="337932"/>
                  </a:lnTo>
                  <a:lnTo>
                    <a:pt x="263389" y="338262"/>
                  </a:lnTo>
                  <a:lnTo>
                    <a:pt x="268616" y="337203"/>
                  </a:lnTo>
                  <a:lnTo>
                    <a:pt x="269001" y="339898"/>
                  </a:lnTo>
                  <a:lnTo>
                    <a:pt x="268585" y="341848"/>
                  </a:lnTo>
                  <a:lnTo>
                    <a:pt x="268895" y="344286"/>
                  </a:lnTo>
                  <a:lnTo>
                    <a:pt x="271587" y="344367"/>
                  </a:lnTo>
                  <a:lnTo>
                    <a:pt x="271633" y="344935"/>
                  </a:lnTo>
                  <a:lnTo>
                    <a:pt x="269011" y="345324"/>
                  </a:lnTo>
                  <a:lnTo>
                    <a:pt x="269185" y="346875"/>
                  </a:lnTo>
                  <a:lnTo>
                    <a:pt x="271170" y="349469"/>
                  </a:lnTo>
                  <a:lnTo>
                    <a:pt x="273234" y="350233"/>
                  </a:lnTo>
                  <a:lnTo>
                    <a:pt x="274145" y="351088"/>
                  </a:lnTo>
                  <a:lnTo>
                    <a:pt x="274494" y="353741"/>
                  </a:lnTo>
                  <a:lnTo>
                    <a:pt x="277759" y="357919"/>
                  </a:lnTo>
                  <a:lnTo>
                    <a:pt x="279276" y="358466"/>
                  </a:lnTo>
                  <a:lnTo>
                    <a:pt x="281965" y="358383"/>
                  </a:lnTo>
                  <a:lnTo>
                    <a:pt x="287830" y="356770"/>
                  </a:lnTo>
                  <a:lnTo>
                    <a:pt x="289149" y="357723"/>
                  </a:lnTo>
                  <a:lnTo>
                    <a:pt x="288530" y="360144"/>
                  </a:lnTo>
                  <a:lnTo>
                    <a:pt x="286494" y="362026"/>
                  </a:lnTo>
                  <a:lnTo>
                    <a:pt x="285142" y="363804"/>
                  </a:lnTo>
                  <a:lnTo>
                    <a:pt x="282900" y="366015"/>
                  </a:lnTo>
                  <a:lnTo>
                    <a:pt x="282100" y="367596"/>
                  </a:lnTo>
                  <a:lnTo>
                    <a:pt x="279523" y="369793"/>
                  </a:lnTo>
                  <a:lnTo>
                    <a:pt x="278276" y="373681"/>
                  </a:lnTo>
                  <a:lnTo>
                    <a:pt x="276841" y="375481"/>
                  </a:lnTo>
                  <a:lnTo>
                    <a:pt x="277103" y="377453"/>
                  </a:lnTo>
                  <a:lnTo>
                    <a:pt x="275312" y="378359"/>
                  </a:lnTo>
                  <a:lnTo>
                    <a:pt x="274415" y="380769"/>
                  </a:lnTo>
                  <a:lnTo>
                    <a:pt x="272825" y="382212"/>
                  </a:lnTo>
                  <a:lnTo>
                    <a:pt x="271219" y="381923"/>
                  </a:lnTo>
                  <a:lnTo>
                    <a:pt x="270355" y="382492"/>
                  </a:lnTo>
                  <a:lnTo>
                    <a:pt x="267188" y="382771"/>
                  </a:lnTo>
                  <a:lnTo>
                    <a:pt x="266439" y="382446"/>
                  </a:lnTo>
                  <a:lnTo>
                    <a:pt x="263848" y="383210"/>
                  </a:lnTo>
                  <a:lnTo>
                    <a:pt x="263557" y="385057"/>
                  </a:lnTo>
                  <a:lnTo>
                    <a:pt x="262314" y="387479"/>
                  </a:lnTo>
                  <a:lnTo>
                    <a:pt x="261235" y="389253"/>
                  </a:lnTo>
                  <a:lnTo>
                    <a:pt x="261010" y="391105"/>
                  </a:lnTo>
                  <a:lnTo>
                    <a:pt x="260291" y="393340"/>
                  </a:lnTo>
                  <a:lnTo>
                    <a:pt x="258445" y="395330"/>
                  </a:lnTo>
                  <a:lnTo>
                    <a:pt x="255697" y="400289"/>
                  </a:lnTo>
                  <a:lnTo>
                    <a:pt x="253619" y="401133"/>
                  </a:lnTo>
                  <a:lnTo>
                    <a:pt x="252198" y="400306"/>
                  </a:lnTo>
                  <a:lnTo>
                    <a:pt x="249632" y="399573"/>
                  </a:lnTo>
                  <a:lnTo>
                    <a:pt x="247994" y="399699"/>
                  </a:lnTo>
                  <a:lnTo>
                    <a:pt x="244955" y="401409"/>
                  </a:lnTo>
                  <a:lnTo>
                    <a:pt x="244209" y="401544"/>
                  </a:lnTo>
                  <a:lnTo>
                    <a:pt x="240444" y="400991"/>
                  </a:lnTo>
                  <a:lnTo>
                    <a:pt x="239414" y="400614"/>
                  </a:lnTo>
                  <a:lnTo>
                    <a:pt x="237147" y="401447"/>
                  </a:lnTo>
                  <a:lnTo>
                    <a:pt x="233517" y="400646"/>
                  </a:lnTo>
                  <a:lnTo>
                    <a:pt x="232266" y="400706"/>
                  </a:lnTo>
                  <a:lnTo>
                    <a:pt x="229890" y="401569"/>
                  </a:lnTo>
                  <a:lnTo>
                    <a:pt x="229241" y="402028"/>
                  </a:lnTo>
                  <a:lnTo>
                    <a:pt x="226002" y="401310"/>
                  </a:lnTo>
                  <a:lnTo>
                    <a:pt x="224070" y="401371"/>
                  </a:lnTo>
                  <a:lnTo>
                    <a:pt x="222329" y="400908"/>
                  </a:lnTo>
                  <a:lnTo>
                    <a:pt x="220436" y="401009"/>
                  </a:lnTo>
                  <a:lnTo>
                    <a:pt x="217460" y="401840"/>
                  </a:lnTo>
                  <a:lnTo>
                    <a:pt x="214292" y="400833"/>
                  </a:lnTo>
                  <a:lnTo>
                    <a:pt x="213749" y="402510"/>
                  </a:lnTo>
                  <a:lnTo>
                    <a:pt x="212006" y="404476"/>
                  </a:lnTo>
                  <a:lnTo>
                    <a:pt x="211667" y="407038"/>
                  </a:lnTo>
                  <a:lnTo>
                    <a:pt x="209784" y="409162"/>
                  </a:lnTo>
                  <a:lnTo>
                    <a:pt x="208326" y="409518"/>
                  </a:lnTo>
                  <a:lnTo>
                    <a:pt x="206911" y="410414"/>
                  </a:lnTo>
                  <a:lnTo>
                    <a:pt x="205899" y="413731"/>
                  </a:lnTo>
                  <a:lnTo>
                    <a:pt x="205110" y="414398"/>
                  </a:lnTo>
                  <a:lnTo>
                    <a:pt x="202079" y="418799"/>
                  </a:lnTo>
                  <a:lnTo>
                    <a:pt x="199267" y="420763"/>
                  </a:lnTo>
                  <a:lnTo>
                    <a:pt x="197825" y="423389"/>
                  </a:lnTo>
                  <a:lnTo>
                    <a:pt x="196264" y="424654"/>
                  </a:lnTo>
                  <a:lnTo>
                    <a:pt x="194466" y="426975"/>
                  </a:lnTo>
                  <a:lnTo>
                    <a:pt x="192508" y="427829"/>
                  </a:lnTo>
                  <a:lnTo>
                    <a:pt x="191090" y="431090"/>
                  </a:lnTo>
                  <a:lnTo>
                    <a:pt x="189798" y="429666"/>
                  </a:lnTo>
                  <a:lnTo>
                    <a:pt x="189030" y="428145"/>
                  </a:lnTo>
                  <a:lnTo>
                    <a:pt x="186894" y="426808"/>
                  </a:lnTo>
                  <a:lnTo>
                    <a:pt x="187582" y="423829"/>
                  </a:lnTo>
                  <a:lnTo>
                    <a:pt x="185260" y="423601"/>
                  </a:lnTo>
                  <a:lnTo>
                    <a:pt x="184774" y="422369"/>
                  </a:lnTo>
                  <a:lnTo>
                    <a:pt x="182839" y="423736"/>
                  </a:lnTo>
                  <a:lnTo>
                    <a:pt x="181609" y="426507"/>
                  </a:lnTo>
                  <a:lnTo>
                    <a:pt x="181814" y="430229"/>
                  </a:lnTo>
                  <a:lnTo>
                    <a:pt x="180632" y="430628"/>
                  </a:lnTo>
                  <a:lnTo>
                    <a:pt x="178814" y="429691"/>
                  </a:lnTo>
                  <a:lnTo>
                    <a:pt x="177854" y="431423"/>
                  </a:lnTo>
                  <a:lnTo>
                    <a:pt x="178808" y="433108"/>
                  </a:lnTo>
                  <a:lnTo>
                    <a:pt x="177744" y="434718"/>
                  </a:lnTo>
                  <a:lnTo>
                    <a:pt x="179069" y="435214"/>
                  </a:lnTo>
                  <a:lnTo>
                    <a:pt x="179967" y="434856"/>
                  </a:lnTo>
                  <a:lnTo>
                    <a:pt x="181369" y="436890"/>
                  </a:lnTo>
                  <a:lnTo>
                    <a:pt x="178376" y="440066"/>
                  </a:lnTo>
                  <a:lnTo>
                    <a:pt x="175740" y="439767"/>
                  </a:lnTo>
                  <a:lnTo>
                    <a:pt x="174020" y="438281"/>
                  </a:lnTo>
                  <a:lnTo>
                    <a:pt x="170004" y="439524"/>
                  </a:lnTo>
                  <a:lnTo>
                    <a:pt x="168613" y="439131"/>
                  </a:lnTo>
                  <a:lnTo>
                    <a:pt x="166764" y="439500"/>
                  </a:lnTo>
                  <a:lnTo>
                    <a:pt x="165743" y="440325"/>
                  </a:lnTo>
                  <a:lnTo>
                    <a:pt x="162400" y="441676"/>
                  </a:lnTo>
                  <a:lnTo>
                    <a:pt x="161970" y="444453"/>
                  </a:lnTo>
                  <a:lnTo>
                    <a:pt x="161151" y="446144"/>
                  </a:lnTo>
                  <a:lnTo>
                    <a:pt x="161458" y="448200"/>
                  </a:lnTo>
                  <a:lnTo>
                    <a:pt x="160351" y="450260"/>
                  </a:lnTo>
                  <a:lnTo>
                    <a:pt x="157094" y="452421"/>
                  </a:lnTo>
                  <a:lnTo>
                    <a:pt x="157500" y="454993"/>
                  </a:lnTo>
                  <a:lnTo>
                    <a:pt x="155448" y="456939"/>
                  </a:lnTo>
                  <a:lnTo>
                    <a:pt x="155816" y="459139"/>
                  </a:lnTo>
                  <a:lnTo>
                    <a:pt x="154482" y="463461"/>
                  </a:lnTo>
                  <a:lnTo>
                    <a:pt x="153767" y="464388"/>
                  </a:lnTo>
                  <a:lnTo>
                    <a:pt x="151079" y="466867"/>
                  </a:lnTo>
                  <a:lnTo>
                    <a:pt x="150911" y="468230"/>
                  </a:lnTo>
                  <a:lnTo>
                    <a:pt x="149720" y="468663"/>
                  </a:lnTo>
                  <a:lnTo>
                    <a:pt x="148757" y="469841"/>
                  </a:lnTo>
                  <a:lnTo>
                    <a:pt x="150085" y="471655"/>
                  </a:lnTo>
                  <a:lnTo>
                    <a:pt x="149180" y="473474"/>
                  </a:lnTo>
                  <a:lnTo>
                    <a:pt x="147800" y="474268"/>
                  </a:lnTo>
                  <a:lnTo>
                    <a:pt x="147845" y="475029"/>
                  </a:lnTo>
                  <a:lnTo>
                    <a:pt x="148273" y="475483"/>
                  </a:lnTo>
                  <a:lnTo>
                    <a:pt x="148044" y="476437"/>
                  </a:lnTo>
                  <a:lnTo>
                    <a:pt x="145532" y="477676"/>
                  </a:lnTo>
                  <a:lnTo>
                    <a:pt x="144544" y="478625"/>
                  </a:lnTo>
                  <a:lnTo>
                    <a:pt x="143120" y="481997"/>
                  </a:lnTo>
                  <a:lnTo>
                    <a:pt x="142947" y="484035"/>
                  </a:lnTo>
                  <a:lnTo>
                    <a:pt x="141605" y="484162"/>
                  </a:lnTo>
                  <a:lnTo>
                    <a:pt x="139023" y="485605"/>
                  </a:lnTo>
                  <a:lnTo>
                    <a:pt x="136394" y="486706"/>
                  </a:lnTo>
                  <a:lnTo>
                    <a:pt x="134375" y="487085"/>
                  </a:lnTo>
                  <a:lnTo>
                    <a:pt x="133476" y="486426"/>
                  </a:lnTo>
                  <a:lnTo>
                    <a:pt x="132500" y="488052"/>
                  </a:lnTo>
                  <a:lnTo>
                    <a:pt x="131397" y="487528"/>
                  </a:lnTo>
                  <a:lnTo>
                    <a:pt x="129577" y="488794"/>
                  </a:lnTo>
                  <a:lnTo>
                    <a:pt x="128452" y="490620"/>
                  </a:lnTo>
                  <a:lnTo>
                    <a:pt x="127268" y="493964"/>
                  </a:lnTo>
                  <a:lnTo>
                    <a:pt x="125851" y="494228"/>
                  </a:lnTo>
                  <a:lnTo>
                    <a:pt x="124940" y="496108"/>
                  </a:lnTo>
                  <a:lnTo>
                    <a:pt x="122344" y="499400"/>
                  </a:lnTo>
                  <a:lnTo>
                    <a:pt x="121571" y="499445"/>
                  </a:lnTo>
                  <a:lnTo>
                    <a:pt x="120305" y="502544"/>
                  </a:lnTo>
                  <a:lnTo>
                    <a:pt x="120111" y="505116"/>
                  </a:lnTo>
                  <a:lnTo>
                    <a:pt x="118583" y="506929"/>
                  </a:lnTo>
                  <a:lnTo>
                    <a:pt x="117045" y="510196"/>
                  </a:lnTo>
                  <a:lnTo>
                    <a:pt x="117228" y="510993"/>
                  </a:lnTo>
                  <a:lnTo>
                    <a:pt x="117572" y="511993"/>
                  </a:lnTo>
                  <a:lnTo>
                    <a:pt x="119201" y="512778"/>
                  </a:lnTo>
                  <a:lnTo>
                    <a:pt x="118879" y="514406"/>
                  </a:lnTo>
                  <a:lnTo>
                    <a:pt x="117940" y="516004"/>
                  </a:lnTo>
                  <a:lnTo>
                    <a:pt x="120672" y="517234"/>
                  </a:lnTo>
                  <a:lnTo>
                    <a:pt x="121224" y="518306"/>
                  </a:lnTo>
                  <a:lnTo>
                    <a:pt x="121288" y="520018"/>
                  </a:lnTo>
                  <a:lnTo>
                    <a:pt x="122517" y="521651"/>
                  </a:lnTo>
                  <a:lnTo>
                    <a:pt x="121943" y="523548"/>
                  </a:lnTo>
                  <a:lnTo>
                    <a:pt x="122385" y="524328"/>
                  </a:lnTo>
                  <a:lnTo>
                    <a:pt x="124184" y="523244"/>
                  </a:lnTo>
                  <a:lnTo>
                    <a:pt x="125952" y="523144"/>
                  </a:lnTo>
                  <a:lnTo>
                    <a:pt x="125628" y="525612"/>
                  </a:lnTo>
                  <a:lnTo>
                    <a:pt x="126870" y="526917"/>
                  </a:lnTo>
                  <a:lnTo>
                    <a:pt x="128084" y="526841"/>
                  </a:lnTo>
                  <a:lnTo>
                    <a:pt x="128973" y="527784"/>
                  </a:lnTo>
                  <a:lnTo>
                    <a:pt x="129463" y="529280"/>
                  </a:lnTo>
                  <a:lnTo>
                    <a:pt x="129428" y="533526"/>
                  </a:lnTo>
                  <a:lnTo>
                    <a:pt x="129918" y="537021"/>
                  </a:lnTo>
                  <a:lnTo>
                    <a:pt x="129042" y="536713"/>
                  </a:lnTo>
                  <a:lnTo>
                    <a:pt x="126546" y="537015"/>
                  </a:lnTo>
                  <a:lnTo>
                    <a:pt x="125542" y="537934"/>
                  </a:lnTo>
                  <a:lnTo>
                    <a:pt x="123111" y="538652"/>
                  </a:lnTo>
                  <a:lnTo>
                    <a:pt x="122553" y="540699"/>
                  </a:lnTo>
                  <a:lnTo>
                    <a:pt x="120765" y="541892"/>
                  </a:lnTo>
                  <a:lnTo>
                    <a:pt x="118620" y="541640"/>
                  </a:lnTo>
                  <a:lnTo>
                    <a:pt x="117949" y="540549"/>
                  </a:lnTo>
                  <a:lnTo>
                    <a:pt x="117985" y="538334"/>
                  </a:lnTo>
                  <a:lnTo>
                    <a:pt x="116779" y="537902"/>
                  </a:lnTo>
                  <a:lnTo>
                    <a:pt x="115561" y="535224"/>
                  </a:lnTo>
                  <a:lnTo>
                    <a:pt x="114385" y="533663"/>
                  </a:lnTo>
                  <a:lnTo>
                    <a:pt x="112532" y="532691"/>
                  </a:lnTo>
                  <a:lnTo>
                    <a:pt x="109782" y="533691"/>
                  </a:lnTo>
                  <a:lnTo>
                    <a:pt x="107987" y="532211"/>
                  </a:lnTo>
                  <a:lnTo>
                    <a:pt x="106835" y="532189"/>
                  </a:lnTo>
                  <a:lnTo>
                    <a:pt x="105896" y="533029"/>
                  </a:lnTo>
                  <a:lnTo>
                    <a:pt x="105611" y="534989"/>
                  </a:lnTo>
                  <a:lnTo>
                    <a:pt x="103269" y="534613"/>
                  </a:lnTo>
                  <a:lnTo>
                    <a:pt x="101914" y="535990"/>
                  </a:lnTo>
                  <a:lnTo>
                    <a:pt x="101753" y="539941"/>
                  </a:lnTo>
                  <a:lnTo>
                    <a:pt x="99709" y="542134"/>
                  </a:lnTo>
                  <a:lnTo>
                    <a:pt x="98123" y="543601"/>
                  </a:lnTo>
                  <a:lnTo>
                    <a:pt x="95895" y="543441"/>
                  </a:lnTo>
                  <a:lnTo>
                    <a:pt x="93725" y="544980"/>
                  </a:lnTo>
                  <a:lnTo>
                    <a:pt x="93334" y="544690"/>
                  </a:lnTo>
                  <a:lnTo>
                    <a:pt x="94092" y="541723"/>
                  </a:lnTo>
                  <a:lnTo>
                    <a:pt x="92843" y="539300"/>
                  </a:lnTo>
                  <a:lnTo>
                    <a:pt x="93189" y="537679"/>
                  </a:lnTo>
                  <a:lnTo>
                    <a:pt x="89726" y="537373"/>
                  </a:lnTo>
                  <a:lnTo>
                    <a:pt x="87565" y="539014"/>
                  </a:lnTo>
                  <a:lnTo>
                    <a:pt x="84567" y="538268"/>
                  </a:lnTo>
                  <a:lnTo>
                    <a:pt x="83695" y="538883"/>
                  </a:lnTo>
                  <a:lnTo>
                    <a:pt x="82595" y="536857"/>
                  </a:lnTo>
                  <a:lnTo>
                    <a:pt x="79020" y="537230"/>
                  </a:lnTo>
                  <a:lnTo>
                    <a:pt x="78939" y="537850"/>
                  </a:lnTo>
                  <a:lnTo>
                    <a:pt x="76629" y="537698"/>
                  </a:lnTo>
                  <a:lnTo>
                    <a:pt x="74855" y="539034"/>
                  </a:lnTo>
                  <a:lnTo>
                    <a:pt x="72002" y="539118"/>
                  </a:lnTo>
                  <a:lnTo>
                    <a:pt x="72239" y="537641"/>
                  </a:lnTo>
                  <a:lnTo>
                    <a:pt x="69727" y="536398"/>
                  </a:lnTo>
                  <a:lnTo>
                    <a:pt x="69028" y="535488"/>
                  </a:lnTo>
                  <a:lnTo>
                    <a:pt x="66991" y="534749"/>
                  </a:lnTo>
                  <a:lnTo>
                    <a:pt x="65357" y="534733"/>
                  </a:lnTo>
                  <a:lnTo>
                    <a:pt x="64448" y="533155"/>
                  </a:lnTo>
                  <a:lnTo>
                    <a:pt x="61308" y="532513"/>
                  </a:lnTo>
                  <a:lnTo>
                    <a:pt x="60721" y="531031"/>
                  </a:lnTo>
                  <a:lnTo>
                    <a:pt x="59687" y="531302"/>
                  </a:lnTo>
                  <a:lnTo>
                    <a:pt x="57354" y="530570"/>
                  </a:lnTo>
                  <a:lnTo>
                    <a:pt x="56652" y="528545"/>
                  </a:lnTo>
                  <a:lnTo>
                    <a:pt x="53686" y="529323"/>
                  </a:lnTo>
                  <a:lnTo>
                    <a:pt x="50952" y="527883"/>
                  </a:lnTo>
                  <a:lnTo>
                    <a:pt x="49958" y="528887"/>
                  </a:lnTo>
                  <a:lnTo>
                    <a:pt x="48841" y="527339"/>
                  </a:lnTo>
                  <a:lnTo>
                    <a:pt x="48000" y="527190"/>
                  </a:lnTo>
                  <a:lnTo>
                    <a:pt x="47481" y="529356"/>
                  </a:lnTo>
                  <a:lnTo>
                    <a:pt x="45468" y="529285"/>
                  </a:lnTo>
                  <a:lnTo>
                    <a:pt x="45805" y="527958"/>
                  </a:lnTo>
                  <a:lnTo>
                    <a:pt x="42685" y="526772"/>
                  </a:lnTo>
                  <a:lnTo>
                    <a:pt x="39041" y="527272"/>
                  </a:lnTo>
                  <a:lnTo>
                    <a:pt x="37177" y="525270"/>
                  </a:lnTo>
                  <a:lnTo>
                    <a:pt x="38168" y="522874"/>
                  </a:lnTo>
                  <a:lnTo>
                    <a:pt x="36295" y="522919"/>
                  </a:lnTo>
                  <a:lnTo>
                    <a:pt x="36415" y="520997"/>
                  </a:lnTo>
                  <a:lnTo>
                    <a:pt x="35119" y="521651"/>
                  </a:lnTo>
                  <a:lnTo>
                    <a:pt x="32956" y="520431"/>
                  </a:lnTo>
                  <a:lnTo>
                    <a:pt x="34081" y="521508"/>
                  </a:lnTo>
                  <a:lnTo>
                    <a:pt x="33292" y="523612"/>
                  </a:lnTo>
                  <a:lnTo>
                    <a:pt x="32138" y="520835"/>
                  </a:lnTo>
                  <a:lnTo>
                    <a:pt x="31429" y="520387"/>
                  </a:lnTo>
                  <a:lnTo>
                    <a:pt x="30248" y="522421"/>
                  </a:lnTo>
                  <a:lnTo>
                    <a:pt x="30043" y="523461"/>
                  </a:lnTo>
                  <a:lnTo>
                    <a:pt x="28730" y="523833"/>
                  </a:lnTo>
                  <a:lnTo>
                    <a:pt x="28082" y="522066"/>
                  </a:lnTo>
                  <a:lnTo>
                    <a:pt x="26845" y="520727"/>
                  </a:lnTo>
                  <a:lnTo>
                    <a:pt x="24742" y="521290"/>
                  </a:lnTo>
                  <a:lnTo>
                    <a:pt x="22735" y="522541"/>
                  </a:lnTo>
                  <a:lnTo>
                    <a:pt x="21315" y="521227"/>
                  </a:lnTo>
                  <a:lnTo>
                    <a:pt x="19262" y="520599"/>
                  </a:lnTo>
                  <a:lnTo>
                    <a:pt x="18666" y="519780"/>
                  </a:lnTo>
                  <a:lnTo>
                    <a:pt x="17141" y="519983"/>
                  </a:lnTo>
                  <a:lnTo>
                    <a:pt x="17021" y="518532"/>
                  </a:lnTo>
                  <a:lnTo>
                    <a:pt x="15655" y="515210"/>
                  </a:lnTo>
                  <a:lnTo>
                    <a:pt x="13203" y="515065"/>
                  </a:lnTo>
                  <a:lnTo>
                    <a:pt x="10570" y="512706"/>
                  </a:lnTo>
                  <a:lnTo>
                    <a:pt x="8332" y="512478"/>
                  </a:lnTo>
                  <a:lnTo>
                    <a:pt x="7537" y="510454"/>
                  </a:lnTo>
                  <a:lnTo>
                    <a:pt x="5755" y="509797"/>
                  </a:lnTo>
                  <a:lnTo>
                    <a:pt x="6078" y="506626"/>
                  </a:lnTo>
                  <a:lnTo>
                    <a:pt x="6561" y="505576"/>
                  </a:lnTo>
                  <a:lnTo>
                    <a:pt x="7963" y="505261"/>
                  </a:lnTo>
                  <a:lnTo>
                    <a:pt x="7926" y="504095"/>
                  </a:lnTo>
                  <a:lnTo>
                    <a:pt x="6737" y="502247"/>
                  </a:lnTo>
                  <a:lnTo>
                    <a:pt x="4805" y="501599"/>
                  </a:lnTo>
                  <a:lnTo>
                    <a:pt x="5161" y="499780"/>
                  </a:lnTo>
                  <a:lnTo>
                    <a:pt x="4527" y="498795"/>
                  </a:lnTo>
                  <a:lnTo>
                    <a:pt x="1388" y="498329"/>
                  </a:lnTo>
                  <a:lnTo>
                    <a:pt x="755" y="496736"/>
                  </a:lnTo>
                  <a:lnTo>
                    <a:pt x="2367" y="494628"/>
                  </a:lnTo>
                  <a:lnTo>
                    <a:pt x="2117" y="492767"/>
                  </a:lnTo>
                  <a:lnTo>
                    <a:pt x="784" y="493378"/>
                  </a:lnTo>
                  <a:lnTo>
                    <a:pt x="0" y="492541"/>
                  </a:lnTo>
                  <a:lnTo>
                    <a:pt x="796" y="491051"/>
                  </a:lnTo>
                  <a:lnTo>
                    <a:pt x="2196" y="489912"/>
                  </a:lnTo>
                  <a:lnTo>
                    <a:pt x="4576" y="490561"/>
                  </a:lnTo>
                  <a:lnTo>
                    <a:pt x="5047" y="489603"/>
                  </a:lnTo>
                  <a:lnTo>
                    <a:pt x="6702" y="488498"/>
                  </a:lnTo>
                  <a:lnTo>
                    <a:pt x="8686" y="488914"/>
                  </a:lnTo>
                  <a:lnTo>
                    <a:pt x="12273" y="486297"/>
                  </a:lnTo>
                  <a:lnTo>
                    <a:pt x="13891" y="485947"/>
                  </a:lnTo>
                  <a:lnTo>
                    <a:pt x="13438" y="484556"/>
                  </a:lnTo>
                  <a:lnTo>
                    <a:pt x="14094" y="483177"/>
                  </a:lnTo>
                  <a:lnTo>
                    <a:pt x="13591" y="480705"/>
                  </a:lnTo>
                  <a:lnTo>
                    <a:pt x="14917" y="478576"/>
                  </a:lnTo>
                  <a:lnTo>
                    <a:pt x="15791" y="478173"/>
                  </a:lnTo>
                  <a:lnTo>
                    <a:pt x="17145" y="478873"/>
                  </a:lnTo>
                  <a:lnTo>
                    <a:pt x="17167" y="480436"/>
                  </a:lnTo>
                  <a:lnTo>
                    <a:pt x="18612" y="480860"/>
                  </a:lnTo>
                  <a:lnTo>
                    <a:pt x="19769" y="479472"/>
                  </a:lnTo>
                  <a:lnTo>
                    <a:pt x="20710" y="479553"/>
                  </a:lnTo>
                  <a:lnTo>
                    <a:pt x="21091" y="477582"/>
                  </a:lnTo>
                  <a:lnTo>
                    <a:pt x="19082" y="472672"/>
                  </a:lnTo>
                  <a:lnTo>
                    <a:pt x="20101" y="471670"/>
                  </a:lnTo>
                  <a:lnTo>
                    <a:pt x="21227" y="469549"/>
                  </a:lnTo>
                  <a:lnTo>
                    <a:pt x="19740" y="467800"/>
                  </a:lnTo>
                  <a:lnTo>
                    <a:pt x="20919" y="465704"/>
                  </a:lnTo>
                  <a:lnTo>
                    <a:pt x="20794" y="464351"/>
                  </a:lnTo>
                  <a:lnTo>
                    <a:pt x="19538" y="464135"/>
                  </a:lnTo>
                  <a:lnTo>
                    <a:pt x="18854" y="463082"/>
                  </a:lnTo>
                  <a:lnTo>
                    <a:pt x="19844" y="460569"/>
                  </a:lnTo>
                  <a:lnTo>
                    <a:pt x="19448" y="457544"/>
                  </a:lnTo>
                  <a:lnTo>
                    <a:pt x="19821" y="456959"/>
                  </a:lnTo>
                  <a:lnTo>
                    <a:pt x="23613" y="455695"/>
                  </a:lnTo>
                  <a:lnTo>
                    <a:pt x="23913" y="453929"/>
                  </a:lnTo>
                  <a:lnTo>
                    <a:pt x="24978" y="451870"/>
                  </a:lnTo>
                  <a:lnTo>
                    <a:pt x="27128" y="449931"/>
                  </a:lnTo>
                  <a:lnTo>
                    <a:pt x="27157" y="448258"/>
                  </a:lnTo>
                  <a:lnTo>
                    <a:pt x="27938" y="446682"/>
                  </a:lnTo>
                  <a:lnTo>
                    <a:pt x="28142" y="444230"/>
                  </a:lnTo>
                  <a:lnTo>
                    <a:pt x="29364" y="442561"/>
                  </a:lnTo>
                  <a:lnTo>
                    <a:pt x="30770" y="441793"/>
                  </a:lnTo>
                  <a:lnTo>
                    <a:pt x="31849" y="441094"/>
                  </a:lnTo>
                  <a:lnTo>
                    <a:pt x="31976" y="439972"/>
                  </a:lnTo>
                  <a:lnTo>
                    <a:pt x="32751" y="436733"/>
                  </a:lnTo>
                  <a:lnTo>
                    <a:pt x="34128" y="435287"/>
                  </a:lnTo>
                  <a:lnTo>
                    <a:pt x="35883" y="434136"/>
                  </a:lnTo>
                  <a:lnTo>
                    <a:pt x="36242" y="430981"/>
                  </a:lnTo>
                  <a:lnTo>
                    <a:pt x="36786" y="429398"/>
                  </a:lnTo>
                  <a:lnTo>
                    <a:pt x="38253" y="427648"/>
                  </a:lnTo>
                  <a:lnTo>
                    <a:pt x="42351" y="420737"/>
                  </a:lnTo>
                  <a:lnTo>
                    <a:pt x="41841" y="419245"/>
                  </a:lnTo>
                  <a:lnTo>
                    <a:pt x="42857" y="416947"/>
                  </a:lnTo>
                  <a:lnTo>
                    <a:pt x="43410" y="414711"/>
                  </a:lnTo>
                  <a:lnTo>
                    <a:pt x="43194" y="413499"/>
                  </a:lnTo>
                  <a:lnTo>
                    <a:pt x="42672" y="412907"/>
                  </a:lnTo>
                  <a:lnTo>
                    <a:pt x="40093" y="412048"/>
                  </a:lnTo>
                  <a:lnTo>
                    <a:pt x="38793" y="411016"/>
                  </a:lnTo>
                  <a:lnTo>
                    <a:pt x="37457" y="411116"/>
                  </a:lnTo>
                  <a:lnTo>
                    <a:pt x="34226" y="412384"/>
                  </a:lnTo>
                  <a:lnTo>
                    <a:pt x="34475" y="409885"/>
                  </a:lnTo>
                  <a:lnTo>
                    <a:pt x="37066" y="408154"/>
                  </a:lnTo>
                  <a:lnTo>
                    <a:pt x="37239" y="406480"/>
                  </a:lnTo>
                  <a:lnTo>
                    <a:pt x="35631" y="405063"/>
                  </a:lnTo>
                  <a:lnTo>
                    <a:pt x="34851" y="403548"/>
                  </a:lnTo>
                  <a:lnTo>
                    <a:pt x="33302" y="403597"/>
                  </a:lnTo>
                  <a:lnTo>
                    <a:pt x="32511" y="401880"/>
                  </a:lnTo>
                  <a:lnTo>
                    <a:pt x="32595" y="399055"/>
                  </a:lnTo>
                  <a:lnTo>
                    <a:pt x="31806" y="396003"/>
                  </a:lnTo>
                  <a:lnTo>
                    <a:pt x="29876" y="393910"/>
                  </a:lnTo>
                  <a:lnTo>
                    <a:pt x="29466" y="392277"/>
                  </a:lnTo>
                  <a:lnTo>
                    <a:pt x="28078" y="389615"/>
                  </a:lnTo>
                  <a:lnTo>
                    <a:pt x="26216" y="389166"/>
                  </a:lnTo>
                  <a:lnTo>
                    <a:pt x="26280" y="383650"/>
                  </a:lnTo>
                  <a:lnTo>
                    <a:pt x="23107" y="379704"/>
                  </a:lnTo>
                  <a:lnTo>
                    <a:pt x="22287" y="379370"/>
                  </a:lnTo>
                  <a:lnTo>
                    <a:pt x="22996" y="376139"/>
                  </a:lnTo>
                  <a:lnTo>
                    <a:pt x="23628" y="374724"/>
                  </a:lnTo>
                  <a:lnTo>
                    <a:pt x="21342" y="375132"/>
                  </a:lnTo>
                  <a:lnTo>
                    <a:pt x="18744" y="374416"/>
                  </a:lnTo>
                  <a:lnTo>
                    <a:pt x="16471" y="374265"/>
                  </a:lnTo>
                  <a:lnTo>
                    <a:pt x="17579" y="372962"/>
                  </a:lnTo>
                  <a:lnTo>
                    <a:pt x="16071" y="372616"/>
                  </a:lnTo>
                  <a:lnTo>
                    <a:pt x="16233" y="371641"/>
                  </a:lnTo>
                  <a:lnTo>
                    <a:pt x="13761" y="371660"/>
                  </a:lnTo>
                  <a:lnTo>
                    <a:pt x="11878" y="369668"/>
                  </a:lnTo>
                  <a:lnTo>
                    <a:pt x="10359" y="369438"/>
                  </a:lnTo>
                  <a:lnTo>
                    <a:pt x="8605" y="369877"/>
                  </a:lnTo>
                  <a:lnTo>
                    <a:pt x="6766" y="369041"/>
                  </a:lnTo>
                  <a:lnTo>
                    <a:pt x="6503" y="367819"/>
                  </a:lnTo>
                  <a:lnTo>
                    <a:pt x="5120" y="366343"/>
                  </a:lnTo>
                  <a:lnTo>
                    <a:pt x="5199" y="364503"/>
                  </a:lnTo>
                  <a:lnTo>
                    <a:pt x="5923" y="360381"/>
                  </a:lnTo>
                  <a:lnTo>
                    <a:pt x="4442" y="358608"/>
                  </a:lnTo>
                  <a:lnTo>
                    <a:pt x="3867" y="357156"/>
                  </a:lnTo>
                  <a:lnTo>
                    <a:pt x="4679" y="354289"/>
                  </a:lnTo>
                  <a:lnTo>
                    <a:pt x="6948" y="351736"/>
                  </a:lnTo>
                  <a:lnTo>
                    <a:pt x="7612" y="350363"/>
                  </a:lnTo>
                  <a:lnTo>
                    <a:pt x="6186" y="348745"/>
                  </a:lnTo>
                  <a:lnTo>
                    <a:pt x="5809" y="345856"/>
                  </a:lnTo>
                  <a:lnTo>
                    <a:pt x="6229" y="342802"/>
                  </a:lnTo>
                  <a:lnTo>
                    <a:pt x="8855" y="340460"/>
                  </a:lnTo>
                  <a:lnTo>
                    <a:pt x="8947" y="338064"/>
                  </a:lnTo>
                  <a:lnTo>
                    <a:pt x="9502" y="335611"/>
                  </a:lnTo>
                  <a:lnTo>
                    <a:pt x="10771" y="335031"/>
                  </a:lnTo>
                  <a:lnTo>
                    <a:pt x="12986" y="335539"/>
                  </a:lnTo>
                  <a:lnTo>
                    <a:pt x="15238" y="335160"/>
                  </a:lnTo>
                  <a:lnTo>
                    <a:pt x="15989" y="334173"/>
                  </a:lnTo>
                  <a:lnTo>
                    <a:pt x="15742" y="331332"/>
                  </a:lnTo>
                  <a:lnTo>
                    <a:pt x="16967" y="330215"/>
                  </a:lnTo>
                  <a:lnTo>
                    <a:pt x="18019" y="331070"/>
                  </a:lnTo>
                  <a:lnTo>
                    <a:pt x="19969" y="330387"/>
                  </a:lnTo>
                  <a:lnTo>
                    <a:pt x="20277" y="328869"/>
                  </a:lnTo>
                  <a:lnTo>
                    <a:pt x="21728" y="325994"/>
                  </a:lnTo>
                  <a:lnTo>
                    <a:pt x="23426" y="326554"/>
                  </a:lnTo>
                  <a:lnTo>
                    <a:pt x="24094" y="326392"/>
                  </a:lnTo>
                  <a:lnTo>
                    <a:pt x="23899" y="323306"/>
                  </a:lnTo>
                  <a:lnTo>
                    <a:pt x="25002" y="322135"/>
                  </a:lnTo>
                  <a:lnTo>
                    <a:pt x="25124" y="320590"/>
                  </a:lnTo>
                  <a:lnTo>
                    <a:pt x="23839" y="319474"/>
                  </a:lnTo>
                  <a:lnTo>
                    <a:pt x="21624" y="318467"/>
                  </a:lnTo>
                  <a:lnTo>
                    <a:pt x="20003" y="315937"/>
                  </a:lnTo>
                  <a:lnTo>
                    <a:pt x="19935" y="313186"/>
                  </a:lnTo>
                  <a:lnTo>
                    <a:pt x="19445" y="309846"/>
                  </a:lnTo>
                  <a:lnTo>
                    <a:pt x="20463" y="307401"/>
                  </a:lnTo>
                  <a:lnTo>
                    <a:pt x="21975" y="307366"/>
                  </a:lnTo>
                  <a:lnTo>
                    <a:pt x="23507" y="305540"/>
                  </a:lnTo>
                  <a:lnTo>
                    <a:pt x="26985" y="302248"/>
                  </a:lnTo>
                  <a:lnTo>
                    <a:pt x="27862" y="300930"/>
                  </a:lnTo>
                  <a:lnTo>
                    <a:pt x="29937" y="301275"/>
                  </a:lnTo>
                  <a:lnTo>
                    <a:pt x="30747" y="299298"/>
                  </a:lnTo>
                  <a:lnTo>
                    <a:pt x="31960" y="298196"/>
                  </a:lnTo>
                  <a:lnTo>
                    <a:pt x="33411" y="298652"/>
                  </a:lnTo>
                  <a:lnTo>
                    <a:pt x="34443" y="298213"/>
                  </a:lnTo>
                  <a:lnTo>
                    <a:pt x="34829" y="296387"/>
                  </a:lnTo>
                  <a:lnTo>
                    <a:pt x="36296" y="295521"/>
                  </a:lnTo>
                  <a:lnTo>
                    <a:pt x="37675" y="295324"/>
                  </a:lnTo>
                  <a:lnTo>
                    <a:pt x="38604" y="298823"/>
                  </a:lnTo>
                  <a:lnTo>
                    <a:pt x="40634" y="299635"/>
                  </a:lnTo>
                  <a:lnTo>
                    <a:pt x="41401" y="302228"/>
                  </a:lnTo>
                  <a:lnTo>
                    <a:pt x="42557" y="302338"/>
                  </a:lnTo>
                  <a:lnTo>
                    <a:pt x="44527" y="301489"/>
                  </a:lnTo>
                  <a:lnTo>
                    <a:pt x="46058" y="302482"/>
                  </a:lnTo>
                  <a:lnTo>
                    <a:pt x="47096" y="302368"/>
                  </a:lnTo>
                  <a:lnTo>
                    <a:pt x="48991" y="301038"/>
                  </a:lnTo>
                  <a:lnTo>
                    <a:pt x="50613" y="300488"/>
                  </a:lnTo>
                  <a:lnTo>
                    <a:pt x="53153" y="300325"/>
                  </a:lnTo>
                  <a:lnTo>
                    <a:pt x="55029" y="300696"/>
                  </a:lnTo>
                  <a:lnTo>
                    <a:pt x="56879" y="300213"/>
                  </a:lnTo>
                  <a:lnTo>
                    <a:pt x="58206" y="297666"/>
                  </a:lnTo>
                  <a:lnTo>
                    <a:pt x="57635" y="295483"/>
                  </a:lnTo>
                  <a:lnTo>
                    <a:pt x="59396" y="291932"/>
                  </a:lnTo>
                  <a:lnTo>
                    <a:pt x="61316" y="292374"/>
                  </a:lnTo>
                  <a:lnTo>
                    <a:pt x="62968" y="292164"/>
                  </a:lnTo>
                  <a:lnTo>
                    <a:pt x="63584" y="290634"/>
                  </a:lnTo>
                  <a:lnTo>
                    <a:pt x="64699" y="290513"/>
                  </a:lnTo>
                  <a:lnTo>
                    <a:pt x="64985" y="288430"/>
                  </a:lnTo>
                  <a:lnTo>
                    <a:pt x="62499" y="287580"/>
                  </a:lnTo>
                  <a:lnTo>
                    <a:pt x="61183" y="286486"/>
                  </a:lnTo>
                  <a:lnTo>
                    <a:pt x="62582" y="285033"/>
                  </a:lnTo>
                  <a:lnTo>
                    <a:pt x="61772" y="282989"/>
                  </a:lnTo>
                  <a:lnTo>
                    <a:pt x="62377" y="280436"/>
                  </a:lnTo>
                  <a:lnTo>
                    <a:pt x="65229" y="277967"/>
                  </a:lnTo>
                  <a:lnTo>
                    <a:pt x="64561" y="274373"/>
                  </a:lnTo>
                  <a:lnTo>
                    <a:pt x="64727" y="272738"/>
                  </a:lnTo>
                  <a:lnTo>
                    <a:pt x="66403" y="270263"/>
                  </a:lnTo>
                  <a:lnTo>
                    <a:pt x="66733" y="267092"/>
                  </a:lnTo>
                  <a:lnTo>
                    <a:pt x="68538" y="266384"/>
                  </a:lnTo>
                  <a:lnTo>
                    <a:pt x="68947" y="264126"/>
                  </a:lnTo>
                  <a:lnTo>
                    <a:pt x="70310" y="262491"/>
                  </a:lnTo>
                  <a:lnTo>
                    <a:pt x="70704" y="260316"/>
                  </a:lnTo>
                  <a:lnTo>
                    <a:pt x="71057" y="259004"/>
                  </a:lnTo>
                  <a:lnTo>
                    <a:pt x="70288" y="258386"/>
                  </a:lnTo>
                  <a:lnTo>
                    <a:pt x="67599" y="259758"/>
                  </a:lnTo>
                  <a:lnTo>
                    <a:pt x="66729" y="256689"/>
                  </a:lnTo>
                  <a:lnTo>
                    <a:pt x="64976" y="255715"/>
                  </a:lnTo>
                  <a:lnTo>
                    <a:pt x="62193" y="255697"/>
                  </a:lnTo>
                  <a:lnTo>
                    <a:pt x="60875" y="252985"/>
                  </a:lnTo>
                  <a:lnTo>
                    <a:pt x="60553" y="251899"/>
                  </a:lnTo>
                  <a:lnTo>
                    <a:pt x="60720" y="241680"/>
                  </a:lnTo>
                  <a:lnTo>
                    <a:pt x="59553" y="238657"/>
                  </a:lnTo>
                  <a:lnTo>
                    <a:pt x="60583" y="237418"/>
                  </a:lnTo>
                  <a:lnTo>
                    <a:pt x="60018" y="236460"/>
                  </a:lnTo>
                  <a:lnTo>
                    <a:pt x="59857" y="234598"/>
                  </a:lnTo>
                  <a:lnTo>
                    <a:pt x="56900" y="234961"/>
                  </a:lnTo>
                  <a:lnTo>
                    <a:pt x="55489" y="234728"/>
                  </a:lnTo>
                  <a:lnTo>
                    <a:pt x="53019" y="235361"/>
                  </a:lnTo>
                  <a:lnTo>
                    <a:pt x="52531" y="233997"/>
                  </a:lnTo>
                  <a:lnTo>
                    <a:pt x="50219" y="235028"/>
                  </a:lnTo>
                  <a:lnTo>
                    <a:pt x="48301" y="235016"/>
                  </a:lnTo>
                  <a:lnTo>
                    <a:pt x="47363" y="234068"/>
                  </a:lnTo>
                  <a:lnTo>
                    <a:pt x="47575" y="233086"/>
                  </a:lnTo>
                  <a:lnTo>
                    <a:pt x="49073" y="232189"/>
                  </a:lnTo>
                  <a:lnTo>
                    <a:pt x="48045" y="230262"/>
                  </a:lnTo>
                  <a:lnTo>
                    <a:pt x="47664" y="230925"/>
                  </a:lnTo>
                  <a:lnTo>
                    <a:pt x="45616" y="232051"/>
                  </a:lnTo>
                  <a:lnTo>
                    <a:pt x="41017" y="230787"/>
                  </a:lnTo>
                  <a:lnTo>
                    <a:pt x="40184" y="231008"/>
                  </a:lnTo>
                  <a:lnTo>
                    <a:pt x="38758" y="229995"/>
                  </a:lnTo>
                  <a:lnTo>
                    <a:pt x="37447" y="230508"/>
                  </a:lnTo>
                  <a:lnTo>
                    <a:pt x="36220" y="226896"/>
                  </a:lnTo>
                  <a:lnTo>
                    <a:pt x="36295" y="224714"/>
                  </a:lnTo>
                  <a:lnTo>
                    <a:pt x="35770" y="224176"/>
                  </a:lnTo>
                  <a:lnTo>
                    <a:pt x="31869" y="223397"/>
                  </a:lnTo>
                  <a:lnTo>
                    <a:pt x="28729" y="221884"/>
                  </a:lnTo>
                  <a:lnTo>
                    <a:pt x="29428" y="221243"/>
                  </a:lnTo>
                  <a:lnTo>
                    <a:pt x="31509" y="220894"/>
                  </a:lnTo>
                  <a:lnTo>
                    <a:pt x="32838" y="219205"/>
                  </a:lnTo>
                  <a:lnTo>
                    <a:pt x="33187" y="217351"/>
                  </a:lnTo>
                  <a:lnTo>
                    <a:pt x="32728" y="215344"/>
                  </a:lnTo>
                  <a:lnTo>
                    <a:pt x="33112" y="214077"/>
                  </a:lnTo>
                  <a:lnTo>
                    <a:pt x="35698" y="214934"/>
                  </a:lnTo>
                  <a:lnTo>
                    <a:pt x="37218" y="218733"/>
                  </a:lnTo>
                  <a:lnTo>
                    <a:pt x="39950" y="217501"/>
                  </a:lnTo>
                  <a:lnTo>
                    <a:pt x="40942" y="215141"/>
                  </a:lnTo>
                  <a:lnTo>
                    <a:pt x="40128" y="213327"/>
                  </a:lnTo>
                  <a:lnTo>
                    <a:pt x="38773" y="208437"/>
                  </a:lnTo>
                  <a:lnTo>
                    <a:pt x="40685" y="207281"/>
                  </a:lnTo>
                  <a:lnTo>
                    <a:pt x="42338" y="207689"/>
                  </a:lnTo>
                  <a:lnTo>
                    <a:pt x="43737" y="208636"/>
                  </a:lnTo>
                  <a:lnTo>
                    <a:pt x="45994" y="207443"/>
                  </a:lnTo>
                  <a:lnTo>
                    <a:pt x="49595" y="206868"/>
                  </a:lnTo>
                  <a:lnTo>
                    <a:pt x="49871" y="204884"/>
                  </a:lnTo>
                  <a:lnTo>
                    <a:pt x="50480" y="203832"/>
                  </a:lnTo>
                  <a:lnTo>
                    <a:pt x="53278" y="204202"/>
                  </a:lnTo>
                  <a:lnTo>
                    <a:pt x="55980" y="202924"/>
                  </a:lnTo>
                  <a:lnTo>
                    <a:pt x="57741" y="202534"/>
                  </a:lnTo>
                  <a:lnTo>
                    <a:pt x="60560" y="202867"/>
                  </a:lnTo>
                  <a:lnTo>
                    <a:pt x="64658" y="201021"/>
                  </a:lnTo>
                  <a:lnTo>
                    <a:pt x="67308" y="198077"/>
                  </a:lnTo>
                  <a:lnTo>
                    <a:pt x="68310" y="196344"/>
                  </a:lnTo>
                  <a:lnTo>
                    <a:pt x="68582" y="194685"/>
                  </a:lnTo>
                  <a:lnTo>
                    <a:pt x="66557" y="193789"/>
                  </a:lnTo>
                  <a:lnTo>
                    <a:pt x="64715" y="194159"/>
                  </a:lnTo>
                  <a:lnTo>
                    <a:pt x="63147" y="192216"/>
                  </a:lnTo>
                  <a:lnTo>
                    <a:pt x="59529" y="194035"/>
                  </a:lnTo>
                  <a:lnTo>
                    <a:pt x="56575" y="192494"/>
                  </a:lnTo>
                  <a:lnTo>
                    <a:pt x="54646" y="192485"/>
                  </a:lnTo>
                  <a:lnTo>
                    <a:pt x="52890" y="187951"/>
                  </a:lnTo>
                  <a:lnTo>
                    <a:pt x="53697" y="186549"/>
                  </a:lnTo>
                  <a:lnTo>
                    <a:pt x="51750" y="184550"/>
                  </a:lnTo>
                  <a:lnTo>
                    <a:pt x="51611" y="183674"/>
                  </a:lnTo>
                  <a:lnTo>
                    <a:pt x="52825" y="180569"/>
                  </a:lnTo>
                  <a:lnTo>
                    <a:pt x="52800" y="179276"/>
                  </a:lnTo>
                  <a:lnTo>
                    <a:pt x="53414" y="177342"/>
                  </a:lnTo>
                  <a:lnTo>
                    <a:pt x="52068" y="177046"/>
                  </a:lnTo>
                  <a:lnTo>
                    <a:pt x="52622" y="173848"/>
                  </a:lnTo>
                  <a:lnTo>
                    <a:pt x="51033" y="172171"/>
                  </a:lnTo>
                  <a:lnTo>
                    <a:pt x="49609" y="172478"/>
                  </a:lnTo>
                  <a:lnTo>
                    <a:pt x="47863" y="170675"/>
                  </a:lnTo>
                  <a:lnTo>
                    <a:pt x="48320" y="170170"/>
                  </a:lnTo>
                  <a:lnTo>
                    <a:pt x="47283" y="167826"/>
                  </a:lnTo>
                  <a:lnTo>
                    <a:pt x="46196" y="167024"/>
                  </a:lnTo>
                  <a:lnTo>
                    <a:pt x="44846" y="163490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895506" y="3358643"/>
              <a:ext cx="404701" cy="384474"/>
            </a:xfrm>
            <a:custGeom>
              <a:avLst/>
              <a:pathLst>
                <a:path w="404701" h="384474">
                  <a:moveTo>
                    <a:pt x="219136" y="314025"/>
                  </a:moveTo>
                  <a:lnTo>
                    <a:pt x="218337" y="313225"/>
                  </a:lnTo>
                  <a:lnTo>
                    <a:pt x="218635" y="311406"/>
                  </a:lnTo>
                  <a:lnTo>
                    <a:pt x="219420" y="310920"/>
                  </a:lnTo>
                  <a:lnTo>
                    <a:pt x="218293" y="308969"/>
                  </a:lnTo>
                  <a:lnTo>
                    <a:pt x="216066" y="306477"/>
                  </a:lnTo>
                  <a:lnTo>
                    <a:pt x="213652" y="306206"/>
                  </a:lnTo>
                  <a:lnTo>
                    <a:pt x="211738" y="306754"/>
                  </a:lnTo>
                  <a:lnTo>
                    <a:pt x="210797" y="308840"/>
                  </a:lnTo>
                  <a:lnTo>
                    <a:pt x="210027" y="309325"/>
                  </a:lnTo>
                  <a:lnTo>
                    <a:pt x="209466" y="310979"/>
                  </a:lnTo>
                  <a:lnTo>
                    <a:pt x="207953" y="310462"/>
                  </a:lnTo>
                  <a:lnTo>
                    <a:pt x="206775" y="312404"/>
                  </a:lnTo>
                  <a:lnTo>
                    <a:pt x="205227" y="313174"/>
                  </a:lnTo>
                  <a:lnTo>
                    <a:pt x="203924" y="313020"/>
                  </a:lnTo>
                  <a:lnTo>
                    <a:pt x="200720" y="315446"/>
                  </a:lnTo>
                  <a:lnTo>
                    <a:pt x="200122" y="315434"/>
                  </a:lnTo>
                  <a:lnTo>
                    <a:pt x="197400" y="317606"/>
                  </a:lnTo>
                  <a:lnTo>
                    <a:pt x="195410" y="316948"/>
                  </a:lnTo>
                  <a:lnTo>
                    <a:pt x="194042" y="315500"/>
                  </a:lnTo>
                  <a:lnTo>
                    <a:pt x="192178" y="315475"/>
                  </a:lnTo>
                  <a:lnTo>
                    <a:pt x="190256" y="313320"/>
                  </a:lnTo>
                  <a:lnTo>
                    <a:pt x="190736" y="311839"/>
                  </a:lnTo>
                  <a:lnTo>
                    <a:pt x="189036" y="311276"/>
                  </a:lnTo>
                  <a:lnTo>
                    <a:pt x="188822" y="310255"/>
                  </a:lnTo>
                  <a:lnTo>
                    <a:pt x="185024" y="307255"/>
                  </a:lnTo>
                  <a:lnTo>
                    <a:pt x="184393" y="305851"/>
                  </a:lnTo>
                  <a:lnTo>
                    <a:pt x="183443" y="305357"/>
                  </a:lnTo>
                  <a:lnTo>
                    <a:pt x="180923" y="306183"/>
                  </a:lnTo>
                  <a:lnTo>
                    <a:pt x="180048" y="306982"/>
                  </a:lnTo>
                  <a:lnTo>
                    <a:pt x="179476" y="309592"/>
                  </a:lnTo>
                  <a:lnTo>
                    <a:pt x="177444" y="309630"/>
                  </a:lnTo>
                  <a:lnTo>
                    <a:pt x="176751" y="307911"/>
                  </a:lnTo>
                  <a:lnTo>
                    <a:pt x="174883" y="308219"/>
                  </a:lnTo>
                  <a:lnTo>
                    <a:pt x="171976" y="306065"/>
                  </a:lnTo>
                  <a:lnTo>
                    <a:pt x="169856" y="306509"/>
                  </a:lnTo>
                  <a:lnTo>
                    <a:pt x="169091" y="307811"/>
                  </a:lnTo>
                  <a:lnTo>
                    <a:pt x="169299" y="309426"/>
                  </a:lnTo>
                  <a:lnTo>
                    <a:pt x="167888" y="309964"/>
                  </a:lnTo>
                  <a:lnTo>
                    <a:pt x="167280" y="308887"/>
                  </a:lnTo>
                  <a:lnTo>
                    <a:pt x="164164" y="308470"/>
                  </a:lnTo>
                  <a:lnTo>
                    <a:pt x="162684" y="309529"/>
                  </a:lnTo>
                  <a:lnTo>
                    <a:pt x="162022" y="308331"/>
                  </a:lnTo>
                  <a:lnTo>
                    <a:pt x="160872" y="308089"/>
                  </a:lnTo>
                  <a:lnTo>
                    <a:pt x="159254" y="309167"/>
                  </a:lnTo>
                  <a:lnTo>
                    <a:pt x="157217" y="309881"/>
                  </a:lnTo>
                  <a:lnTo>
                    <a:pt x="155434" y="310937"/>
                  </a:lnTo>
                  <a:lnTo>
                    <a:pt x="154888" y="312016"/>
                  </a:lnTo>
                  <a:lnTo>
                    <a:pt x="152768" y="311445"/>
                  </a:lnTo>
                  <a:lnTo>
                    <a:pt x="149602" y="310984"/>
                  </a:lnTo>
                  <a:lnTo>
                    <a:pt x="148677" y="310191"/>
                  </a:lnTo>
                  <a:lnTo>
                    <a:pt x="147025" y="310163"/>
                  </a:lnTo>
                  <a:lnTo>
                    <a:pt x="144873" y="308749"/>
                  </a:lnTo>
                  <a:lnTo>
                    <a:pt x="140541" y="308111"/>
                  </a:lnTo>
                  <a:lnTo>
                    <a:pt x="139335" y="309300"/>
                  </a:lnTo>
                  <a:lnTo>
                    <a:pt x="137525" y="309490"/>
                  </a:lnTo>
                  <a:lnTo>
                    <a:pt x="136182" y="309242"/>
                  </a:lnTo>
                  <a:lnTo>
                    <a:pt x="134136" y="311162"/>
                  </a:lnTo>
                  <a:lnTo>
                    <a:pt x="132118" y="310585"/>
                  </a:lnTo>
                  <a:lnTo>
                    <a:pt x="128633" y="310399"/>
                  </a:lnTo>
                  <a:lnTo>
                    <a:pt x="127259" y="311692"/>
                  </a:lnTo>
                  <a:lnTo>
                    <a:pt x="126406" y="313733"/>
                  </a:lnTo>
                  <a:lnTo>
                    <a:pt x="124028" y="311908"/>
                  </a:lnTo>
                  <a:lnTo>
                    <a:pt x="120338" y="309490"/>
                  </a:lnTo>
                  <a:lnTo>
                    <a:pt x="120213" y="308891"/>
                  </a:lnTo>
                  <a:lnTo>
                    <a:pt x="118723" y="308316"/>
                  </a:lnTo>
                  <a:lnTo>
                    <a:pt x="116747" y="308448"/>
                  </a:lnTo>
                  <a:lnTo>
                    <a:pt x="115561" y="309527"/>
                  </a:lnTo>
                  <a:lnTo>
                    <a:pt x="110695" y="305845"/>
                  </a:lnTo>
                  <a:lnTo>
                    <a:pt x="109706" y="304407"/>
                  </a:lnTo>
                  <a:lnTo>
                    <a:pt x="109542" y="302168"/>
                  </a:lnTo>
                  <a:lnTo>
                    <a:pt x="108552" y="302195"/>
                  </a:lnTo>
                  <a:lnTo>
                    <a:pt x="106395" y="303966"/>
                  </a:lnTo>
                  <a:lnTo>
                    <a:pt x="104700" y="303158"/>
                  </a:lnTo>
                  <a:lnTo>
                    <a:pt x="103828" y="302202"/>
                  </a:lnTo>
                  <a:lnTo>
                    <a:pt x="102679" y="299251"/>
                  </a:lnTo>
                  <a:lnTo>
                    <a:pt x="101129" y="299024"/>
                  </a:lnTo>
                  <a:lnTo>
                    <a:pt x="98402" y="299938"/>
                  </a:lnTo>
                  <a:lnTo>
                    <a:pt x="97134" y="299700"/>
                  </a:lnTo>
                  <a:lnTo>
                    <a:pt x="96362" y="298002"/>
                  </a:lnTo>
                  <a:lnTo>
                    <a:pt x="93193" y="297401"/>
                  </a:lnTo>
                  <a:lnTo>
                    <a:pt x="91641" y="295836"/>
                  </a:lnTo>
                  <a:lnTo>
                    <a:pt x="89214" y="294298"/>
                  </a:lnTo>
                  <a:lnTo>
                    <a:pt x="87532" y="292264"/>
                  </a:lnTo>
                  <a:lnTo>
                    <a:pt x="84251" y="291051"/>
                  </a:lnTo>
                  <a:lnTo>
                    <a:pt x="82728" y="292114"/>
                  </a:lnTo>
                  <a:lnTo>
                    <a:pt x="82529" y="290478"/>
                  </a:lnTo>
                  <a:lnTo>
                    <a:pt x="80926" y="290483"/>
                  </a:lnTo>
                  <a:lnTo>
                    <a:pt x="78653" y="292845"/>
                  </a:lnTo>
                  <a:lnTo>
                    <a:pt x="77113" y="292500"/>
                  </a:lnTo>
                  <a:lnTo>
                    <a:pt x="75251" y="290435"/>
                  </a:lnTo>
                  <a:lnTo>
                    <a:pt x="75014" y="288471"/>
                  </a:lnTo>
                  <a:lnTo>
                    <a:pt x="74137" y="286967"/>
                  </a:lnTo>
                  <a:lnTo>
                    <a:pt x="71999" y="285401"/>
                  </a:lnTo>
                  <a:lnTo>
                    <a:pt x="71018" y="283299"/>
                  </a:lnTo>
                  <a:lnTo>
                    <a:pt x="71686" y="280334"/>
                  </a:lnTo>
                  <a:lnTo>
                    <a:pt x="71243" y="279607"/>
                  </a:lnTo>
                  <a:lnTo>
                    <a:pt x="69271" y="281180"/>
                  </a:lnTo>
                  <a:lnTo>
                    <a:pt x="67723" y="280657"/>
                  </a:lnTo>
                  <a:lnTo>
                    <a:pt x="67216" y="278726"/>
                  </a:lnTo>
                  <a:lnTo>
                    <a:pt x="65568" y="275199"/>
                  </a:lnTo>
                  <a:lnTo>
                    <a:pt x="62437" y="274253"/>
                  </a:lnTo>
                  <a:lnTo>
                    <a:pt x="59781" y="272426"/>
                  </a:lnTo>
                  <a:lnTo>
                    <a:pt x="59835" y="270329"/>
                  </a:lnTo>
                  <a:lnTo>
                    <a:pt x="59155" y="269432"/>
                  </a:lnTo>
                  <a:lnTo>
                    <a:pt x="57534" y="270978"/>
                  </a:lnTo>
                  <a:lnTo>
                    <a:pt x="56985" y="270637"/>
                  </a:lnTo>
                  <a:lnTo>
                    <a:pt x="57215" y="268677"/>
                  </a:lnTo>
                  <a:lnTo>
                    <a:pt x="56757" y="267426"/>
                  </a:lnTo>
                  <a:lnTo>
                    <a:pt x="57419" y="265508"/>
                  </a:lnTo>
                  <a:lnTo>
                    <a:pt x="58738" y="264282"/>
                  </a:lnTo>
                  <a:lnTo>
                    <a:pt x="57784" y="261639"/>
                  </a:lnTo>
                  <a:lnTo>
                    <a:pt x="56609" y="260609"/>
                  </a:lnTo>
                  <a:lnTo>
                    <a:pt x="56459" y="259019"/>
                  </a:lnTo>
                  <a:lnTo>
                    <a:pt x="52538" y="258524"/>
                  </a:lnTo>
                  <a:lnTo>
                    <a:pt x="51493" y="258998"/>
                  </a:lnTo>
                  <a:lnTo>
                    <a:pt x="50827" y="258082"/>
                  </a:lnTo>
                  <a:lnTo>
                    <a:pt x="53542" y="256669"/>
                  </a:lnTo>
                  <a:lnTo>
                    <a:pt x="53416" y="255516"/>
                  </a:lnTo>
                  <a:lnTo>
                    <a:pt x="52519" y="254413"/>
                  </a:lnTo>
                  <a:lnTo>
                    <a:pt x="52680" y="253321"/>
                  </a:lnTo>
                  <a:lnTo>
                    <a:pt x="49638" y="251361"/>
                  </a:lnTo>
                  <a:lnTo>
                    <a:pt x="49393" y="250298"/>
                  </a:lnTo>
                  <a:lnTo>
                    <a:pt x="47989" y="249586"/>
                  </a:lnTo>
                  <a:lnTo>
                    <a:pt x="46840" y="248240"/>
                  </a:lnTo>
                  <a:lnTo>
                    <a:pt x="44850" y="248119"/>
                  </a:lnTo>
                  <a:lnTo>
                    <a:pt x="44440" y="246811"/>
                  </a:lnTo>
                  <a:lnTo>
                    <a:pt x="43221" y="246144"/>
                  </a:lnTo>
                  <a:lnTo>
                    <a:pt x="41856" y="244245"/>
                  </a:lnTo>
                  <a:lnTo>
                    <a:pt x="40183" y="242607"/>
                  </a:lnTo>
                  <a:lnTo>
                    <a:pt x="40046" y="241486"/>
                  </a:lnTo>
                  <a:lnTo>
                    <a:pt x="41006" y="239983"/>
                  </a:lnTo>
                  <a:lnTo>
                    <a:pt x="41165" y="237363"/>
                  </a:lnTo>
                  <a:lnTo>
                    <a:pt x="43033" y="236415"/>
                  </a:lnTo>
                  <a:lnTo>
                    <a:pt x="42618" y="235000"/>
                  </a:lnTo>
                  <a:lnTo>
                    <a:pt x="42818" y="233433"/>
                  </a:lnTo>
                  <a:lnTo>
                    <a:pt x="40932" y="228776"/>
                  </a:lnTo>
                  <a:lnTo>
                    <a:pt x="42480" y="227639"/>
                  </a:lnTo>
                  <a:lnTo>
                    <a:pt x="42896" y="224395"/>
                  </a:lnTo>
                  <a:lnTo>
                    <a:pt x="42390" y="222267"/>
                  </a:lnTo>
                  <a:lnTo>
                    <a:pt x="41369" y="221322"/>
                  </a:lnTo>
                  <a:lnTo>
                    <a:pt x="41779" y="219215"/>
                  </a:lnTo>
                  <a:lnTo>
                    <a:pt x="41378" y="217820"/>
                  </a:lnTo>
                  <a:lnTo>
                    <a:pt x="38999" y="215465"/>
                  </a:lnTo>
                  <a:lnTo>
                    <a:pt x="37348" y="214626"/>
                  </a:lnTo>
                  <a:lnTo>
                    <a:pt x="33364" y="213502"/>
                  </a:lnTo>
                  <a:lnTo>
                    <a:pt x="32005" y="211722"/>
                  </a:lnTo>
                  <a:lnTo>
                    <a:pt x="30981" y="211307"/>
                  </a:lnTo>
                  <a:lnTo>
                    <a:pt x="29781" y="209031"/>
                  </a:lnTo>
                  <a:lnTo>
                    <a:pt x="30361" y="207492"/>
                  </a:lnTo>
                  <a:lnTo>
                    <a:pt x="29371" y="205605"/>
                  </a:lnTo>
                  <a:lnTo>
                    <a:pt x="28229" y="202668"/>
                  </a:lnTo>
                  <a:lnTo>
                    <a:pt x="27139" y="201087"/>
                  </a:lnTo>
                  <a:lnTo>
                    <a:pt x="24511" y="200877"/>
                  </a:lnTo>
                  <a:lnTo>
                    <a:pt x="23524" y="200189"/>
                  </a:lnTo>
                  <a:lnTo>
                    <a:pt x="22663" y="198195"/>
                  </a:lnTo>
                  <a:lnTo>
                    <a:pt x="20889" y="197791"/>
                  </a:lnTo>
                  <a:lnTo>
                    <a:pt x="19452" y="196712"/>
                  </a:lnTo>
                  <a:lnTo>
                    <a:pt x="17215" y="197246"/>
                  </a:lnTo>
                  <a:lnTo>
                    <a:pt x="16216" y="196725"/>
                  </a:lnTo>
                  <a:lnTo>
                    <a:pt x="15473" y="195278"/>
                  </a:lnTo>
                  <a:lnTo>
                    <a:pt x="14617" y="194008"/>
                  </a:lnTo>
                  <a:lnTo>
                    <a:pt x="14933" y="193014"/>
                  </a:lnTo>
                  <a:lnTo>
                    <a:pt x="16193" y="192440"/>
                  </a:lnTo>
                  <a:lnTo>
                    <a:pt x="17992" y="190561"/>
                  </a:lnTo>
                  <a:lnTo>
                    <a:pt x="19901" y="190038"/>
                  </a:lnTo>
                  <a:lnTo>
                    <a:pt x="19991" y="187941"/>
                  </a:lnTo>
                  <a:lnTo>
                    <a:pt x="18867" y="187726"/>
                  </a:lnTo>
                  <a:lnTo>
                    <a:pt x="18620" y="185940"/>
                  </a:lnTo>
                  <a:lnTo>
                    <a:pt x="16988" y="182727"/>
                  </a:lnTo>
                  <a:lnTo>
                    <a:pt x="16212" y="183466"/>
                  </a:lnTo>
                  <a:lnTo>
                    <a:pt x="14575" y="183485"/>
                  </a:lnTo>
                  <a:lnTo>
                    <a:pt x="15140" y="179733"/>
                  </a:lnTo>
                  <a:lnTo>
                    <a:pt x="14906" y="177481"/>
                  </a:lnTo>
                  <a:lnTo>
                    <a:pt x="16335" y="176550"/>
                  </a:lnTo>
                  <a:lnTo>
                    <a:pt x="16988" y="174725"/>
                  </a:lnTo>
                  <a:lnTo>
                    <a:pt x="18130" y="172904"/>
                  </a:lnTo>
                  <a:lnTo>
                    <a:pt x="16833" y="171621"/>
                  </a:lnTo>
                  <a:lnTo>
                    <a:pt x="14645" y="171523"/>
                  </a:lnTo>
                  <a:lnTo>
                    <a:pt x="14732" y="170627"/>
                  </a:lnTo>
                  <a:lnTo>
                    <a:pt x="12729" y="170392"/>
                  </a:lnTo>
                  <a:lnTo>
                    <a:pt x="12305" y="168883"/>
                  </a:lnTo>
                  <a:lnTo>
                    <a:pt x="9497" y="168521"/>
                  </a:lnTo>
                  <a:lnTo>
                    <a:pt x="8325" y="167386"/>
                  </a:lnTo>
                  <a:lnTo>
                    <a:pt x="5096" y="166537"/>
                  </a:lnTo>
                  <a:lnTo>
                    <a:pt x="5277" y="165715"/>
                  </a:lnTo>
                  <a:lnTo>
                    <a:pt x="4378" y="163086"/>
                  </a:lnTo>
                  <a:lnTo>
                    <a:pt x="5716" y="162812"/>
                  </a:lnTo>
                  <a:lnTo>
                    <a:pt x="7301" y="160366"/>
                  </a:lnTo>
                  <a:lnTo>
                    <a:pt x="8866" y="160584"/>
                  </a:lnTo>
                  <a:lnTo>
                    <a:pt x="9161" y="158636"/>
                  </a:lnTo>
                  <a:lnTo>
                    <a:pt x="8306" y="157854"/>
                  </a:lnTo>
                  <a:lnTo>
                    <a:pt x="7290" y="154916"/>
                  </a:lnTo>
                  <a:lnTo>
                    <a:pt x="4535" y="153665"/>
                  </a:lnTo>
                  <a:lnTo>
                    <a:pt x="3151" y="152723"/>
                  </a:lnTo>
                  <a:lnTo>
                    <a:pt x="2118" y="149367"/>
                  </a:lnTo>
                  <a:lnTo>
                    <a:pt x="567" y="147184"/>
                  </a:lnTo>
                  <a:lnTo>
                    <a:pt x="0" y="145260"/>
                  </a:lnTo>
                  <a:lnTo>
                    <a:pt x="786" y="143192"/>
                  </a:lnTo>
                  <a:lnTo>
                    <a:pt x="2496" y="141753"/>
                  </a:lnTo>
                  <a:lnTo>
                    <a:pt x="430" y="141445"/>
                  </a:lnTo>
                  <a:lnTo>
                    <a:pt x="1200" y="138822"/>
                  </a:lnTo>
                  <a:lnTo>
                    <a:pt x="3036" y="139701"/>
                  </a:lnTo>
                  <a:lnTo>
                    <a:pt x="4136" y="139760"/>
                  </a:lnTo>
                  <a:lnTo>
                    <a:pt x="6000" y="137625"/>
                  </a:lnTo>
                  <a:lnTo>
                    <a:pt x="7341" y="137486"/>
                  </a:lnTo>
                  <a:lnTo>
                    <a:pt x="11128" y="140127"/>
                  </a:lnTo>
                  <a:lnTo>
                    <a:pt x="12044" y="140118"/>
                  </a:lnTo>
                  <a:lnTo>
                    <a:pt x="16137" y="138268"/>
                  </a:lnTo>
                  <a:lnTo>
                    <a:pt x="18870" y="138215"/>
                  </a:lnTo>
                  <a:lnTo>
                    <a:pt x="22261" y="138538"/>
                  </a:lnTo>
                  <a:lnTo>
                    <a:pt x="25006" y="134786"/>
                  </a:lnTo>
                  <a:lnTo>
                    <a:pt x="26996" y="135065"/>
                  </a:lnTo>
                  <a:lnTo>
                    <a:pt x="29080" y="136925"/>
                  </a:lnTo>
                  <a:lnTo>
                    <a:pt x="33658" y="135536"/>
                  </a:lnTo>
                  <a:lnTo>
                    <a:pt x="35548" y="132256"/>
                  </a:lnTo>
                  <a:lnTo>
                    <a:pt x="35991" y="128702"/>
                  </a:lnTo>
                  <a:lnTo>
                    <a:pt x="37665" y="129051"/>
                  </a:lnTo>
                  <a:lnTo>
                    <a:pt x="38830" y="130563"/>
                  </a:lnTo>
                  <a:lnTo>
                    <a:pt x="39616" y="130563"/>
                  </a:lnTo>
                  <a:lnTo>
                    <a:pt x="43107" y="128075"/>
                  </a:lnTo>
                  <a:lnTo>
                    <a:pt x="45390" y="127066"/>
                  </a:lnTo>
                  <a:lnTo>
                    <a:pt x="48721" y="126680"/>
                  </a:lnTo>
                  <a:lnTo>
                    <a:pt x="49892" y="123940"/>
                  </a:lnTo>
                  <a:lnTo>
                    <a:pt x="51458" y="122153"/>
                  </a:lnTo>
                  <a:lnTo>
                    <a:pt x="52557" y="122977"/>
                  </a:lnTo>
                  <a:lnTo>
                    <a:pt x="54595" y="123209"/>
                  </a:lnTo>
                  <a:lnTo>
                    <a:pt x="55500" y="124106"/>
                  </a:lnTo>
                  <a:lnTo>
                    <a:pt x="56554" y="123783"/>
                  </a:lnTo>
                  <a:lnTo>
                    <a:pt x="57150" y="122189"/>
                  </a:lnTo>
                  <a:lnTo>
                    <a:pt x="58366" y="121885"/>
                  </a:lnTo>
                  <a:lnTo>
                    <a:pt x="60042" y="122686"/>
                  </a:lnTo>
                  <a:lnTo>
                    <a:pt x="63005" y="120850"/>
                  </a:lnTo>
                  <a:lnTo>
                    <a:pt x="64103" y="121589"/>
                  </a:lnTo>
                  <a:lnTo>
                    <a:pt x="66554" y="122128"/>
                  </a:lnTo>
                  <a:lnTo>
                    <a:pt x="69373" y="120319"/>
                  </a:lnTo>
                  <a:lnTo>
                    <a:pt x="71001" y="121192"/>
                  </a:lnTo>
                  <a:lnTo>
                    <a:pt x="73456" y="120948"/>
                  </a:lnTo>
                  <a:lnTo>
                    <a:pt x="75078" y="119366"/>
                  </a:lnTo>
                  <a:lnTo>
                    <a:pt x="76799" y="119201"/>
                  </a:lnTo>
                  <a:lnTo>
                    <a:pt x="77387" y="119824"/>
                  </a:lnTo>
                  <a:lnTo>
                    <a:pt x="79050" y="118444"/>
                  </a:lnTo>
                  <a:lnTo>
                    <a:pt x="79208" y="116903"/>
                  </a:lnTo>
                  <a:lnTo>
                    <a:pt x="80866" y="115876"/>
                  </a:lnTo>
                  <a:lnTo>
                    <a:pt x="81118" y="114201"/>
                  </a:lnTo>
                  <a:lnTo>
                    <a:pt x="82091" y="113224"/>
                  </a:lnTo>
                  <a:lnTo>
                    <a:pt x="84968" y="111399"/>
                  </a:lnTo>
                  <a:lnTo>
                    <a:pt x="84145" y="108609"/>
                  </a:lnTo>
                  <a:lnTo>
                    <a:pt x="85327" y="108571"/>
                  </a:lnTo>
                  <a:lnTo>
                    <a:pt x="86908" y="107391"/>
                  </a:lnTo>
                  <a:lnTo>
                    <a:pt x="88683" y="107346"/>
                  </a:lnTo>
                  <a:lnTo>
                    <a:pt x="89311" y="106396"/>
                  </a:lnTo>
                  <a:lnTo>
                    <a:pt x="90565" y="106476"/>
                  </a:lnTo>
                  <a:lnTo>
                    <a:pt x="91386" y="105332"/>
                  </a:lnTo>
                  <a:lnTo>
                    <a:pt x="93201" y="104795"/>
                  </a:lnTo>
                  <a:lnTo>
                    <a:pt x="93260" y="102728"/>
                  </a:lnTo>
                  <a:lnTo>
                    <a:pt x="93776" y="102322"/>
                  </a:lnTo>
                  <a:lnTo>
                    <a:pt x="97022" y="101746"/>
                  </a:lnTo>
                  <a:lnTo>
                    <a:pt x="98105" y="102194"/>
                  </a:lnTo>
                  <a:lnTo>
                    <a:pt x="100859" y="101252"/>
                  </a:lnTo>
                  <a:lnTo>
                    <a:pt x="103093" y="101472"/>
                  </a:lnTo>
                  <a:lnTo>
                    <a:pt x="103747" y="102183"/>
                  </a:lnTo>
                  <a:lnTo>
                    <a:pt x="106815" y="102370"/>
                  </a:lnTo>
                  <a:lnTo>
                    <a:pt x="107954" y="104132"/>
                  </a:lnTo>
                  <a:lnTo>
                    <a:pt x="109444" y="103331"/>
                  </a:lnTo>
                  <a:lnTo>
                    <a:pt x="109066" y="99993"/>
                  </a:lnTo>
                  <a:lnTo>
                    <a:pt x="109769" y="97041"/>
                  </a:lnTo>
                  <a:lnTo>
                    <a:pt x="109520" y="95196"/>
                  </a:lnTo>
                  <a:lnTo>
                    <a:pt x="108117" y="92843"/>
                  </a:lnTo>
                  <a:lnTo>
                    <a:pt x="108155" y="92023"/>
                  </a:lnTo>
                  <a:lnTo>
                    <a:pt x="110506" y="90530"/>
                  </a:lnTo>
                  <a:lnTo>
                    <a:pt x="110567" y="88729"/>
                  </a:lnTo>
                  <a:lnTo>
                    <a:pt x="109229" y="85786"/>
                  </a:lnTo>
                  <a:lnTo>
                    <a:pt x="111486" y="85843"/>
                  </a:lnTo>
                  <a:lnTo>
                    <a:pt x="116617" y="87043"/>
                  </a:lnTo>
                  <a:lnTo>
                    <a:pt x="119437" y="87864"/>
                  </a:lnTo>
                  <a:lnTo>
                    <a:pt x="119399" y="88887"/>
                  </a:lnTo>
                  <a:lnTo>
                    <a:pt x="121077" y="89306"/>
                  </a:lnTo>
                  <a:lnTo>
                    <a:pt x="122272" y="88809"/>
                  </a:lnTo>
                  <a:lnTo>
                    <a:pt x="124932" y="88499"/>
                  </a:lnTo>
                  <a:lnTo>
                    <a:pt x="124025" y="90664"/>
                  </a:lnTo>
                  <a:lnTo>
                    <a:pt x="129083" y="90466"/>
                  </a:lnTo>
                  <a:lnTo>
                    <a:pt x="130588" y="89010"/>
                  </a:lnTo>
                  <a:lnTo>
                    <a:pt x="132729" y="89069"/>
                  </a:lnTo>
                  <a:lnTo>
                    <a:pt x="134907" y="89981"/>
                  </a:lnTo>
                  <a:lnTo>
                    <a:pt x="136975" y="89692"/>
                  </a:lnTo>
                  <a:lnTo>
                    <a:pt x="138506" y="90579"/>
                  </a:lnTo>
                  <a:lnTo>
                    <a:pt x="139976" y="90193"/>
                  </a:lnTo>
                  <a:lnTo>
                    <a:pt x="141446" y="91024"/>
                  </a:lnTo>
                  <a:lnTo>
                    <a:pt x="142474" y="90366"/>
                  </a:lnTo>
                  <a:lnTo>
                    <a:pt x="145305" y="90452"/>
                  </a:lnTo>
                  <a:lnTo>
                    <a:pt x="146476" y="90012"/>
                  </a:lnTo>
                  <a:lnTo>
                    <a:pt x="146280" y="88943"/>
                  </a:lnTo>
                  <a:lnTo>
                    <a:pt x="145188" y="87982"/>
                  </a:lnTo>
                  <a:lnTo>
                    <a:pt x="147389" y="87385"/>
                  </a:lnTo>
                  <a:lnTo>
                    <a:pt x="147616" y="88561"/>
                  </a:lnTo>
                  <a:lnTo>
                    <a:pt x="150206" y="90566"/>
                  </a:lnTo>
                  <a:lnTo>
                    <a:pt x="150705" y="91911"/>
                  </a:lnTo>
                  <a:lnTo>
                    <a:pt x="152777" y="91219"/>
                  </a:lnTo>
                  <a:lnTo>
                    <a:pt x="154235" y="91690"/>
                  </a:lnTo>
                  <a:lnTo>
                    <a:pt x="154829" y="91715"/>
                  </a:lnTo>
                  <a:lnTo>
                    <a:pt x="156826" y="89003"/>
                  </a:lnTo>
                  <a:lnTo>
                    <a:pt x="158370" y="87478"/>
                  </a:lnTo>
                  <a:lnTo>
                    <a:pt x="161391" y="88591"/>
                  </a:lnTo>
                  <a:lnTo>
                    <a:pt x="163838" y="88433"/>
                  </a:lnTo>
                  <a:lnTo>
                    <a:pt x="165289" y="87566"/>
                  </a:lnTo>
                  <a:lnTo>
                    <a:pt x="165700" y="85411"/>
                  </a:lnTo>
                  <a:lnTo>
                    <a:pt x="167538" y="84731"/>
                  </a:lnTo>
                  <a:lnTo>
                    <a:pt x="168697" y="85194"/>
                  </a:lnTo>
                  <a:lnTo>
                    <a:pt x="169109" y="83552"/>
                  </a:lnTo>
                  <a:lnTo>
                    <a:pt x="168860" y="81204"/>
                  </a:lnTo>
                  <a:lnTo>
                    <a:pt x="169526" y="79395"/>
                  </a:lnTo>
                  <a:lnTo>
                    <a:pt x="171096" y="79809"/>
                  </a:lnTo>
                  <a:lnTo>
                    <a:pt x="172253" y="79456"/>
                  </a:lnTo>
                  <a:lnTo>
                    <a:pt x="174106" y="80010"/>
                  </a:lnTo>
                  <a:lnTo>
                    <a:pt x="175195" y="81036"/>
                  </a:lnTo>
                  <a:lnTo>
                    <a:pt x="176709" y="81014"/>
                  </a:lnTo>
                  <a:lnTo>
                    <a:pt x="178133" y="81552"/>
                  </a:lnTo>
                  <a:lnTo>
                    <a:pt x="179354" y="80112"/>
                  </a:lnTo>
                  <a:lnTo>
                    <a:pt x="179359" y="78707"/>
                  </a:lnTo>
                  <a:lnTo>
                    <a:pt x="180713" y="77415"/>
                  </a:lnTo>
                  <a:lnTo>
                    <a:pt x="180629" y="75840"/>
                  </a:lnTo>
                  <a:lnTo>
                    <a:pt x="182082" y="73677"/>
                  </a:lnTo>
                  <a:lnTo>
                    <a:pt x="182020" y="72503"/>
                  </a:lnTo>
                  <a:lnTo>
                    <a:pt x="185149" y="72445"/>
                  </a:lnTo>
                  <a:lnTo>
                    <a:pt x="186874" y="73635"/>
                  </a:lnTo>
                  <a:lnTo>
                    <a:pt x="188975" y="74207"/>
                  </a:lnTo>
                  <a:lnTo>
                    <a:pt x="189063" y="72413"/>
                  </a:lnTo>
                  <a:lnTo>
                    <a:pt x="190522" y="71522"/>
                  </a:lnTo>
                  <a:lnTo>
                    <a:pt x="188811" y="70735"/>
                  </a:lnTo>
                  <a:lnTo>
                    <a:pt x="189890" y="69972"/>
                  </a:lnTo>
                  <a:lnTo>
                    <a:pt x="190761" y="70917"/>
                  </a:lnTo>
                  <a:lnTo>
                    <a:pt x="192191" y="70993"/>
                  </a:lnTo>
                  <a:lnTo>
                    <a:pt x="193643" y="70072"/>
                  </a:lnTo>
                  <a:lnTo>
                    <a:pt x="194437" y="68898"/>
                  </a:lnTo>
                  <a:lnTo>
                    <a:pt x="194991" y="67970"/>
                  </a:lnTo>
                  <a:lnTo>
                    <a:pt x="196591" y="67237"/>
                  </a:lnTo>
                  <a:lnTo>
                    <a:pt x="198047" y="67911"/>
                  </a:lnTo>
                  <a:lnTo>
                    <a:pt x="201029" y="66868"/>
                  </a:lnTo>
                  <a:lnTo>
                    <a:pt x="201900" y="65965"/>
                  </a:lnTo>
                  <a:lnTo>
                    <a:pt x="202406" y="63301"/>
                  </a:lnTo>
                  <a:lnTo>
                    <a:pt x="204723" y="60807"/>
                  </a:lnTo>
                  <a:lnTo>
                    <a:pt x="205631" y="59055"/>
                  </a:lnTo>
                  <a:lnTo>
                    <a:pt x="205070" y="56081"/>
                  </a:lnTo>
                  <a:lnTo>
                    <a:pt x="207040" y="57968"/>
                  </a:lnTo>
                  <a:lnTo>
                    <a:pt x="210022" y="58090"/>
                  </a:lnTo>
                  <a:lnTo>
                    <a:pt x="210029" y="56486"/>
                  </a:lnTo>
                  <a:lnTo>
                    <a:pt x="209382" y="54072"/>
                  </a:lnTo>
                  <a:lnTo>
                    <a:pt x="207980" y="53408"/>
                  </a:lnTo>
                  <a:lnTo>
                    <a:pt x="208550" y="52234"/>
                  </a:lnTo>
                  <a:lnTo>
                    <a:pt x="207572" y="49258"/>
                  </a:lnTo>
                  <a:lnTo>
                    <a:pt x="208366" y="46806"/>
                  </a:lnTo>
                  <a:lnTo>
                    <a:pt x="207968" y="45656"/>
                  </a:lnTo>
                  <a:lnTo>
                    <a:pt x="208743" y="44832"/>
                  </a:lnTo>
                  <a:lnTo>
                    <a:pt x="207320" y="43393"/>
                  </a:lnTo>
                  <a:lnTo>
                    <a:pt x="207473" y="42803"/>
                  </a:lnTo>
                  <a:lnTo>
                    <a:pt x="208810" y="42965"/>
                  </a:lnTo>
                  <a:lnTo>
                    <a:pt x="209953" y="42351"/>
                  </a:lnTo>
                  <a:lnTo>
                    <a:pt x="211073" y="43065"/>
                  </a:lnTo>
                  <a:lnTo>
                    <a:pt x="212347" y="41903"/>
                  </a:lnTo>
                  <a:lnTo>
                    <a:pt x="212165" y="40586"/>
                  </a:lnTo>
                  <a:lnTo>
                    <a:pt x="210826" y="39319"/>
                  </a:lnTo>
                  <a:lnTo>
                    <a:pt x="211922" y="35581"/>
                  </a:lnTo>
                  <a:lnTo>
                    <a:pt x="211495" y="31630"/>
                  </a:lnTo>
                  <a:lnTo>
                    <a:pt x="210988" y="31428"/>
                  </a:lnTo>
                  <a:lnTo>
                    <a:pt x="210853" y="29941"/>
                  </a:lnTo>
                  <a:lnTo>
                    <a:pt x="211564" y="29493"/>
                  </a:lnTo>
                  <a:lnTo>
                    <a:pt x="213977" y="30108"/>
                  </a:lnTo>
                  <a:lnTo>
                    <a:pt x="214586" y="29045"/>
                  </a:lnTo>
                  <a:lnTo>
                    <a:pt x="213609" y="27861"/>
                  </a:lnTo>
                  <a:lnTo>
                    <a:pt x="214535" y="26916"/>
                  </a:lnTo>
                  <a:lnTo>
                    <a:pt x="212305" y="26286"/>
                  </a:lnTo>
                  <a:lnTo>
                    <a:pt x="212834" y="25143"/>
                  </a:lnTo>
                  <a:lnTo>
                    <a:pt x="213933" y="24599"/>
                  </a:lnTo>
                  <a:lnTo>
                    <a:pt x="213143" y="19101"/>
                  </a:lnTo>
                  <a:lnTo>
                    <a:pt x="215094" y="18759"/>
                  </a:lnTo>
                  <a:lnTo>
                    <a:pt x="215226" y="17234"/>
                  </a:lnTo>
                  <a:lnTo>
                    <a:pt x="212276" y="16021"/>
                  </a:lnTo>
                  <a:lnTo>
                    <a:pt x="212371" y="15286"/>
                  </a:lnTo>
                  <a:lnTo>
                    <a:pt x="214713" y="14622"/>
                  </a:lnTo>
                  <a:lnTo>
                    <a:pt x="213970" y="13537"/>
                  </a:lnTo>
                  <a:lnTo>
                    <a:pt x="214747" y="12047"/>
                  </a:lnTo>
                  <a:lnTo>
                    <a:pt x="213197" y="11759"/>
                  </a:lnTo>
                  <a:lnTo>
                    <a:pt x="215097" y="10178"/>
                  </a:lnTo>
                  <a:lnTo>
                    <a:pt x="214882" y="9030"/>
                  </a:lnTo>
                  <a:lnTo>
                    <a:pt x="215924" y="7646"/>
                  </a:lnTo>
                  <a:lnTo>
                    <a:pt x="215428" y="5263"/>
                  </a:lnTo>
                  <a:lnTo>
                    <a:pt x="216344" y="4856"/>
                  </a:lnTo>
                  <a:lnTo>
                    <a:pt x="217186" y="3279"/>
                  </a:lnTo>
                  <a:lnTo>
                    <a:pt x="216692" y="1946"/>
                  </a:lnTo>
                  <a:lnTo>
                    <a:pt x="216868" y="203"/>
                  </a:lnTo>
                  <a:lnTo>
                    <a:pt x="218393" y="0"/>
                  </a:lnTo>
                  <a:lnTo>
                    <a:pt x="218988" y="819"/>
                  </a:lnTo>
                  <a:lnTo>
                    <a:pt x="221042" y="1447"/>
                  </a:lnTo>
                  <a:lnTo>
                    <a:pt x="222462" y="2761"/>
                  </a:lnTo>
                  <a:lnTo>
                    <a:pt x="224469" y="1509"/>
                  </a:lnTo>
                  <a:lnTo>
                    <a:pt x="226572" y="947"/>
                  </a:lnTo>
                  <a:lnTo>
                    <a:pt x="227808" y="2286"/>
                  </a:lnTo>
                  <a:lnTo>
                    <a:pt x="228456" y="4053"/>
                  </a:lnTo>
                  <a:lnTo>
                    <a:pt x="229769" y="3680"/>
                  </a:lnTo>
                  <a:lnTo>
                    <a:pt x="229975" y="2641"/>
                  </a:lnTo>
                  <a:lnTo>
                    <a:pt x="231156" y="607"/>
                  </a:lnTo>
                  <a:lnTo>
                    <a:pt x="231864" y="1054"/>
                  </a:lnTo>
                  <a:lnTo>
                    <a:pt x="233018" y="3832"/>
                  </a:lnTo>
                  <a:lnTo>
                    <a:pt x="233808" y="1728"/>
                  </a:lnTo>
                  <a:lnTo>
                    <a:pt x="232683" y="651"/>
                  </a:lnTo>
                  <a:lnTo>
                    <a:pt x="234845" y="1870"/>
                  </a:lnTo>
                  <a:lnTo>
                    <a:pt x="236141" y="1217"/>
                  </a:lnTo>
                  <a:lnTo>
                    <a:pt x="236022" y="3139"/>
                  </a:lnTo>
                  <a:lnTo>
                    <a:pt x="237894" y="3094"/>
                  </a:lnTo>
                  <a:lnTo>
                    <a:pt x="236904" y="5489"/>
                  </a:lnTo>
                  <a:lnTo>
                    <a:pt x="238767" y="7492"/>
                  </a:lnTo>
                  <a:lnTo>
                    <a:pt x="242411" y="6992"/>
                  </a:lnTo>
                  <a:lnTo>
                    <a:pt x="245532" y="8178"/>
                  </a:lnTo>
                  <a:lnTo>
                    <a:pt x="245194" y="9505"/>
                  </a:lnTo>
                  <a:lnTo>
                    <a:pt x="247207" y="9576"/>
                  </a:lnTo>
                  <a:lnTo>
                    <a:pt x="247727" y="7410"/>
                  </a:lnTo>
                  <a:lnTo>
                    <a:pt x="248567" y="7559"/>
                  </a:lnTo>
                  <a:lnTo>
                    <a:pt x="249684" y="9107"/>
                  </a:lnTo>
                  <a:lnTo>
                    <a:pt x="250679" y="8102"/>
                  </a:lnTo>
                  <a:lnTo>
                    <a:pt x="253413" y="9542"/>
                  </a:lnTo>
                  <a:lnTo>
                    <a:pt x="256379" y="8765"/>
                  </a:lnTo>
                  <a:lnTo>
                    <a:pt x="257081" y="10790"/>
                  </a:lnTo>
                  <a:lnTo>
                    <a:pt x="259413" y="11522"/>
                  </a:lnTo>
                  <a:lnTo>
                    <a:pt x="260447" y="11251"/>
                  </a:lnTo>
                  <a:lnTo>
                    <a:pt x="261034" y="12732"/>
                  </a:lnTo>
                  <a:lnTo>
                    <a:pt x="264174" y="13375"/>
                  </a:lnTo>
                  <a:lnTo>
                    <a:pt x="265083" y="14952"/>
                  </a:lnTo>
                  <a:lnTo>
                    <a:pt x="266717" y="14969"/>
                  </a:lnTo>
                  <a:lnTo>
                    <a:pt x="268755" y="15707"/>
                  </a:lnTo>
                  <a:lnTo>
                    <a:pt x="269454" y="16618"/>
                  </a:lnTo>
                  <a:lnTo>
                    <a:pt x="271966" y="17860"/>
                  </a:lnTo>
                  <a:lnTo>
                    <a:pt x="271729" y="19338"/>
                  </a:lnTo>
                  <a:lnTo>
                    <a:pt x="274582" y="19254"/>
                  </a:lnTo>
                  <a:lnTo>
                    <a:pt x="276355" y="17917"/>
                  </a:lnTo>
                  <a:lnTo>
                    <a:pt x="278666" y="18070"/>
                  </a:lnTo>
                  <a:lnTo>
                    <a:pt x="278746" y="17449"/>
                  </a:lnTo>
                  <a:lnTo>
                    <a:pt x="282321" y="17077"/>
                  </a:lnTo>
                  <a:lnTo>
                    <a:pt x="283421" y="19103"/>
                  </a:lnTo>
                  <a:lnTo>
                    <a:pt x="284293" y="18488"/>
                  </a:lnTo>
                  <a:lnTo>
                    <a:pt x="287292" y="19234"/>
                  </a:lnTo>
                  <a:lnTo>
                    <a:pt x="289452" y="17593"/>
                  </a:lnTo>
                  <a:lnTo>
                    <a:pt x="292916" y="17899"/>
                  </a:lnTo>
                  <a:lnTo>
                    <a:pt x="292570" y="19520"/>
                  </a:lnTo>
                  <a:lnTo>
                    <a:pt x="293818" y="21943"/>
                  </a:lnTo>
                  <a:lnTo>
                    <a:pt x="293061" y="24910"/>
                  </a:lnTo>
                  <a:lnTo>
                    <a:pt x="293452" y="25199"/>
                  </a:lnTo>
                  <a:lnTo>
                    <a:pt x="295622" y="23661"/>
                  </a:lnTo>
                  <a:lnTo>
                    <a:pt x="297850" y="23821"/>
                  </a:lnTo>
                  <a:lnTo>
                    <a:pt x="299435" y="22354"/>
                  </a:lnTo>
                  <a:lnTo>
                    <a:pt x="301479" y="20161"/>
                  </a:lnTo>
                  <a:lnTo>
                    <a:pt x="301641" y="16210"/>
                  </a:lnTo>
                  <a:lnTo>
                    <a:pt x="302996" y="14833"/>
                  </a:lnTo>
                  <a:lnTo>
                    <a:pt x="305337" y="15209"/>
                  </a:lnTo>
                  <a:lnTo>
                    <a:pt x="305623" y="13249"/>
                  </a:lnTo>
                  <a:lnTo>
                    <a:pt x="306561" y="12409"/>
                  </a:lnTo>
                  <a:lnTo>
                    <a:pt x="307714" y="12431"/>
                  </a:lnTo>
                  <a:lnTo>
                    <a:pt x="309508" y="13911"/>
                  </a:lnTo>
                  <a:lnTo>
                    <a:pt x="312259" y="12911"/>
                  </a:lnTo>
                  <a:lnTo>
                    <a:pt x="314112" y="13883"/>
                  </a:lnTo>
                  <a:lnTo>
                    <a:pt x="315288" y="15444"/>
                  </a:lnTo>
                  <a:lnTo>
                    <a:pt x="316505" y="18122"/>
                  </a:lnTo>
                  <a:lnTo>
                    <a:pt x="317711" y="18554"/>
                  </a:lnTo>
                  <a:lnTo>
                    <a:pt x="317675" y="20769"/>
                  </a:lnTo>
                  <a:lnTo>
                    <a:pt x="318346" y="21859"/>
                  </a:lnTo>
                  <a:lnTo>
                    <a:pt x="320491" y="22112"/>
                  </a:lnTo>
                  <a:lnTo>
                    <a:pt x="322279" y="20919"/>
                  </a:lnTo>
                  <a:lnTo>
                    <a:pt x="322838" y="18872"/>
                  </a:lnTo>
                  <a:lnTo>
                    <a:pt x="325268" y="18154"/>
                  </a:lnTo>
                  <a:lnTo>
                    <a:pt x="326272" y="17234"/>
                  </a:lnTo>
                  <a:lnTo>
                    <a:pt x="328768" y="16933"/>
                  </a:lnTo>
                  <a:lnTo>
                    <a:pt x="329644" y="17241"/>
                  </a:lnTo>
                  <a:lnTo>
                    <a:pt x="329690" y="19076"/>
                  </a:lnTo>
                  <a:lnTo>
                    <a:pt x="328536" y="22738"/>
                  </a:lnTo>
                  <a:lnTo>
                    <a:pt x="327043" y="24908"/>
                  </a:lnTo>
                  <a:lnTo>
                    <a:pt x="327406" y="25300"/>
                  </a:lnTo>
                  <a:lnTo>
                    <a:pt x="327335" y="28052"/>
                  </a:lnTo>
                  <a:lnTo>
                    <a:pt x="325524" y="28682"/>
                  </a:lnTo>
                  <a:lnTo>
                    <a:pt x="323999" y="29717"/>
                  </a:lnTo>
                  <a:lnTo>
                    <a:pt x="323376" y="31078"/>
                  </a:lnTo>
                  <a:lnTo>
                    <a:pt x="321887" y="31270"/>
                  </a:lnTo>
                  <a:lnTo>
                    <a:pt x="321311" y="33999"/>
                  </a:lnTo>
                  <a:lnTo>
                    <a:pt x="322163" y="35359"/>
                  </a:lnTo>
                  <a:lnTo>
                    <a:pt x="321961" y="37439"/>
                  </a:lnTo>
                  <a:lnTo>
                    <a:pt x="321019" y="40051"/>
                  </a:lnTo>
                  <a:lnTo>
                    <a:pt x="320128" y="43735"/>
                  </a:lnTo>
                  <a:lnTo>
                    <a:pt x="320084" y="45124"/>
                  </a:lnTo>
                  <a:lnTo>
                    <a:pt x="321915" y="46454"/>
                  </a:lnTo>
                  <a:lnTo>
                    <a:pt x="324766" y="43885"/>
                  </a:lnTo>
                  <a:lnTo>
                    <a:pt x="325949" y="41663"/>
                  </a:lnTo>
                  <a:lnTo>
                    <a:pt x="327610" y="39828"/>
                  </a:lnTo>
                  <a:lnTo>
                    <a:pt x="330928" y="37847"/>
                  </a:lnTo>
                  <a:lnTo>
                    <a:pt x="333821" y="37103"/>
                  </a:lnTo>
                  <a:lnTo>
                    <a:pt x="336113" y="35223"/>
                  </a:lnTo>
                  <a:lnTo>
                    <a:pt x="337631" y="34898"/>
                  </a:lnTo>
                  <a:lnTo>
                    <a:pt x="339886" y="35359"/>
                  </a:lnTo>
                  <a:lnTo>
                    <a:pt x="340571" y="34581"/>
                  </a:lnTo>
                  <a:lnTo>
                    <a:pt x="342562" y="33440"/>
                  </a:lnTo>
                  <a:lnTo>
                    <a:pt x="343502" y="31727"/>
                  </a:lnTo>
                  <a:lnTo>
                    <a:pt x="344735" y="31307"/>
                  </a:lnTo>
                  <a:lnTo>
                    <a:pt x="345898" y="31663"/>
                  </a:lnTo>
                  <a:lnTo>
                    <a:pt x="348390" y="31059"/>
                  </a:lnTo>
                  <a:lnTo>
                    <a:pt x="348723" y="29534"/>
                  </a:lnTo>
                  <a:lnTo>
                    <a:pt x="351136" y="28028"/>
                  </a:lnTo>
                  <a:lnTo>
                    <a:pt x="353873" y="28738"/>
                  </a:lnTo>
                  <a:lnTo>
                    <a:pt x="354503" y="27817"/>
                  </a:lnTo>
                  <a:lnTo>
                    <a:pt x="356213" y="26954"/>
                  </a:lnTo>
                  <a:lnTo>
                    <a:pt x="357359" y="27426"/>
                  </a:lnTo>
                  <a:lnTo>
                    <a:pt x="360590" y="25741"/>
                  </a:lnTo>
                  <a:lnTo>
                    <a:pt x="362241" y="25442"/>
                  </a:lnTo>
                  <a:lnTo>
                    <a:pt x="363946" y="24187"/>
                  </a:lnTo>
                  <a:lnTo>
                    <a:pt x="366578" y="20743"/>
                  </a:lnTo>
                  <a:lnTo>
                    <a:pt x="369276" y="20179"/>
                  </a:lnTo>
                  <a:lnTo>
                    <a:pt x="369333" y="20766"/>
                  </a:lnTo>
                  <a:lnTo>
                    <a:pt x="368001" y="25682"/>
                  </a:lnTo>
                  <a:lnTo>
                    <a:pt x="366929" y="26768"/>
                  </a:lnTo>
                  <a:lnTo>
                    <a:pt x="366140" y="30487"/>
                  </a:lnTo>
                  <a:lnTo>
                    <a:pt x="365211" y="31608"/>
                  </a:lnTo>
                  <a:lnTo>
                    <a:pt x="361943" y="31089"/>
                  </a:lnTo>
                  <a:lnTo>
                    <a:pt x="357233" y="32173"/>
                  </a:lnTo>
                  <a:lnTo>
                    <a:pt x="356976" y="34817"/>
                  </a:lnTo>
                  <a:lnTo>
                    <a:pt x="354747" y="35431"/>
                  </a:lnTo>
                  <a:lnTo>
                    <a:pt x="355491" y="36222"/>
                  </a:lnTo>
                  <a:lnTo>
                    <a:pt x="355368" y="38532"/>
                  </a:lnTo>
                  <a:lnTo>
                    <a:pt x="354927" y="39540"/>
                  </a:lnTo>
                  <a:lnTo>
                    <a:pt x="353890" y="40273"/>
                  </a:lnTo>
                  <a:lnTo>
                    <a:pt x="351401" y="40690"/>
                  </a:lnTo>
                  <a:lnTo>
                    <a:pt x="351107" y="41356"/>
                  </a:lnTo>
                  <a:lnTo>
                    <a:pt x="348306" y="40577"/>
                  </a:lnTo>
                  <a:lnTo>
                    <a:pt x="347002" y="42256"/>
                  </a:lnTo>
                  <a:lnTo>
                    <a:pt x="345826" y="42256"/>
                  </a:lnTo>
                  <a:lnTo>
                    <a:pt x="344706" y="44639"/>
                  </a:lnTo>
                  <a:lnTo>
                    <a:pt x="343347" y="45729"/>
                  </a:lnTo>
                  <a:lnTo>
                    <a:pt x="343172" y="48479"/>
                  </a:lnTo>
                  <a:lnTo>
                    <a:pt x="341663" y="48675"/>
                  </a:lnTo>
                  <a:lnTo>
                    <a:pt x="339930" y="49278"/>
                  </a:lnTo>
                  <a:lnTo>
                    <a:pt x="334744" y="49687"/>
                  </a:lnTo>
                  <a:lnTo>
                    <a:pt x="331454" y="50604"/>
                  </a:lnTo>
                  <a:lnTo>
                    <a:pt x="329802" y="51951"/>
                  </a:lnTo>
                  <a:lnTo>
                    <a:pt x="328221" y="54267"/>
                  </a:lnTo>
                  <a:lnTo>
                    <a:pt x="327639" y="55855"/>
                  </a:lnTo>
                  <a:lnTo>
                    <a:pt x="325780" y="58206"/>
                  </a:lnTo>
                  <a:lnTo>
                    <a:pt x="325025" y="60360"/>
                  </a:lnTo>
                  <a:lnTo>
                    <a:pt x="323185" y="63091"/>
                  </a:lnTo>
                  <a:lnTo>
                    <a:pt x="322379" y="62922"/>
                  </a:lnTo>
                  <a:lnTo>
                    <a:pt x="321561" y="64204"/>
                  </a:lnTo>
                  <a:lnTo>
                    <a:pt x="321066" y="66190"/>
                  </a:lnTo>
                  <a:lnTo>
                    <a:pt x="321558" y="68629"/>
                  </a:lnTo>
                  <a:lnTo>
                    <a:pt x="319659" y="69542"/>
                  </a:lnTo>
                  <a:lnTo>
                    <a:pt x="318296" y="70074"/>
                  </a:lnTo>
                  <a:lnTo>
                    <a:pt x="315963" y="71891"/>
                  </a:lnTo>
                  <a:lnTo>
                    <a:pt x="316078" y="72562"/>
                  </a:lnTo>
                  <a:lnTo>
                    <a:pt x="313810" y="74541"/>
                  </a:lnTo>
                  <a:lnTo>
                    <a:pt x="311113" y="74665"/>
                  </a:lnTo>
                  <a:lnTo>
                    <a:pt x="309318" y="74312"/>
                  </a:lnTo>
                  <a:lnTo>
                    <a:pt x="306661" y="74952"/>
                  </a:lnTo>
                  <a:lnTo>
                    <a:pt x="306394" y="76346"/>
                  </a:lnTo>
                  <a:lnTo>
                    <a:pt x="303982" y="75578"/>
                  </a:lnTo>
                  <a:lnTo>
                    <a:pt x="304228" y="76920"/>
                  </a:lnTo>
                  <a:lnTo>
                    <a:pt x="303378" y="78320"/>
                  </a:lnTo>
                  <a:lnTo>
                    <a:pt x="301313" y="78171"/>
                  </a:lnTo>
                  <a:lnTo>
                    <a:pt x="299646" y="81269"/>
                  </a:lnTo>
                  <a:lnTo>
                    <a:pt x="299473" y="82786"/>
                  </a:lnTo>
                  <a:lnTo>
                    <a:pt x="298696" y="82957"/>
                  </a:lnTo>
                  <a:lnTo>
                    <a:pt x="296207" y="86252"/>
                  </a:lnTo>
                  <a:lnTo>
                    <a:pt x="296974" y="87211"/>
                  </a:lnTo>
                  <a:lnTo>
                    <a:pt x="294032" y="88249"/>
                  </a:lnTo>
                  <a:lnTo>
                    <a:pt x="294211" y="92133"/>
                  </a:lnTo>
                  <a:lnTo>
                    <a:pt x="290612" y="92886"/>
                  </a:lnTo>
                  <a:lnTo>
                    <a:pt x="289653" y="93406"/>
                  </a:lnTo>
                  <a:lnTo>
                    <a:pt x="288324" y="95221"/>
                  </a:lnTo>
                  <a:lnTo>
                    <a:pt x="288365" y="95853"/>
                  </a:lnTo>
                  <a:lnTo>
                    <a:pt x="290354" y="97818"/>
                  </a:lnTo>
                  <a:lnTo>
                    <a:pt x="291021" y="99948"/>
                  </a:lnTo>
                  <a:lnTo>
                    <a:pt x="289622" y="101185"/>
                  </a:lnTo>
                  <a:lnTo>
                    <a:pt x="287730" y="101877"/>
                  </a:lnTo>
                  <a:lnTo>
                    <a:pt x="286919" y="103630"/>
                  </a:lnTo>
                  <a:lnTo>
                    <a:pt x="289074" y="105395"/>
                  </a:lnTo>
                  <a:lnTo>
                    <a:pt x="287267" y="106715"/>
                  </a:lnTo>
                  <a:lnTo>
                    <a:pt x="289503" y="107462"/>
                  </a:lnTo>
                  <a:lnTo>
                    <a:pt x="290188" y="105758"/>
                  </a:lnTo>
                  <a:lnTo>
                    <a:pt x="291121" y="105957"/>
                  </a:lnTo>
                  <a:lnTo>
                    <a:pt x="290856" y="107396"/>
                  </a:lnTo>
                  <a:lnTo>
                    <a:pt x="292634" y="108498"/>
                  </a:lnTo>
                  <a:lnTo>
                    <a:pt x="293653" y="110111"/>
                  </a:lnTo>
                  <a:lnTo>
                    <a:pt x="295391" y="108468"/>
                  </a:lnTo>
                  <a:lnTo>
                    <a:pt x="299062" y="108584"/>
                  </a:lnTo>
                  <a:lnTo>
                    <a:pt x="300391" y="109892"/>
                  </a:lnTo>
                  <a:lnTo>
                    <a:pt x="303352" y="107666"/>
                  </a:lnTo>
                  <a:lnTo>
                    <a:pt x="306770" y="107355"/>
                  </a:lnTo>
                  <a:lnTo>
                    <a:pt x="307138" y="108218"/>
                  </a:lnTo>
                  <a:lnTo>
                    <a:pt x="309038" y="111015"/>
                  </a:lnTo>
                  <a:lnTo>
                    <a:pt x="309795" y="110620"/>
                  </a:lnTo>
                  <a:lnTo>
                    <a:pt x="311514" y="111515"/>
                  </a:lnTo>
                  <a:lnTo>
                    <a:pt x="311728" y="114382"/>
                  </a:lnTo>
                  <a:lnTo>
                    <a:pt x="314765" y="114976"/>
                  </a:lnTo>
                  <a:lnTo>
                    <a:pt x="313941" y="117466"/>
                  </a:lnTo>
                  <a:lnTo>
                    <a:pt x="314209" y="119377"/>
                  </a:lnTo>
                  <a:lnTo>
                    <a:pt x="315019" y="119755"/>
                  </a:lnTo>
                  <a:lnTo>
                    <a:pt x="315750" y="119115"/>
                  </a:lnTo>
                  <a:lnTo>
                    <a:pt x="317173" y="119268"/>
                  </a:lnTo>
                  <a:lnTo>
                    <a:pt x="318941" y="118680"/>
                  </a:lnTo>
                  <a:lnTo>
                    <a:pt x="322931" y="121059"/>
                  </a:lnTo>
                  <a:lnTo>
                    <a:pt x="324815" y="121281"/>
                  </a:lnTo>
                  <a:lnTo>
                    <a:pt x="325990" y="122880"/>
                  </a:lnTo>
                  <a:lnTo>
                    <a:pt x="327202" y="126996"/>
                  </a:lnTo>
                  <a:lnTo>
                    <a:pt x="326446" y="129135"/>
                  </a:lnTo>
                  <a:lnTo>
                    <a:pt x="327161" y="130287"/>
                  </a:lnTo>
                  <a:lnTo>
                    <a:pt x="327149" y="133074"/>
                  </a:lnTo>
                  <a:lnTo>
                    <a:pt x="328015" y="134496"/>
                  </a:lnTo>
                  <a:lnTo>
                    <a:pt x="328224" y="135967"/>
                  </a:lnTo>
                  <a:lnTo>
                    <a:pt x="329396" y="136320"/>
                  </a:lnTo>
                  <a:lnTo>
                    <a:pt x="330392" y="138491"/>
                  </a:lnTo>
                  <a:lnTo>
                    <a:pt x="332080" y="140504"/>
                  </a:lnTo>
                  <a:lnTo>
                    <a:pt x="334254" y="141253"/>
                  </a:lnTo>
                  <a:lnTo>
                    <a:pt x="338578" y="140807"/>
                  </a:lnTo>
                  <a:lnTo>
                    <a:pt x="341631" y="142196"/>
                  </a:lnTo>
                  <a:lnTo>
                    <a:pt x="342592" y="142304"/>
                  </a:lnTo>
                  <a:lnTo>
                    <a:pt x="343423" y="141262"/>
                  </a:lnTo>
                  <a:lnTo>
                    <a:pt x="343426" y="139297"/>
                  </a:lnTo>
                  <a:lnTo>
                    <a:pt x="347587" y="139812"/>
                  </a:lnTo>
                  <a:lnTo>
                    <a:pt x="349919" y="140625"/>
                  </a:lnTo>
                  <a:lnTo>
                    <a:pt x="351802" y="142093"/>
                  </a:lnTo>
                  <a:lnTo>
                    <a:pt x="353794" y="141181"/>
                  </a:lnTo>
                  <a:lnTo>
                    <a:pt x="359453" y="140276"/>
                  </a:lnTo>
                  <a:lnTo>
                    <a:pt x="361878" y="139687"/>
                  </a:lnTo>
                  <a:lnTo>
                    <a:pt x="361925" y="138292"/>
                  </a:lnTo>
                  <a:lnTo>
                    <a:pt x="363006" y="137378"/>
                  </a:lnTo>
                  <a:lnTo>
                    <a:pt x="365315" y="139407"/>
                  </a:lnTo>
                  <a:lnTo>
                    <a:pt x="368212" y="138226"/>
                  </a:lnTo>
                  <a:lnTo>
                    <a:pt x="369410" y="138421"/>
                  </a:lnTo>
                  <a:lnTo>
                    <a:pt x="370482" y="139668"/>
                  </a:lnTo>
                  <a:lnTo>
                    <a:pt x="371554" y="142002"/>
                  </a:lnTo>
                  <a:lnTo>
                    <a:pt x="372979" y="142464"/>
                  </a:lnTo>
                  <a:lnTo>
                    <a:pt x="375584" y="140731"/>
                  </a:lnTo>
                  <a:lnTo>
                    <a:pt x="375194" y="143864"/>
                  </a:lnTo>
                  <a:lnTo>
                    <a:pt x="376030" y="145959"/>
                  </a:lnTo>
                  <a:lnTo>
                    <a:pt x="375097" y="146863"/>
                  </a:lnTo>
                  <a:lnTo>
                    <a:pt x="373329" y="149791"/>
                  </a:lnTo>
                  <a:lnTo>
                    <a:pt x="374615" y="152175"/>
                  </a:lnTo>
                  <a:lnTo>
                    <a:pt x="376802" y="154135"/>
                  </a:lnTo>
                  <a:lnTo>
                    <a:pt x="376654" y="155775"/>
                  </a:lnTo>
                  <a:lnTo>
                    <a:pt x="378349" y="156368"/>
                  </a:lnTo>
                  <a:lnTo>
                    <a:pt x="379808" y="156286"/>
                  </a:lnTo>
                  <a:lnTo>
                    <a:pt x="381495" y="157580"/>
                  </a:lnTo>
                  <a:lnTo>
                    <a:pt x="382316" y="158887"/>
                  </a:lnTo>
                  <a:lnTo>
                    <a:pt x="386295" y="160854"/>
                  </a:lnTo>
                  <a:lnTo>
                    <a:pt x="386928" y="162629"/>
                  </a:lnTo>
                  <a:lnTo>
                    <a:pt x="386359" y="164524"/>
                  </a:lnTo>
                  <a:lnTo>
                    <a:pt x="389033" y="163981"/>
                  </a:lnTo>
                  <a:lnTo>
                    <a:pt x="389685" y="164622"/>
                  </a:lnTo>
                  <a:lnTo>
                    <a:pt x="391592" y="163077"/>
                  </a:lnTo>
                  <a:lnTo>
                    <a:pt x="392304" y="164551"/>
                  </a:lnTo>
                  <a:lnTo>
                    <a:pt x="394453" y="162853"/>
                  </a:lnTo>
                  <a:lnTo>
                    <a:pt x="396354" y="162507"/>
                  </a:lnTo>
                  <a:lnTo>
                    <a:pt x="400182" y="163843"/>
                  </a:lnTo>
                  <a:lnTo>
                    <a:pt x="400400" y="164731"/>
                  </a:lnTo>
                  <a:lnTo>
                    <a:pt x="399456" y="165914"/>
                  </a:lnTo>
                  <a:lnTo>
                    <a:pt x="398048" y="166641"/>
                  </a:lnTo>
                  <a:lnTo>
                    <a:pt x="397889" y="169632"/>
                  </a:lnTo>
                  <a:lnTo>
                    <a:pt x="398938" y="170931"/>
                  </a:lnTo>
                  <a:lnTo>
                    <a:pt x="399318" y="172240"/>
                  </a:lnTo>
                  <a:lnTo>
                    <a:pt x="397414" y="173680"/>
                  </a:lnTo>
                  <a:lnTo>
                    <a:pt x="396858" y="176416"/>
                  </a:lnTo>
                  <a:lnTo>
                    <a:pt x="397447" y="177354"/>
                  </a:lnTo>
                  <a:lnTo>
                    <a:pt x="399260" y="178270"/>
                  </a:lnTo>
                  <a:lnTo>
                    <a:pt x="399460" y="179480"/>
                  </a:lnTo>
                  <a:lnTo>
                    <a:pt x="401256" y="182248"/>
                  </a:lnTo>
                  <a:lnTo>
                    <a:pt x="401810" y="183698"/>
                  </a:lnTo>
                  <a:lnTo>
                    <a:pt x="402005" y="185355"/>
                  </a:lnTo>
                  <a:lnTo>
                    <a:pt x="404701" y="187585"/>
                  </a:lnTo>
                  <a:lnTo>
                    <a:pt x="404110" y="189298"/>
                  </a:lnTo>
                  <a:lnTo>
                    <a:pt x="404481" y="190764"/>
                  </a:lnTo>
                  <a:lnTo>
                    <a:pt x="404014" y="191744"/>
                  </a:lnTo>
                  <a:lnTo>
                    <a:pt x="404316" y="193317"/>
                  </a:lnTo>
                  <a:lnTo>
                    <a:pt x="403296" y="193949"/>
                  </a:lnTo>
                  <a:lnTo>
                    <a:pt x="401352" y="192750"/>
                  </a:lnTo>
                  <a:lnTo>
                    <a:pt x="399418" y="192437"/>
                  </a:lnTo>
                  <a:lnTo>
                    <a:pt x="398104" y="194420"/>
                  </a:lnTo>
                  <a:lnTo>
                    <a:pt x="396719" y="194581"/>
                  </a:lnTo>
                  <a:lnTo>
                    <a:pt x="395216" y="195805"/>
                  </a:lnTo>
                  <a:lnTo>
                    <a:pt x="394116" y="195418"/>
                  </a:lnTo>
                  <a:lnTo>
                    <a:pt x="391048" y="197217"/>
                  </a:lnTo>
                  <a:lnTo>
                    <a:pt x="390743" y="201166"/>
                  </a:lnTo>
                  <a:lnTo>
                    <a:pt x="389174" y="200381"/>
                  </a:lnTo>
                  <a:lnTo>
                    <a:pt x="388238" y="202111"/>
                  </a:lnTo>
                  <a:lnTo>
                    <a:pt x="385347" y="202442"/>
                  </a:lnTo>
                  <a:lnTo>
                    <a:pt x="383299" y="203011"/>
                  </a:lnTo>
                  <a:lnTo>
                    <a:pt x="382742" y="204067"/>
                  </a:lnTo>
                  <a:lnTo>
                    <a:pt x="381233" y="204638"/>
                  </a:lnTo>
                  <a:lnTo>
                    <a:pt x="379878" y="206179"/>
                  </a:lnTo>
                  <a:lnTo>
                    <a:pt x="377739" y="206142"/>
                  </a:lnTo>
                  <a:lnTo>
                    <a:pt x="375607" y="206547"/>
                  </a:lnTo>
                  <a:lnTo>
                    <a:pt x="374108" y="207808"/>
                  </a:lnTo>
                  <a:lnTo>
                    <a:pt x="372904" y="207740"/>
                  </a:lnTo>
                  <a:lnTo>
                    <a:pt x="371374" y="204485"/>
                  </a:lnTo>
                  <a:lnTo>
                    <a:pt x="369547" y="203544"/>
                  </a:lnTo>
                  <a:lnTo>
                    <a:pt x="369275" y="202108"/>
                  </a:lnTo>
                  <a:lnTo>
                    <a:pt x="367552" y="202085"/>
                  </a:lnTo>
                  <a:lnTo>
                    <a:pt x="366910" y="199687"/>
                  </a:lnTo>
                  <a:lnTo>
                    <a:pt x="367113" y="197258"/>
                  </a:lnTo>
                  <a:lnTo>
                    <a:pt x="365581" y="194957"/>
                  </a:lnTo>
                  <a:lnTo>
                    <a:pt x="363772" y="194186"/>
                  </a:lnTo>
                  <a:lnTo>
                    <a:pt x="363710" y="193286"/>
                  </a:lnTo>
                  <a:lnTo>
                    <a:pt x="362077" y="192987"/>
                  </a:lnTo>
                  <a:lnTo>
                    <a:pt x="361800" y="191751"/>
                  </a:lnTo>
                  <a:lnTo>
                    <a:pt x="362929" y="188202"/>
                  </a:lnTo>
                  <a:lnTo>
                    <a:pt x="361599" y="185969"/>
                  </a:lnTo>
                  <a:lnTo>
                    <a:pt x="360186" y="184755"/>
                  </a:lnTo>
                  <a:lnTo>
                    <a:pt x="358396" y="184773"/>
                  </a:lnTo>
                  <a:lnTo>
                    <a:pt x="358201" y="184739"/>
                  </a:lnTo>
                  <a:lnTo>
                    <a:pt x="356764" y="184576"/>
                  </a:lnTo>
                  <a:lnTo>
                    <a:pt x="356182" y="183128"/>
                  </a:lnTo>
                  <a:lnTo>
                    <a:pt x="354988" y="183122"/>
                  </a:lnTo>
                  <a:lnTo>
                    <a:pt x="355007" y="185104"/>
                  </a:lnTo>
                  <a:lnTo>
                    <a:pt x="353438" y="185055"/>
                  </a:lnTo>
                  <a:lnTo>
                    <a:pt x="352954" y="182968"/>
                  </a:lnTo>
                  <a:lnTo>
                    <a:pt x="351038" y="181269"/>
                  </a:lnTo>
                  <a:lnTo>
                    <a:pt x="348591" y="179660"/>
                  </a:lnTo>
                  <a:lnTo>
                    <a:pt x="347034" y="180128"/>
                  </a:lnTo>
                  <a:lnTo>
                    <a:pt x="345902" y="179423"/>
                  </a:lnTo>
                  <a:lnTo>
                    <a:pt x="343982" y="180736"/>
                  </a:lnTo>
                  <a:lnTo>
                    <a:pt x="342320" y="180358"/>
                  </a:lnTo>
                  <a:lnTo>
                    <a:pt x="340616" y="180707"/>
                  </a:lnTo>
                  <a:lnTo>
                    <a:pt x="339887" y="182856"/>
                  </a:lnTo>
                  <a:lnTo>
                    <a:pt x="338141" y="182768"/>
                  </a:lnTo>
                  <a:lnTo>
                    <a:pt x="337233" y="183506"/>
                  </a:lnTo>
                  <a:lnTo>
                    <a:pt x="335822" y="187358"/>
                  </a:lnTo>
                  <a:lnTo>
                    <a:pt x="335726" y="189198"/>
                  </a:lnTo>
                  <a:lnTo>
                    <a:pt x="334763" y="190971"/>
                  </a:lnTo>
                  <a:lnTo>
                    <a:pt x="334293" y="193952"/>
                  </a:lnTo>
                  <a:lnTo>
                    <a:pt x="334898" y="195263"/>
                  </a:lnTo>
                  <a:lnTo>
                    <a:pt x="336586" y="195485"/>
                  </a:lnTo>
                  <a:lnTo>
                    <a:pt x="339070" y="195276"/>
                  </a:lnTo>
                  <a:lnTo>
                    <a:pt x="339497" y="197607"/>
                  </a:lnTo>
                  <a:lnTo>
                    <a:pt x="338864" y="197990"/>
                  </a:lnTo>
                  <a:lnTo>
                    <a:pt x="338090" y="202656"/>
                  </a:lnTo>
                  <a:lnTo>
                    <a:pt x="336029" y="201647"/>
                  </a:lnTo>
                  <a:lnTo>
                    <a:pt x="334800" y="202963"/>
                  </a:lnTo>
                  <a:lnTo>
                    <a:pt x="337059" y="206526"/>
                  </a:lnTo>
                  <a:lnTo>
                    <a:pt x="336936" y="208454"/>
                  </a:lnTo>
                  <a:lnTo>
                    <a:pt x="337247" y="211649"/>
                  </a:lnTo>
                  <a:lnTo>
                    <a:pt x="338784" y="214203"/>
                  </a:lnTo>
                  <a:lnTo>
                    <a:pt x="339730" y="217318"/>
                  </a:lnTo>
                  <a:lnTo>
                    <a:pt x="337248" y="217850"/>
                  </a:lnTo>
                  <a:lnTo>
                    <a:pt x="334922" y="217991"/>
                  </a:lnTo>
                  <a:lnTo>
                    <a:pt x="331454" y="219768"/>
                  </a:lnTo>
                  <a:lnTo>
                    <a:pt x="330762" y="218891"/>
                  </a:lnTo>
                  <a:lnTo>
                    <a:pt x="329064" y="219470"/>
                  </a:lnTo>
                  <a:lnTo>
                    <a:pt x="328380" y="218714"/>
                  </a:lnTo>
                  <a:lnTo>
                    <a:pt x="325688" y="219520"/>
                  </a:lnTo>
                  <a:lnTo>
                    <a:pt x="324386" y="222011"/>
                  </a:lnTo>
                  <a:lnTo>
                    <a:pt x="324279" y="223447"/>
                  </a:lnTo>
                  <a:lnTo>
                    <a:pt x="322125" y="222079"/>
                  </a:lnTo>
                  <a:lnTo>
                    <a:pt x="320767" y="223654"/>
                  </a:lnTo>
                  <a:lnTo>
                    <a:pt x="321141" y="224616"/>
                  </a:lnTo>
                  <a:lnTo>
                    <a:pt x="320791" y="227734"/>
                  </a:lnTo>
                  <a:lnTo>
                    <a:pt x="319053" y="227848"/>
                  </a:lnTo>
                  <a:lnTo>
                    <a:pt x="318855" y="229616"/>
                  </a:lnTo>
                  <a:lnTo>
                    <a:pt x="319740" y="231419"/>
                  </a:lnTo>
                  <a:lnTo>
                    <a:pt x="318704" y="233302"/>
                  </a:lnTo>
                  <a:lnTo>
                    <a:pt x="320525" y="233760"/>
                  </a:lnTo>
                  <a:lnTo>
                    <a:pt x="320956" y="236228"/>
                  </a:lnTo>
                  <a:lnTo>
                    <a:pt x="322026" y="236458"/>
                  </a:lnTo>
                  <a:lnTo>
                    <a:pt x="321844" y="239099"/>
                  </a:lnTo>
                  <a:lnTo>
                    <a:pt x="320101" y="239360"/>
                  </a:lnTo>
                  <a:lnTo>
                    <a:pt x="320429" y="242187"/>
                  </a:lnTo>
                  <a:lnTo>
                    <a:pt x="319889" y="244139"/>
                  </a:lnTo>
                  <a:lnTo>
                    <a:pt x="318901" y="245043"/>
                  </a:lnTo>
                  <a:lnTo>
                    <a:pt x="319548" y="245997"/>
                  </a:lnTo>
                  <a:lnTo>
                    <a:pt x="317646" y="246759"/>
                  </a:lnTo>
                  <a:lnTo>
                    <a:pt x="317864" y="249691"/>
                  </a:lnTo>
                  <a:lnTo>
                    <a:pt x="317270" y="251956"/>
                  </a:lnTo>
                  <a:lnTo>
                    <a:pt x="314544" y="251712"/>
                  </a:lnTo>
                  <a:lnTo>
                    <a:pt x="312204" y="253176"/>
                  </a:lnTo>
                  <a:lnTo>
                    <a:pt x="311234" y="252868"/>
                  </a:lnTo>
                  <a:lnTo>
                    <a:pt x="309640" y="253892"/>
                  </a:lnTo>
                  <a:lnTo>
                    <a:pt x="309232" y="255457"/>
                  </a:lnTo>
                  <a:lnTo>
                    <a:pt x="305689" y="255820"/>
                  </a:lnTo>
                  <a:lnTo>
                    <a:pt x="302238" y="255756"/>
                  </a:lnTo>
                  <a:lnTo>
                    <a:pt x="300053" y="255215"/>
                  </a:lnTo>
                  <a:lnTo>
                    <a:pt x="297945" y="254279"/>
                  </a:lnTo>
                  <a:lnTo>
                    <a:pt x="298062" y="252901"/>
                  </a:lnTo>
                  <a:lnTo>
                    <a:pt x="296515" y="251329"/>
                  </a:lnTo>
                  <a:lnTo>
                    <a:pt x="294350" y="250418"/>
                  </a:lnTo>
                  <a:lnTo>
                    <a:pt x="293848" y="251547"/>
                  </a:lnTo>
                  <a:lnTo>
                    <a:pt x="292323" y="252229"/>
                  </a:lnTo>
                  <a:lnTo>
                    <a:pt x="292539" y="253221"/>
                  </a:lnTo>
                  <a:lnTo>
                    <a:pt x="291961" y="255512"/>
                  </a:lnTo>
                  <a:lnTo>
                    <a:pt x="293036" y="255801"/>
                  </a:lnTo>
                  <a:lnTo>
                    <a:pt x="293098" y="257560"/>
                  </a:lnTo>
                  <a:lnTo>
                    <a:pt x="293737" y="260846"/>
                  </a:lnTo>
                  <a:lnTo>
                    <a:pt x="291615" y="260559"/>
                  </a:lnTo>
                  <a:lnTo>
                    <a:pt x="292236" y="262097"/>
                  </a:lnTo>
                  <a:lnTo>
                    <a:pt x="291167" y="262683"/>
                  </a:lnTo>
                  <a:lnTo>
                    <a:pt x="291240" y="263755"/>
                  </a:lnTo>
                  <a:lnTo>
                    <a:pt x="293169" y="264313"/>
                  </a:lnTo>
                  <a:lnTo>
                    <a:pt x="294851" y="266890"/>
                  </a:lnTo>
                  <a:lnTo>
                    <a:pt x="299149" y="266705"/>
                  </a:lnTo>
                  <a:lnTo>
                    <a:pt x="301031" y="268143"/>
                  </a:lnTo>
                  <a:lnTo>
                    <a:pt x="300462" y="269252"/>
                  </a:lnTo>
                  <a:lnTo>
                    <a:pt x="304089" y="269531"/>
                  </a:lnTo>
                  <a:lnTo>
                    <a:pt x="304854" y="270175"/>
                  </a:lnTo>
                  <a:lnTo>
                    <a:pt x="306016" y="269761"/>
                  </a:lnTo>
                  <a:lnTo>
                    <a:pt x="307585" y="269968"/>
                  </a:lnTo>
                  <a:lnTo>
                    <a:pt x="308827" y="272650"/>
                  </a:lnTo>
                  <a:lnTo>
                    <a:pt x="311094" y="273042"/>
                  </a:lnTo>
                  <a:lnTo>
                    <a:pt x="311592" y="274075"/>
                  </a:lnTo>
                  <a:lnTo>
                    <a:pt x="310771" y="276435"/>
                  </a:lnTo>
                  <a:lnTo>
                    <a:pt x="312207" y="278162"/>
                  </a:lnTo>
                  <a:lnTo>
                    <a:pt x="310266" y="278357"/>
                  </a:lnTo>
                  <a:lnTo>
                    <a:pt x="310751" y="279603"/>
                  </a:lnTo>
                  <a:lnTo>
                    <a:pt x="310274" y="281721"/>
                  </a:lnTo>
                  <a:lnTo>
                    <a:pt x="310409" y="283450"/>
                  </a:lnTo>
                  <a:lnTo>
                    <a:pt x="310032" y="286304"/>
                  </a:lnTo>
                  <a:lnTo>
                    <a:pt x="310323" y="287531"/>
                  </a:lnTo>
                  <a:lnTo>
                    <a:pt x="311753" y="287058"/>
                  </a:lnTo>
                  <a:lnTo>
                    <a:pt x="312035" y="289812"/>
                  </a:lnTo>
                  <a:lnTo>
                    <a:pt x="310905" y="292377"/>
                  </a:lnTo>
                  <a:lnTo>
                    <a:pt x="312204" y="293477"/>
                  </a:lnTo>
                  <a:lnTo>
                    <a:pt x="314950" y="292963"/>
                  </a:lnTo>
                  <a:lnTo>
                    <a:pt x="315749" y="294267"/>
                  </a:lnTo>
                  <a:lnTo>
                    <a:pt x="316634" y="293272"/>
                  </a:lnTo>
                  <a:lnTo>
                    <a:pt x="317713" y="294402"/>
                  </a:lnTo>
                  <a:lnTo>
                    <a:pt x="318269" y="296204"/>
                  </a:lnTo>
                  <a:lnTo>
                    <a:pt x="319756" y="295555"/>
                  </a:lnTo>
                  <a:lnTo>
                    <a:pt x="325025" y="294531"/>
                  </a:lnTo>
                  <a:lnTo>
                    <a:pt x="325443" y="296188"/>
                  </a:lnTo>
                  <a:lnTo>
                    <a:pt x="327097" y="296919"/>
                  </a:lnTo>
                  <a:lnTo>
                    <a:pt x="326791" y="297735"/>
                  </a:lnTo>
                  <a:lnTo>
                    <a:pt x="328517" y="298676"/>
                  </a:lnTo>
                  <a:lnTo>
                    <a:pt x="330571" y="300765"/>
                  </a:lnTo>
                  <a:lnTo>
                    <a:pt x="331738" y="303941"/>
                  </a:lnTo>
                  <a:lnTo>
                    <a:pt x="333151" y="304822"/>
                  </a:lnTo>
                  <a:lnTo>
                    <a:pt x="333785" y="305899"/>
                  </a:lnTo>
                  <a:lnTo>
                    <a:pt x="335191" y="306663"/>
                  </a:lnTo>
                  <a:lnTo>
                    <a:pt x="336962" y="305985"/>
                  </a:lnTo>
                  <a:lnTo>
                    <a:pt x="338927" y="307360"/>
                  </a:lnTo>
                  <a:lnTo>
                    <a:pt x="340112" y="306444"/>
                  </a:lnTo>
                  <a:lnTo>
                    <a:pt x="341759" y="306610"/>
                  </a:lnTo>
                  <a:lnTo>
                    <a:pt x="342423" y="303897"/>
                  </a:lnTo>
                  <a:lnTo>
                    <a:pt x="343396" y="302663"/>
                  </a:lnTo>
                  <a:lnTo>
                    <a:pt x="343099" y="301139"/>
                  </a:lnTo>
                  <a:lnTo>
                    <a:pt x="343684" y="300550"/>
                  </a:lnTo>
                  <a:lnTo>
                    <a:pt x="346306" y="301992"/>
                  </a:lnTo>
                  <a:lnTo>
                    <a:pt x="347286" y="301700"/>
                  </a:lnTo>
                  <a:lnTo>
                    <a:pt x="348208" y="299792"/>
                  </a:lnTo>
                  <a:lnTo>
                    <a:pt x="349120" y="301002"/>
                  </a:lnTo>
                  <a:lnTo>
                    <a:pt x="349319" y="302554"/>
                  </a:lnTo>
                  <a:lnTo>
                    <a:pt x="351583" y="300020"/>
                  </a:lnTo>
                  <a:lnTo>
                    <a:pt x="352682" y="299969"/>
                  </a:lnTo>
                  <a:lnTo>
                    <a:pt x="352621" y="298306"/>
                  </a:lnTo>
                  <a:lnTo>
                    <a:pt x="354005" y="297346"/>
                  </a:lnTo>
                  <a:lnTo>
                    <a:pt x="355950" y="294392"/>
                  </a:lnTo>
                  <a:lnTo>
                    <a:pt x="357255" y="294291"/>
                  </a:lnTo>
                  <a:lnTo>
                    <a:pt x="358318" y="295054"/>
                  </a:lnTo>
                  <a:lnTo>
                    <a:pt x="357151" y="295094"/>
                  </a:lnTo>
                  <a:lnTo>
                    <a:pt x="354940" y="296959"/>
                  </a:lnTo>
                  <a:lnTo>
                    <a:pt x="354754" y="298222"/>
                  </a:lnTo>
                  <a:lnTo>
                    <a:pt x="353720" y="298820"/>
                  </a:lnTo>
                  <a:lnTo>
                    <a:pt x="355435" y="300999"/>
                  </a:lnTo>
                  <a:lnTo>
                    <a:pt x="355164" y="305321"/>
                  </a:lnTo>
                  <a:lnTo>
                    <a:pt x="356437" y="308521"/>
                  </a:lnTo>
                  <a:lnTo>
                    <a:pt x="356445" y="311944"/>
                  </a:lnTo>
                  <a:lnTo>
                    <a:pt x="356788" y="312244"/>
                  </a:lnTo>
                  <a:lnTo>
                    <a:pt x="357206" y="316551"/>
                  </a:lnTo>
                  <a:lnTo>
                    <a:pt x="357787" y="317383"/>
                  </a:lnTo>
                  <a:lnTo>
                    <a:pt x="357316" y="320836"/>
                  </a:lnTo>
                  <a:lnTo>
                    <a:pt x="357997" y="323555"/>
                  </a:lnTo>
                  <a:lnTo>
                    <a:pt x="359193" y="325565"/>
                  </a:lnTo>
                  <a:lnTo>
                    <a:pt x="359013" y="327547"/>
                  </a:lnTo>
                  <a:lnTo>
                    <a:pt x="358204" y="330094"/>
                  </a:lnTo>
                  <a:lnTo>
                    <a:pt x="359044" y="333077"/>
                  </a:lnTo>
                  <a:lnTo>
                    <a:pt x="358130" y="333704"/>
                  </a:lnTo>
                  <a:lnTo>
                    <a:pt x="358265" y="337283"/>
                  </a:lnTo>
                  <a:lnTo>
                    <a:pt x="358569" y="338417"/>
                  </a:lnTo>
                  <a:lnTo>
                    <a:pt x="357989" y="339147"/>
                  </a:lnTo>
                  <a:lnTo>
                    <a:pt x="357076" y="342335"/>
                  </a:lnTo>
                  <a:lnTo>
                    <a:pt x="357795" y="344054"/>
                  </a:lnTo>
                  <a:lnTo>
                    <a:pt x="356365" y="347189"/>
                  </a:lnTo>
                  <a:lnTo>
                    <a:pt x="356044" y="350631"/>
                  </a:lnTo>
                  <a:lnTo>
                    <a:pt x="357463" y="352242"/>
                  </a:lnTo>
                  <a:lnTo>
                    <a:pt x="357229" y="353395"/>
                  </a:lnTo>
                  <a:lnTo>
                    <a:pt x="355547" y="354941"/>
                  </a:lnTo>
                  <a:lnTo>
                    <a:pt x="353687" y="355055"/>
                  </a:lnTo>
                  <a:lnTo>
                    <a:pt x="353291" y="354141"/>
                  </a:lnTo>
                  <a:lnTo>
                    <a:pt x="351022" y="355982"/>
                  </a:lnTo>
                  <a:lnTo>
                    <a:pt x="347943" y="354111"/>
                  </a:lnTo>
                  <a:lnTo>
                    <a:pt x="346312" y="354501"/>
                  </a:lnTo>
                  <a:lnTo>
                    <a:pt x="345529" y="355918"/>
                  </a:lnTo>
                  <a:lnTo>
                    <a:pt x="343428" y="355513"/>
                  </a:lnTo>
                  <a:lnTo>
                    <a:pt x="342105" y="354773"/>
                  </a:lnTo>
                  <a:lnTo>
                    <a:pt x="341018" y="356141"/>
                  </a:lnTo>
                  <a:lnTo>
                    <a:pt x="339656" y="356446"/>
                  </a:lnTo>
                  <a:lnTo>
                    <a:pt x="338417" y="357785"/>
                  </a:lnTo>
                  <a:lnTo>
                    <a:pt x="337277" y="358285"/>
                  </a:lnTo>
                  <a:lnTo>
                    <a:pt x="336068" y="359623"/>
                  </a:lnTo>
                  <a:lnTo>
                    <a:pt x="334925" y="359995"/>
                  </a:lnTo>
                  <a:lnTo>
                    <a:pt x="334189" y="361029"/>
                  </a:lnTo>
                  <a:lnTo>
                    <a:pt x="332792" y="360788"/>
                  </a:lnTo>
                  <a:lnTo>
                    <a:pt x="330437" y="362724"/>
                  </a:lnTo>
                  <a:lnTo>
                    <a:pt x="329249" y="364982"/>
                  </a:lnTo>
                  <a:lnTo>
                    <a:pt x="330069" y="366273"/>
                  </a:lnTo>
                  <a:lnTo>
                    <a:pt x="329974" y="367291"/>
                  </a:lnTo>
                  <a:lnTo>
                    <a:pt x="326865" y="369068"/>
                  </a:lnTo>
                  <a:lnTo>
                    <a:pt x="326105" y="370972"/>
                  </a:lnTo>
                  <a:lnTo>
                    <a:pt x="326124" y="372189"/>
                  </a:lnTo>
                  <a:lnTo>
                    <a:pt x="325310" y="373784"/>
                  </a:lnTo>
                  <a:lnTo>
                    <a:pt x="322459" y="376046"/>
                  </a:lnTo>
                  <a:lnTo>
                    <a:pt x="322849" y="377948"/>
                  </a:lnTo>
                  <a:lnTo>
                    <a:pt x="323631" y="379466"/>
                  </a:lnTo>
                  <a:lnTo>
                    <a:pt x="323219" y="381840"/>
                  </a:lnTo>
                  <a:lnTo>
                    <a:pt x="322592" y="382807"/>
                  </a:lnTo>
                  <a:lnTo>
                    <a:pt x="320173" y="382981"/>
                  </a:lnTo>
                  <a:lnTo>
                    <a:pt x="318735" y="384474"/>
                  </a:lnTo>
                  <a:lnTo>
                    <a:pt x="316665" y="383238"/>
                  </a:lnTo>
                  <a:lnTo>
                    <a:pt x="315319" y="384172"/>
                  </a:lnTo>
                  <a:lnTo>
                    <a:pt x="315311" y="382316"/>
                  </a:lnTo>
                  <a:lnTo>
                    <a:pt x="314814" y="381600"/>
                  </a:lnTo>
                  <a:lnTo>
                    <a:pt x="312750" y="381224"/>
                  </a:lnTo>
                  <a:lnTo>
                    <a:pt x="312106" y="379818"/>
                  </a:lnTo>
                  <a:lnTo>
                    <a:pt x="312611" y="378211"/>
                  </a:lnTo>
                  <a:lnTo>
                    <a:pt x="312224" y="376466"/>
                  </a:lnTo>
                  <a:lnTo>
                    <a:pt x="313557" y="371457"/>
                  </a:lnTo>
                  <a:lnTo>
                    <a:pt x="310163" y="369884"/>
                  </a:lnTo>
                  <a:lnTo>
                    <a:pt x="309734" y="368068"/>
                  </a:lnTo>
                  <a:lnTo>
                    <a:pt x="306616" y="368288"/>
                  </a:lnTo>
                  <a:lnTo>
                    <a:pt x="306739" y="369794"/>
                  </a:lnTo>
                  <a:lnTo>
                    <a:pt x="305417" y="370666"/>
                  </a:lnTo>
                  <a:lnTo>
                    <a:pt x="305181" y="371546"/>
                  </a:lnTo>
                  <a:lnTo>
                    <a:pt x="305842" y="373559"/>
                  </a:lnTo>
                  <a:lnTo>
                    <a:pt x="304741" y="375100"/>
                  </a:lnTo>
                  <a:lnTo>
                    <a:pt x="301029" y="374449"/>
                  </a:lnTo>
                  <a:lnTo>
                    <a:pt x="300044" y="373654"/>
                  </a:lnTo>
                  <a:lnTo>
                    <a:pt x="298673" y="375724"/>
                  </a:lnTo>
                  <a:lnTo>
                    <a:pt x="298454" y="377852"/>
                  </a:lnTo>
                  <a:lnTo>
                    <a:pt x="296511" y="375969"/>
                  </a:lnTo>
                  <a:lnTo>
                    <a:pt x="294711" y="377424"/>
                  </a:lnTo>
                  <a:lnTo>
                    <a:pt x="293769" y="377176"/>
                  </a:lnTo>
                  <a:lnTo>
                    <a:pt x="290649" y="377918"/>
                  </a:lnTo>
                  <a:lnTo>
                    <a:pt x="288849" y="377623"/>
                  </a:lnTo>
                  <a:lnTo>
                    <a:pt x="287623" y="378799"/>
                  </a:lnTo>
                  <a:lnTo>
                    <a:pt x="286537" y="377304"/>
                  </a:lnTo>
                  <a:lnTo>
                    <a:pt x="285016" y="377180"/>
                  </a:lnTo>
                  <a:lnTo>
                    <a:pt x="284064" y="375652"/>
                  </a:lnTo>
                  <a:lnTo>
                    <a:pt x="284351" y="374231"/>
                  </a:lnTo>
                  <a:lnTo>
                    <a:pt x="281803" y="373678"/>
                  </a:lnTo>
                  <a:lnTo>
                    <a:pt x="279043" y="373776"/>
                  </a:lnTo>
                  <a:lnTo>
                    <a:pt x="279109" y="372186"/>
                  </a:lnTo>
                  <a:lnTo>
                    <a:pt x="277344" y="372180"/>
                  </a:lnTo>
                  <a:lnTo>
                    <a:pt x="275521" y="369537"/>
                  </a:lnTo>
                  <a:lnTo>
                    <a:pt x="273916" y="369295"/>
                  </a:lnTo>
                  <a:lnTo>
                    <a:pt x="272557" y="369975"/>
                  </a:lnTo>
                  <a:lnTo>
                    <a:pt x="271066" y="371648"/>
                  </a:lnTo>
                  <a:lnTo>
                    <a:pt x="270178" y="370531"/>
                  </a:lnTo>
                  <a:lnTo>
                    <a:pt x="269489" y="366422"/>
                  </a:lnTo>
                  <a:lnTo>
                    <a:pt x="269594" y="365003"/>
                  </a:lnTo>
                  <a:lnTo>
                    <a:pt x="270979" y="363604"/>
                  </a:lnTo>
                  <a:lnTo>
                    <a:pt x="271625" y="360222"/>
                  </a:lnTo>
                  <a:lnTo>
                    <a:pt x="271937" y="355971"/>
                  </a:lnTo>
                  <a:lnTo>
                    <a:pt x="270855" y="355639"/>
                  </a:lnTo>
                  <a:lnTo>
                    <a:pt x="268570" y="357630"/>
                  </a:lnTo>
                  <a:lnTo>
                    <a:pt x="267761" y="355639"/>
                  </a:lnTo>
                  <a:lnTo>
                    <a:pt x="266666" y="356434"/>
                  </a:lnTo>
                  <a:lnTo>
                    <a:pt x="266945" y="357618"/>
                  </a:lnTo>
                  <a:lnTo>
                    <a:pt x="265667" y="357999"/>
                  </a:lnTo>
                  <a:lnTo>
                    <a:pt x="264577" y="357605"/>
                  </a:lnTo>
                  <a:lnTo>
                    <a:pt x="262935" y="358582"/>
                  </a:lnTo>
                  <a:lnTo>
                    <a:pt x="260151" y="357181"/>
                  </a:lnTo>
                  <a:lnTo>
                    <a:pt x="259292" y="357609"/>
                  </a:lnTo>
                  <a:lnTo>
                    <a:pt x="256744" y="356521"/>
                  </a:lnTo>
                  <a:lnTo>
                    <a:pt x="253045" y="356749"/>
                  </a:lnTo>
                  <a:lnTo>
                    <a:pt x="251214" y="354018"/>
                  </a:lnTo>
                  <a:lnTo>
                    <a:pt x="249352" y="350635"/>
                  </a:lnTo>
                  <a:lnTo>
                    <a:pt x="248441" y="350711"/>
                  </a:lnTo>
                  <a:lnTo>
                    <a:pt x="246092" y="349156"/>
                  </a:lnTo>
                  <a:lnTo>
                    <a:pt x="244665" y="350062"/>
                  </a:lnTo>
                  <a:lnTo>
                    <a:pt x="242813" y="349937"/>
                  </a:lnTo>
                  <a:lnTo>
                    <a:pt x="241784" y="352733"/>
                  </a:lnTo>
                  <a:lnTo>
                    <a:pt x="241097" y="352830"/>
                  </a:lnTo>
                  <a:lnTo>
                    <a:pt x="239880" y="354551"/>
                  </a:lnTo>
                  <a:lnTo>
                    <a:pt x="238833" y="354302"/>
                  </a:lnTo>
                  <a:lnTo>
                    <a:pt x="237986" y="355252"/>
                  </a:lnTo>
                  <a:lnTo>
                    <a:pt x="235205" y="355393"/>
                  </a:lnTo>
                  <a:lnTo>
                    <a:pt x="233471" y="356900"/>
                  </a:lnTo>
                  <a:lnTo>
                    <a:pt x="232840" y="356627"/>
                  </a:lnTo>
                  <a:lnTo>
                    <a:pt x="231968" y="354226"/>
                  </a:lnTo>
                  <a:lnTo>
                    <a:pt x="231147" y="353604"/>
                  </a:lnTo>
                  <a:lnTo>
                    <a:pt x="230788" y="351144"/>
                  </a:lnTo>
                  <a:lnTo>
                    <a:pt x="231296" y="348893"/>
                  </a:lnTo>
                  <a:lnTo>
                    <a:pt x="229090" y="347134"/>
                  </a:lnTo>
                  <a:lnTo>
                    <a:pt x="227531" y="349415"/>
                  </a:lnTo>
                  <a:lnTo>
                    <a:pt x="225114" y="350041"/>
                  </a:lnTo>
                  <a:lnTo>
                    <a:pt x="223979" y="349233"/>
                  </a:lnTo>
                  <a:lnTo>
                    <a:pt x="223329" y="347187"/>
                  </a:lnTo>
                  <a:lnTo>
                    <a:pt x="223409" y="344192"/>
                  </a:lnTo>
                  <a:lnTo>
                    <a:pt x="221644" y="343228"/>
                  </a:lnTo>
                  <a:lnTo>
                    <a:pt x="222319" y="340996"/>
                  </a:lnTo>
                  <a:lnTo>
                    <a:pt x="221218" y="340013"/>
                  </a:lnTo>
                  <a:lnTo>
                    <a:pt x="219386" y="339678"/>
                  </a:lnTo>
                  <a:lnTo>
                    <a:pt x="218568" y="338515"/>
                  </a:lnTo>
                  <a:lnTo>
                    <a:pt x="219371" y="336773"/>
                  </a:lnTo>
                  <a:lnTo>
                    <a:pt x="220751" y="335338"/>
                  </a:lnTo>
                  <a:lnTo>
                    <a:pt x="218976" y="333923"/>
                  </a:lnTo>
                  <a:lnTo>
                    <a:pt x="217826" y="332390"/>
                  </a:lnTo>
                  <a:lnTo>
                    <a:pt x="216651" y="331583"/>
                  </a:lnTo>
                  <a:lnTo>
                    <a:pt x="216315" y="328665"/>
                  </a:lnTo>
                  <a:lnTo>
                    <a:pt x="218111" y="329268"/>
                  </a:lnTo>
                  <a:lnTo>
                    <a:pt x="219132" y="327600"/>
                  </a:lnTo>
                  <a:lnTo>
                    <a:pt x="218973" y="325836"/>
                  </a:lnTo>
                  <a:lnTo>
                    <a:pt x="220236" y="323719"/>
                  </a:lnTo>
                  <a:lnTo>
                    <a:pt x="219707" y="322352"/>
                  </a:lnTo>
                  <a:lnTo>
                    <a:pt x="218260" y="321713"/>
                  </a:lnTo>
                  <a:lnTo>
                    <a:pt x="217403" y="318577"/>
                  </a:lnTo>
                  <a:lnTo>
                    <a:pt x="217695" y="316605"/>
                  </a:lnTo>
                  <a:lnTo>
                    <a:pt x="219553" y="315170"/>
                  </a:lnTo>
                  <a:close/>
                </a:path>
              </a:pathLst>
            </a:custGeom>
            <a:solidFill>
              <a:srgbClr val="81B9D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591301" y="1782195"/>
              <a:ext cx="895156" cy="986210"/>
            </a:xfrm>
            <a:custGeom>
              <a:avLst/>
              <a:pathLst>
                <a:path w="895156" h="986210">
                  <a:moveTo>
                    <a:pt x="146725" y="239655"/>
                  </a:moveTo>
                  <a:lnTo>
                    <a:pt x="146439" y="240302"/>
                  </a:lnTo>
                  <a:lnTo>
                    <a:pt x="146270" y="240930"/>
                  </a:lnTo>
                  <a:lnTo>
                    <a:pt x="145931" y="241151"/>
                  </a:lnTo>
                  <a:lnTo>
                    <a:pt x="145242" y="241289"/>
                  </a:lnTo>
                  <a:lnTo>
                    <a:pt x="143582" y="240495"/>
                  </a:lnTo>
                  <a:lnTo>
                    <a:pt x="141164" y="241697"/>
                  </a:lnTo>
                  <a:lnTo>
                    <a:pt x="138796" y="241115"/>
                  </a:lnTo>
                  <a:lnTo>
                    <a:pt x="137198" y="241867"/>
                  </a:lnTo>
                  <a:lnTo>
                    <a:pt x="136566" y="242428"/>
                  </a:lnTo>
                  <a:lnTo>
                    <a:pt x="135771" y="243025"/>
                  </a:lnTo>
                  <a:lnTo>
                    <a:pt x="135403" y="243045"/>
                  </a:lnTo>
                  <a:lnTo>
                    <a:pt x="134394" y="242847"/>
                  </a:lnTo>
                  <a:lnTo>
                    <a:pt x="131868" y="241486"/>
                  </a:lnTo>
                  <a:lnTo>
                    <a:pt x="131864" y="240406"/>
                  </a:lnTo>
                  <a:lnTo>
                    <a:pt x="129805" y="240142"/>
                  </a:lnTo>
                  <a:lnTo>
                    <a:pt x="127724" y="239153"/>
                  </a:lnTo>
                  <a:lnTo>
                    <a:pt x="127370" y="238469"/>
                  </a:lnTo>
                  <a:lnTo>
                    <a:pt x="126843" y="238205"/>
                  </a:lnTo>
                  <a:lnTo>
                    <a:pt x="126619" y="238243"/>
                  </a:lnTo>
                  <a:lnTo>
                    <a:pt x="126326" y="238292"/>
                  </a:lnTo>
                  <a:lnTo>
                    <a:pt x="125919" y="238361"/>
                  </a:lnTo>
                  <a:lnTo>
                    <a:pt x="125183" y="238522"/>
                  </a:lnTo>
                  <a:lnTo>
                    <a:pt x="124875" y="238295"/>
                  </a:lnTo>
                  <a:lnTo>
                    <a:pt x="124234" y="237525"/>
                  </a:lnTo>
                  <a:lnTo>
                    <a:pt x="122839" y="237144"/>
                  </a:lnTo>
                  <a:lnTo>
                    <a:pt x="120769" y="236054"/>
                  </a:lnTo>
                  <a:lnTo>
                    <a:pt x="118540" y="236834"/>
                  </a:lnTo>
                  <a:lnTo>
                    <a:pt x="117167" y="237024"/>
                  </a:lnTo>
                  <a:lnTo>
                    <a:pt x="115608" y="235021"/>
                  </a:lnTo>
                  <a:lnTo>
                    <a:pt x="114460" y="231918"/>
                  </a:lnTo>
                  <a:lnTo>
                    <a:pt x="114835" y="229320"/>
                  </a:lnTo>
                  <a:lnTo>
                    <a:pt x="113589" y="227435"/>
                  </a:lnTo>
                  <a:lnTo>
                    <a:pt x="111335" y="226740"/>
                  </a:lnTo>
                  <a:lnTo>
                    <a:pt x="110497" y="225132"/>
                  </a:lnTo>
                  <a:lnTo>
                    <a:pt x="110632" y="223298"/>
                  </a:lnTo>
                  <a:lnTo>
                    <a:pt x="108734" y="222293"/>
                  </a:lnTo>
                  <a:lnTo>
                    <a:pt x="107904" y="220346"/>
                  </a:lnTo>
                  <a:lnTo>
                    <a:pt x="107681" y="219972"/>
                  </a:lnTo>
                  <a:lnTo>
                    <a:pt x="107785" y="219715"/>
                  </a:lnTo>
                  <a:lnTo>
                    <a:pt x="108365" y="219332"/>
                  </a:lnTo>
                  <a:lnTo>
                    <a:pt x="109191" y="218014"/>
                  </a:lnTo>
                  <a:lnTo>
                    <a:pt x="109330" y="216529"/>
                  </a:lnTo>
                  <a:lnTo>
                    <a:pt x="108078" y="214650"/>
                  </a:lnTo>
                  <a:lnTo>
                    <a:pt x="108352" y="214257"/>
                  </a:lnTo>
                  <a:lnTo>
                    <a:pt x="109338" y="213769"/>
                  </a:lnTo>
                  <a:lnTo>
                    <a:pt x="109615" y="212528"/>
                  </a:lnTo>
                  <a:lnTo>
                    <a:pt x="108926" y="211346"/>
                  </a:lnTo>
                  <a:lnTo>
                    <a:pt x="106262" y="209253"/>
                  </a:lnTo>
                  <a:lnTo>
                    <a:pt x="106285" y="208514"/>
                  </a:lnTo>
                  <a:lnTo>
                    <a:pt x="107788" y="206651"/>
                  </a:lnTo>
                  <a:lnTo>
                    <a:pt x="106806" y="204870"/>
                  </a:lnTo>
                  <a:lnTo>
                    <a:pt x="105486" y="203930"/>
                  </a:lnTo>
                  <a:lnTo>
                    <a:pt x="105185" y="201648"/>
                  </a:lnTo>
                  <a:lnTo>
                    <a:pt x="102532" y="196614"/>
                  </a:lnTo>
                  <a:lnTo>
                    <a:pt x="101924" y="193512"/>
                  </a:lnTo>
                  <a:lnTo>
                    <a:pt x="100934" y="192085"/>
                  </a:lnTo>
                  <a:lnTo>
                    <a:pt x="102109" y="190100"/>
                  </a:lnTo>
                  <a:lnTo>
                    <a:pt x="102343" y="188778"/>
                  </a:lnTo>
                  <a:lnTo>
                    <a:pt x="100840" y="184691"/>
                  </a:lnTo>
                  <a:lnTo>
                    <a:pt x="99808" y="183260"/>
                  </a:lnTo>
                  <a:lnTo>
                    <a:pt x="99942" y="180976"/>
                  </a:lnTo>
                  <a:lnTo>
                    <a:pt x="99358" y="178530"/>
                  </a:lnTo>
                  <a:lnTo>
                    <a:pt x="98117" y="177274"/>
                  </a:lnTo>
                  <a:lnTo>
                    <a:pt x="98578" y="175480"/>
                  </a:lnTo>
                  <a:lnTo>
                    <a:pt x="99610" y="174251"/>
                  </a:lnTo>
                  <a:lnTo>
                    <a:pt x="99317" y="171765"/>
                  </a:lnTo>
                  <a:lnTo>
                    <a:pt x="99391" y="168048"/>
                  </a:lnTo>
                  <a:lnTo>
                    <a:pt x="98516" y="167899"/>
                  </a:lnTo>
                  <a:lnTo>
                    <a:pt x="97268" y="168262"/>
                  </a:lnTo>
                  <a:lnTo>
                    <a:pt x="96692" y="168481"/>
                  </a:lnTo>
                  <a:lnTo>
                    <a:pt x="96259" y="167893"/>
                  </a:lnTo>
                  <a:lnTo>
                    <a:pt x="95474" y="165954"/>
                  </a:lnTo>
                  <a:lnTo>
                    <a:pt x="95254" y="163361"/>
                  </a:lnTo>
                  <a:lnTo>
                    <a:pt x="94660" y="161915"/>
                  </a:lnTo>
                  <a:lnTo>
                    <a:pt x="94550" y="159651"/>
                  </a:lnTo>
                  <a:lnTo>
                    <a:pt x="92928" y="158751"/>
                  </a:lnTo>
                  <a:lnTo>
                    <a:pt x="94133" y="154142"/>
                  </a:lnTo>
                  <a:lnTo>
                    <a:pt x="93192" y="151536"/>
                  </a:lnTo>
                  <a:lnTo>
                    <a:pt x="94054" y="151397"/>
                  </a:lnTo>
                  <a:lnTo>
                    <a:pt x="94910" y="151360"/>
                  </a:lnTo>
                  <a:lnTo>
                    <a:pt x="97120" y="151162"/>
                  </a:lnTo>
                  <a:lnTo>
                    <a:pt x="97352" y="150752"/>
                  </a:lnTo>
                  <a:lnTo>
                    <a:pt x="100148" y="149803"/>
                  </a:lnTo>
                  <a:lnTo>
                    <a:pt x="100580" y="148659"/>
                  </a:lnTo>
                  <a:lnTo>
                    <a:pt x="102161" y="147056"/>
                  </a:lnTo>
                  <a:lnTo>
                    <a:pt x="102443" y="145269"/>
                  </a:lnTo>
                  <a:lnTo>
                    <a:pt x="101955" y="141519"/>
                  </a:lnTo>
                  <a:lnTo>
                    <a:pt x="103309" y="140754"/>
                  </a:lnTo>
                  <a:lnTo>
                    <a:pt x="103312" y="139412"/>
                  </a:lnTo>
                  <a:lnTo>
                    <a:pt x="102683" y="138968"/>
                  </a:lnTo>
                  <a:lnTo>
                    <a:pt x="102098" y="138403"/>
                  </a:lnTo>
                  <a:lnTo>
                    <a:pt x="101756" y="137929"/>
                  </a:lnTo>
                  <a:lnTo>
                    <a:pt x="101621" y="137925"/>
                  </a:lnTo>
                  <a:lnTo>
                    <a:pt x="100402" y="138622"/>
                  </a:lnTo>
                  <a:lnTo>
                    <a:pt x="98401" y="139035"/>
                  </a:lnTo>
                  <a:lnTo>
                    <a:pt x="97494" y="137538"/>
                  </a:lnTo>
                  <a:lnTo>
                    <a:pt x="96361" y="136883"/>
                  </a:lnTo>
                  <a:lnTo>
                    <a:pt x="90404" y="137937"/>
                  </a:lnTo>
                  <a:lnTo>
                    <a:pt x="88766" y="136243"/>
                  </a:lnTo>
                  <a:lnTo>
                    <a:pt x="83422" y="134857"/>
                  </a:lnTo>
                  <a:lnTo>
                    <a:pt x="83170" y="131841"/>
                  </a:lnTo>
                  <a:lnTo>
                    <a:pt x="83811" y="130097"/>
                  </a:lnTo>
                  <a:lnTo>
                    <a:pt x="82416" y="127802"/>
                  </a:lnTo>
                  <a:lnTo>
                    <a:pt x="81740" y="125271"/>
                  </a:lnTo>
                  <a:lnTo>
                    <a:pt x="81413" y="124606"/>
                  </a:lnTo>
                  <a:lnTo>
                    <a:pt x="80931" y="124641"/>
                  </a:lnTo>
                  <a:lnTo>
                    <a:pt x="80260" y="125930"/>
                  </a:lnTo>
                  <a:lnTo>
                    <a:pt x="79574" y="126592"/>
                  </a:lnTo>
                  <a:lnTo>
                    <a:pt x="79433" y="126693"/>
                  </a:lnTo>
                  <a:lnTo>
                    <a:pt x="78873" y="126320"/>
                  </a:lnTo>
                  <a:lnTo>
                    <a:pt x="78310" y="124861"/>
                  </a:lnTo>
                  <a:lnTo>
                    <a:pt x="77022" y="124437"/>
                  </a:lnTo>
                  <a:lnTo>
                    <a:pt x="76250" y="122528"/>
                  </a:lnTo>
                  <a:lnTo>
                    <a:pt x="74668" y="122482"/>
                  </a:lnTo>
                  <a:lnTo>
                    <a:pt x="73949" y="120286"/>
                  </a:lnTo>
                  <a:lnTo>
                    <a:pt x="73629" y="117693"/>
                  </a:lnTo>
                  <a:lnTo>
                    <a:pt x="72633" y="116027"/>
                  </a:lnTo>
                  <a:lnTo>
                    <a:pt x="71932" y="115776"/>
                  </a:lnTo>
                  <a:lnTo>
                    <a:pt x="71022" y="115866"/>
                  </a:lnTo>
                  <a:lnTo>
                    <a:pt x="69855" y="116396"/>
                  </a:lnTo>
                  <a:lnTo>
                    <a:pt x="66030" y="116657"/>
                  </a:lnTo>
                  <a:lnTo>
                    <a:pt x="64951" y="115915"/>
                  </a:lnTo>
                  <a:lnTo>
                    <a:pt x="64092" y="114507"/>
                  </a:lnTo>
                  <a:lnTo>
                    <a:pt x="63528" y="112002"/>
                  </a:lnTo>
                  <a:lnTo>
                    <a:pt x="62848" y="111851"/>
                  </a:lnTo>
                  <a:lnTo>
                    <a:pt x="61983" y="112092"/>
                  </a:lnTo>
                  <a:lnTo>
                    <a:pt x="61644" y="112399"/>
                  </a:lnTo>
                  <a:lnTo>
                    <a:pt x="61787" y="113977"/>
                  </a:lnTo>
                  <a:lnTo>
                    <a:pt x="59533" y="118443"/>
                  </a:lnTo>
                  <a:lnTo>
                    <a:pt x="57808" y="119737"/>
                  </a:lnTo>
                  <a:lnTo>
                    <a:pt x="58492" y="121115"/>
                  </a:lnTo>
                  <a:lnTo>
                    <a:pt x="57883" y="121779"/>
                  </a:lnTo>
                  <a:lnTo>
                    <a:pt x="56505" y="122341"/>
                  </a:lnTo>
                  <a:lnTo>
                    <a:pt x="55241" y="122586"/>
                  </a:lnTo>
                  <a:lnTo>
                    <a:pt x="55697" y="124499"/>
                  </a:lnTo>
                  <a:lnTo>
                    <a:pt x="54930" y="126319"/>
                  </a:lnTo>
                  <a:lnTo>
                    <a:pt x="51172" y="129836"/>
                  </a:lnTo>
                  <a:lnTo>
                    <a:pt x="50691" y="131551"/>
                  </a:lnTo>
                  <a:lnTo>
                    <a:pt x="50006" y="131855"/>
                  </a:lnTo>
                  <a:lnTo>
                    <a:pt x="49314" y="134583"/>
                  </a:lnTo>
                  <a:lnTo>
                    <a:pt x="47986" y="135911"/>
                  </a:lnTo>
                  <a:lnTo>
                    <a:pt x="47206" y="136267"/>
                  </a:lnTo>
                  <a:lnTo>
                    <a:pt x="46299" y="136436"/>
                  </a:lnTo>
                  <a:lnTo>
                    <a:pt x="43983" y="136048"/>
                  </a:lnTo>
                  <a:lnTo>
                    <a:pt x="42450" y="136240"/>
                  </a:lnTo>
                  <a:lnTo>
                    <a:pt x="39557" y="134390"/>
                  </a:lnTo>
                  <a:lnTo>
                    <a:pt x="37803" y="133580"/>
                  </a:lnTo>
                  <a:lnTo>
                    <a:pt x="36253" y="133124"/>
                  </a:lnTo>
                  <a:lnTo>
                    <a:pt x="34564" y="132765"/>
                  </a:lnTo>
                  <a:lnTo>
                    <a:pt x="34246" y="132534"/>
                  </a:lnTo>
                  <a:lnTo>
                    <a:pt x="34335" y="129915"/>
                  </a:lnTo>
                  <a:lnTo>
                    <a:pt x="32115" y="126254"/>
                  </a:lnTo>
                  <a:lnTo>
                    <a:pt x="30685" y="124924"/>
                  </a:lnTo>
                  <a:lnTo>
                    <a:pt x="31980" y="121834"/>
                  </a:lnTo>
                  <a:lnTo>
                    <a:pt x="29500" y="119233"/>
                  </a:lnTo>
                  <a:lnTo>
                    <a:pt x="26307" y="119356"/>
                  </a:lnTo>
                  <a:lnTo>
                    <a:pt x="24682" y="117557"/>
                  </a:lnTo>
                  <a:lnTo>
                    <a:pt x="22166" y="118202"/>
                  </a:lnTo>
                  <a:lnTo>
                    <a:pt x="21675" y="117956"/>
                  </a:lnTo>
                  <a:lnTo>
                    <a:pt x="20133" y="115013"/>
                  </a:lnTo>
                  <a:lnTo>
                    <a:pt x="18772" y="115244"/>
                  </a:lnTo>
                  <a:lnTo>
                    <a:pt x="15951" y="113596"/>
                  </a:lnTo>
                  <a:lnTo>
                    <a:pt x="15025" y="113519"/>
                  </a:lnTo>
                  <a:lnTo>
                    <a:pt x="14596" y="110969"/>
                  </a:lnTo>
                  <a:lnTo>
                    <a:pt x="12775" y="110038"/>
                  </a:lnTo>
                  <a:lnTo>
                    <a:pt x="11783" y="110218"/>
                  </a:lnTo>
                  <a:lnTo>
                    <a:pt x="10115" y="108065"/>
                  </a:lnTo>
                  <a:lnTo>
                    <a:pt x="9529" y="107944"/>
                  </a:lnTo>
                  <a:lnTo>
                    <a:pt x="9212" y="105762"/>
                  </a:lnTo>
                  <a:lnTo>
                    <a:pt x="7709" y="105324"/>
                  </a:lnTo>
                  <a:lnTo>
                    <a:pt x="7438" y="105069"/>
                  </a:lnTo>
                  <a:lnTo>
                    <a:pt x="6972" y="104738"/>
                  </a:lnTo>
                  <a:lnTo>
                    <a:pt x="6309" y="104241"/>
                  </a:lnTo>
                  <a:lnTo>
                    <a:pt x="6038" y="104182"/>
                  </a:lnTo>
                  <a:lnTo>
                    <a:pt x="5662" y="104573"/>
                  </a:lnTo>
                  <a:lnTo>
                    <a:pt x="5362" y="104754"/>
                  </a:lnTo>
                  <a:lnTo>
                    <a:pt x="2785" y="105245"/>
                  </a:lnTo>
                  <a:lnTo>
                    <a:pt x="789" y="104233"/>
                  </a:lnTo>
                  <a:lnTo>
                    <a:pt x="0" y="102943"/>
                  </a:lnTo>
                  <a:lnTo>
                    <a:pt x="1221" y="101957"/>
                  </a:lnTo>
                  <a:lnTo>
                    <a:pt x="3529" y="100844"/>
                  </a:lnTo>
                  <a:lnTo>
                    <a:pt x="4145" y="99501"/>
                  </a:lnTo>
                  <a:lnTo>
                    <a:pt x="5637" y="98818"/>
                  </a:lnTo>
                  <a:lnTo>
                    <a:pt x="7096" y="97385"/>
                  </a:lnTo>
                  <a:lnTo>
                    <a:pt x="7169" y="96239"/>
                  </a:lnTo>
                  <a:lnTo>
                    <a:pt x="8206" y="94806"/>
                  </a:lnTo>
                  <a:lnTo>
                    <a:pt x="8492" y="94656"/>
                  </a:lnTo>
                  <a:lnTo>
                    <a:pt x="8913" y="94535"/>
                  </a:lnTo>
                  <a:lnTo>
                    <a:pt x="10103" y="94461"/>
                  </a:lnTo>
                  <a:lnTo>
                    <a:pt x="10404" y="94266"/>
                  </a:lnTo>
                  <a:lnTo>
                    <a:pt x="10630" y="94176"/>
                  </a:lnTo>
                  <a:lnTo>
                    <a:pt x="10931" y="94206"/>
                  </a:lnTo>
                  <a:lnTo>
                    <a:pt x="11383" y="94252"/>
                  </a:lnTo>
                  <a:lnTo>
                    <a:pt x="12242" y="94102"/>
                  </a:lnTo>
                  <a:lnTo>
                    <a:pt x="12815" y="93709"/>
                  </a:lnTo>
                  <a:lnTo>
                    <a:pt x="13268" y="92533"/>
                  </a:lnTo>
                  <a:lnTo>
                    <a:pt x="13706" y="92412"/>
                  </a:lnTo>
                  <a:lnTo>
                    <a:pt x="14098" y="92275"/>
                  </a:lnTo>
                  <a:lnTo>
                    <a:pt x="14294" y="92094"/>
                  </a:lnTo>
                  <a:lnTo>
                    <a:pt x="14446" y="91853"/>
                  </a:lnTo>
                  <a:lnTo>
                    <a:pt x="14900" y="91309"/>
                  </a:lnTo>
                  <a:lnTo>
                    <a:pt x="15247" y="90947"/>
                  </a:lnTo>
                  <a:lnTo>
                    <a:pt x="15642" y="90176"/>
                  </a:lnTo>
                  <a:lnTo>
                    <a:pt x="17508" y="88570"/>
                  </a:lnTo>
                  <a:lnTo>
                    <a:pt x="18345" y="85965"/>
                  </a:lnTo>
                  <a:lnTo>
                    <a:pt x="19274" y="84436"/>
                  </a:lnTo>
                  <a:lnTo>
                    <a:pt x="19670" y="84372"/>
                  </a:lnTo>
                  <a:lnTo>
                    <a:pt x="20309" y="84356"/>
                  </a:lnTo>
                  <a:lnTo>
                    <a:pt x="20636" y="84276"/>
                  </a:lnTo>
                  <a:lnTo>
                    <a:pt x="21148" y="83911"/>
                  </a:lnTo>
                  <a:lnTo>
                    <a:pt x="22414" y="82371"/>
                  </a:lnTo>
                  <a:lnTo>
                    <a:pt x="22885" y="81509"/>
                  </a:lnTo>
                  <a:lnTo>
                    <a:pt x="26355" y="79037"/>
                  </a:lnTo>
                  <a:lnTo>
                    <a:pt x="27016" y="77336"/>
                  </a:lnTo>
                  <a:lnTo>
                    <a:pt x="28220" y="76233"/>
                  </a:lnTo>
                  <a:lnTo>
                    <a:pt x="27171" y="73988"/>
                  </a:lnTo>
                  <a:lnTo>
                    <a:pt x="27582" y="71860"/>
                  </a:lnTo>
                  <a:lnTo>
                    <a:pt x="28608" y="71631"/>
                  </a:lnTo>
                  <a:lnTo>
                    <a:pt x="29342" y="70715"/>
                  </a:lnTo>
                  <a:lnTo>
                    <a:pt x="30916" y="69728"/>
                  </a:lnTo>
                  <a:lnTo>
                    <a:pt x="31833" y="67618"/>
                  </a:lnTo>
                  <a:lnTo>
                    <a:pt x="31884" y="65947"/>
                  </a:lnTo>
                  <a:lnTo>
                    <a:pt x="32783" y="64388"/>
                  </a:lnTo>
                  <a:lnTo>
                    <a:pt x="34322" y="60643"/>
                  </a:lnTo>
                  <a:lnTo>
                    <a:pt x="38824" y="58458"/>
                  </a:lnTo>
                  <a:lnTo>
                    <a:pt x="39918" y="55112"/>
                  </a:lnTo>
                  <a:lnTo>
                    <a:pt x="40611" y="54603"/>
                  </a:lnTo>
                  <a:lnTo>
                    <a:pt x="40725" y="53058"/>
                  </a:lnTo>
                  <a:lnTo>
                    <a:pt x="39823" y="52624"/>
                  </a:lnTo>
                  <a:lnTo>
                    <a:pt x="38178" y="50865"/>
                  </a:lnTo>
                  <a:lnTo>
                    <a:pt x="38755" y="49284"/>
                  </a:lnTo>
                  <a:lnTo>
                    <a:pt x="36735" y="44719"/>
                  </a:lnTo>
                  <a:lnTo>
                    <a:pt x="34570" y="44829"/>
                  </a:lnTo>
                  <a:lnTo>
                    <a:pt x="33722" y="43737"/>
                  </a:lnTo>
                  <a:lnTo>
                    <a:pt x="31094" y="42212"/>
                  </a:lnTo>
                  <a:lnTo>
                    <a:pt x="30526" y="41318"/>
                  </a:lnTo>
                  <a:lnTo>
                    <a:pt x="30678" y="39696"/>
                  </a:lnTo>
                  <a:lnTo>
                    <a:pt x="31984" y="38979"/>
                  </a:lnTo>
                  <a:lnTo>
                    <a:pt x="31679" y="37640"/>
                  </a:lnTo>
                  <a:lnTo>
                    <a:pt x="31965" y="34638"/>
                  </a:lnTo>
                  <a:lnTo>
                    <a:pt x="30004" y="32546"/>
                  </a:lnTo>
                  <a:lnTo>
                    <a:pt x="27891" y="32730"/>
                  </a:lnTo>
                  <a:lnTo>
                    <a:pt x="25325" y="29245"/>
                  </a:lnTo>
                  <a:lnTo>
                    <a:pt x="24099" y="28663"/>
                  </a:lnTo>
                  <a:lnTo>
                    <a:pt x="22751" y="27025"/>
                  </a:lnTo>
                  <a:lnTo>
                    <a:pt x="21169" y="26481"/>
                  </a:lnTo>
                  <a:lnTo>
                    <a:pt x="20742" y="25883"/>
                  </a:lnTo>
                  <a:lnTo>
                    <a:pt x="20611" y="25440"/>
                  </a:lnTo>
                  <a:lnTo>
                    <a:pt x="20559" y="25165"/>
                  </a:lnTo>
                  <a:lnTo>
                    <a:pt x="20390" y="24378"/>
                  </a:lnTo>
                  <a:lnTo>
                    <a:pt x="21746" y="24162"/>
                  </a:lnTo>
                  <a:lnTo>
                    <a:pt x="26252" y="22858"/>
                  </a:lnTo>
                  <a:lnTo>
                    <a:pt x="26668" y="22687"/>
                  </a:lnTo>
                  <a:lnTo>
                    <a:pt x="28709" y="21124"/>
                  </a:lnTo>
                  <a:lnTo>
                    <a:pt x="30861" y="20265"/>
                  </a:lnTo>
                  <a:lnTo>
                    <a:pt x="33152" y="18404"/>
                  </a:lnTo>
                  <a:lnTo>
                    <a:pt x="33599" y="18432"/>
                  </a:lnTo>
                  <a:lnTo>
                    <a:pt x="34910" y="18883"/>
                  </a:lnTo>
                  <a:lnTo>
                    <a:pt x="35622" y="19000"/>
                  </a:lnTo>
                  <a:lnTo>
                    <a:pt x="36803" y="18764"/>
                  </a:lnTo>
                  <a:lnTo>
                    <a:pt x="37648" y="18234"/>
                  </a:lnTo>
                  <a:lnTo>
                    <a:pt x="38894" y="17441"/>
                  </a:lnTo>
                  <a:lnTo>
                    <a:pt x="40801" y="16163"/>
                  </a:lnTo>
                  <a:lnTo>
                    <a:pt x="41300" y="15938"/>
                  </a:lnTo>
                  <a:lnTo>
                    <a:pt x="41716" y="15819"/>
                  </a:lnTo>
                  <a:lnTo>
                    <a:pt x="42489" y="15749"/>
                  </a:lnTo>
                  <a:lnTo>
                    <a:pt x="43495" y="15356"/>
                  </a:lnTo>
                  <a:lnTo>
                    <a:pt x="43968" y="15038"/>
                  </a:lnTo>
                  <a:lnTo>
                    <a:pt x="44672" y="14719"/>
                  </a:lnTo>
                  <a:lnTo>
                    <a:pt x="45739" y="14937"/>
                  </a:lnTo>
                  <a:lnTo>
                    <a:pt x="46957" y="15118"/>
                  </a:lnTo>
                  <a:lnTo>
                    <a:pt x="49883" y="14534"/>
                  </a:lnTo>
                  <a:lnTo>
                    <a:pt x="54299" y="14591"/>
                  </a:lnTo>
                  <a:lnTo>
                    <a:pt x="57551" y="15261"/>
                  </a:lnTo>
                  <a:lnTo>
                    <a:pt x="58833" y="15168"/>
                  </a:lnTo>
                  <a:lnTo>
                    <a:pt x="59746" y="14754"/>
                  </a:lnTo>
                  <a:lnTo>
                    <a:pt x="61474" y="12639"/>
                  </a:lnTo>
                  <a:lnTo>
                    <a:pt x="62993" y="10274"/>
                  </a:lnTo>
                  <a:lnTo>
                    <a:pt x="63534" y="9877"/>
                  </a:lnTo>
                  <a:lnTo>
                    <a:pt x="64814" y="9988"/>
                  </a:lnTo>
                  <a:lnTo>
                    <a:pt x="67270" y="10956"/>
                  </a:lnTo>
                  <a:lnTo>
                    <a:pt x="68334" y="10777"/>
                  </a:lnTo>
                  <a:lnTo>
                    <a:pt x="69828" y="10081"/>
                  </a:lnTo>
                  <a:lnTo>
                    <a:pt x="71877" y="8742"/>
                  </a:lnTo>
                  <a:lnTo>
                    <a:pt x="73061" y="7273"/>
                  </a:lnTo>
                  <a:lnTo>
                    <a:pt x="74434" y="6346"/>
                  </a:lnTo>
                  <a:lnTo>
                    <a:pt x="74891" y="6290"/>
                  </a:lnTo>
                  <a:lnTo>
                    <a:pt x="75135" y="6291"/>
                  </a:lnTo>
                  <a:lnTo>
                    <a:pt x="76339" y="7729"/>
                  </a:lnTo>
                  <a:lnTo>
                    <a:pt x="76916" y="9972"/>
                  </a:lnTo>
                  <a:lnTo>
                    <a:pt x="80612" y="12853"/>
                  </a:lnTo>
                  <a:lnTo>
                    <a:pt x="82340" y="12881"/>
                  </a:lnTo>
                  <a:lnTo>
                    <a:pt x="83942" y="11742"/>
                  </a:lnTo>
                  <a:lnTo>
                    <a:pt x="84556" y="11333"/>
                  </a:lnTo>
                  <a:lnTo>
                    <a:pt x="86337" y="11749"/>
                  </a:lnTo>
                  <a:lnTo>
                    <a:pt x="87262" y="11868"/>
                  </a:lnTo>
                  <a:lnTo>
                    <a:pt x="89576" y="11000"/>
                  </a:lnTo>
                  <a:lnTo>
                    <a:pt x="91783" y="10549"/>
                  </a:lnTo>
                  <a:lnTo>
                    <a:pt x="95963" y="11238"/>
                  </a:lnTo>
                  <a:lnTo>
                    <a:pt x="97772" y="11241"/>
                  </a:lnTo>
                  <a:lnTo>
                    <a:pt x="101789" y="10785"/>
                  </a:lnTo>
                  <a:lnTo>
                    <a:pt x="105832" y="11456"/>
                  </a:lnTo>
                  <a:lnTo>
                    <a:pt x="106990" y="11426"/>
                  </a:lnTo>
                  <a:lnTo>
                    <a:pt x="110191" y="10807"/>
                  </a:lnTo>
                  <a:lnTo>
                    <a:pt x="110485" y="10717"/>
                  </a:lnTo>
                  <a:lnTo>
                    <a:pt x="110756" y="10576"/>
                  </a:lnTo>
                  <a:lnTo>
                    <a:pt x="111180" y="10363"/>
                  </a:lnTo>
                  <a:lnTo>
                    <a:pt x="111498" y="10185"/>
                  </a:lnTo>
                  <a:lnTo>
                    <a:pt x="113367" y="8559"/>
                  </a:lnTo>
                  <a:lnTo>
                    <a:pt x="120256" y="6152"/>
                  </a:lnTo>
                  <a:lnTo>
                    <a:pt x="122881" y="6031"/>
                  </a:lnTo>
                  <a:lnTo>
                    <a:pt x="126217" y="7072"/>
                  </a:lnTo>
                  <a:lnTo>
                    <a:pt x="126445" y="6966"/>
                  </a:lnTo>
                  <a:lnTo>
                    <a:pt x="127818" y="6194"/>
                  </a:lnTo>
                  <a:lnTo>
                    <a:pt x="128424" y="5810"/>
                  </a:lnTo>
                  <a:lnTo>
                    <a:pt x="128921" y="4785"/>
                  </a:lnTo>
                  <a:lnTo>
                    <a:pt x="131208" y="2105"/>
                  </a:lnTo>
                  <a:lnTo>
                    <a:pt x="132831" y="759"/>
                  </a:lnTo>
                  <a:lnTo>
                    <a:pt x="134554" y="44"/>
                  </a:lnTo>
                  <a:lnTo>
                    <a:pt x="134937" y="0"/>
                  </a:lnTo>
                  <a:lnTo>
                    <a:pt x="136825" y="318"/>
                  </a:lnTo>
                  <a:lnTo>
                    <a:pt x="138725" y="1424"/>
                  </a:lnTo>
                  <a:lnTo>
                    <a:pt x="142210" y="2786"/>
                  </a:lnTo>
                  <a:lnTo>
                    <a:pt x="146240" y="2964"/>
                  </a:lnTo>
                  <a:lnTo>
                    <a:pt x="147262" y="5905"/>
                  </a:lnTo>
                  <a:lnTo>
                    <a:pt x="148065" y="6960"/>
                  </a:lnTo>
                  <a:lnTo>
                    <a:pt x="149254" y="6945"/>
                  </a:lnTo>
                  <a:lnTo>
                    <a:pt x="149744" y="6315"/>
                  </a:lnTo>
                  <a:lnTo>
                    <a:pt x="149744" y="5878"/>
                  </a:lnTo>
                  <a:lnTo>
                    <a:pt x="148318" y="4059"/>
                  </a:lnTo>
                  <a:lnTo>
                    <a:pt x="148461" y="2266"/>
                  </a:lnTo>
                  <a:lnTo>
                    <a:pt x="150182" y="555"/>
                  </a:lnTo>
                  <a:lnTo>
                    <a:pt x="151030" y="665"/>
                  </a:lnTo>
                  <a:lnTo>
                    <a:pt x="152088" y="1260"/>
                  </a:lnTo>
                  <a:lnTo>
                    <a:pt x="152820" y="3375"/>
                  </a:lnTo>
                  <a:lnTo>
                    <a:pt x="151099" y="6071"/>
                  </a:lnTo>
                  <a:lnTo>
                    <a:pt x="151441" y="6887"/>
                  </a:lnTo>
                  <a:lnTo>
                    <a:pt x="152515" y="7045"/>
                  </a:lnTo>
                  <a:lnTo>
                    <a:pt x="153572" y="6273"/>
                  </a:lnTo>
                  <a:lnTo>
                    <a:pt x="154412" y="4198"/>
                  </a:lnTo>
                  <a:lnTo>
                    <a:pt x="154734" y="1768"/>
                  </a:lnTo>
                  <a:lnTo>
                    <a:pt x="155309" y="1342"/>
                  </a:lnTo>
                  <a:lnTo>
                    <a:pt x="156356" y="1270"/>
                  </a:lnTo>
                  <a:lnTo>
                    <a:pt x="156876" y="1417"/>
                  </a:lnTo>
                  <a:lnTo>
                    <a:pt x="159939" y="3184"/>
                  </a:lnTo>
                  <a:lnTo>
                    <a:pt x="161816" y="7027"/>
                  </a:lnTo>
                  <a:lnTo>
                    <a:pt x="163135" y="7542"/>
                  </a:lnTo>
                  <a:lnTo>
                    <a:pt x="163412" y="7457"/>
                  </a:lnTo>
                  <a:lnTo>
                    <a:pt x="163684" y="7312"/>
                  </a:lnTo>
                  <a:lnTo>
                    <a:pt x="164010" y="7174"/>
                  </a:lnTo>
                  <a:lnTo>
                    <a:pt x="164430" y="6943"/>
                  </a:lnTo>
                  <a:lnTo>
                    <a:pt x="164608" y="6877"/>
                  </a:lnTo>
                  <a:lnTo>
                    <a:pt x="164904" y="6830"/>
                  </a:lnTo>
                  <a:lnTo>
                    <a:pt x="168209" y="7928"/>
                  </a:lnTo>
                  <a:lnTo>
                    <a:pt x="172600" y="7942"/>
                  </a:lnTo>
                  <a:lnTo>
                    <a:pt x="174453" y="8846"/>
                  </a:lnTo>
                  <a:lnTo>
                    <a:pt x="176295" y="10881"/>
                  </a:lnTo>
                  <a:lnTo>
                    <a:pt x="180814" y="14347"/>
                  </a:lnTo>
                  <a:lnTo>
                    <a:pt x="182126" y="17279"/>
                  </a:lnTo>
                  <a:lnTo>
                    <a:pt x="182667" y="17858"/>
                  </a:lnTo>
                  <a:lnTo>
                    <a:pt x="183920" y="17858"/>
                  </a:lnTo>
                  <a:lnTo>
                    <a:pt x="184190" y="17619"/>
                  </a:lnTo>
                  <a:lnTo>
                    <a:pt x="184641" y="17306"/>
                  </a:lnTo>
                  <a:lnTo>
                    <a:pt x="184936" y="17237"/>
                  </a:lnTo>
                  <a:lnTo>
                    <a:pt x="185259" y="17346"/>
                  </a:lnTo>
                  <a:lnTo>
                    <a:pt x="185394" y="17385"/>
                  </a:lnTo>
                  <a:lnTo>
                    <a:pt x="185825" y="17649"/>
                  </a:lnTo>
                  <a:lnTo>
                    <a:pt x="186591" y="18733"/>
                  </a:lnTo>
                  <a:lnTo>
                    <a:pt x="186740" y="20139"/>
                  </a:lnTo>
                  <a:lnTo>
                    <a:pt x="187957" y="21479"/>
                  </a:lnTo>
                  <a:lnTo>
                    <a:pt x="188218" y="22491"/>
                  </a:lnTo>
                  <a:lnTo>
                    <a:pt x="189317" y="23247"/>
                  </a:lnTo>
                  <a:lnTo>
                    <a:pt x="190463" y="23043"/>
                  </a:lnTo>
                  <a:lnTo>
                    <a:pt x="192128" y="21431"/>
                  </a:lnTo>
                  <a:lnTo>
                    <a:pt x="193723" y="20529"/>
                  </a:lnTo>
                  <a:lnTo>
                    <a:pt x="194800" y="20187"/>
                  </a:lnTo>
                  <a:lnTo>
                    <a:pt x="195548" y="19967"/>
                  </a:lnTo>
                  <a:lnTo>
                    <a:pt x="196654" y="19834"/>
                  </a:lnTo>
                  <a:lnTo>
                    <a:pt x="197438" y="20176"/>
                  </a:lnTo>
                  <a:lnTo>
                    <a:pt x="198090" y="21351"/>
                  </a:lnTo>
                  <a:lnTo>
                    <a:pt x="199706" y="23090"/>
                  </a:lnTo>
                  <a:lnTo>
                    <a:pt x="200682" y="23936"/>
                  </a:lnTo>
                  <a:lnTo>
                    <a:pt x="202344" y="24957"/>
                  </a:lnTo>
                  <a:lnTo>
                    <a:pt x="203494" y="27567"/>
                  </a:lnTo>
                  <a:lnTo>
                    <a:pt x="203659" y="29094"/>
                  </a:lnTo>
                  <a:lnTo>
                    <a:pt x="204718" y="30492"/>
                  </a:lnTo>
                  <a:lnTo>
                    <a:pt x="205404" y="32803"/>
                  </a:lnTo>
                  <a:lnTo>
                    <a:pt x="207761" y="33928"/>
                  </a:lnTo>
                  <a:lnTo>
                    <a:pt x="209272" y="36579"/>
                  </a:lnTo>
                  <a:lnTo>
                    <a:pt x="212587" y="37246"/>
                  </a:lnTo>
                  <a:lnTo>
                    <a:pt x="213214" y="38287"/>
                  </a:lnTo>
                  <a:lnTo>
                    <a:pt x="214702" y="38709"/>
                  </a:lnTo>
                  <a:lnTo>
                    <a:pt x="217523" y="38913"/>
                  </a:lnTo>
                  <a:lnTo>
                    <a:pt x="218160" y="38581"/>
                  </a:lnTo>
                  <a:lnTo>
                    <a:pt x="218893" y="38244"/>
                  </a:lnTo>
                  <a:lnTo>
                    <a:pt x="219290" y="38175"/>
                  </a:lnTo>
                  <a:lnTo>
                    <a:pt x="220872" y="38041"/>
                  </a:lnTo>
                  <a:lnTo>
                    <a:pt x="225564" y="38514"/>
                  </a:lnTo>
                  <a:lnTo>
                    <a:pt x="227639" y="39932"/>
                  </a:lnTo>
                  <a:lnTo>
                    <a:pt x="227899" y="41485"/>
                  </a:lnTo>
                  <a:lnTo>
                    <a:pt x="227100" y="43115"/>
                  </a:lnTo>
                  <a:lnTo>
                    <a:pt x="228511" y="44808"/>
                  </a:lnTo>
                  <a:lnTo>
                    <a:pt x="231939" y="45462"/>
                  </a:lnTo>
                  <a:lnTo>
                    <a:pt x="234857" y="44951"/>
                  </a:lnTo>
                  <a:lnTo>
                    <a:pt x="235510" y="45477"/>
                  </a:lnTo>
                  <a:lnTo>
                    <a:pt x="236368" y="48540"/>
                  </a:lnTo>
                  <a:lnTo>
                    <a:pt x="237427" y="49860"/>
                  </a:lnTo>
                  <a:lnTo>
                    <a:pt x="237729" y="49955"/>
                  </a:lnTo>
                  <a:lnTo>
                    <a:pt x="238948" y="49596"/>
                  </a:lnTo>
                  <a:lnTo>
                    <a:pt x="239427" y="49114"/>
                  </a:lnTo>
                  <a:lnTo>
                    <a:pt x="239801" y="47820"/>
                  </a:lnTo>
                  <a:lnTo>
                    <a:pt x="239286" y="46645"/>
                  </a:lnTo>
                  <a:lnTo>
                    <a:pt x="238396" y="42881"/>
                  </a:lnTo>
                  <a:lnTo>
                    <a:pt x="243690" y="39725"/>
                  </a:lnTo>
                  <a:lnTo>
                    <a:pt x="244706" y="39447"/>
                  </a:lnTo>
                  <a:lnTo>
                    <a:pt x="248058" y="38852"/>
                  </a:lnTo>
                  <a:lnTo>
                    <a:pt x="250970" y="38631"/>
                  </a:lnTo>
                  <a:lnTo>
                    <a:pt x="254673" y="38687"/>
                  </a:lnTo>
                  <a:lnTo>
                    <a:pt x="258094" y="39298"/>
                  </a:lnTo>
                  <a:lnTo>
                    <a:pt x="261800" y="41182"/>
                  </a:lnTo>
                  <a:lnTo>
                    <a:pt x="264428" y="43868"/>
                  </a:lnTo>
                  <a:lnTo>
                    <a:pt x="265858" y="44993"/>
                  </a:lnTo>
                  <a:lnTo>
                    <a:pt x="267646" y="45052"/>
                  </a:lnTo>
                  <a:lnTo>
                    <a:pt x="269495" y="46324"/>
                  </a:lnTo>
                  <a:lnTo>
                    <a:pt x="270919" y="46541"/>
                  </a:lnTo>
                  <a:lnTo>
                    <a:pt x="271963" y="47533"/>
                  </a:lnTo>
                  <a:lnTo>
                    <a:pt x="274672" y="49011"/>
                  </a:lnTo>
                  <a:lnTo>
                    <a:pt x="277246" y="49672"/>
                  </a:lnTo>
                  <a:lnTo>
                    <a:pt x="277993" y="50300"/>
                  </a:lnTo>
                  <a:lnTo>
                    <a:pt x="278004" y="53933"/>
                  </a:lnTo>
                  <a:lnTo>
                    <a:pt x="279127" y="55152"/>
                  </a:lnTo>
                  <a:lnTo>
                    <a:pt x="279741" y="55010"/>
                  </a:lnTo>
                  <a:lnTo>
                    <a:pt x="280000" y="54806"/>
                  </a:lnTo>
                  <a:lnTo>
                    <a:pt x="280402" y="54407"/>
                  </a:lnTo>
                  <a:lnTo>
                    <a:pt x="280970" y="53968"/>
                  </a:lnTo>
                  <a:lnTo>
                    <a:pt x="281676" y="53239"/>
                  </a:lnTo>
                  <a:lnTo>
                    <a:pt x="283476" y="51795"/>
                  </a:lnTo>
                  <a:lnTo>
                    <a:pt x="283907" y="51626"/>
                  </a:lnTo>
                  <a:lnTo>
                    <a:pt x="284400" y="51551"/>
                  </a:lnTo>
                  <a:lnTo>
                    <a:pt x="285108" y="51532"/>
                  </a:lnTo>
                  <a:lnTo>
                    <a:pt x="286829" y="53840"/>
                  </a:lnTo>
                  <a:lnTo>
                    <a:pt x="286966" y="56026"/>
                  </a:lnTo>
                  <a:lnTo>
                    <a:pt x="289635" y="59584"/>
                  </a:lnTo>
                  <a:lnTo>
                    <a:pt x="293489" y="61234"/>
                  </a:lnTo>
                  <a:lnTo>
                    <a:pt x="293974" y="62013"/>
                  </a:lnTo>
                  <a:lnTo>
                    <a:pt x="292804" y="63566"/>
                  </a:lnTo>
                  <a:lnTo>
                    <a:pt x="293003" y="66474"/>
                  </a:lnTo>
                  <a:lnTo>
                    <a:pt x="292674" y="66970"/>
                  </a:lnTo>
                  <a:lnTo>
                    <a:pt x="292505" y="67153"/>
                  </a:lnTo>
                  <a:lnTo>
                    <a:pt x="292158" y="67518"/>
                  </a:lnTo>
                  <a:lnTo>
                    <a:pt x="290994" y="67875"/>
                  </a:lnTo>
                  <a:lnTo>
                    <a:pt x="289814" y="68073"/>
                  </a:lnTo>
                  <a:lnTo>
                    <a:pt x="288862" y="68709"/>
                  </a:lnTo>
                  <a:lnTo>
                    <a:pt x="288193" y="71146"/>
                  </a:lnTo>
                  <a:lnTo>
                    <a:pt x="288507" y="74275"/>
                  </a:lnTo>
                  <a:lnTo>
                    <a:pt x="289269" y="75233"/>
                  </a:lnTo>
                  <a:lnTo>
                    <a:pt x="289791" y="75066"/>
                  </a:lnTo>
                  <a:lnTo>
                    <a:pt x="290053" y="74944"/>
                  </a:lnTo>
                  <a:lnTo>
                    <a:pt x="290235" y="74898"/>
                  </a:lnTo>
                  <a:lnTo>
                    <a:pt x="290551" y="74788"/>
                  </a:lnTo>
                  <a:lnTo>
                    <a:pt x="290772" y="74555"/>
                  </a:lnTo>
                  <a:lnTo>
                    <a:pt x="291054" y="74336"/>
                  </a:lnTo>
                  <a:lnTo>
                    <a:pt x="291509" y="73507"/>
                  </a:lnTo>
                  <a:lnTo>
                    <a:pt x="292059" y="73195"/>
                  </a:lnTo>
                  <a:lnTo>
                    <a:pt x="292575" y="73159"/>
                  </a:lnTo>
                  <a:lnTo>
                    <a:pt x="293388" y="73103"/>
                  </a:lnTo>
                  <a:lnTo>
                    <a:pt x="293746" y="73091"/>
                  </a:lnTo>
                  <a:lnTo>
                    <a:pt x="293929" y="73063"/>
                  </a:lnTo>
                  <a:lnTo>
                    <a:pt x="294131" y="72975"/>
                  </a:lnTo>
                  <a:lnTo>
                    <a:pt x="294200" y="72831"/>
                  </a:lnTo>
                  <a:lnTo>
                    <a:pt x="294375" y="72536"/>
                  </a:lnTo>
                  <a:lnTo>
                    <a:pt x="295263" y="71324"/>
                  </a:lnTo>
                  <a:lnTo>
                    <a:pt x="295746" y="71196"/>
                  </a:lnTo>
                  <a:lnTo>
                    <a:pt x="296458" y="71551"/>
                  </a:lnTo>
                  <a:lnTo>
                    <a:pt x="297301" y="71642"/>
                  </a:lnTo>
                  <a:lnTo>
                    <a:pt x="297566" y="71633"/>
                  </a:lnTo>
                  <a:lnTo>
                    <a:pt x="297731" y="71562"/>
                  </a:lnTo>
                  <a:lnTo>
                    <a:pt x="298227" y="71423"/>
                  </a:lnTo>
                  <a:lnTo>
                    <a:pt x="298871" y="71189"/>
                  </a:lnTo>
                  <a:lnTo>
                    <a:pt x="299427" y="71212"/>
                  </a:lnTo>
                  <a:lnTo>
                    <a:pt x="300640" y="72195"/>
                  </a:lnTo>
                  <a:lnTo>
                    <a:pt x="300664" y="74651"/>
                  </a:lnTo>
                  <a:lnTo>
                    <a:pt x="302004" y="76633"/>
                  </a:lnTo>
                  <a:lnTo>
                    <a:pt x="305096" y="80022"/>
                  </a:lnTo>
                  <a:lnTo>
                    <a:pt x="305954" y="83103"/>
                  </a:lnTo>
                  <a:lnTo>
                    <a:pt x="307003" y="83704"/>
                  </a:lnTo>
                  <a:lnTo>
                    <a:pt x="307844" y="85936"/>
                  </a:lnTo>
                  <a:lnTo>
                    <a:pt x="309047" y="86112"/>
                  </a:lnTo>
                  <a:lnTo>
                    <a:pt x="310040" y="84904"/>
                  </a:lnTo>
                  <a:lnTo>
                    <a:pt x="311266" y="82197"/>
                  </a:lnTo>
                  <a:lnTo>
                    <a:pt x="313420" y="81797"/>
                  </a:lnTo>
                  <a:lnTo>
                    <a:pt x="316887" y="84496"/>
                  </a:lnTo>
                  <a:lnTo>
                    <a:pt x="317538" y="85858"/>
                  </a:lnTo>
                  <a:lnTo>
                    <a:pt x="313262" y="87338"/>
                  </a:lnTo>
                  <a:lnTo>
                    <a:pt x="312796" y="87926"/>
                  </a:lnTo>
                  <a:lnTo>
                    <a:pt x="313223" y="89726"/>
                  </a:lnTo>
                  <a:lnTo>
                    <a:pt x="314352" y="91775"/>
                  </a:lnTo>
                  <a:lnTo>
                    <a:pt x="314611" y="93290"/>
                  </a:lnTo>
                  <a:lnTo>
                    <a:pt x="313921" y="95162"/>
                  </a:lnTo>
                  <a:lnTo>
                    <a:pt x="309714" y="94936"/>
                  </a:lnTo>
                  <a:lnTo>
                    <a:pt x="308138" y="97144"/>
                  </a:lnTo>
                  <a:lnTo>
                    <a:pt x="307968" y="99661"/>
                  </a:lnTo>
                  <a:lnTo>
                    <a:pt x="309267" y="102528"/>
                  </a:lnTo>
                  <a:lnTo>
                    <a:pt x="311379" y="104964"/>
                  </a:lnTo>
                  <a:lnTo>
                    <a:pt x="312814" y="105412"/>
                  </a:lnTo>
                  <a:lnTo>
                    <a:pt x="313526" y="104754"/>
                  </a:lnTo>
                  <a:lnTo>
                    <a:pt x="314253" y="102512"/>
                  </a:lnTo>
                  <a:lnTo>
                    <a:pt x="315991" y="103048"/>
                  </a:lnTo>
                  <a:lnTo>
                    <a:pt x="319441" y="105781"/>
                  </a:lnTo>
                  <a:lnTo>
                    <a:pt x="323278" y="109741"/>
                  </a:lnTo>
                  <a:lnTo>
                    <a:pt x="323723" y="110785"/>
                  </a:lnTo>
                  <a:lnTo>
                    <a:pt x="322391" y="114279"/>
                  </a:lnTo>
                  <a:lnTo>
                    <a:pt x="322260" y="116185"/>
                  </a:lnTo>
                  <a:lnTo>
                    <a:pt x="323206" y="117015"/>
                  </a:lnTo>
                  <a:lnTo>
                    <a:pt x="325732" y="115986"/>
                  </a:lnTo>
                  <a:lnTo>
                    <a:pt x="327410" y="116143"/>
                  </a:lnTo>
                  <a:lnTo>
                    <a:pt x="329877" y="120286"/>
                  </a:lnTo>
                  <a:lnTo>
                    <a:pt x="331020" y="121426"/>
                  </a:lnTo>
                  <a:lnTo>
                    <a:pt x="332739" y="125123"/>
                  </a:lnTo>
                  <a:lnTo>
                    <a:pt x="332439" y="128427"/>
                  </a:lnTo>
                  <a:lnTo>
                    <a:pt x="330875" y="129679"/>
                  </a:lnTo>
                  <a:lnTo>
                    <a:pt x="330461" y="131429"/>
                  </a:lnTo>
                  <a:lnTo>
                    <a:pt x="331104" y="133395"/>
                  </a:lnTo>
                  <a:lnTo>
                    <a:pt x="332084" y="134015"/>
                  </a:lnTo>
                  <a:lnTo>
                    <a:pt x="335759" y="134032"/>
                  </a:lnTo>
                  <a:lnTo>
                    <a:pt x="337961" y="134733"/>
                  </a:lnTo>
                  <a:lnTo>
                    <a:pt x="338275" y="136546"/>
                  </a:lnTo>
                  <a:lnTo>
                    <a:pt x="336303" y="136369"/>
                  </a:lnTo>
                  <a:lnTo>
                    <a:pt x="333024" y="138259"/>
                  </a:lnTo>
                  <a:lnTo>
                    <a:pt x="330401" y="140841"/>
                  </a:lnTo>
                  <a:lnTo>
                    <a:pt x="329343" y="142782"/>
                  </a:lnTo>
                  <a:lnTo>
                    <a:pt x="329758" y="144371"/>
                  </a:lnTo>
                  <a:lnTo>
                    <a:pt x="332193" y="145805"/>
                  </a:lnTo>
                  <a:lnTo>
                    <a:pt x="333911" y="146385"/>
                  </a:lnTo>
                  <a:lnTo>
                    <a:pt x="335965" y="146574"/>
                  </a:lnTo>
                  <a:lnTo>
                    <a:pt x="337498" y="147764"/>
                  </a:lnTo>
                  <a:lnTo>
                    <a:pt x="339420" y="148619"/>
                  </a:lnTo>
                  <a:lnTo>
                    <a:pt x="342147" y="149110"/>
                  </a:lnTo>
                  <a:lnTo>
                    <a:pt x="346108" y="151854"/>
                  </a:lnTo>
                  <a:lnTo>
                    <a:pt x="346204" y="153949"/>
                  </a:lnTo>
                  <a:lnTo>
                    <a:pt x="344849" y="158240"/>
                  </a:lnTo>
                  <a:lnTo>
                    <a:pt x="343760" y="159511"/>
                  </a:lnTo>
                  <a:lnTo>
                    <a:pt x="343815" y="161099"/>
                  </a:lnTo>
                  <a:lnTo>
                    <a:pt x="343145" y="161959"/>
                  </a:lnTo>
                  <a:lnTo>
                    <a:pt x="341407" y="161526"/>
                  </a:lnTo>
                  <a:lnTo>
                    <a:pt x="339724" y="162137"/>
                  </a:lnTo>
                  <a:lnTo>
                    <a:pt x="339009" y="163000"/>
                  </a:lnTo>
                  <a:lnTo>
                    <a:pt x="338824" y="164922"/>
                  </a:lnTo>
                  <a:lnTo>
                    <a:pt x="340127" y="167709"/>
                  </a:lnTo>
                  <a:lnTo>
                    <a:pt x="339767" y="171261"/>
                  </a:lnTo>
                  <a:lnTo>
                    <a:pt x="340961" y="173041"/>
                  </a:lnTo>
                  <a:lnTo>
                    <a:pt x="342873" y="173967"/>
                  </a:lnTo>
                  <a:lnTo>
                    <a:pt x="343500" y="175780"/>
                  </a:lnTo>
                  <a:lnTo>
                    <a:pt x="345052" y="177770"/>
                  </a:lnTo>
                  <a:lnTo>
                    <a:pt x="346314" y="180192"/>
                  </a:lnTo>
                  <a:lnTo>
                    <a:pt x="347327" y="183775"/>
                  </a:lnTo>
                  <a:lnTo>
                    <a:pt x="348748" y="185811"/>
                  </a:lnTo>
                  <a:lnTo>
                    <a:pt x="350156" y="188992"/>
                  </a:lnTo>
                  <a:lnTo>
                    <a:pt x="352440" y="190556"/>
                  </a:lnTo>
                  <a:lnTo>
                    <a:pt x="352751" y="192612"/>
                  </a:lnTo>
                  <a:lnTo>
                    <a:pt x="353364" y="193737"/>
                  </a:lnTo>
                  <a:lnTo>
                    <a:pt x="355884" y="193890"/>
                  </a:lnTo>
                  <a:lnTo>
                    <a:pt x="356645" y="194310"/>
                  </a:lnTo>
                  <a:lnTo>
                    <a:pt x="357286" y="195861"/>
                  </a:lnTo>
                  <a:lnTo>
                    <a:pt x="356610" y="197993"/>
                  </a:lnTo>
                  <a:lnTo>
                    <a:pt x="356615" y="199231"/>
                  </a:lnTo>
                  <a:lnTo>
                    <a:pt x="357728" y="203038"/>
                  </a:lnTo>
                  <a:lnTo>
                    <a:pt x="356972" y="204528"/>
                  </a:lnTo>
                  <a:lnTo>
                    <a:pt x="354899" y="205752"/>
                  </a:lnTo>
                  <a:lnTo>
                    <a:pt x="353759" y="207151"/>
                  </a:lnTo>
                  <a:lnTo>
                    <a:pt x="354811" y="209612"/>
                  </a:lnTo>
                  <a:lnTo>
                    <a:pt x="356705" y="210685"/>
                  </a:lnTo>
                  <a:lnTo>
                    <a:pt x="362413" y="212940"/>
                  </a:lnTo>
                  <a:lnTo>
                    <a:pt x="363932" y="213991"/>
                  </a:lnTo>
                  <a:lnTo>
                    <a:pt x="364372" y="215432"/>
                  </a:lnTo>
                  <a:lnTo>
                    <a:pt x="363746" y="216755"/>
                  </a:lnTo>
                  <a:lnTo>
                    <a:pt x="362335" y="218321"/>
                  </a:lnTo>
                  <a:lnTo>
                    <a:pt x="361672" y="221251"/>
                  </a:lnTo>
                  <a:lnTo>
                    <a:pt x="360508" y="223069"/>
                  </a:lnTo>
                  <a:lnTo>
                    <a:pt x="360966" y="224663"/>
                  </a:lnTo>
                  <a:lnTo>
                    <a:pt x="362019" y="225676"/>
                  </a:lnTo>
                  <a:lnTo>
                    <a:pt x="363804" y="226585"/>
                  </a:lnTo>
                  <a:lnTo>
                    <a:pt x="368525" y="227239"/>
                  </a:lnTo>
                  <a:lnTo>
                    <a:pt x="369522" y="229314"/>
                  </a:lnTo>
                  <a:lnTo>
                    <a:pt x="369915" y="232179"/>
                  </a:lnTo>
                  <a:lnTo>
                    <a:pt x="369497" y="233349"/>
                  </a:lnTo>
                  <a:lnTo>
                    <a:pt x="368260" y="234103"/>
                  </a:lnTo>
                  <a:lnTo>
                    <a:pt x="365051" y="233487"/>
                  </a:lnTo>
                  <a:lnTo>
                    <a:pt x="363940" y="233648"/>
                  </a:lnTo>
                  <a:lnTo>
                    <a:pt x="362390" y="236506"/>
                  </a:lnTo>
                  <a:lnTo>
                    <a:pt x="362845" y="240239"/>
                  </a:lnTo>
                  <a:lnTo>
                    <a:pt x="364210" y="242497"/>
                  </a:lnTo>
                  <a:lnTo>
                    <a:pt x="365605" y="243547"/>
                  </a:lnTo>
                  <a:lnTo>
                    <a:pt x="367013" y="243945"/>
                  </a:lnTo>
                  <a:lnTo>
                    <a:pt x="368555" y="243717"/>
                  </a:lnTo>
                  <a:lnTo>
                    <a:pt x="369388" y="242397"/>
                  </a:lnTo>
                  <a:lnTo>
                    <a:pt x="368546" y="239942"/>
                  </a:lnTo>
                  <a:lnTo>
                    <a:pt x="366570" y="238187"/>
                  </a:lnTo>
                  <a:lnTo>
                    <a:pt x="366475" y="236586"/>
                  </a:lnTo>
                  <a:lnTo>
                    <a:pt x="367172" y="236002"/>
                  </a:lnTo>
                  <a:lnTo>
                    <a:pt x="370542" y="234897"/>
                  </a:lnTo>
                  <a:lnTo>
                    <a:pt x="372100" y="234875"/>
                  </a:lnTo>
                  <a:lnTo>
                    <a:pt x="373364" y="236357"/>
                  </a:lnTo>
                  <a:lnTo>
                    <a:pt x="372871" y="239150"/>
                  </a:lnTo>
                  <a:lnTo>
                    <a:pt x="369698" y="243763"/>
                  </a:lnTo>
                  <a:lnTo>
                    <a:pt x="367989" y="248439"/>
                  </a:lnTo>
                  <a:lnTo>
                    <a:pt x="369130" y="254739"/>
                  </a:lnTo>
                  <a:lnTo>
                    <a:pt x="369466" y="262634"/>
                  </a:lnTo>
                  <a:lnTo>
                    <a:pt x="371290" y="263850"/>
                  </a:lnTo>
                  <a:lnTo>
                    <a:pt x="373473" y="265994"/>
                  </a:lnTo>
                  <a:lnTo>
                    <a:pt x="375147" y="268277"/>
                  </a:lnTo>
                  <a:lnTo>
                    <a:pt x="376363" y="270906"/>
                  </a:lnTo>
                  <a:lnTo>
                    <a:pt x="376737" y="271486"/>
                  </a:lnTo>
                  <a:lnTo>
                    <a:pt x="377030" y="271920"/>
                  </a:lnTo>
                  <a:lnTo>
                    <a:pt x="377697" y="272774"/>
                  </a:lnTo>
                  <a:lnTo>
                    <a:pt x="381677" y="275363"/>
                  </a:lnTo>
                  <a:lnTo>
                    <a:pt x="383627" y="278151"/>
                  </a:lnTo>
                  <a:lnTo>
                    <a:pt x="385531" y="282501"/>
                  </a:lnTo>
                  <a:lnTo>
                    <a:pt x="389569" y="291212"/>
                  </a:lnTo>
                  <a:lnTo>
                    <a:pt x="391512" y="293066"/>
                  </a:lnTo>
                  <a:lnTo>
                    <a:pt x="393851" y="294580"/>
                  </a:lnTo>
                  <a:lnTo>
                    <a:pt x="393943" y="296604"/>
                  </a:lnTo>
                  <a:lnTo>
                    <a:pt x="393195" y="297861"/>
                  </a:lnTo>
                  <a:lnTo>
                    <a:pt x="392936" y="299535"/>
                  </a:lnTo>
                  <a:lnTo>
                    <a:pt x="393323" y="303165"/>
                  </a:lnTo>
                  <a:lnTo>
                    <a:pt x="398196" y="311518"/>
                  </a:lnTo>
                  <a:lnTo>
                    <a:pt x="397584" y="314921"/>
                  </a:lnTo>
                  <a:lnTo>
                    <a:pt x="395144" y="317115"/>
                  </a:lnTo>
                  <a:lnTo>
                    <a:pt x="393280" y="323149"/>
                  </a:lnTo>
                  <a:lnTo>
                    <a:pt x="394004" y="324306"/>
                  </a:lnTo>
                  <a:lnTo>
                    <a:pt x="396856" y="325109"/>
                  </a:lnTo>
                  <a:lnTo>
                    <a:pt x="397811" y="325938"/>
                  </a:lnTo>
                  <a:lnTo>
                    <a:pt x="398147" y="329421"/>
                  </a:lnTo>
                  <a:lnTo>
                    <a:pt x="396169" y="333486"/>
                  </a:lnTo>
                  <a:lnTo>
                    <a:pt x="395745" y="335780"/>
                  </a:lnTo>
                  <a:lnTo>
                    <a:pt x="398277" y="340227"/>
                  </a:lnTo>
                  <a:lnTo>
                    <a:pt x="399681" y="341411"/>
                  </a:lnTo>
                  <a:lnTo>
                    <a:pt x="403063" y="342811"/>
                  </a:lnTo>
                  <a:lnTo>
                    <a:pt x="413228" y="345895"/>
                  </a:lnTo>
                  <a:lnTo>
                    <a:pt x="413568" y="346868"/>
                  </a:lnTo>
                  <a:lnTo>
                    <a:pt x="413466" y="351984"/>
                  </a:lnTo>
                  <a:lnTo>
                    <a:pt x="412197" y="356097"/>
                  </a:lnTo>
                  <a:lnTo>
                    <a:pt x="409324" y="359984"/>
                  </a:lnTo>
                  <a:lnTo>
                    <a:pt x="406673" y="364252"/>
                  </a:lnTo>
                  <a:lnTo>
                    <a:pt x="406331" y="365822"/>
                  </a:lnTo>
                  <a:lnTo>
                    <a:pt x="406286" y="370478"/>
                  </a:lnTo>
                  <a:lnTo>
                    <a:pt x="406594" y="371549"/>
                  </a:lnTo>
                  <a:lnTo>
                    <a:pt x="409383" y="375468"/>
                  </a:lnTo>
                  <a:lnTo>
                    <a:pt x="409633" y="377014"/>
                  </a:lnTo>
                  <a:lnTo>
                    <a:pt x="408468" y="383458"/>
                  </a:lnTo>
                  <a:lnTo>
                    <a:pt x="408651" y="387276"/>
                  </a:lnTo>
                  <a:lnTo>
                    <a:pt x="408787" y="387714"/>
                  </a:lnTo>
                  <a:lnTo>
                    <a:pt x="409043" y="388230"/>
                  </a:lnTo>
                  <a:lnTo>
                    <a:pt x="409464" y="388991"/>
                  </a:lnTo>
                  <a:lnTo>
                    <a:pt x="410712" y="390497"/>
                  </a:lnTo>
                  <a:lnTo>
                    <a:pt x="411935" y="391194"/>
                  </a:lnTo>
                  <a:lnTo>
                    <a:pt x="416510" y="391847"/>
                  </a:lnTo>
                  <a:lnTo>
                    <a:pt x="417832" y="393423"/>
                  </a:lnTo>
                  <a:lnTo>
                    <a:pt x="418036" y="400019"/>
                  </a:lnTo>
                  <a:lnTo>
                    <a:pt x="418907" y="402054"/>
                  </a:lnTo>
                  <a:lnTo>
                    <a:pt x="420802" y="404054"/>
                  </a:lnTo>
                  <a:lnTo>
                    <a:pt x="424333" y="406181"/>
                  </a:lnTo>
                  <a:lnTo>
                    <a:pt x="426856" y="410333"/>
                  </a:lnTo>
                  <a:lnTo>
                    <a:pt x="432191" y="411792"/>
                  </a:lnTo>
                  <a:lnTo>
                    <a:pt x="433715" y="411501"/>
                  </a:lnTo>
                  <a:lnTo>
                    <a:pt x="434575" y="410674"/>
                  </a:lnTo>
                  <a:lnTo>
                    <a:pt x="435263" y="410188"/>
                  </a:lnTo>
                  <a:lnTo>
                    <a:pt x="435540" y="410084"/>
                  </a:lnTo>
                  <a:lnTo>
                    <a:pt x="436114" y="410100"/>
                  </a:lnTo>
                  <a:lnTo>
                    <a:pt x="437580" y="410933"/>
                  </a:lnTo>
                  <a:lnTo>
                    <a:pt x="438838" y="410505"/>
                  </a:lnTo>
                  <a:lnTo>
                    <a:pt x="440012" y="411558"/>
                  </a:lnTo>
                  <a:lnTo>
                    <a:pt x="440747" y="412186"/>
                  </a:lnTo>
                  <a:lnTo>
                    <a:pt x="441136" y="412519"/>
                  </a:lnTo>
                  <a:lnTo>
                    <a:pt x="444216" y="414610"/>
                  </a:lnTo>
                  <a:lnTo>
                    <a:pt x="446564" y="414440"/>
                  </a:lnTo>
                  <a:lnTo>
                    <a:pt x="447746" y="414638"/>
                  </a:lnTo>
                  <a:lnTo>
                    <a:pt x="448951" y="415410"/>
                  </a:lnTo>
                  <a:lnTo>
                    <a:pt x="450689" y="415763"/>
                  </a:lnTo>
                  <a:lnTo>
                    <a:pt x="452054" y="415502"/>
                  </a:lnTo>
                  <a:lnTo>
                    <a:pt x="452848" y="415074"/>
                  </a:lnTo>
                  <a:lnTo>
                    <a:pt x="454406" y="413397"/>
                  </a:lnTo>
                  <a:lnTo>
                    <a:pt x="455735" y="413130"/>
                  </a:lnTo>
                  <a:lnTo>
                    <a:pt x="456498" y="413038"/>
                  </a:lnTo>
                  <a:lnTo>
                    <a:pt x="457528" y="413241"/>
                  </a:lnTo>
                  <a:lnTo>
                    <a:pt x="459715" y="415055"/>
                  </a:lnTo>
                  <a:lnTo>
                    <a:pt x="460806" y="415207"/>
                  </a:lnTo>
                  <a:lnTo>
                    <a:pt x="461433" y="414676"/>
                  </a:lnTo>
                  <a:lnTo>
                    <a:pt x="461885" y="414181"/>
                  </a:lnTo>
                  <a:lnTo>
                    <a:pt x="462999" y="411091"/>
                  </a:lnTo>
                  <a:lnTo>
                    <a:pt x="463799" y="410762"/>
                  </a:lnTo>
                  <a:lnTo>
                    <a:pt x="465392" y="410575"/>
                  </a:lnTo>
                  <a:lnTo>
                    <a:pt x="468900" y="410637"/>
                  </a:lnTo>
                  <a:lnTo>
                    <a:pt x="470916" y="410349"/>
                  </a:lnTo>
                  <a:lnTo>
                    <a:pt x="473379" y="409287"/>
                  </a:lnTo>
                  <a:lnTo>
                    <a:pt x="478639" y="410360"/>
                  </a:lnTo>
                  <a:lnTo>
                    <a:pt x="480979" y="411943"/>
                  </a:lnTo>
                  <a:lnTo>
                    <a:pt x="484729" y="413223"/>
                  </a:lnTo>
                  <a:lnTo>
                    <a:pt x="485243" y="413071"/>
                  </a:lnTo>
                  <a:lnTo>
                    <a:pt x="485520" y="412914"/>
                  </a:lnTo>
                  <a:lnTo>
                    <a:pt x="485650" y="412619"/>
                  </a:lnTo>
                  <a:lnTo>
                    <a:pt x="485741" y="411895"/>
                  </a:lnTo>
                  <a:lnTo>
                    <a:pt x="486051" y="410727"/>
                  </a:lnTo>
                  <a:lnTo>
                    <a:pt x="486612" y="410247"/>
                  </a:lnTo>
                  <a:lnTo>
                    <a:pt x="488050" y="410452"/>
                  </a:lnTo>
                  <a:lnTo>
                    <a:pt x="489167" y="410756"/>
                  </a:lnTo>
                  <a:lnTo>
                    <a:pt x="490376" y="411512"/>
                  </a:lnTo>
                  <a:lnTo>
                    <a:pt x="491022" y="413876"/>
                  </a:lnTo>
                  <a:lnTo>
                    <a:pt x="490054" y="415409"/>
                  </a:lnTo>
                  <a:lnTo>
                    <a:pt x="487819" y="418086"/>
                  </a:lnTo>
                  <a:lnTo>
                    <a:pt x="487162" y="420123"/>
                  </a:lnTo>
                  <a:lnTo>
                    <a:pt x="487712" y="421420"/>
                  </a:lnTo>
                  <a:lnTo>
                    <a:pt x="489685" y="422283"/>
                  </a:lnTo>
                  <a:lnTo>
                    <a:pt x="490605" y="421967"/>
                  </a:lnTo>
                  <a:lnTo>
                    <a:pt x="491996" y="421207"/>
                  </a:lnTo>
                  <a:lnTo>
                    <a:pt x="493324" y="420737"/>
                  </a:lnTo>
                  <a:lnTo>
                    <a:pt x="494805" y="420369"/>
                  </a:lnTo>
                  <a:lnTo>
                    <a:pt x="496420" y="420741"/>
                  </a:lnTo>
                  <a:lnTo>
                    <a:pt x="499761" y="423386"/>
                  </a:lnTo>
                  <a:lnTo>
                    <a:pt x="502941" y="423504"/>
                  </a:lnTo>
                  <a:lnTo>
                    <a:pt x="503900" y="423873"/>
                  </a:lnTo>
                  <a:lnTo>
                    <a:pt x="504768" y="425390"/>
                  </a:lnTo>
                  <a:lnTo>
                    <a:pt x="506054" y="428667"/>
                  </a:lnTo>
                  <a:lnTo>
                    <a:pt x="506596" y="431296"/>
                  </a:lnTo>
                  <a:lnTo>
                    <a:pt x="508456" y="433509"/>
                  </a:lnTo>
                  <a:lnTo>
                    <a:pt x="510870" y="434039"/>
                  </a:lnTo>
                  <a:lnTo>
                    <a:pt x="512252" y="433748"/>
                  </a:lnTo>
                  <a:lnTo>
                    <a:pt x="512962" y="432896"/>
                  </a:lnTo>
                  <a:lnTo>
                    <a:pt x="513529" y="432173"/>
                  </a:lnTo>
                  <a:lnTo>
                    <a:pt x="514641" y="430872"/>
                  </a:lnTo>
                  <a:lnTo>
                    <a:pt x="515685" y="430081"/>
                  </a:lnTo>
                  <a:lnTo>
                    <a:pt x="516847" y="429616"/>
                  </a:lnTo>
                  <a:lnTo>
                    <a:pt x="519012" y="429567"/>
                  </a:lnTo>
                  <a:lnTo>
                    <a:pt x="520144" y="429910"/>
                  </a:lnTo>
                  <a:lnTo>
                    <a:pt x="520441" y="430171"/>
                  </a:lnTo>
                  <a:lnTo>
                    <a:pt x="522107" y="432112"/>
                  </a:lnTo>
                  <a:lnTo>
                    <a:pt x="522382" y="432432"/>
                  </a:lnTo>
                  <a:lnTo>
                    <a:pt x="523593" y="433616"/>
                  </a:lnTo>
                  <a:lnTo>
                    <a:pt x="526005" y="433881"/>
                  </a:lnTo>
                  <a:lnTo>
                    <a:pt x="526809" y="433484"/>
                  </a:lnTo>
                  <a:lnTo>
                    <a:pt x="527156" y="433155"/>
                  </a:lnTo>
                  <a:lnTo>
                    <a:pt x="527442" y="432346"/>
                  </a:lnTo>
                  <a:lnTo>
                    <a:pt x="527012" y="429920"/>
                  </a:lnTo>
                  <a:lnTo>
                    <a:pt x="527082" y="428161"/>
                  </a:lnTo>
                  <a:lnTo>
                    <a:pt x="528062" y="426326"/>
                  </a:lnTo>
                  <a:lnTo>
                    <a:pt x="528746" y="425939"/>
                  </a:lnTo>
                  <a:lnTo>
                    <a:pt x="530116" y="425404"/>
                  </a:lnTo>
                  <a:lnTo>
                    <a:pt x="531818" y="425472"/>
                  </a:lnTo>
                  <a:lnTo>
                    <a:pt x="536346" y="427177"/>
                  </a:lnTo>
                  <a:lnTo>
                    <a:pt x="537729" y="428852"/>
                  </a:lnTo>
                  <a:lnTo>
                    <a:pt x="538122" y="429978"/>
                  </a:lnTo>
                  <a:lnTo>
                    <a:pt x="538782" y="436888"/>
                  </a:lnTo>
                  <a:lnTo>
                    <a:pt x="539198" y="439384"/>
                  </a:lnTo>
                  <a:lnTo>
                    <a:pt x="540618" y="441082"/>
                  </a:lnTo>
                  <a:lnTo>
                    <a:pt x="541910" y="441405"/>
                  </a:lnTo>
                  <a:lnTo>
                    <a:pt x="546409" y="439756"/>
                  </a:lnTo>
                  <a:lnTo>
                    <a:pt x="547846" y="439527"/>
                  </a:lnTo>
                  <a:lnTo>
                    <a:pt x="549972" y="440525"/>
                  </a:lnTo>
                  <a:lnTo>
                    <a:pt x="551992" y="443571"/>
                  </a:lnTo>
                  <a:lnTo>
                    <a:pt x="551405" y="446525"/>
                  </a:lnTo>
                  <a:lnTo>
                    <a:pt x="551480" y="448351"/>
                  </a:lnTo>
                  <a:lnTo>
                    <a:pt x="552856" y="450211"/>
                  </a:lnTo>
                  <a:lnTo>
                    <a:pt x="553985" y="450994"/>
                  </a:lnTo>
                  <a:lnTo>
                    <a:pt x="557538" y="451018"/>
                  </a:lnTo>
                  <a:lnTo>
                    <a:pt x="558441" y="451846"/>
                  </a:lnTo>
                  <a:lnTo>
                    <a:pt x="558622" y="453245"/>
                  </a:lnTo>
                  <a:lnTo>
                    <a:pt x="558026" y="455687"/>
                  </a:lnTo>
                  <a:lnTo>
                    <a:pt x="558795" y="457606"/>
                  </a:lnTo>
                  <a:lnTo>
                    <a:pt x="561750" y="458153"/>
                  </a:lnTo>
                  <a:lnTo>
                    <a:pt x="562830" y="459245"/>
                  </a:lnTo>
                  <a:lnTo>
                    <a:pt x="563150" y="461058"/>
                  </a:lnTo>
                  <a:lnTo>
                    <a:pt x="562142" y="462837"/>
                  </a:lnTo>
                  <a:lnTo>
                    <a:pt x="563323" y="464817"/>
                  </a:lnTo>
                  <a:lnTo>
                    <a:pt x="568667" y="466749"/>
                  </a:lnTo>
                  <a:lnTo>
                    <a:pt x="569330" y="467371"/>
                  </a:lnTo>
                  <a:lnTo>
                    <a:pt x="571110" y="470893"/>
                  </a:lnTo>
                  <a:lnTo>
                    <a:pt x="574569" y="473072"/>
                  </a:lnTo>
                  <a:lnTo>
                    <a:pt x="579846" y="477842"/>
                  </a:lnTo>
                  <a:lnTo>
                    <a:pt x="580937" y="478463"/>
                  </a:lnTo>
                  <a:lnTo>
                    <a:pt x="582146" y="480836"/>
                  </a:lnTo>
                  <a:lnTo>
                    <a:pt x="583125" y="481832"/>
                  </a:lnTo>
                  <a:lnTo>
                    <a:pt x="585333" y="481780"/>
                  </a:lnTo>
                  <a:lnTo>
                    <a:pt x="586647" y="481213"/>
                  </a:lnTo>
                  <a:lnTo>
                    <a:pt x="588590" y="480376"/>
                  </a:lnTo>
                  <a:lnTo>
                    <a:pt x="590956" y="479320"/>
                  </a:lnTo>
                  <a:lnTo>
                    <a:pt x="591803" y="478963"/>
                  </a:lnTo>
                  <a:lnTo>
                    <a:pt x="592460" y="478686"/>
                  </a:lnTo>
                  <a:lnTo>
                    <a:pt x="593820" y="478111"/>
                  </a:lnTo>
                  <a:lnTo>
                    <a:pt x="595914" y="477626"/>
                  </a:lnTo>
                  <a:lnTo>
                    <a:pt x="597643" y="478060"/>
                  </a:lnTo>
                  <a:lnTo>
                    <a:pt x="598657" y="479237"/>
                  </a:lnTo>
                  <a:lnTo>
                    <a:pt x="599625" y="481892"/>
                  </a:lnTo>
                  <a:lnTo>
                    <a:pt x="600805" y="482599"/>
                  </a:lnTo>
                  <a:lnTo>
                    <a:pt x="603343" y="482358"/>
                  </a:lnTo>
                  <a:lnTo>
                    <a:pt x="605083" y="481264"/>
                  </a:lnTo>
                  <a:lnTo>
                    <a:pt x="606571" y="480391"/>
                  </a:lnTo>
                  <a:lnTo>
                    <a:pt x="608028" y="480051"/>
                  </a:lnTo>
                  <a:lnTo>
                    <a:pt x="608743" y="479884"/>
                  </a:lnTo>
                  <a:lnTo>
                    <a:pt x="611132" y="480414"/>
                  </a:lnTo>
                  <a:lnTo>
                    <a:pt x="611983" y="482113"/>
                  </a:lnTo>
                  <a:lnTo>
                    <a:pt x="611734" y="483459"/>
                  </a:lnTo>
                  <a:lnTo>
                    <a:pt x="608994" y="487009"/>
                  </a:lnTo>
                  <a:lnTo>
                    <a:pt x="607393" y="489844"/>
                  </a:lnTo>
                  <a:lnTo>
                    <a:pt x="605923" y="494017"/>
                  </a:lnTo>
                  <a:lnTo>
                    <a:pt x="604490" y="499106"/>
                  </a:lnTo>
                  <a:lnTo>
                    <a:pt x="602026" y="504283"/>
                  </a:lnTo>
                  <a:lnTo>
                    <a:pt x="602019" y="506586"/>
                  </a:lnTo>
                  <a:lnTo>
                    <a:pt x="603001" y="507297"/>
                  </a:lnTo>
                  <a:lnTo>
                    <a:pt x="606355" y="508297"/>
                  </a:lnTo>
                  <a:lnTo>
                    <a:pt x="607005" y="510103"/>
                  </a:lnTo>
                  <a:lnTo>
                    <a:pt x="607030" y="516442"/>
                  </a:lnTo>
                  <a:lnTo>
                    <a:pt x="607350" y="517798"/>
                  </a:lnTo>
                  <a:lnTo>
                    <a:pt x="609026" y="518876"/>
                  </a:lnTo>
                  <a:lnTo>
                    <a:pt x="609713" y="518643"/>
                  </a:lnTo>
                  <a:lnTo>
                    <a:pt x="610973" y="518048"/>
                  </a:lnTo>
                  <a:lnTo>
                    <a:pt x="613144" y="516322"/>
                  </a:lnTo>
                  <a:lnTo>
                    <a:pt x="614332" y="516017"/>
                  </a:lnTo>
                  <a:lnTo>
                    <a:pt x="615224" y="515988"/>
                  </a:lnTo>
                  <a:lnTo>
                    <a:pt x="616723" y="516692"/>
                  </a:lnTo>
                  <a:lnTo>
                    <a:pt x="617448" y="518002"/>
                  </a:lnTo>
                  <a:lnTo>
                    <a:pt x="617299" y="519363"/>
                  </a:lnTo>
                  <a:lnTo>
                    <a:pt x="615358" y="522379"/>
                  </a:lnTo>
                  <a:lnTo>
                    <a:pt x="615002" y="524677"/>
                  </a:lnTo>
                  <a:lnTo>
                    <a:pt x="615456" y="526700"/>
                  </a:lnTo>
                  <a:lnTo>
                    <a:pt x="616694" y="529498"/>
                  </a:lnTo>
                  <a:lnTo>
                    <a:pt x="617866" y="531245"/>
                  </a:lnTo>
                  <a:lnTo>
                    <a:pt x="620096" y="532754"/>
                  </a:lnTo>
                  <a:lnTo>
                    <a:pt x="620826" y="533850"/>
                  </a:lnTo>
                  <a:lnTo>
                    <a:pt x="621792" y="536689"/>
                  </a:lnTo>
                  <a:lnTo>
                    <a:pt x="619971" y="540091"/>
                  </a:lnTo>
                  <a:lnTo>
                    <a:pt x="618034" y="540946"/>
                  </a:lnTo>
                  <a:lnTo>
                    <a:pt x="616851" y="543434"/>
                  </a:lnTo>
                  <a:lnTo>
                    <a:pt x="616632" y="547460"/>
                  </a:lnTo>
                  <a:lnTo>
                    <a:pt x="613049" y="550590"/>
                  </a:lnTo>
                  <a:lnTo>
                    <a:pt x="610731" y="553311"/>
                  </a:lnTo>
                  <a:lnTo>
                    <a:pt x="610255" y="555538"/>
                  </a:lnTo>
                  <a:lnTo>
                    <a:pt x="611528" y="558020"/>
                  </a:lnTo>
                  <a:lnTo>
                    <a:pt x="612020" y="561007"/>
                  </a:lnTo>
                  <a:lnTo>
                    <a:pt x="614806" y="562376"/>
                  </a:lnTo>
                  <a:lnTo>
                    <a:pt x="616932" y="565825"/>
                  </a:lnTo>
                  <a:lnTo>
                    <a:pt x="618653" y="566942"/>
                  </a:lnTo>
                  <a:lnTo>
                    <a:pt x="623436" y="571074"/>
                  </a:lnTo>
                  <a:lnTo>
                    <a:pt x="624737" y="572599"/>
                  </a:lnTo>
                  <a:lnTo>
                    <a:pt x="627194" y="578185"/>
                  </a:lnTo>
                  <a:lnTo>
                    <a:pt x="629248" y="582107"/>
                  </a:lnTo>
                  <a:lnTo>
                    <a:pt x="629459" y="583294"/>
                  </a:lnTo>
                  <a:lnTo>
                    <a:pt x="629311" y="586414"/>
                  </a:lnTo>
                  <a:lnTo>
                    <a:pt x="629569" y="591160"/>
                  </a:lnTo>
                  <a:lnTo>
                    <a:pt x="630661" y="593079"/>
                  </a:lnTo>
                  <a:lnTo>
                    <a:pt x="633614" y="594861"/>
                  </a:lnTo>
                  <a:lnTo>
                    <a:pt x="636783" y="595351"/>
                  </a:lnTo>
                  <a:lnTo>
                    <a:pt x="639084" y="595346"/>
                  </a:lnTo>
                  <a:lnTo>
                    <a:pt x="642371" y="594550"/>
                  </a:lnTo>
                  <a:lnTo>
                    <a:pt x="643462" y="594101"/>
                  </a:lnTo>
                  <a:lnTo>
                    <a:pt x="646027" y="591867"/>
                  </a:lnTo>
                  <a:lnTo>
                    <a:pt x="646936" y="591193"/>
                  </a:lnTo>
                  <a:lnTo>
                    <a:pt x="649284" y="590642"/>
                  </a:lnTo>
                  <a:lnTo>
                    <a:pt x="653322" y="591029"/>
                  </a:lnTo>
                  <a:lnTo>
                    <a:pt x="654806" y="591428"/>
                  </a:lnTo>
                  <a:lnTo>
                    <a:pt x="657199" y="591182"/>
                  </a:lnTo>
                  <a:lnTo>
                    <a:pt x="658069" y="590648"/>
                  </a:lnTo>
                  <a:lnTo>
                    <a:pt x="659747" y="589937"/>
                  </a:lnTo>
                  <a:lnTo>
                    <a:pt x="660995" y="589876"/>
                  </a:lnTo>
                  <a:lnTo>
                    <a:pt x="666697" y="590898"/>
                  </a:lnTo>
                  <a:lnTo>
                    <a:pt x="667703" y="591974"/>
                  </a:lnTo>
                  <a:lnTo>
                    <a:pt x="668261" y="595981"/>
                  </a:lnTo>
                  <a:lnTo>
                    <a:pt x="669712" y="598049"/>
                  </a:lnTo>
                  <a:lnTo>
                    <a:pt x="671028" y="598154"/>
                  </a:lnTo>
                  <a:lnTo>
                    <a:pt x="671772" y="598212"/>
                  </a:lnTo>
                  <a:lnTo>
                    <a:pt x="672999" y="597763"/>
                  </a:lnTo>
                  <a:lnTo>
                    <a:pt x="674437" y="596254"/>
                  </a:lnTo>
                  <a:lnTo>
                    <a:pt x="676101" y="593683"/>
                  </a:lnTo>
                  <a:lnTo>
                    <a:pt x="676460" y="593475"/>
                  </a:lnTo>
                  <a:lnTo>
                    <a:pt x="677633" y="593281"/>
                  </a:lnTo>
                  <a:lnTo>
                    <a:pt x="679417" y="593730"/>
                  </a:lnTo>
                  <a:lnTo>
                    <a:pt x="684849" y="596499"/>
                  </a:lnTo>
                  <a:lnTo>
                    <a:pt x="686177" y="596577"/>
                  </a:lnTo>
                  <a:lnTo>
                    <a:pt x="689709" y="595684"/>
                  </a:lnTo>
                  <a:lnTo>
                    <a:pt x="692683" y="596820"/>
                  </a:lnTo>
                  <a:lnTo>
                    <a:pt x="694190" y="597045"/>
                  </a:lnTo>
                  <a:lnTo>
                    <a:pt x="694581" y="596873"/>
                  </a:lnTo>
                  <a:lnTo>
                    <a:pt x="694850" y="596593"/>
                  </a:lnTo>
                  <a:lnTo>
                    <a:pt x="695400" y="595760"/>
                  </a:lnTo>
                  <a:lnTo>
                    <a:pt x="696102" y="593182"/>
                  </a:lnTo>
                  <a:lnTo>
                    <a:pt x="697631" y="592911"/>
                  </a:lnTo>
                  <a:lnTo>
                    <a:pt x="699841" y="593864"/>
                  </a:lnTo>
                  <a:lnTo>
                    <a:pt x="701579" y="594087"/>
                  </a:lnTo>
                  <a:lnTo>
                    <a:pt x="706177" y="593844"/>
                  </a:lnTo>
                  <a:lnTo>
                    <a:pt x="709422" y="592878"/>
                  </a:lnTo>
                  <a:lnTo>
                    <a:pt x="711706" y="593398"/>
                  </a:lnTo>
                  <a:lnTo>
                    <a:pt x="713601" y="592580"/>
                  </a:lnTo>
                  <a:lnTo>
                    <a:pt x="714289" y="591339"/>
                  </a:lnTo>
                  <a:lnTo>
                    <a:pt x="714673" y="590353"/>
                  </a:lnTo>
                  <a:lnTo>
                    <a:pt x="717025" y="588438"/>
                  </a:lnTo>
                  <a:lnTo>
                    <a:pt x="718251" y="587965"/>
                  </a:lnTo>
                  <a:lnTo>
                    <a:pt x="720018" y="588161"/>
                  </a:lnTo>
                  <a:lnTo>
                    <a:pt x="722908" y="590067"/>
                  </a:lnTo>
                  <a:lnTo>
                    <a:pt x="726278" y="591875"/>
                  </a:lnTo>
                  <a:lnTo>
                    <a:pt x="729841" y="592800"/>
                  </a:lnTo>
                  <a:lnTo>
                    <a:pt x="730625" y="592729"/>
                  </a:lnTo>
                  <a:lnTo>
                    <a:pt x="731357" y="592664"/>
                  </a:lnTo>
                  <a:lnTo>
                    <a:pt x="732063" y="592568"/>
                  </a:lnTo>
                  <a:lnTo>
                    <a:pt x="732854" y="592312"/>
                  </a:lnTo>
                  <a:lnTo>
                    <a:pt x="733270" y="592031"/>
                  </a:lnTo>
                  <a:lnTo>
                    <a:pt x="734253" y="591366"/>
                  </a:lnTo>
                  <a:lnTo>
                    <a:pt x="734780" y="590429"/>
                  </a:lnTo>
                  <a:lnTo>
                    <a:pt x="734700" y="585506"/>
                  </a:lnTo>
                  <a:lnTo>
                    <a:pt x="736146" y="582034"/>
                  </a:lnTo>
                  <a:lnTo>
                    <a:pt x="738745" y="579601"/>
                  </a:lnTo>
                  <a:lnTo>
                    <a:pt x="740349" y="576659"/>
                  </a:lnTo>
                  <a:lnTo>
                    <a:pt x="738747" y="573074"/>
                  </a:lnTo>
                  <a:lnTo>
                    <a:pt x="738689" y="570932"/>
                  </a:lnTo>
                  <a:lnTo>
                    <a:pt x="739352" y="569894"/>
                  </a:lnTo>
                  <a:lnTo>
                    <a:pt x="740595" y="569188"/>
                  </a:lnTo>
                  <a:lnTo>
                    <a:pt x="741722" y="569116"/>
                  </a:lnTo>
                  <a:lnTo>
                    <a:pt x="742627" y="569210"/>
                  </a:lnTo>
                  <a:lnTo>
                    <a:pt x="745628" y="571543"/>
                  </a:lnTo>
                  <a:lnTo>
                    <a:pt x="747839" y="571926"/>
                  </a:lnTo>
                  <a:lnTo>
                    <a:pt x="748818" y="571684"/>
                  </a:lnTo>
                  <a:lnTo>
                    <a:pt x="749354" y="571199"/>
                  </a:lnTo>
                  <a:lnTo>
                    <a:pt x="749791" y="570809"/>
                  </a:lnTo>
                  <a:lnTo>
                    <a:pt x="750526" y="569761"/>
                  </a:lnTo>
                  <a:lnTo>
                    <a:pt x="752955" y="565395"/>
                  </a:lnTo>
                  <a:lnTo>
                    <a:pt x="753930" y="564788"/>
                  </a:lnTo>
                  <a:lnTo>
                    <a:pt x="754974" y="564374"/>
                  </a:lnTo>
                  <a:lnTo>
                    <a:pt x="756705" y="563734"/>
                  </a:lnTo>
                  <a:lnTo>
                    <a:pt x="758004" y="563112"/>
                  </a:lnTo>
                  <a:lnTo>
                    <a:pt x="758581" y="562872"/>
                  </a:lnTo>
                  <a:lnTo>
                    <a:pt x="759155" y="562640"/>
                  </a:lnTo>
                  <a:lnTo>
                    <a:pt x="759938" y="562274"/>
                  </a:lnTo>
                  <a:lnTo>
                    <a:pt x="760624" y="561746"/>
                  </a:lnTo>
                  <a:lnTo>
                    <a:pt x="761002" y="561345"/>
                  </a:lnTo>
                  <a:lnTo>
                    <a:pt x="761464" y="560447"/>
                  </a:lnTo>
                  <a:lnTo>
                    <a:pt x="762167" y="557490"/>
                  </a:lnTo>
                  <a:lnTo>
                    <a:pt x="763089" y="555857"/>
                  </a:lnTo>
                  <a:lnTo>
                    <a:pt x="764695" y="554459"/>
                  </a:lnTo>
                  <a:lnTo>
                    <a:pt x="765747" y="553857"/>
                  </a:lnTo>
                  <a:lnTo>
                    <a:pt x="767023" y="553263"/>
                  </a:lnTo>
                  <a:lnTo>
                    <a:pt x="768802" y="552712"/>
                  </a:lnTo>
                  <a:lnTo>
                    <a:pt x="770321" y="552531"/>
                  </a:lnTo>
                  <a:lnTo>
                    <a:pt x="772181" y="552650"/>
                  </a:lnTo>
                  <a:lnTo>
                    <a:pt x="775849" y="553496"/>
                  </a:lnTo>
                  <a:lnTo>
                    <a:pt x="778720" y="554789"/>
                  </a:lnTo>
                  <a:lnTo>
                    <a:pt x="779859" y="555780"/>
                  </a:lnTo>
                  <a:lnTo>
                    <a:pt x="783360" y="554384"/>
                  </a:lnTo>
                  <a:lnTo>
                    <a:pt x="786650" y="553735"/>
                  </a:lnTo>
                  <a:lnTo>
                    <a:pt x="789478" y="554848"/>
                  </a:lnTo>
                  <a:lnTo>
                    <a:pt x="790991" y="554346"/>
                  </a:lnTo>
                  <a:lnTo>
                    <a:pt x="794013" y="554611"/>
                  </a:lnTo>
                  <a:lnTo>
                    <a:pt x="794967" y="554345"/>
                  </a:lnTo>
                  <a:lnTo>
                    <a:pt x="795583" y="553990"/>
                  </a:lnTo>
                  <a:lnTo>
                    <a:pt x="796063" y="553402"/>
                  </a:lnTo>
                  <a:lnTo>
                    <a:pt x="796517" y="552465"/>
                  </a:lnTo>
                  <a:lnTo>
                    <a:pt x="797325" y="548141"/>
                  </a:lnTo>
                  <a:lnTo>
                    <a:pt x="797784" y="547569"/>
                  </a:lnTo>
                  <a:lnTo>
                    <a:pt x="798882" y="546899"/>
                  </a:lnTo>
                  <a:lnTo>
                    <a:pt x="800392" y="546940"/>
                  </a:lnTo>
                  <a:lnTo>
                    <a:pt x="803394" y="548029"/>
                  </a:lnTo>
                  <a:lnTo>
                    <a:pt x="805056" y="547695"/>
                  </a:lnTo>
                  <a:lnTo>
                    <a:pt x="805602" y="547164"/>
                  </a:lnTo>
                  <a:lnTo>
                    <a:pt x="806139" y="546443"/>
                  </a:lnTo>
                  <a:lnTo>
                    <a:pt x="806930" y="544512"/>
                  </a:lnTo>
                  <a:lnTo>
                    <a:pt x="807076" y="542233"/>
                  </a:lnTo>
                  <a:lnTo>
                    <a:pt x="808092" y="541166"/>
                  </a:lnTo>
                  <a:lnTo>
                    <a:pt x="809419" y="540863"/>
                  </a:lnTo>
                  <a:lnTo>
                    <a:pt x="811360" y="540570"/>
                  </a:lnTo>
                  <a:lnTo>
                    <a:pt x="812171" y="539991"/>
                  </a:lnTo>
                  <a:lnTo>
                    <a:pt x="812997" y="539233"/>
                  </a:lnTo>
                  <a:lnTo>
                    <a:pt x="813481" y="538975"/>
                  </a:lnTo>
                  <a:lnTo>
                    <a:pt x="814716" y="538761"/>
                  </a:lnTo>
                  <a:lnTo>
                    <a:pt x="815684" y="538692"/>
                  </a:lnTo>
                  <a:lnTo>
                    <a:pt x="816833" y="538439"/>
                  </a:lnTo>
                  <a:lnTo>
                    <a:pt x="818984" y="537603"/>
                  </a:lnTo>
                  <a:lnTo>
                    <a:pt x="820307" y="536866"/>
                  </a:lnTo>
                  <a:lnTo>
                    <a:pt x="821012" y="536578"/>
                  </a:lnTo>
                  <a:lnTo>
                    <a:pt x="822871" y="536625"/>
                  </a:lnTo>
                  <a:lnTo>
                    <a:pt x="824519" y="536452"/>
                  </a:lnTo>
                  <a:lnTo>
                    <a:pt x="824986" y="536287"/>
                  </a:lnTo>
                  <a:lnTo>
                    <a:pt x="825514" y="535840"/>
                  </a:lnTo>
                  <a:lnTo>
                    <a:pt x="826683" y="534153"/>
                  </a:lnTo>
                  <a:lnTo>
                    <a:pt x="827649" y="533457"/>
                  </a:lnTo>
                  <a:lnTo>
                    <a:pt x="828457" y="533186"/>
                  </a:lnTo>
                  <a:lnTo>
                    <a:pt x="829185" y="533122"/>
                  </a:lnTo>
                  <a:lnTo>
                    <a:pt x="831566" y="533664"/>
                  </a:lnTo>
                  <a:lnTo>
                    <a:pt x="833223" y="533413"/>
                  </a:lnTo>
                  <a:lnTo>
                    <a:pt x="834486" y="532374"/>
                  </a:lnTo>
                  <a:lnTo>
                    <a:pt x="836119" y="530140"/>
                  </a:lnTo>
                  <a:lnTo>
                    <a:pt x="836899" y="529397"/>
                  </a:lnTo>
                  <a:lnTo>
                    <a:pt x="837888" y="528848"/>
                  </a:lnTo>
                  <a:lnTo>
                    <a:pt x="838780" y="528757"/>
                  </a:lnTo>
                  <a:lnTo>
                    <a:pt x="840201" y="528895"/>
                  </a:lnTo>
                  <a:lnTo>
                    <a:pt x="841230" y="529287"/>
                  </a:lnTo>
                  <a:lnTo>
                    <a:pt x="843953" y="528657"/>
                  </a:lnTo>
                  <a:lnTo>
                    <a:pt x="847338" y="529238"/>
                  </a:lnTo>
                  <a:lnTo>
                    <a:pt x="852986" y="526653"/>
                  </a:lnTo>
                  <a:lnTo>
                    <a:pt x="857084" y="525319"/>
                  </a:lnTo>
                  <a:lnTo>
                    <a:pt x="859149" y="525415"/>
                  </a:lnTo>
                  <a:lnTo>
                    <a:pt x="862032" y="526581"/>
                  </a:lnTo>
                  <a:lnTo>
                    <a:pt x="866031" y="526168"/>
                  </a:lnTo>
                  <a:lnTo>
                    <a:pt x="867676" y="526601"/>
                  </a:lnTo>
                  <a:lnTo>
                    <a:pt x="870138" y="526633"/>
                  </a:lnTo>
                  <a:lnTo>
                    <a:pt x="873980" y="530042"/>
                  </a:lnTo>
                  <a:lnTo>
                    <a:pt x="876544" y="529872"/>
                  </a:lnTo>
                  <a:lnTo>
                    <a:pt x="877614" y="529463"/>
                  </a:lnTo>
                  <a:lnTo>
                    <a:pt x="878442" y="528832"/>
                  </a:lnTo>
                  <a:lnTo>
                    <a:pt x="879402" y="527702"/>
                  </a:lnTo>
                  <a:lnTo>
                    <a:pt x="880826" y="524665"/>
                  </a:lnTo>
                  <a:lnTo>
                    <a:pt x="881869" y="523481"/>
                  </a:lnTo>
                  <a:lnTo>
                    <a:pt x="883347" y="522478"/>
                  </a:lnTo>
                  <a:lnTo>
                    <a:pt x="883938" y="522299"/>
                  </a:lnTo>
                  <a:lnTo>
                    <a:pt x="884504" y="522127"/>
                  </a:lnTo>
                  <a:lnTo>
                    <a:pt x="886048" y="522243"/>
                  </a:lnTo>
                  <a:lnTo>
                    <a:pt x="888896" y="523308"/>
                  </a:lnTo>
                  <a:lnTo>
                    <a:pt x="890712" y="523422"/>
                  </a:lnTo>
                  <a:lnTo>
                    <a:pt x="891393" y="523229"/>
                  </a:lnTo>
                  <a:lnTo>
                    <a:pt x="892052" y="522728"/>
                  </a:lnTo>
                  <a:lnTo>
                    <a:pt x="893090" y="521512"/>
                  </a:lnTo>
                  <a:lnTo>
                    <a:pt x="893491" y="521422"/>
                  </a:lnTo>
                  <a:lnTo>
                    <a:pt x="894686" y="522374"/>
                  </a:lnTo>
                  <a:lnTo>
                    <a:pt x="895156" y="523250"/>
                  </a:lnTo>
                  <a:lnTo>
                    <a:pt x="894921" y="526865"/>
                  </a:lnTo>
                  <a:lnTo>
                    <a:pt x="894410" y="527530"/>
                  </a:lnTo>
                  <a:lnTo>
                    <a:pt x="891120" y="529337"/>
                  </a:lnTo>
                  <a:lnTo>
                    <a:pt x="890220" y="529961"/>
                  </a:lnTo>
                  <a:lnTo>
                    <a:pt x="889711" y="530469"/>
                  </a:lnTo>
                  <a:lnTo>
                    <a:pt x="889042" y="530779"/>
                  </a:lnTo>
                  <a:lnTo>
                    <a:pt x="888302" y="531051"/>
                  </a:lnTo>
                  <a:lnTo>
                    <a:pt x="886965" y="531337"/>
                  </a:lnTo>
                  <a:lnTo>
                    <a:pt x="886518" y="531507"/>
                  </a:lnTo>
                  <a:lnTo>
                    <a:pt x="886083" y="531688"/>
                  </a:lnTo>
                  <a:lnTo>
                    <a:pt x="885716" y="532053"/>
                  </a:lnTo>
                  <a:lnTo>
                    <a:pt x="885500" y="532271"/>
                  </a:lnTo>
                  <a:lnTo>
                    <a:pt x="883724" y="532353"/>
                  </a:lnTo>
                  <a:lnTo>
                    <a:pt x="882914" y="532713"/>
                  </a:lnTo>
                  <a:lnTo>
                    <a:pt x="880415" y="533652"/>
                  </a:lnTo>
                  <a:lnTo>
                    <a:pt x="878439" y="534713"/>
                  </a:lnTo>
                  <a:lnTo>
                    <a:pt x="877200" y="535659"/>
                  </a:lnTo>
                  <a:lnTo>
                    <a:pt x="876020" y="537576"/>
                  </a:lnTo>
                  <a:lnTo>
                    <a:pt x="875482" y="537908"/>
                  </a:lnTo>
                  <a:lnTo>
                    <a:pt x="874412" y="537868"/>
                  </a:lnTo>
                  <a:lnTo>
                    <a:pt x="871826" y="539328"/>
                  </a:lnTo>
                  <a:lnTo>
                    <a:pt x="871620" y="539564"/>
                  </a:lnTo>
                  <a:lnTo>
                    <a:pt x="871343" y="539935"/>
                  </a:lnTo>
                  <a:lnTo>
                    <a:pt x="870820" y="540113"/>
                  </a:lnTo>
                  <a:lnTo>
                    <a:pt x="870282" y="540057"/>
                  </a:lnTo>
                  <a:lnTo>
                    <a:pt x="869493" y="539978"/>
                  </a:lnTo>
                  <a:lnTo>
                    <a:pt x="868536" y="540993"/>
                  </a:lnTo>
                  <a:lnTo>
                    <a:pt x="868331" y="546107"/>
                  </a:lnTo>
                  <a:lnTo>
                    <a:pt x="868745" y="547273"/>
                  </a:lnTo>
                  <a:lnTo>
                    <a:pt x="868101" y="549275"/>
                  </a:lnTo>
                  <a:lnTo>
                    <a:pt x="868539" y="550716"/>
                  </a:lnTo>
                  <a:lnTo>
                    <a:pt x="867014" y="552146"/>
                  </a:lnTo>
                  <a:lnTo>
                    <a:pt x="865750" y="554503"/>
                  </a:lnTo>
                  <a:lnTo>
                    <a:pt x="865534" y="556090"/>
                  </a:lnTo>
                  <a:lnTo>
                    <a:pt x="862106" y="560029"/>
                  </a:lnTo>
                  <a:lnTo>
                    <a:pt x="861785" y="561586"/>
                  </a:lnTo>
                  <a:lnTo>
                    <a:pt x="860326" y="562503"/>
                  </a:lnTo>
                  <a:lnTo>
                    <a:pt x="860732" y="564852"/>
                  </a:lnTo>
                  <a:lnTo>
                    <a:pt x="860220" y="566483"/>
                  </a:lnTo>
                  <a:lnTo>
                    <a:pt x="860504" y="567374"/>
                  </a:lnTo>
                  <a:lnTo>
                    <a:pt x="863437" y="570642"/>
                  </a:lnTo>
                  <a:lnTo>
                    <a:pt x="864108" y="572222"/>
                  </a:lnTo>
                  <a:lnTo>
                    <a:pt x="863970" y="574331"/>
                  </a:lnTo>
                  <a:lnTo>
                    <a:pt x="867252" y="575129"/>
                  </a:lnTo>
                  <a:lnTo>
                    <a:pt x="868407" y="576694"/>
                  </a:lnTo>
                  <a:lnTo>
                    <a:pt x="867958" y="578608"/>
                  </a:lnTo>
                  <a:lnTo>
                    <a:pt x="868494" y="582966"/>
                  </a:lnTo>
                  <a:lnTo>
                    <a:pt x="871014" y="584877"/>
                  </a:lnTo>
                  <a:lnTo>
                    <a:pt x="872420" y="586803"/>
                  </a:lnTo>
                  <a:lnTo>
                    <a:pt x="874539" y="588311"/>
                  </a:lnTo>
                  <a:lnTo>
                    <a:pt x="875310" y="590615"/>
                  </a:lnTo>
                  <a:lnTo>
                    <a:pt x="874981" y="592845"/>
                  </a:lnTo>
                  <a:lnTo>
                    <a:pt x="870946" y="598415"/>
                  </a:lnTo>
                  <a:lnTo>
                    <a:pt x="868857" y="600838"/>
                  </a:lnTo>
                  <a:lnTo>
                    <a:pt x="868927" y="603560"/>
                  </a:lnTo>
                  <a:lnTo>
                    <a:pt x="868467" y="604953"/>
                  </a:lnTo>
                  <a:lnTo>
                    <a:pt x="867189" y="605805"/>
                  </a:lnTo>
                  <a:lnTo>
                    <a:pt x="865244" y="608950"/>
                  </a:lnTo>
                  <a:lnTo>
                    <a:pt x="861945" y="611542"/>
                  </a:lnTo>
                  <a:lnTo>
                    <a:pt x="862014" y="613668"/>
                  </a:lnTo>
                  <a:lnTo>
                    <a:pt x="861321" y="615538"/>
                  </a:lnTo>
                  <a:lnTo>
                    <a:pt x="861193" y="615638"/>
                  </a:lnTo>
                  <a:lnTo>
                    <a:pt x="860815" y="615745"/>
                  </a:lnTo>
                  <a:lnTo>
                    <a:pt x="859885" y="615776"/>
                  </a:lnTo>
                  <a:lnTo>
                    <a:pt x="859664" y="615846"/>
                  </a:lnTo>
                  <a:lnTo>
                    <a:pt x="859448" y="615954"/>
                  </a:lnTo>
                  <a:lnTo>
                    <a:pt x="858968" y="616199"/>
                  </a:lnTo>
                  <a:lnTo>
                    <a:pt x="858818" y="616278"/>
                  </a:lnTo>
                  <a:lnTo>
                    <a:pt x="858488" y="616427"/>
                  </a:lnTo>
                  <a:lnTo>
                    <a:pt x="856773" y="618285"/>
                  </a:lnTo>
                  <a:lnTo>
                    <a:pt x="856591" y="618441"/>
                  </a:lnTo>
                  <a:lnTo>
                    <a:pt x="854056" y="618267"/>
                  </a:lnTo>
                  <a:lnTo>
                    <a:pt x="851534" y="619094"/>
                  </a:lnTo>
                  <a:lnTo>
                    <a:pt x="848992" y="619242"/>
                  </a:lnTo>
                  <a:lnTo>
                    <a:pt x="846650" y="619141"/>
                  </a:lnTo>
                  <a:lnTo>
                    <a:pt x="846306" y="619166"/>
                  </a:lnTo>
                  <a:lnTo>
                    <a:pt x="845916" y="619286"/>
                  </a:lnTo>
                  <a:lnTo>
                    <a:pt x="845084" y="619733"/>
                  </a:lnTo>
                  <a:lnTo>
                    <a:pt x="844612" y="620150"/>
                  </a:lnTo>
                  <a:lnTo>
                    <a:pt x="841977" y="623628"/>
                  </a:lnTo>
                  <a:lnTo>
                    <a:pt x="841688" y="625829"/>
                  </a:lnTo>
                  <a:lnTo>
                    <a:pt x="840709" y="626906"/>
                  </a:lnTo>
                  <a:lnTo>
                    <a:pt x="840247" y="627275"/>
                  </a:lnTo>
                  <a:lnTo>
                    <a:pt x="839973" y="627396"/>
                  </a:lnTo>
                  <a:lnTo>
                    <a:pt x="838185" y="627732"/>
                  </a:lnTo>
                  <a:lnTo>
                    <a:pt x="837886" y="627860"/>
                  </a:lnTo>
                  <a:lnTo>
                    <a:pt x="836237" y="629856"/>
                  </a:lnTo>
                  <a:lnTo>
                    <a:pt x="834926" y="637227"/>
                  </a:lnTo>
                  <a:lnTo>
                    <a:pt x="836121" y="638724"/>
                  </a:lnTo>
                  <a:lnTo>
                    <a:pt x="838390" y="640809"/>
                  </a:lnTo>
                  <a:lnTo>
                    <a:pt x="839646" y="643454"/>
                  </a:lnTo>
                  <a:lnTo>
                    <a:pt x="839537" y="646673"/>
                  </a:lnTo>
                  <a:lnTo>
                    <a:pt x="839819" y="647923"/>
                  </a:lnTo>
                  <a:lnTo>
                    <a:pt x="839137" y="650701"/>
                  </a:lnTo>
                  <a:lnTo>
                    <a:pt x="838960" y="651083"/>
                  </a:lnTo>
                  <a:lnTo>
                    <a:pt x="838815" y="651203"/>
                  </a:lnTo>
                  <a:lnTo>
                    <a:pt x="837752" y="651578"/>
                  </a:lnTo>
                  <a:lnTo>
                    <a:pt x="836916" y="651459"/>
                  </a:lnTo>
                  <a:lnTo>
                    <a:pt x="834870" y="651445"/>
                  </a:lnTo>
                  <a:lnTo>
                    <a:pt x="834334" y="651583"/>
                  </a:lnTo>
                  <a:lnTo>
                    <a:pt x="833903" y="652029"/>
                  </a:lnTo>
                  <a:lnTo>
                    <a:pt x="832409" y="654828"/>
                  </a:lnTo>
                  <a:lnTo>
                    <a:pt x="832562" y="656244"/>
                  </a:lnTo>
                  <a:lnTo>
                    <a:pt x="831445" y="658505"/>
                  </a:lnTo>
                  <a:lnTo>
                    <a:pt x="831450" y="659946"/>
                  </a:lnTo>
                  <a:lnTo>
                    <a:pt x="828928" y="662504"/>
                  </a:lnTo>
                  <a:lnTo>
                    <a:pt x="829714" y="666411"/>
                  </a:lnTo>
                  <a:lnTo>
                    <a:pt x="828561" y="668696"/>
                  </a:lnTo>
                  <a:lnTo>
                    <a:pt x="828361" y="670448"/>
                  </a:lnTo>
                  <a:lnTo>
                    <a:pt x="827562" y="671255"/>
                  </a:lnTo>
                  <a:lnTo>
                    <a:pt x="827479" y="674841"/>
                  </a:lnTo>
                  <a:lnTo>
                    <a:pt x="826211" y="676897"/>
                  </a:lnTo>
                  <a:lnTo>
                    <a:pt x="828210" y="681246"/>
                  </a:lnTo>
                  <a:lnTo>
                    <a:pt x="826954" y="683208"/>
                  </a:lnTo>
                  <a:lnTo>
                    <a:pt x="826401" y="686459"/>
                  </a:lnTo>
                  <a:lnTo>
                    <a:pt x="826636" y="689333"/>
                  </a:lnTo>
                  <a:lnTo>
                    <a:pt x="825556" y="694499"/>
                  </a:lnTo>
                  <a:lnTo>
                    <a:pt x="823317" y="696151"/>
                  </a:lnTo>
                  <a:lnTo>
                    <a:pt x="820494" y="697619"/>
                  </a:lnTo>
                  <a:lnTo>
                    <a:pt x="819720" y="698401"/>
                  </a:lnTo>
                  <a:lnTo>
                    <a:pt x="817845" y="704992"/>
                  </a:lnTo>
                  <a:lnTo>
                    <a:pt x="817543" y="705327"/>
                  </a:lnTo>
                  <a:lnTo>
                    <a:pt x="816821" y="705878"/>
                  </a:lnTo>
                  <a:lnTo>
                    <a:pt x="816668" y="706031"/>
                  </a:lnTo>
                  <a:lnTo>
                    <a:pt x="816606" y="706184"/>
                  </a:lnTo>
                  <a:lnTo>
                    <a:pt x="816480" y="707500"/>
                  </a:lnTo>
                  <a:lnTo>
                    <a:pt x="815173" y="709659"/>
                  </a:lnTo>
                  <a:lnTo>
                    <a:pt x="815354" y="712001"/>
                  </a:lnTo>
                  <a:lnTo>
                    <a:pt x="818602" y="712362"/>
                  </a:lnTo>
                  <a:lnTo>
                    <a:pt x="820457" y="714377"/>
                  </a:lnTo>
                  <a:lnTo>
                    <a:pt x="821649" y="717140"/>
                  </a:lnTo>
                  <a:lnTo>
                    <a:pt x="821071" y="718383"/>
                  </a:lnTo>
                  <a:lnTo>
                    <a:pt x="820454" y="718805"/>
                  </a:lnTo>
                  <a:lnTo>
                    <a:pt x="819652" y="719347"/>
                  </a:lnTo>
                  <a:lnTo>
                    <a:pt x="818434" y="719799"/>
                  </a:lnTo>
                  <a:lnTo>
                    <a:pt x="817584" y="719816"/>
                  </a:lnTo>
                  <a:lnTo>
                    <a:pt x="816721" y="720406"/>
                  </a:lnTo>
                  <a:lnTo>
                    <a:pt x="816462" y="722399"/>
                  </a:lnTo>
                  <a:lnTo>
                    <a:pt x="818310" y="723333"/>
                  </a:lnTo>
                  <a:lnTo>
                    <a:pt x="819917" y="723085"/>
                  </a:lnTo>
                  <a:lnTo>
                    <a:pt x="818825" y="725687"/>
                  </a:lnTo>
                  <a:lnTo>
                    <a:pt x="819624" y="727695"/>
                  </a:lnTo>
                  <a:lnTo>
                    <a:pt x="819560" y="729143"/>
                  </a:lnTo>
                  <a:lnTo>
                    <a:pt x="819086" y="730163"/>
                  </a:lnTo>
                  <a:lnTo>
                    <a:pt x="818731" y="730488"/>
                  </a:lnTo>
                  <a:lnTo>
                    <a:pt x="817848" y="730670"/>
                  </a:lnTo>
                  <a:lnTo>
                    <a:pt x="816338" y="730525"/>
                  </a:lnTo>
                  <a:lnTo>
                    <a:pt x="816008" y="731130"/>
                  </a:lnTo>
                  <a:lnTo>
                    <a:pt x="817107" y="732099"/>
                  </a:lnTo>
                  <a:lnTo>
                    <a:pt x="816279" y="732656"/>
                  </a:lnTo>
                  <a:lnTo>
                    <a:pt x="815707" y="734203"/>
                  </a:lnTo>
                  <a:lnTo>
                    <a:pt x="815502" y="734564"/>
                  </a:lnTo>
                  <a:lnTo>
                    <a:pt x="815180" y="734869"/>
                  </a:lnTo>
                  <a:lnTo>
                    <a:pt x="814144" y="734545"/>
                  </a:lnTo>
                  <a:lnTo>
                    <a:pt x="813994" y="733202"/>
                  </a:lnTo>
                  <a:lnTo>
                    <a:pt x="813303" y="732488"/>
                  </a:lnTo>
                  <a:lnTo>
                    <a:pt x="812926" y="732388"/>
                  </a:lnTo>
                  <a:lnTo>
                    <a:pt x="812023" y="733462"/>
                  </a:lnTo>
                  <a:lnTo>
                    <a:pt x="811768" y="735493"/>
                  </a:lnTo>
                  <a:lnTo>
                    <a:pt x="810834" y="736842"/>
                  </a:lnTo>
                  <a:lnTo>
                    <a:pt x="810077" y="737401"/>
                  </a:lnTo>
                  <a:lnTo>
                    <a:pt x="809677" y="737742"/>
                  </a:lnTo>
                  <a:lnTo>
                    <a:pt x="806514" y="738499"/>
                  </a:lnTo>
                  <a:lnTo>
                    <a:pt x="805944" y="738661"/>
                  </a:lnTo>
                  <a:lnTo>
                    <a:pt x="805162" y="739274"/>
                  </a:lnTo>
                  <a:lnTo>
                    <a:pt x="804932" y="741377"/>
                  </a:lnTo>
                  <a:lnTo>
                    <a:pt x="805893" y="743553"/>
                  </a:lnTo>
                  <a:lnTo>
                    <a:pt x="808453" y="746793"/>
                  </a:lnTo>
                  <a:lnTo>
                    <a:pt x="808132" y="749257"/>
                  </a:lnTo>
                  <a:lnTo>
                    <a:pt x="807592" y="750331"/>
                  </a:lnTo>
                  <a:lnTo>
                    <a:pt x="805489" y="752565"/>
                  </a:lnTo>
                  <a:lnTo>
                    <a:pt x="804313" y="755613"/>
                  </a:lnTo>
                  <a:lnTo>
                    <a:pt x="804582" y="757448"/>
                  </a:lnTo>
                  <a:lnTo>
                    <a:pt x="804071" y="758819"/>
                  </a:lnTo>
                  <a:lnTo>
                    <a:pt x="803970" y="759111"/>
                  </a:lnTo>
                  <a:lnTo>
                    <a:pt x="803794" y="759256"/>
                  </a:lnTo>
                  <a:lnTo>
                    <a:pt x="803443" y="759238"/>
                  </a:lnTo>
                  <a:lnTo>
                    <a:pt x="802536" y="758551"/>
                  </a:lnTo>
                  <a:lnTo>
                    <a:pt x="800676" y="758920"/>
                  </a:lnTo>
                  <a:lnTo>
                    <a:pt x="800175" y="758965"/>
                  </a:lnTo>
                  <a:lnTo>
                    <a:pt x="799346" y="760325"/>
                  </a:lnTo>
                  <a:lnTo>
                    <a:pt x="800254" y="761752"/>
                  </a:lnTo>
                  <a:lnTo>
                    <a:pt x="800219" y="762859"/>
                  </a:lnTo>
                  <a:lnTo>
                    <a:pt x="798927" y="763860"/>
                  </a:lnTo>
                  <a:lnTo>
                    <a:pt x="798931" y="765105"/>
                  </a:lnTo>
                  <a:lnTo>
                    <a:pt x="798849" y="765531"/>
                  </a:lnTo>
                  <a:lnTo>
                    <a:pt x="798622" y="765744"/>
                  </a:lnTo>
                  <a:lnTo>
                    <a:pt x="797611" y="765658"/>
                  </a:lnTo>
                  <a:lnTo>
                    <a:pt x="796477" y="763972"/>
                  </a:lnTo>
                  <a:lnTo>
                    <a:pt x="795609" y="763254"/>
                  </a:lnTo>
                  <a:lnTo>
                    <a:pt x="795110" y="763194"/>
                  </a:lnTo>
                  <a:lnTo>
                    <a:pt x="794760" y="763245"/>
                  </a:lnTo>
                  <a:lnTo>
                    <a:pt x="793455" y="764201"/>
                  </a:lnTo>
                  <a:lnTo>
                    <a:pt x="793247" y="765282"/>
                  </a:lnTo>
                  <a:lnTo>
                    <a:pt x="793270" y="765620"/>
                  </a:lnTo>
                  <a:lnTo>
                    <a:pt x="793344" y="766039"/>
                  </a:lnTo>
                  <a:lnTo>
                    <a:pt x="793210" y="766223"/>
                  </a:lnTo>
                  <a:lnTo>
                    <a:pt x="792767" y="766035"/>
                  </a:lnTo>
                  <a:lnTo>
                    <a:pt x="792480" y="765907"/>
                  </a:lnTo>
                  <a:lnTo>
                    <a:pt x="792114" y="766060"/>
                  </a:lnTo>
                  <a:lnTo>
                    <a:pt x="790986" y="768668"/>
                  </a:lnTo>
                  <a:lnTo>
                    <a:pt x="790700" y="772276"/>
                  </a:lnTo>
                  <a:lnTo>
                    <a:pt x="792438" y="772840"/>
                  </a:lnTo>
                  <a:lnTo>
                    <a:pt x="792992" y="773520"/>
                  </a:lnTo>
                  <a:lnTo>
                    <a:pt x="792859" y="774294"/>
                  </a:lnTo>
                  <a:lnTo>
                    <a:pt x="792685" y="774423"/>
                  </a:lnTo>
                  <a:lnTo>
                    <a:pt x="792343" y="774542"/>
                  </a:lnTo>
                  <a:lnTo>
                    <a:pt x="791581" y="773820"/>
                  </a:lnTo>
                  <a:lnTo>
                    <a:pt x="791431" y="773815"/>
                  </a:lnTo>
                  <a:lnTo>
                    <a:pt x="791239" y="773878"/>
                  </a:lnTo>
                  <a:lnTo>
                    <a:pt x="790704" y="774255"/>
                  </a:lnTo>
                  <a:lnTo>
                    <a:pt x="790594" y="776373"/>
                  </a:lnTo>
                  <a:lnTo>
                    <a:pt x="791719" y="776962"/>
                  </a:lnTo>
                  <a:lnTo>
                    <a:pt x="789710" y="778499"/>
                  </a:lnTo>
                  <a:lnTo>
                    <a:pt x="788871" y="780365"/>
                  </a:lnTo>
                  <a:lnTo>
                    <a:pt x="790029" y="781729"/>
                  </a:lnTo>
                  <a:lnTo>
                    <a:pt x="791712" y="782315"/>
                  </a:lnTo>
                  <a:lnTo>
                    <a:pt x="792129" y="783969"/>
                  </a:lnTo>
                  <a:lnTo>
                    <a:pt x="792054" y="784791"/>
                  </a:lnTo>
                  <a:lnTo>
                    <a:pt x="791900" y="785082"/>
                  </a:lnTo>
                  <a:lnTo>
                    <a:pt x="791712" y="785211"/>
                  </a:lnTo>
                  <a:lnTo>
                    <a:pt x="791295" y="785341"/>
                  </a:lnTo>
                  <a:lnTo>
                    <a:pt x="790497" y="785252"/>
                  </a:lnTo>
                  <a:lnTo>
                    <a:pt x="790069" y="785321"/>
                  </a:lnTo>
                  <a:lnTo>
                    <a:pt x="789766" y="785483"/>
                  </a:lnTo>
                  <a:lnTo>
                    <a:pt x="789174" y="787848"/>
                  </a:lnTo>
                  <a:lnTo>
                    <a:pt x="787493" y="788969"/>
                  </a:lnTo>
                  <a:lnTo>
                    <a:pt x="787089" y="791081"/>
                  </a:lnTo>
                  <a:lnTo>
                    <a:pt x="787713" y="792075"/>
                  </a:lnTo>
                  <a:lnTo>
                    <a:pt x="787622" y="792748"/>
                  </a:lnTo>
                  <a:lnTo>
                    <a:pt x="787385" y="793016"/>
                  </a:lnTo>
                  <a:lnTo>
                    <a:pt x="787230" y="793075"/>
                  </a:lnTo>
                  <a:lnTo>
                    <a:pt x="787058" y="793130"/>
                  </a:lnTo>
                  <a:lnTo>
                    <a:pt x="786032" y="792983"/>
                  </a:lnTo>
                  <a:lnTo>
                    <a:pt x="786100" y="792707"/>
                  </a:lnTo>
                  <a:lnTo>
                    <a:pt x="785819" y="792455"/>
                  </a:lnTo>
                  <a:lnTo>
                    <a:pt x="785366" y="792895"/>
                  </a:lnTo>
                  <a:lnTo>
                    <a:pt x="784908" y="793071"/>
                  </a:lnTo>
                  <a:lnTo>
                    <a:pt x="784522" y="792917"/>
                  </a:lnTo>
                  <a:lnTo>
                    <a:pt x="784458" y="793103"/>
                  </a:lnTo>
                  <a:lnTo>
                    <a:pt x="784506" y="793390"/>
                  </a:lnTo>
                  <a:lnTo>
                    <a:pt x="784099" y="793482"/>
                  </a:lnTo>
                  <a:lnTo>
                    <a:pt x="783764" y="793589"/>
                  </a:lnTo>
                  <a:lnTo>
                    <a:pt x="783676" y="793720"/>
                  </a:lnTo>
                  <a:lnTo>
                    <a:pt x="783466" y="793746"/>
                  </a:lnTo>
                  <a:lnTo>
                    <a:pt x="783320" y="793460"/>
                  </a:lnTo>
                  <a:lnTo>
                    <a:pt x="783023" y="793610"/>
                  </a:lnTo>
                  <a:lnTo>
                    <a:pt x="783289" y="793789"/>
                  </a:lnTo>
                  <a:lnTo>
                    <a:pt x="782965" y="793985"/>
                  </a:lnTo>
                  <a:lnTo>
                    <a:pt x="783063" y="794251"/>
                  </a:lnTo>
                  <a:lnTo>
                    <a:pt x="782758" y="794304"/>
                  </a:lnTo>
                  <a:lnTo>
                    <a:pt x="782659" y="794496"/>
                  </a:lnTo>
                  <a:lnTo>
                    <a:pt x="782512" y="794753"/>
                  </a:lnTo>
                  <a:lnTo>
                    <a:pt x="782289" y="794543"/>
                  </a:lnTo>
                  <a:lnTo>
                    <a:pt x="782059" y="794316"/>
                  </a:lnTo>
                  <a:lnTo>
                    <a:pt x="782024" y="794151"/>
                  </a:lnTo>
                  <a:lnTo>
                    <a:pt x="781801" y="794137"/>
                  </a:lnTo>
                  <a:lnTo>
                    <a:pt x="781839" y="794360"/>
                  </a:lnTo>
                  <a:lnTo>
                    <a:pt x="780805" y="794934"/>
                  </a:lnTo>
                  <a:lnTo>
                    <a:pt x="778614" y="796445"/>
                  </a:lnTo>
                  <a:lnTo>
                    <a:pt x="776463" y="797677"/>
                  </a:lnTo>
                  <a:lnTo>
                    <a:pt x="775451" y="797695"/>
                  </a:lnTo>
                  <a:lnTo>
                    <a:pt x="775383" y="797965"/>
                  </a:lnTo>
                  <a:lnTo>
                    <a:pt x="775449" y="798297"/>
                  </a:lnTo>
                  <a:lnTo>
                    <a:pt x="775337" y="798489"/>
                  </a:lnTo>
                  <a:lnTo>
                    <a:pt x="774514" y="798258"/>
                  </a:lnTo>
                  <a:lnTo>
                    <a:pt x="774338" y="798492"/>
                  </a:lnTo>
                  <a:lnTo>
                    <a:pt x="774022" y="798186"/>
                  </a:lnTo>
                  <a:lnTo>
                    <a:pt x="773791" y="798192"/>
                  </a:lnTo>
                  <a:lnTo>
                    <a:pt x="773606" y="798220"/>
                  </a:lnTo>
                  <a:lnTo>
                    <a:pt x="773722" y="799245"/>
                  </a:lnTo>
                  <a:lnTo>
                    <a:pt x="772520" y="800414"/>
                  </a:lnTo>
                  <a:lnTo>
                    <a:pt x="772902" y="801307"/>
                  </a:lnTo>
                  <a:lnTo>
                    <a:pt x="771631" y="804183"/>
                  </a:lnTo>
                  <a:lnTo>
                    <a:pt x="770125" y="805714"/>
                  </a:lnTo>
                  <a:lnTo>
                    <a:pt x="769889" y="806109"/>
                  </a:lnTo>
                  <a:lnTo>
                    <a:pt x="769595" y="806303"/>
                  </a:lnTo>
                  <a:lnTo>
                    <a:pt x="769787" y="806631"/>
                  </a:lnTo>
                  <a:lnTo>
                    <a:pt x="769764" y="807070"/>
                  </a:lnTo>
                  <a:lnTo>
                    <a:pt x="769953" y="810788"/>
                  </a:lnTo>
                  <a:lnTo>
                    <a:pt x="768545" y="812317"/>
                  </a:lnTo>
                  <a:lnTo>
                    <a:pt x="768139" y="813552"/>
                  </a:lnTo>
                  <a:lnTo>
                    <a:pt x="768781" y="814687"/>
                  </a:lnTo>
                  <a:lnTo>
                    <a:pt x="767821" y="815525"/>
                  </a:lnTo>
                  <a:lnTo>
                    <a:pt x="767678" y="817895"/>
                  </a:lnTo>
                  <a:lnTo>
                    <a:pt x="766753" y="819701"/>
                  </a:lnTo>
                  <a:lnTo>
                    <a:pt x="766624" y="822958"/>
                  </a:lnTo>
                  <a:lnTo>
                    <a:pt x="768484" y="825068"/>
                  </a:lnTo>
                  <a:lnTo>
                    <a:pt x="769102" y="827060"/>
                  </a:lnTo>
                  <a:lnTo>
                    <a:pt x="768771" y="829824"/>
                  </a:lnTo>
                  <a:lnTo>
                    <a:pt x="769357" y="830794"/>
                  </a:lnTo>
                  <a:lnTo>
                    <a:pt x="769038" y="831757"/>
                  </a:lnTo>
                  <a:lnTo>
                    <a:pt x="769492" y="833095"/>
                  </a:lnTo>
                  <a:lnTo>
                    <a:pt x="769373" y="833314"/>
                  </a:lnTo>
                  <a:lnTo>
                    <a:pt x="769420" y="833772"/>
                  </a:lnTo>
                  <a:lnTo>
                    <a:pt x="767975" y="833742"/>
                  </a:lnTo>
                  <a:lnTo>
                    <a:pt x="767828" y="834102"/>
                  </a:lnTo>
                  <a:lnTo>
                    <a:pt x="767589" y="833979"/>
                  </a:lnTo>
                  <a:lnTo>
                    <a:pt x="767389" y="834014"/>
                  </a:lnTo>
                  <a:lnTo>
                    <a:pt x="767160" y="834915"/>
                  </a:lnTo>
                  <a:lnTo>
                    <a:pt x="766134" y="836149"/>
                  </a:lnTo>
                  <a:lnTo>
                    <a:pt x="765601" y="836288"/>
                  </a:lnTo>
                  <a:lnTo>
                    <a:pt x="765588" y="836436"/>
                  </a:lnTo>
                  <a:lnTo>
                    <a:pt x="765417" y="836524"/>
                  </a:lnTo>
                  <a:lnTo>
                    <a:pt x="765267" y="836508"/>
                  </a:lnTo>
                  <a:lnTo>
                    <a:pt x="765139" y="836485"/>
                  </a:lnTo>
                  <a:lnTo>
                    <a:pt x="764916" y="836543"/>
                  </a:lnTo>
                  <a:lnTo>
                    <a:pt x="763431" y="838835"/>
                  </a:lnTo>
                  <a:lnTo>
                    <a:pt x="763296" y="839942"/>
                  </a:lnTo>
                  <a:lnTo>
                    <a:pt x="761832" y="840757"/>
                  </a:lnTo>
                  <a:lnTo>
                    <a:pt x="761261" y="840833"/>
                  </a:lnTo>
                  <a:lnTo>
                    <a:pt x="761138" y="840972"/>
                  </a:lnTo>
                  <a:lnTo>
                    <a:pt x="761218" y="841260"/>
                  </a:lnTo>
                  <a:lnTo>
                    <a:pt x="760574" y="841486"/>
                  </a:lnTo>
                  <a:lnTo>
                    <a:pt x="760382" y="841361"/>
                  </a:lnTo>
                  <a:lnTo>
                    <a:pt x="760398" y="841048"/>
                  </a:lnTo>
                  <a:lnTo>
                    <a:pt x="760025" y="840940"/>
                  </a:lnTo>
                  <a:lnTo>
                    <a:pt x="760140" y="841212"/>
                  </a:lnTo>
                  <a:lnTo>
                    <a:pt x="760035" y="841357"/>
                  </a:lnTo>
                  <a:lnTo>
                    <a:pt x="759724" y="841417"/>
                  </a:lnTo>
                  <a:lnTo>
                    <a:pt x="759789" y="841686"/>
                  </a:lnTo>
                  <a:lnTo>
                    <a:pt x="759338" y="841893"/>
                  </a:lnTo>
                  <a:lnTo>
                    <a:pt x="759457" y="842083"/>
                  </a:lnTo>
                  <a:lnTo>
                    <a:pt x="759803" y="841988"/>
                  </a:lnTo>
                  <a:lnTo>
                    <a:pt x="759732" y="842232"/>
                  </a:lnTo>
                  <a:lnTo>
                    <a:pt x="759667" y="842396"/>
                  </a:lnTo>
                  <a:lnTo>
                    <a:pt x="759520" y="842457"/>
                  </a:lnTo>
                  <a:lnTo>
                    <a:pt x="759307" y="842350"/>
                  </a:lnTo>
                  <a:lnTo>
                    <a:pt x="759152" y="842297"/>
                  </a:lnTo>
                  <a:lnTo>
                    <a:pt x="758932" y="842459"/>
                  </a:lnTo>
                  <a:lnTo>
                    <a:pt x="757650" y="843010"/>
                  </a:lnTo>
                  <a:lnTo>
                    <a:pt x="754074" y="841679"/>
                  </a:lnTo>
                  <a:lnTo>
                    <a:pt x="752142" y="839647"/>
                  </a:lnTo>
                  <a:lnTo>
                    <a:pt x="751673" y="839727"/>
                  </a:lnTo>
                  <a:lnTo>
                    <a:pt x="745381" y="837879"/>
                  </a:lnTo>
                  <a:lnTo>
                    <a:pt x="732348" y="833662"/>
                  </a:lnTo>
                  <a:lnTo>
                    <a:pt x="721515" y="830440"/>
                  </a:lnTo>
                  <a:lnTo>
                    <a:pt x="707348" y="825576"/>
                  </a:lnTo>
                  <a:lnTo>
                    <a:pt x="697030" y="822275"/>
                  </a:lnTo>
                  <a:lnTo>
                    <a:pt x="695807" y="821701"/>
                  </a:lnTo>
                  <a:lnTo>
                    <a:pt x="694760" y="820163"/>
                  </a:lnTo>
                  <a:lnTo>
                    <a:pt x="692625" y="819861"/>
                  </a:lnTo>
                  <a:lnTo>
                    <a:pt x="691778" y="819126"/>
                  </a:lnTo>
                  <a:lnTo>
                    <a:pt x="691114" y="815057"/>
                  </a:lnTo>
                  <a:lnTo>
                    <a:pt x="690695" y="814316"/>
                  </a:lnTo>
                  <a:lnTo>
                    <a:pt x="689776" y="814349"/>
                  </a:lnTo>
                  <a:lnTo>
                    <a:pt x="688923" y="814108"/>
                  </a:lnTo>
                  <a:lnTo>
                    <a:pt x="688669" y="814222"/>
                  </a:lnTo>
                  <a:lnTo>
                    <a:pt x="688502" y="814233"/>
                  </a:lnTo>
                  <a:lnTo>
                    <a:pt x="688116" y="814495"/>
                  </a:lnTo>
                  <a:lnTo>
                    <a:pt x="688030" y="814941"/>
                  </a:lnTo>
                  <a:lnTo>
                    <a:pt x="686733" y="816176"/>
                  </a:lnTo>
                  <a:lnTo>
                    <a:pt x="685529" y="816874"/>
                  </a:lnTo>
                  <a:lnTo>
                    <a:pt x="684854" y="818781"/>
                  </a:lnTo>
                  <a:lnTo>
                    <a:pt x="682504" y="822922"/>
                  </a:lnTo>
                  <a:lnTo>
                    <a:pt x="682259" y="824264"/>
                  </a:lnTo>
                  <a:lnTo>
                    <a:pt x="682837" y="825400"/>
                  </a:lnTo>
                  <a:lnTo>
                    <a:pt x="682713" y="825631"/>
                  </a:lnTo>
                  <a:lnTo>
                    <a:pt x="682775" y="825813"/>
                  </a:lnTo>
                  <a:lnTo>
                    <a:pt x="682833" y="826031"/>
                  </a:lnTo>
                  <a:lnTo>
                    <a:pt x="680615" y="825843"/>
                  </a:lnTo>
                  <a:lnTo>
                    <a:pt x="680172" y="825296"/>
                  </a:lnTo>
                  <a:lnTo>
                    <a:pt x="679703" y="825020"/>
                  </a:lnTo>
                  <a:lnTo>
                    <a:pt x="678587" y="824253"/>
                  </a:lnTo>
                  <a:lnTo>
                    <a:pt x="678446" y="824066"/>
                  </a:lnTo>
                  <a:lnTo>
                    <a:pt x="678199" y="823969"/>
                  </a:lnTo>
                  <a:lnTo>
                    <a:pt x="677717" y="824207"/>
                  </a:lnTo>
                  <a:lnTo>
                    <a:pt x="677387" y="824928"/>
                  </a:lnTo>
                  <a:lnTo>
                    <a:pt x="677096" y="825169"/>
                  </a:lnTo>
                  <a:lnTo>
                    <a:pt x="676948" y="825575"/>
                  </a:lnTo>
                  <a:lnTo>
                    <a:pt x="676741" y="825652"/>
                  </a:lnTo>
                  <a:lnTo>
                    <a:pt x="676505" y="825645"/>
                  </a:lnTo>
                  <a:lnTo>
                    <a:pt x="675984" y="825563"/>
                  </a:lnTo>
                  <a:lnTo>
                    <a:pt x="675635" y="825714"/>
                  </a:lnTo>
                  <a:lnTo>
                    <a:pt x="673655" y="830719"/>
                  </a:lnTo>
                  <a:lnTo>
                    <a:pt x="674890" y="831675"/>
                  </a:lnTo>
                  <a:lnTo>
                    <a:pt x="676005" y="831553"/>
                  </a:lnTo>
                  <a:lnTo>
                    <a:pt x="676524" y="833274"/>
                  </a:lnTo>
                  <a:lnTo>
                    <a:pt x="675855" y="834764"/>
                  </a:lnTo>
                  <a:lnTo>
                    <a:pt x="674111" y="836711"/>
                  </a:lnTo>
                  <a:lnTo>
                    <a:pt x="672676" y="837353"/>
                  </a:lnTo>
                  <a:lnTo>
                    <a:pt x="672487" y="838443"/>
                  </a:lnTo>
                  <a:lnTo>
                    <a:pt x="669494" y="840439"/>
                  </a:lnTo>
                  <a:lnTo>
                    <a:pt x="666779" y="843416"/>
                  </a:lnTo>
                  <a:lnTo>
                    <a:pt x="662919" y="845683"/>
                  </a:lnTo>
                  <a:lnTo>
                    <a:pt x="664029" y="847248"/>
                  </a:lnTo>
                  <a:lnTo>
                    <a:pt x="663699" y="848002"/>
                  </a:lnTo>
                  <a:lnTo>
                    <a:pt x="663495" y="848162"/>
                  </a:lnTo>
                  <a:lnTo>
                    <a:pt x="661622" y="848598"/>
                  </a:lnTo>
                  <a:lnTo>
                    <a:pt x="659653" y="848069"/>
                  </a:lnTo>
                  <a:lnTo>
                    <a:pt x="658111" y="846580"/>
                  </a:lnTo>
                  <a:lnTo>
                    <a:pt x="656174" y="847285"/>
                  </a:lnTo>
                  <a:lnTo>
                    <a:pt x="655410" y="846668"/>
                  </a:lnTo>
                  <a:lnTo>
                    <a:pt x="655026" y="846470"/>
                  </a:lnTo>
                  <a:lnTo>
                    <a:pt x="654747" y="846137"/>
                  </a:lnTo>
                  <a:lnTo>
                    <a:pt x="654601" y="846230"/>
                  </a:lnTo>
                  <a:lnTo>
                    <a:pt x="653537" y="847718"/>
                  </a:lnTo>
                  <a:lnTo>
                    <a:pt x="652583" y="848293"/>
                  </a:lnTo>
                  <a:lnTo>
                    <a:pt x="652388" y="848361"/>
                  </a:lnTo>
                  <a:lnTo>
                    <a:pt x="652194" y="848362"/>
                  </a:lnTo>
                  <a:lnTo>
                    <a:pt x="651944" y="848345"/>
                  </a:lnTo>
                  <a:lnTo>
                    <a:pt x="651789" y="850119"/>
                  </a:lnTo>
                  <a:lnTo>
                    <a:pt x="650633" y="851792"/>
                  </a:lnTo>
                  <a:lnTo>
                    <a:pt x="650387" y="851865"/>
                  </a:lnTo>
                  <a:lnTo>
                    <a:pt x="650026" y="852123"/>
                  </a:lnTo>
                  <a:lnTo>
                    <a:pt x="649659" y="852358"/>
                  </a:lnTo>
                  <a:lnTo>
                    <a:pt x="649453" y="852528"/>
                  </a:lnTo>
                  <a:lnTo>
                    <a:pt x="648339" y="851601"/>
                  </a:lnTo>
                  <a:lnTo>
                    <a:pt x="648065" y="851626"/>
                  </a:lnTo>
                  <a:lnTo>
                    <a:pt x="647531" y="852442"/>
                  </a:lnTo>
                  <a:lnTo>
                    <a:pt x="647304" y="852563"/>
                  </a:lnTo>
                  <a:lnTo>
                    <a:pt x="647006" y="852592"/>
                  </a:lnTo>
                  <a:lnTo>
                    <a:pt x="646766" y="852521"/>
                  </a:lnTo>
                  <a:lnTo>
                    <a:pt x="646184" y="852820"/>
                  </a:lnTo>
                  <a:lnTo>
                    <a:pt x="645430" y="852641"/>
                  </a:lnTo>
                  <a:lnTo>
                    <a:pt x="644834" y="851358"/>
                  </a:lnTo>
                  <a:lnTo>
                    <a:pt x="642832" y="851104"/>
                  </a:lnTo>
                  <a:lnTo>
                    <a:pt x="641997" y="849978"/>
                  </a:lnTo>
                  <a:lnTo>
                    <a:pt x="641589" y="850042"/>
                  </a:lnTo>
                  <a:lnTo>
                    <a:pt x="641218" y="850270"/>
                  </a:lnTo>
                  <a:lnTo>
                    <a:pt x="640927" y="850315"/>
                  </a:lnTo>
                  <a:lnTo>
                    <a:pt x="640523" y="850499"/>
                  </a:lnTo>
                  <a:lnTo>
                    <a:pt x="640337" y="850819"/>
                  </a:lnTo>
                  <a:lnTo>
                    <a:pt x="640254" y="851014"/>
                  </a:lnTo>
                  <a:lnTo>
                    <a:pt x="640197" y="851155"/>
                  </a:lnTo>
                  <a:lnTo>
                    <a:pt x="639929" y="851421"/>
                  </a:lnTo>
                  <a:lnTo>
                    <a:pt x="639452" y="850992"/>
                  </a:lnTo>
                  <a:lnTo>
                    <a:pt x="638609" y="850999"/>
                  </a:lnTo>
                  <a:lnTo>
                    <a:pt x="637575" y="852102"/>
                  </a:lnTo>
                  <a:lnTo>
                    <a:pt x="638291" y="854529"/>
                  </a:lnTo>
                  <a:lnTo>
                    <a:pt x="637111" y="855194"/>
                  </a:lnTo>
                  <a:lnTo>
                    <a:pt x="636871" y="855923"/>
                  </a:lnTo>
                  <a:lnTo>
                    <a:pt x="636057" y="856151"/>
                  </a:lnTo>
                  <a:lnTo>
                    <a:pt x="635721" y="856674"/>
                  </a:lnTo>
                  <a:lnTo>
                    <a:pt x="633517" y="856836"/>
                  </a:lnTo>
                  <a:lnTo>
                    <a:pt x="632088" y="857415"/>
                  </a:lnTo>
                  <a:lnTo>
                    <a:pt x="631274" y="857231"/>
                  </a:lnTo>
                  <a:lnTo>
                    <a:pt x="630933" y="857245"/>
                  </a:lnTo>
                  <a:lnTo>
                    <a:pt x="630842" y="857465"/>
                  </a:lnTo>
                  <a:lnTo>
                    <a:pt x="630723" y="857592"/>
                  </a:lnTo>
                  <a:lnTo>
                    <a:pt x="630494" y="858013"/>
                  </a:lnTo>
                  <a:lnTo>
                    <a:pt x="630399" y="858183"/>
                  </a:lnTo>
                  <a:lnTo>
                    <a:pt x="630123" y="858238"/>
                  </a:lnTo>
                  <a:lnTo>
                    <a:pt x="629967" y="858171"/>
                  </a:lnTo>
                  <a:lnTo>
                    <a:pt x="629603" y="858735"/>
                  </a:lnTo>
                  <a:lnTo>
                    <a:pt x="629993" y="861502"/>
                  </a:lnTo>
                  <a:lnTo>
                    <a:pt x="631335" y="861027"/>
                  </a:lnTo>
                  <a:lnTo>
                    <a:pt x="632788" y="862047"/>
                  </a:lnTo>
                  <a:lnTo>
                    <a:pt x="633259" y="863403"/>
                  </a:lnTo>
                  <a:lnTo>
                    <a:pt x="633100" y="864771"/>
                  </a:lnTo>
                  <a:lnTo>
                    <a:pt x="634669" y="865180"/>
                  </a:lnTo>
                  <a:lnTo>
                    <a:pt x="634934" y="865061"/>
                  </a:lnTo>
                  <a:lnTo>
                    <a:pt x="635136" y="864922"/>
                  </a:lnTo>
                  <a:lnTo>
                    <a:pt x="635362" y="864615"/>
                  </a:lnTo>
                  <a:lnTo>
                    <a:pt x="635867" y="864568"/>
                  </a:lnTo>
                  <a:lnTo>
                    <a:pt x="636302" y="865812"/>
                  </a:lnTo>
                  <a:lnTo>
                    <a:pt x="636214" y="867035"/>
                  </a:lnTo>
                  <a:lnTo>
                    <a:pt x="637741" y="868309"/>
                  </a:lnTo>
                  <a:lnTo>
                    <a:pt x="637621" y="870903"/>
                  </a:lnTo>
                  <a:lnTo>
                    <a:pt x="638908" y="871513"/>
                  </a:lnTo>
                  <a:lnTo>
                    <a:pt x="640919" y="880863"/>
                  </a:lnTo>
                  <a:lnTo>
                    <a:pt x="641327" y="882718"/>
                  </a:lnTo>
                  <a:lnTo>
                    <a:pt x="641397" y="883041"/>
                  </a:lnTo>
                  <a:lnTo>
                    <a:pt x="641447" y="883264"/>
                  </a:lnTo>
                  <a:lnTo>
                    <a:pt x="641506" y="883541"/>
                  </a:lnTo>
                  <a:lnTo>
                    <a:pt x="642149" y="886532"/>
                  </a:lnTo>
                  <a:lnTo>
                    <a:pt x="642182" y="886667"/>
                  </a:lnTo>
                  <a:lnTo>
                    <a:pt x="642251" y="886983"/>
                  </a:lnTo>
                  <a:lnTo>
                    <a:pt x="642309" y="887241"/>
                  </a:lnTo>
                  <a:lnTo>
                    <a:pt x="642382" y="887563"/>
                  </a:lnTo>
                  <a:lnTo>
                    <a:pt x="644297" y="896423"/>
                  </a:lnTo>
                  <a:lnTo>
                    <a:pt x="645321" y="901074"/>
                  </a:lnTo>
                  <a:lnTo>
                    <a:pt x="646189" y="905154"/>
                  </a:lnTo>
                  <a:lnTo>
                    <a:pt x="646555" y="906777"/>
                  </a:lnTo>
                  <a:lnTo>
                    <a:pt x="646897" y="908409"/>
                  </a:lnTo>
                  <a:lnTo>
                    <a:pt x="646952" y="908624"/>
                  </a:lnTo>
                  <a:lnTo>
                    <a:pt x="647076" y="909225"/>
                  </a:lnTo>
                  <a:lnTo>
                    <a:pt x="647348" y="910446"/>
                  </a:lnTo>
                  <a:lnTo>
                    <a:pt x="647584" y="911636"/>
                  </a:lnTo>
                  <a:lnTo>
                    <a:pt x="649060" y="918404"/>
                  </a:lnTo>
                  <a:lnTo>
                    <a:pt x="649635" y="921225"/>
                  </a:lnTo>
                  <a:lnTo>
                    <a:pt x="650855" y="926828"/>
                  </a:lnTo>
                  <a:lnTo>
                    <a:pt x="650958" y="927393"/>
                  </a:lnTo>
                  <a:lnTo>
                    <a:pt x="651363" y="929227"/>
                  </a:lnTo>
                  <a:lnTo>
                    <a:pt x="651591" y="930245"/>
                  </a:lnTo>
                  <a:lnTo>
                    <a:pt x="651723" y="930924"/>
                  </a:lnTo>
                  <a:lnTo>
                    <a:pt x="651753" y="931063"/>
                  </a:lnTo>
                  <a:lnTo>
                    <a:pt x="651153" y="931025"/>
                  </a:lnTo>
                  <a:lnTo>
                    <a:pt x="650814" y="931124"/>
                  </a:lnTo>
                  <a:lnTo>
                    <a:pt x="649059" y="932147"/>
                  </a:lnTo>
                  <a:lnTo>
                    <a:pt x="648178" y="934369"/>
                  </a:lnTo>
                  <a:lnTo>
                    <a:pt x="648349" y="935847"/>
                  </a:lnTo>
                  <a:lnTo>
                    <a:pt x="647436" y="936370"/>
                  </a:lnTo>
                  <a:lnTo>
                    <a:pt x="647636" y="939272"/>
                  </a:lnTo>
                  <a:lnTo>
                    <a:pt x="649007" y="940646"/>
                  </a:lnTo>
                  <a:lnTo>
                    <a:pt x="648108" y="944712"/>
                  </a:lnTo>
                  <a:lnTo>
                    <a:pt x="647278" y="945378"/>
                  </a:lnTo>
                  <a:lnTo>
                    <a:pt x="647074" y="947514"/>
                  </a:lnTo>
                  <a:lnTo>
                    <a:pt x="645786" y="949731"/>
                  </a:lnTo>
                  <a:lnTo>
                    <a:pt x="646223" y="952460"/>
                  </a:lnTo>
                  <a:lnTo>
                    <a:pt x="645533" y="953182"/>
                  </a:lnTo>
                  <a:lnTo>
                    <a:pt x="645668" y="955420"/>
                  </a:lnTo>
                  <a:lnTo>
                    <a:pt x="646501" y="956294"/>
                  </a:lnTo>
                  <a:lnTo>
                    <a:pt x="646722" y="958133"/>
                  </a:lnTo>
                  <a:lnTo>
                    <a:pt x="645755" y="958845"/>
                  </a:lnTo>
                  <a:lnTo>
                    <a:pt x="646362" y="960058"/>
                  </a:lnTo>
                  <a:lnTo>
                    <a:pt x="645727" y="961843"/>
                  </a:lnTo>
                  <a:lnTo>
                    <a:pt x="646724" y="965238"/>
                  </a:lnTo>
                  <a:lnTo>
                    <a:pt x="646917" y="966279"/>
                  </a:lnTo>
                  <a:lnTo>
                    <a:pt x="646724" y="966528"/>
                  </a:lnTo>
                  <a:lnTo>
                    <a:pt x="646696" y="967206"/>
                  </a:lnTo>
                  <a:lnTo>
                    <a:pt x="646716" y="967670"/>
                  </a:lnTo>
                  <a:lnTo>
                    <a:pt x="646396" y="967721"/>
                  </a:lnTo>
                  <a:lnTo>
                    <a:pt x="646153" y="967844"/>
                  </a:lnTo>
                  <a:lnTo>
                    <a:pt x="645973" y="967869"/>
                  </a:lnTo>
                  <a:lnTo>
                    <a:pt x="646252" y="970044"/>
                  </a:lnTo>
                  <a:lnTo>
                    <a:pt x="647461" y="970365"/>
                  </a:lnTo>
                  <a:lnTo>
                    <a:pt x="647049" y="971040"/>
                  </a:lnTo>
                  <a:lnTo>
                    <a:pt x="646994" y="971446"/>
                  </a:lnTo>
                  <a:lnTo>
                    <a:pt x="646958" y="971582"/>
                  </a:lnTo>
                  <a:lnTo>
                    <a:pt x="646872" y="971840"/>
                  </a:lnTo>
                  <a:lnTo>
                    <a:pt x="647026" y="972057"/>
                  </a:lnTo>
                  <a:lnTo>
                    <a:pt x="646775" y="972187"/>
                  </a:lnTo>
                  <a:lnTo>
                    <a:pt x="646429" y="971665"/>
                  </a:lnTo>
                  <a:lnTo>
                    <a:pt x="646196" y="971456"/>
                  </a:lnTo>
                  <a:lnTo>
                    <a:pt x="646064" y="971403"/>
                  </a:lnTo>
                  <a:lnTo>
                    <a:pt x="645934" y="971380"/>
                  </a:lnTo>
                  <a:lnTo>
                    <a:pt x="644756" y="976564"/>
                  </a:lnTo>
                  <a:lnTo>
                    <a:pt x="646385" y="978157"/>
                  </a:lnTo>
                  <a:lnTo>
                    <a:pt x="649604" y="980016"/>
                  </a:lnTo>
                  <a:lnTo>
                    <a:pt x="650893" y="980151"/>
                  </a:lnTo>
                  <a:lnTo>
                    <a:pt x="651469" y="981468"/>
                  </a:lnTo>
                  <a:lnTo>
                    <a:pt x="650503" y="981610"/>
                  </a:lnTo>
                  <a:lnTo>
                    <a:pt x="650596" y="982347"/>
                  </a:lnTo>
                  <a:lnTo>
                    <a:pt x="649138" y="982412"/>
                  </a:lnTo>
                  <a:lnTo>
                    <a:pt x="647618" y="981616"/>
                  </a:lnTo>
                  <a:lnTo>
                    <a:pt x="647348" y="981664"/>
                  </a:lnTo>
                  <a:lnTo>
                    <a:pt x="647195" y="981713"/>
                  </a:lnTo>
                  <a:lnTo>
                    <a:pt x="646954" y="981773"/>
                  </a:lnTo>
                  <a:lnTo>
                    <a:pt x="646923" y="982880"/>
                  </a:lnTo>
                  <a:lnTo>
                    <a:pt x="646535" y="983368"/>
                  </a:lnTo>
                  <a:lnTo>
                    <a:pt x="646032" y="983360"/>
                  </a:lnTo>
                  <a:lnTo>
                    <a:pt x="645535" y="983566"/>
                  </a:lnTo>
                  <a:lnTo>
                    <a:pt x="645341" y="983573"/>
                  </a:lnTo>
                  <a:lnTo>
                    <a:pt x="645007" y="983634"/>
                  </a:lnTo>
                  <a:lnTo>
                    <a:pt x="644884" y="983830"/>
                  </a:lnTo>
                  <a:lnTo>
                    <a:pt x="644874" y="984306"/>
                  </a:lnTo>
                  <a:lnTo>
                    <a:pt x="644730" y="984707"/>
                  </a:lnTo>
                  <a:lnTo>
                    <a:pt x="644103" y="985002"/>
                  </a:lnTo>
                  <a:lnTo>
                    <a:pt x="643372" y="984446"/>
                  </a:lnTo>
                  <a:lnTo>
                    <a:pt x="643202" y="984465"/>
                  </a:lnTo>
                  <a:lnTo>
                    <a:pt x="642969" y="984641"/>
                  </a:lnTo>
                  <a:lnTo>
                    <a:pt x="642815" y="984944"/>
                  </a:lnTo>
                  <a:lnTo>
                    <a:pt x="642550" y="985169"/>
                  </a:lnTo>
                  <a:lnTo>
                    <a:pt x="642457" y="985311"/>
                  </a:lnTo>
                  <a:lnTo>
                    <a:pt x="641945" y="985799"/>
                  </a:lnTo>
                  <a:lnTo>
                    <a:pt x="640940" y="986210"/>
                  </a:lnTo>
                  <a:lnTo>
                    <a:pt x="639844" y="985520"/>
                  </a:lnTo>
                  <a:lnTo>
                    <a:pt x="639504" y="984267"/>
                  </a:lnTo>
                  <a:lnTo>
                    <a:pt x="637651" y="983375"/>
                  </a:lnTo>
                  <a:lnTo>
                    <a:pt x="636146" y="981175"/>
                  </a:lnTo>
                  <a:lnTo>
                    <a:pt x="634845" y="980402"/>
                  </a:lnTo>
                  <a:lnTo>
                    <a:pt x="633506" y="978871"/>
                  </a:lnTo>
                  <a:lnTo>
                    <a:pt x="632992" y="978950"/>
                  </a:lnTo>
                  <a:lnTo>
                    <a:pt x="632153" y="978930"/>
                  </a:lnTo>
                  <a:lnTo>
                    <a:pt x="631889" y="978961"/>
                  </a:lnTo>
                  <a:lnTo>
                    <a:pt x="631693" y="979420"/>
                  </a:lnTo>
                  <a:lnTo>
                    <a:pt x="631153" y="979891"/>
                  </a:lnTo>
                  <a:lnTo>
                    <a:pt x="630882" y="980181"/>
                  </a:lnTo>
                  <a:lnTo>
                    <a:pt x="630521" y="980335"/>
                  </a:lnTo>
                  <a:lnTo>
                    <a:pt x="629913" y="980667"/>
                  </a:lnTo>
                  <a:lnTo>
                    <a:pt x="629593" y="980770"/>
                  </a:lnTo>
                  <a:lnTo>
                    <a:pt x="629233" y="980861"/>
                  </a:lnTo>
                  <a:lnTo>
                    <a:pt x="626775" y="983543"/>
                  </a:lnTo>
                  <a:lnTo>
                    <a:pt x="626239" y="984474"/>
                  </a:lnTo>
                  <a:lnTo>
                    <a:pt x="626142" y="984784"/>
                  </a:lnTo>
                  <a:lnTo>
                    <a:pt x="626041" y="985079"/>
                  </a:lnTo>
                  <a:lnTo>
                    <a:pt x="625922" y="985386"/>
                  </a:lnTo>
                  <a:lnTo>
                    <a:pt x="622812" y="984991"/>
                  </a:lnTo>
                  <a:lnTo>
                    <a:pt x="621636" y="983225"/>
                  </a:lnTo>
                  <a:lnTo>
                    <a:pt x="620461" y="979365"/>
                  </a:lnTo>
                  <a:lnTo>
                    <a:pt x="618760" y="978485"/>
                  </a:lnTo>
                  <a:lnTo>
                    <a:pt x="616332" y="975896"/>
                  </a:lnTo>
                  <a:lnTo>
                    <a:pt x="614814" y="975643"/>
                  </a:lnTo>
                  <a:lnTo>
                    <a:pt x="614321" y="974317"/>
                  </a:lnTo>
                  <a:lnTo>
                    <a:pt x="612497" y="973597"/>
                  </a:lnTo>
                  <a:lnTo>
                    <a:pt x="610734" y="973660"/>
                  </a:lnTo>
                  <a:lnTo>
                    <a:pt x="610601" y="972655"/>
                  </a:lnTo>
                  <a:lnTo>
                    <a:pt x="609208" y="971880"/>
                  </a:lnTo>
                  <a:lnTo>
                    <a:pt x="607627" y="971653"/>
                  </a:lnTo>
                  <a:lnTo>
                    <a:pt x="608101" y="969808"/>
                  </a:lnTo>
                  <a:lnTo>
                    <a:pt x="607707" y="968610"/>
                  </a:lnTo>
                  <a:lnTo>
                    <a:pt x="605885" y="968821"/>
                  </a:lnTo>
                  <a:lnTo>
                    <a:pt x="602296" y="968243"/>
                  </a:lnTo>
                  <a:lnTo>
                    <a:pt x="599762" y="967503"/>
                  </a:lnTo>
                  <a:lnTo>
                    <a:pt x="599025" y="965908"/>
                  </a:lnTo>
                  <a:lnTo>
                    <a:pt x="598226" y="965814"/>
                  </a:lnTo>
                  <a:lnTo>
                    <a:pt x="597815" y="965782"/>
                  </a:lnTo>
                  <a:lnTo>
                    <a:pt x="597672" y="965773"/>
                  </a:lnTo>
                  <a:lnTo>
                    <a:pt x="597461" y="966041"/>
                  </a:lnTo>
                  <a:lnTo>
                    <a:pt x="596894" y="966390"/>
                  </a:lnTo>
                  <a:lnTo>
                    <a:pt x="596818" y="966556"/>
                  </a:lnTo>
                  <a:lnTo>
                    <a:pt x="596391" y="966679"/>
                  </a:lnTo>
                  <a:lnTo>
                    <a:pt x="594004" y="966142"/>
                  </a:lnTo>
                  <a:lnTo>
                    <a:pt x="593181" y="964244"/>
                  </a:lnTo>
                  <a:lnTo>
                    <a:pt x="592823" y="961648"/>
                  </a:lnTo>
                  <a:lnTo>
                    <a:pt x="593764" y="960350"/>
                  </a:lnTo>
                  <a:lnTo>
                    <a:pt x="594683" y="957979"/>
                  </a:lnTo>
                  <a:lnTo>
                    <a:pt x="592651" y="955961"/>
                  </a:lnTo>
                  <a:lnTo>
                    <a:pt x="591876" y="954679"/>
                  </a:lnTo>
                  <a:lnTo>
                    <a:pt x="591991" y="951487"/>
                  </a:lnTo>
                  <a:lnTo>
                    <a:pt x="590778" y="949232"/>
                  </a:lnTo>
                  <a:lnTo>
                    <a:pt x="592298" y="948235"/>
                  </a:lnTo>
                  <a:lnTo>
                    <a:pt x="591451" y="946950"/>
                  </a:lnTo>
                  <a:lnTo>
                    <a:pt x="591003" y="944982"/>
                  </a:lnTo>
                  <a:lnTo>
                    <a:pt x="592100" y="943640"/>
                  </a:lnTo>
                  <a:lnTo>
                    <a:pt x="590334" y="940524"/>
                  </a:lnTo>
                  <a:lnTo>
                    <a:pt x="589236" y="940017"/>
                  </a:lnTo>
                  <a:lnTo>
                    <a:pt x="589244" y="938428"/>
                  </a:lnTo>
                  <a:lnTo>
                    <a:pt x="590795" y="935716"/>
                  </a:lnTo>
                  <a:lnTo>
                    <a:pt x="591002" y="934477"/>
                  </a:lnTo>
                  <a:lnTo>
                    <a:pt x="590491" y="933062"/>
                  </a:lnTo>
                  <a:lnTo>
                    <a:pt x="590953" y="931305"/>
                  </a:lnTo>
                  <a:lnTo>
                    <a:pt x="590019" y="930683"/>
                  </a:lnTo>
                  <a:lnTo>
                    <a:pt x="589801" y="930664"/>
                  </a:lnTo>
                  <a:lnTo>
                    <a:pt x="589631" y="930724"/>
                  </a:lnTo>
                  <a:lnTo>
                    <a:pt x="588002" y="931668"/>
                  </a:lnTo>
                  <a:lnTo>
                    <a:pt x="587339" y="933050"/>
                  </a:lnTo>
                  <a:lnTo>
                    <a:pt x="587251" y="934970"/>
                  </a:lnTo>
                  <a:lnTo>
                    <a:pt x="585005" y="936836"/>
                  </a:lnTo>
                  <a:lnTo>
                    <a:pt x="585174" y="938053"/>
                  </a:lnTo>
                  <a:lnTo>
                    <a:pt x="584193" y="939150"/>
                  </a:lnTo>
                  <a:lnTo>
                    <a:pt x="584341" y="939687"/>
                  </a:lnTo>
                  <a:lnTo>
                    <a:pt x="584076" y="939892"/>
                  </a:lnTo>
                  <a:lnTo>
                    <a:pt x="583512" y="940120"/>
                  </a:lnTo>
                  <a:lnTo>
                    <a:pt x="583195" y="940372"/>
                  </a:lnTo>
                  <a:lnTo>
                    <a:pt x="582674" y="940398"/>
                  </a:lnTo>
                  <a:lnTo>
                    <a:pt x="581473" y="940184"/>
                  </a:lnTo>
                  <a:lnTo>
                    <a:pt x="580965" y="939872"/>
                  </a:lnTo>
                  <a:lnTo>
                    <a:pt x="580827" y="939810"/>
                  </a:lnTo>
                  <a:lnTo>
                    <a:pt x="580648" y="939907"/>
                  </a:lnTo>
                  <a:lnTo>
                    <a:pt x="580572" y="940245"/>
                  </a:lnTo>
                  <a:lnTo>
                    <a:pt x="579975" y="940383"/>
                  </a:lnTo>
                  <a:lnTo>
                    <a:pt x="579698" y="940462"/>
                  </a:lnTo>
                  <a:lnTo>
                    <a:pt x="577331" y="942753"/>
                  </a:lnTo>
                  <a:lnTo>
                    <a:pt x="577393" y="944781"/>
                  </a:lnTo>
                  <a:lnTo>
                    <a:pt x="576792" y="945296"/>
                  </a:lnTo>
                  <a:lnTo>
                    <a:pt x="576706" y="946013"/>
                  </a:lnTo>
                  <a:lnTo>
                    <a:pt x="576563" y="946075"/>
                  </a:lnTo>
                  <a:lnTo>
                    <a:pt x="575561" y="946212"/>
                  </a:lnTo>
                  <a:lnTo>
                    <a:pt x="575289" y="946098"/>
                  </a:lnTo>
                  <a:lnTo>
                    <a:pt x="574910" y="946112"/>
                  </a:lnTo>
                  <a:lnTo>
                    <a:pt x="574955" y="946500"/>
                  </a:lnTo>
                  <a:lnTo>
                    <a:pt x="574522" y="946836"/>
                  </a:lnTo>
                  <a:lnTo>
                    <a:pt x="574561" y="948396"/>
                  </a:lnTo>
                  <a:lnTo>
                    <a:pt x="573957" y="948909"/>
                  </a:lnTo>
                  <a:lnTo>
                    <a:pt x="573915" y="949092"/>
                  </a:lnTo>
                  <a:lnTo>
                    <a:pt x="573571" y="949275"/>
                  </a:lnTo>
                  <a:lnTo>
                    <a:pt x="573117" y="949391"/>
                  </a:lnTo>
                  <a:lnTo>
                    <a:pt x="572912" y="949333"/>
                  </a:lnTo>
                  <a:lnTo>
                    <a:pt x="572563" y="949706"/>
                  </a:lnTo>
                  <a:lnTo>
                    <a:pt x="572474" y="949940"/>
                  </a:lnTo>
                  <a:lnTo>
                    <a:pt x="570772" y="949287"/>
                  </a:lnTo>
                  <a:lnTo>
                    <a:pt x="570532" y="948463"/>
                  </a:lnTo>
                  <a:lnTo>
                    <a:pt x="569050" y="947779"/>
                  </a:lnTo>
                  <a:lnTo>
                    <a:pt x="568064" y="945169"/>
                  </a:lnTo>
                  <a:lnTo>
                    <a:pt x="568679" y="942802"/>
                  </a:lnTo>
                  <a:lnTo>
                    <a:pt x="568576" y="938890"/>
                  </a:lnTo>
                  <a:lnTo>
                    <a:pt x="566974" y="937198"/>
                  </a:lnTo>
                  <a:lnTo>
                    <a:pt x="567482" y="935347"/>
                  </a:lnTo>
                  <a:lnTo>
                    <a:pt x="566121" y="933814"/>
                  </a:lnTo>
                  <a:lnTo>
                    <a:pt x="564339" y="932753"/>
                  </a:lnTo>
                  <a:lnTo>
                    <a:pt x="563641" y="932687"/>
                  </a:lnTo>
                  <a:lnTo>
                    <a:pt x="563349" y="932736"/>
                  </a:lnTo>
                  <a:lnTo>
                    <a:pt x="563066" y="933041"/>
                  </a:lnTo>
                  <a:lnTo>
                    <a:pt x="562873" y="933560"/>
                  </a:lnTo>
                  <a:lnTo>
                    <a:pt x="562577" y="933802"/>
                  </a:lnTo>
                  <a:lnTo>
                    <a:pt x="562155" y="933394"/>
                  </a:lnTo>
                  <a:lnTo>
                    <a:pt x="562167" y="933074"/>
                  </a:lnTo>
                  <a:lnTo>
                    <a:pt x="561907" y="932986"/>
                  </a:lnTo>
                  <a:lnTo>
                    <a:pt x="561532" y="933053"/>
                  </a:lnTo>
                  <a:lnTo>
                    <a:pt x="561190" y="933844"/>
                  </a:lnTo>
                  <a:lnTo>
                    <a:pt x="561196" y="933993"/>
                  </a:lnTo>
                  <a:lnTo>
                    <a:pt x="561115" y="934131"/>
                  </a:lnTo>
                  <a:lnTo>
                    <a:pt x="560811" y="933978"/>
                  </a:lnTo>
                  <a:lnTo>
                    <a:pt x="560521" y="934124"/>
                  </a:lnTo>
                  <a:lnTo>
                    <a:pt x="559904" y="934993"/>
                  </a:lnTo>
                  <a:lnTo>
                    <a:pt x="559847" y="935122"/>
                  </a:lnTo>
                  <a:lnTo>
                    <a:pt x="559123" y="934994"/>
                  </a:lnTo>
                  <a:lnTo>
                    <a:pt x="559061" y="934054"/>
                  </a:lnTo>
                  <a:lnTo>
                    <a:pt x="558933" y="934111"/>
                  </a:lnTo>
                  <a:lnTo>
                    <a:pt x="558630" y="934434"/>
                  </a:lnTo>
                  <a:lnTo>
                    <a:pt x="558424" y="934864"/>
                  </a:lnTo>
                  <a:lnTo>
                    <a:pt x="558073" y="934912"/>
                  </a:lnTo>
                  <a:lnTo>
                    <a:pt x="558004" y="935432"/>
                  </a:lnTo>
                  <a:lnTo>
                    <a:pt x="557485" y="935457"/>
                  </a:lnTo>
                  <a:lnTo>
                    <a:pt x="557249" y="935487"/>
                  </a:lnTo>
                  <a:lnTo>
                    <a:pt x="555754" y="937495"/>
                  </a:lnTo>
                  <a:lnTo>
                    <a:pt x="553387" y="939163"/>
                  </a:lnTo>
                  <a:lnTo>
                    <a:pt x="554219" y="940503"/>
                  </a:lnTo>
                  <a:lnTo>
                    <a:pt x="553151" y="941729"/>
                  </a:lnTo>
                  <a:lnTo>
                    <a:pt x="553747" y="942582"/>
                  </a:lnTo>
                  <a:lnTo>
                    <a:pt x="553693" y="943974"/>
                  </a:lnTo>
                  <a:lnTo>
                    <a:pt x="553436" y="944104"/>
                  </a:lnTo>
                  <a:lnTo>
                    <a:pt x="553360" y="944467"/>
                  </a:lnTo>
                  <a:lnTo>
                    <a:pt x="553318" y="944750"/>
                  </a:lnTo>
                  <a:lnTo>
                    <a:pt x="552423" y="944798"/>
                  </a:lnTo>
                  <a:lnTo>
                    <a:pt x="551539" y="944423"/>
                  </a:lnTo>
                  <a:lnTo>
                    <a:pt x="551010" y="944462"/>
                  </a:lnTo>
                  <a:lnTo>
                    <a:pt x="550711" y="944499"/>
                  </a:lnTo>
                  <a:lnTo>
                    <a:pt x="550636" y="945344"/>
                  </a:lnTo>
                  <a:lnTo>
                    <a:pt x="550664" y="945534"/>
                  </a:lnTo>
                  <a:lnTo>
                    <a:pt x="550749" y="945890"/>
                  </a:lnTo>
                  <a:lnTo>
                    <a:pt x="549789" y="946077"/>
                  </a:lnTo>
                  <a:lnTo>
                    <a:pt x="548087" y="945568"/>
                  </a:lnTo>
                  <a:lnTo>
                    <a:pt x="547096" y="946122"/>
                  </a:lnTo>
                  <a:lnTo>
                    <a:pt x="545156" y="946583"/>
                  </a:lnTo>
                  <a:lnTo>
                    <a:pt x="544705" y="945952"/>
                  </a:lnTo>
                  <a:lnTo>
                    <a:pt x="543072" y="945936"/>
                  </a:lnTo>
                  <a:lnTo>
                    <a:pt x="541903" y="945837"/>
                  </a:lnTo>
                  <a:lnTo>
                    <a:pt x="541419" y="946372"/>
                  </a:lnTo>
                  <a:lnTo>
                    <a:pt x="537200" y="946724"/>
                  </a:lnTo>
                  <a:lnTo>
                    <a:pt x="535905" y="946425"/>
                  </a:lnTo>
                  <a:lnTo>
                    <a:pt x="535562" y="946028"/>
                  </a:lnTo>
                  <a:lnTo>
                    <a:pt x="535422" y="945953"/>
                  </a:lnTo>
                  <a:lnTo>
                    <a:pt x="535295" y="945902"/>
                  </a:lnTo>
                  <a:lnTo>
                    <a:pt x="535162" y="945882"/>
                  </a:lnTo>
                  <a:lnTo>
                    <a:pt x="534836" y="946319"/>
                  </a:lnTo>
                  <a:lnTo>
                    <a:pt x="534393" y="946452"/>
                  </a:lnTo>
                  <a:lnTo>
                    <a:pt x="534194" y="946467"/>
                  </a:lnTo>
                  <a:lnTo>
                    <a:pt x="533621" y="946443"/>
                  </a:lnTo>
                  <a:lnTo>
                    <a:pt x="533212" y="946403"/>
                  </a:lnTo>
                  <a:lnTo>
                    <a:pt x="533238" y="947095"/>
                  </a:lnTo>
                  <a:lnTo>
                    <a:pt x="532701" y="947544"/>
                  </a:lnTo>
                  <a:lnTo>
                    <a:pt x="532516" y="947781"/>
                  </a:lnTo>
                  <a:lnTo>
                    <a:pt x="532438" y="947909"/>
                  </a:lnTo>
                  <a:lnTo>
                    <a:pt x="532037" y="948553"/>
                  </a:lnTo>
                  <a:lnTo>
                    <a:pt x="530803" y="949107"/>
                  </a:lnTo>
                  <a:lnTo>
                    <a:pt x="530353" y="949222"/>
                  </a:lnTo>
                  <a:lnTo>
                    <a:pt x="529981" y="949175"/>
                  </a:lnTo>
                  <a:lnTo>
                    <a:pt x="529392" y="950125"/>
                  </a:lnTo>
                  <a:lnTo>
                    <a:pt x="529295" y="950476"/>
                  </a:lnTo>
                  <a:lnTo>
                    <a:pt x="529333" y="950701"/>
                  </a:lnTo>
                  <a:lnTo>
                    <a:pt x="529287" y="951307"/>
                  </a:lnTo>
                  <a:lnTo>
                    <a:pt x="528880" y="951422"/>
                  </a:lnTo>
                  <a:lnTo>
                    <a:pt x="528514" y="951409"/>
                  </a:lnTo>
                  <a:lnTo>
                    <a:pt x="528375" y="951395"/>
                  </a:lnTo>
                  <a:lnTo>
                    <a:pt x="528073" y="951552"/>
                  </a:lnTo>
                  <a:lnTo>
                    <a:pt x="527957" y="952228"/>
                  </a:lnTo>
                  <a:lnTo>
                    <a:pt x="527152" y="952427"/>
                  </a:lnTo>
                  <a:lnTo>
                    <a:pt x="527037" y="952850"/>
                  </a:lnTo>
                  <a:lnTo>
                    <a:pt x="525474" y="953170"/>
                  </a:lnTo>
                  <a:lnTo>
                    <a:pt x="523428" y="952066"/>
                  </a:lnTo>
                  <a:lnTo>
                    <a:pt x="523041" y="951932"/>
                  </a:lnTo>
                  <a:lnTo>
                    <a:pt x="522907" y="953218"/>
                  </a:lnTo>
                  <a:lnTo>
                    <a:pt x="522592" y="953339"/>
                  </a:lnTo>
                  <a:lnTo>
                    <a:pt x="521812" y="953290"/>
                  </a:lnTo>
                  <a:lnTo>
                    <a:pt x="521032" y="951793"/>
                  </a:lnTo>
                  <a:lnTo>
                    <a:pt x="520325" y="951698"/>
                  </a:lnTo>
                  <a:lnTo>
                    <a:pt x="519512" y="951302"/>
                  </a:lnTo>
                  <a:lnTo>
                    <a:pt x="516796" y="954357"/>
                  </a:lnTo>
                  <a:lnTo>
                    <a:pt x="517379" y="958167"/>
                  </a:lnTo>
                  <a:lnTo>
                    <a:pt x="517073" y="959811"/>
                  </a:lnTo>
                  <a:lnTo>
                    <a:pt x="518063" y="961147"/>
                  </a:lnTo>
                  <a:lnTo>
                    <a:pt x="516929" y="962336"/>
                  </a:lnTo>
                  <a:lnTo>
                    <a:pt x="517290" y="963438"/>
                  </a:lnTo>
                  <a:lnTo>
                    <a:pt x="516900" y="964908"/>
                  </a:lnTo>
                  <a:lnTo>
                    <a:pt x="517121" y="966436"/>
                  </a:lnTo>
                  <a:lnTo>
                    <a:pt x="518090" y="967632"/>
                  </a:lnTo>
                  <a:lnTo>
                    <a:pt x="517971" y="971192"/>
                  </a:lnTo>
                  <a:lnTo>
                    <a:pt x="515558" y="972906"/>
                  </a:lnTo>
                  <a:lnTo>
                    <a:pt x="515012" y="973588"/>
                  </a:lnTo>
                  <a:lnTo>
                    <a:pt x="514848" y="973644"/>
                  </a:lnTo>
                  <a:lnTo>
                    <a:pt x="514542" y="973905"/>
                  </a:lnTo>
                  <a:lnTo>
                    <a:pt x="514394" y="974002"/>
                  </a:lnTo>
                  <a:lnTo>
                    <a:pt x="513900" y="973399"/>
                  </a:lnTo>
                  <a:lnTo>
                    <a:pt x="513279" y="973378"/>
                  </a:lnTo>
                  <a:lnTo>
                    <a:pt x="513106" y="973407"/>
                  </a:lnTo>
                  <a:lnTo>
                    <a:pt x="512686" y="973377"/>
                  </a:lnTo>
                  <a:lnTo>
                    <a:pt x="512213" y="973945"/>
                  </a:lnTo>
                  <a:lnTo>
                    <a:pt x="511948" y="974042"/>
                  </a:lnTo>
                  <a:lnTo>
                    <a:pt x="511555" y="974409"/>
                  </a:lnTo>
                  <a:lnTo>
                    <a:pt x="510991" y="974724"/>
                  </a:lnTo>
                  <a:lnTo>
                    <a:pt x="510218" y="974398"/>
                  </a:lnTo>
                  <a:lnTo>
                    <a:pt x="509790" y="974599"/>
                  </a:lnTo>
                  <a:lnTo>
                    <a:pt x="509652" y="974672"/>
                  </a:lnTo>
                  <a:lnTo>
                    <a:pt x="509455" y="974671"/>
                  </a:lnTo>
                  <a:lnTo>
                    <a:pt x="509356" y="975144"/>
                  </a:lnTo>
                  <a:lnTo>
                    <a:pt x="509286" y="975357"/>
                  </a:lnTo>
                  <a:lnTo>
                    <a:pt x="506501" y="975733"/>
                  </a:lnTo>
                  <a:lnTo>
                    <a:pt x="506267" y="975866"/>
                  </a:lnTo>
                  <a:lnTo>
                    <a:pt x="505952" y="975918"/>
                  </a:lnTo>
                  <a:lnTo>
                    <a:pt x="505584" y="976095"/>
                  </a:lnTo>
                  <a:lnTo>
                    <a:pt x="504884" y="976862"/>
                  </a:lnTo>
                  <a:lnTo>
                    <a:pt x="504586" y="977063"/>
                  </a:lnTo>
                  <a:lnTo>
                    <a:pt x="504091" y="977568"/>
                  </a:lnTo>
                  <a:lnTo>
                    <a:pt x="502113" y="976376"/>
                  </a:lnTo>
                  <a:lnTo>
                    <a:pt x="500835" y="976153"/>
                  </a:lnTo>
                  <a:lnTo>
                    <a:pt x="499963" y="974820"/>
                  </a:lnTo>
                  <a:lnTo>
                    <a:pt x="499058" y="974639"/>
                  </a:lnTo>
                  <a:lnTo>
                    <a:pt x="498665" y="974787"/>
                  </a:lnTo>
                  <a:lnTo>
                    <a:pt x="498443" y="974853"/>
                  </a:lnTo>
                  <a:lnTo>
                    <a:pt x="498116" y="975400"/>
                  </a:lnTo>
                  <a:lnTo>
                    <a:pt x="497666" y="975725"/>
                  </a:lnTo>
                  <a:lnTo>
                    <a:pt x="495339" y="976000"/>
                  </a:lnTo>
                  <a:lnTo>
                    <a:pt x="494722" y="974540"/>
                  </a:lnTo>
                  <a:lnTo>
                    <a:pt x="493851" y="974536"/>
                  </a:lnTo>
                  <a:lnTo>
                    <a:pt x="493605" y="972857"/>
                  </a:lnTo>
                  <a:lnTo>
                    <a:pt x="492910" y="972416"/>
                  </a:lnTo>
                  <a:lnTo>
                    <a:pt x="491689" y="967466"/>
                  </a:lnTo>
                  <a:lnTo>
                    <a:pt x="490772" y="964858"/>
                  </a:lnTo>
                  <a:lnTo>
                    <a:pt x="489520" y="963054"/>
                  </a:lnTo>
                  <a:lnTo>
                    <a:pt x="489321" y="960516"/>
                  </a:lnTo>
                  <a:lnTo>
                    <a:pt x="487320" y="959445"/>
                  </a:lnTo>
                  <a:lnTo>
                    <a:pt x="486613" y="958406"/>
                  </a:lnTo>
                  <a:lnTo>
                    <a:pt x="485749" y="958538"/>
                  </a:lnTo>
                  <a:lnTo>
                    <a:pt x="486192" y="957292"/>
                  </a:lnTo>
                  <a:lnTo>
                    <a:pt x="486324" y="957191"/>
                  </a:lnTo>
                  <a:lnTo>
                    <a:pt x="486627" y="957112"/>
                  </a:lnTo>
                  <a:lnTo>
                    <a:pt x="486848" y="957010"/>
                  </a:lnTo>
                  <a:lnTo>
                    <a:pt x="487144" y="956818"/>
                  </a:lnTo>
                  <a:lnTo>
                    <a:pt x="487780" y="956955"/>
                  </a:lnTo>
                  <a:lnTo>
                    <a:pt x="488080" y="956881"/>
                  </a:lnTo>
                  <a:lnTo>
                    <a:pt x="488153" y="956659"/>
                  </a:lnTo>
                  <a:lnTo>
                    <a:pt x="487838" y="956629"/>
                  </a:lnTo>
                  <a:lnTo>
                    <a:pt x="487712" y="956488"/>
                  </a:lnTo>
                  <a:lnTo>
                    <a:pt x="487135" y="954427"/>
                  </a:lnTo>
                  <a:lnTo>
                    <a:pt x="486658" y="953588"/>
                  </a:lnTo>
                  <a:lnTo>
                    <a:pt x="486531" y="952581"/>
                  </a:lnTo>
                  <a:lnTo>
                    <a:pt x="485113" y="951421"/>
                  </a:lnTo>
                  <a:lnTo>
                    <a:pt x="485571" y="950312"/>
                  </a:lnTo>
                  <a:lnTo>
                    <a:pt x="487813" y="947887"/>
                  </a:lnTo>
                  <a:lnTo>
                    <a:pt x="485415" y="944591"/>
                  </a:lnTo>
                  <a:lnTo>
                    <a:pt x="484414" y="944337"/>
                  </a:lnTo>
                  <a:lnTo>
                    <a:pt x="484213" y="944168"/>
                  </a:lnTo>
                  <a:lnTo>
                    <a:pt x="483786" y="943852"/>
                  </a:lnTo>
                  <a:lnTo>
                    <a:pt x="483614" y="943931"/>
                  </a:lnTo>
                  <a:lnTo>
                    <a:pt x="483446" y="944540"/>
                  </a:lnTo>
                  <a:lnTo>
                    <a:pt x="481392" y="944994"/>
                  </a:lnTo>
                  <a:lnTo>
                    <a:pt x="479853" y="944864"/>
                  </a:lnTo>
                  <a:lnTo>
                    <a:pt x="479416" y="942178"/>
                  </a:lnTo>
                  <a:lnTo>
                    <a:pt x="480078" y="939829"/>
                  </a:lnTo>
                  <a:lnTo>
                    <a:pt x="479062" y="939600"/>
                  </a:lnTo>
                  <a:lnTo>
                    <a:pt x="478038" y="938486"/>
                  </a:lnTo>
                  <a:lnTo>
                    <a:pt x="476511" y="935987"/>
                  </a:lnTo>
                  <a:lnTo>
                    <a:pt x="475983" y="933269"/>
                  </a:lnTo>
                  <a:lnTo>
                    <a:pt x="475861" y="930905"/>
                  </a:lnTo>
                  <a:lnTo>
                    <a:pt x="473333" y="926721"/>
                  </a:lnTo>
                  <a:lnTo>
                    <a:pt x="472906" y="925149"/>
                  </a:lnTo>
                  <a:lnTo>
                    <a:pt x="471516" y="924091"/>
                  </a:lnTo>
                  <a:lnTo>
                    <a:pt x="469211" y="921068"/>
                  </a:lnTo>
                  <a:lnTo>
                    <a:pt x="468623" y="918548"/>
                  </a:lnTo>
                  <a:lnTo>
                    <a:pt x="468808" y="917629"/>
                  </a:lnTo>
                  <a:lnTo>
                    <a:pt x="468469" y="917139"/>
                  </a:lnTo>
                  <a:lnTo>
                    <a:pt x="467811" y="916981"/>
                  </a:lnTo>
                  <a:lnTo>
                    <a:pt x="467966" y="916656"/>
                  </a:lnTo>
                  <a:lnTo>
                    <a:pt x="468344" y="916256"/>
                  </a:lnTo>
                  <a:lnTo>
                    <a:pt x="468330" y="914948"/>
                  </a:lnTo>
                  <a:lnTo>
                    <a:pt x="469216" y="913092"/>
                  </a:lnTo>
                  <a:lnTo>
                    <a:pt x="468043" y="912104"/>
                  </a:lnTo>
                  <a:lnTo>
                    <a:pt x="469446" y="907452"/>
                  </a:lnTo>
                  <a:lnTo>
                    <a:pt x="468154" y="905662"/>
                  </a:lnTo>
                  <a:lnTo>
                    <a:pt x="468195" y="904462"/>
                  </a:lnTo>
                  <a:lnTo>
                    <a:pt x="469438" y="904238"/>
                  </a:lnTo>
                  <a:lnTo>
                    <a:pt x="469847" y="901610"/>
                  </a:lnTo>
                  <a:lnTo>
                    <a:pt x="468535" y="899419"/>
                  </a:lnTo>
                  <a:lnTo>
                    <a:pt x="468276" y="897458"/>
                  </a:lnTo>
                  <a:lnTo>
                    <a:pt x="468572" y="896312"/>
                  </a:lnTo>
                  <a:lnTo>
                    <a:pt x="466937" y="894666"/>
                  </a:lnTo>
                  <a:lnTo>
                    <a:pt x="466361" y="892815"/>
                  </a:lnTo>
                  <a:lnTo>
                    <a:pt x="463818" y="891311"/>
                  </a:lnTo>
                  <a:lnTo>
                    <a:pt x="462847" y="889151"/>
                  </a:lnTo>
                  <a:lnTo>
                    <a:pt x="461116" y="889594"/>
                  </a:lnTo>
                  <a:lnTo>
                    <a:pt x="460208" y="890664"/>
                  </a:lnTo>
                  <a:lnTo>
                    <a:pt x="457818" y="892280"/>
                  </a:lnTo>
                  <a:lnTo>
                    <a:pt x="457658" y="893342"/>
                  </a:lnTo>
                  <a:lnTo>
                    <a:pt x="455535" y="894209"/>
                  </a:lnTo>
                  <a:lnTo>
                    <a:pt x="455427" y="894376"/>
                  </a:lnTo>
                  <a:lnTo>
                    <a:pt x="455381" y="894510"/>
                  </a:lnTo>
                  <a:lnTo>
                    <a:pt x="455277" y="895125"/>
                  </a:lnTo>
                  <a:lnTo>
                    <a:pt x="454211" y="895385"/>
                  </a:lnTo>
                  <a:lnTo>
                    <a:pt x="453489" y="895327"/>
                  </a:lnTo>
                  <a:lnTo>
                    <a:pt x="452513" y="896478"/>
                  </a:lnTo>
                  <a:lnTo>
                    <a:pt x="451594" y="899563"/>
                  </a:lnTo>
                  <a:lnTo>
                    <a:pt x="450909" y="902769"/>
                  </a:lnTo>
                  <a:lnTo>
                    <a:pt x="449828" y="904274"/>
                  </a:lnTo>
                  <a:lnTo>
                    <a:pt x="449656" y="904412"/>
                  </a:lnTo>
                  <a:lnTo>
                    <a:pt x="449517" y="904471"/>
                  </a:lnTo>
                  <a:lnTo>
                    <a:pt x="448764" y="903341"/>
                  </a:lnTo>
                  <a:lnTo>
                    <a:pt x="445137" y="903532"/>
                  </a:lnTo>
                  <a:lnTo>
                    <a:pt x="444124" y="902367"/>
                  </a:lnTo>
                  <a:lnTo>
                    <a:pt x="443677" y="902160"/>
                  </a:lnTo>
                  <a:lnTo>
                    <a:pt x="443644" y="902027"/>
                  </a:lnTo>
                  <a:lnTo>
                    <a:pt x="443490" y="901666"/>
                  </a:lnTo>
                  <a:lnTo>
                    <a:pt x="443169" y="901990"/>
                  </a:lnTo>
                  <a:lnTo>
                    <a:pt x="443214" y="902502"/>
                  </a:lnTo>
                  <a:lnTo>
                    <a:pt x="442086" y="903854"/>
                  </a:lnTo>
                  <a:lnTo>
                    <a:pt x="442969" y="904643"/>
                  </a:lnTo>
                  <a:lnTo>
                    <a:pt x="442471" y="905671"/>
                  </a:lnTo>
                  <a:lnTo>
                    <a:pt x="443155" y="907381"/>
                  </a:lnTo>
                  <a:lnTo>
                    <a:pt x="445376" y="909251"/>
                  </a:lnTo>
                  <a:lnTo>
                    <a:pt x="444356" y="910769"/>
                  </a:lnTo>
                  <a:lnTo>
                    <a:pt x="442957" y="911831"/>
                  </a:lnTo>
                  <a:lnTo>
                    <a:pt x="445558" y="914724"/>
                  </a:lnTo>
                  <a:lnTo>
                    <a:pt x="444677" y="916106"/>
                  </a:lnTo>
                  <a:lnTo>
                    <a:pt x="444766" y="917457"/>
                  </a:lnTo>
                  <a:lnTo>
                    <a:pt x="444935" y="917633"/>
                  </a:lnTo>
                  <a:lnTo>
                    <a:pt x="444735" y="918037"/>
                  </a:lnTo>
                  <a:lnTo>
                    <a:pt x="444797" y="918651"/>
                  </a:lnTo>
                  <a:lnTo>
                    <a:pt x="444790" y="918998"/>
                  </a:lnTo>
                  <a:lnTo>
                    <a:pt x="444327" y="919111"/>
                  </a:lnTo>
                  <a:lnTo>
                    <a:pt x="443609" y="919051"/>
                  </a:lnTo>
                  <a:lnTo>
                    <a:pt x="443429" y="918988"/>
                  </a:lnTo>
                  <a:lnTo>
                    <a:pt x="442743" y="920157"/>
                  </a:lnTo>
                  <a:lnTo>
                    <a:pt x="444312" y="922040"/>
                  </a:lnTo>
                  <a:lnTo>
                    <a:pt x="444634" y="923414"/>
                  </a:lnTo>
                  <a:lnTo>
                    <a:pt x="442962" y="924999"/>
                  </a:lnTo>
                  <a:lnTo>
                    <a:pt x="442703" y="925381"/>
                  </a:lnTo>
                  <a:lnTo>
                    <a:pt x="442414" y="925524"/>
                  </a:lnTo>
                  <a:lnTo>
                    <a:pt x="442235" y="925664"/>
                  </a:lnTo>
                  <a:lnTo>
                    <a:pt x="441593" y="925929"/>
                  </a:lnTo>
                  <a:lnTo>
                    <a:pt x="440953" y="925548"/>
                  </a:lnTo>
                  <a:lnTo>
                    <a:pt x="440637" y="925529"/>
                  </a:lnTo>
                  <a:lnTo>
                    <a:pt x="440450" y="925584"/>
                  </a:lnTo>
                  <a:lnTo>
                    <a:pt x="439762" y="926448"/>
                  </a:lnTo>
                  <a:lnTo>
                    <a:pt x="439600" y="926613"/>
                  </a:lnTo>
                  <a:lnTo>
                    <a:pt x="439340" y="926780"/>
                  </a:lnTo>
                  <a:lnTo>
                    <a:pt x="437697" y="927128"/>
                  </a:lnTo>
                  <a:lnTo>
                    <a:pt x="436762" y="927053"/>
                  </a:lnTo>
                  <a:lnTo>
                    <a:pt x="436487" y="927350"/>
                  </a:lnTo>
                  <a:lnTo>
                    <a:pt x="436189" y="927409"/>
                  </a:lnTo>
                  <a:lnTo>
                    <a:pt x="435967" y="927357"/>
                  </a:lnTo>
                  <a:lnTo>
                    <a:pt x="435840" y="927328"/>
                  </a:lnTo>
                  <a:lnTo>
                    <a:pt x="435650" y="927300"/>
                  </a:lnTo>
                  <a:lnTo>
                    <a:pt x="434689" y="928205"/>
                  </a:lnTo>
                  <a:lnTo>
                    <a:pt x="433802" y="928771"/>
                  </a:lnTo>
                  <a:lnTo>
                    <a:pt x="433591" y="928991"/>
                  </a:lnTo>
                  <a:lnTo>
                    <a:pt x="433454" y="929276"/>
                  </a:lnTo>
                  <a:lnTo>
                    <a:pt x="432989" y="929404"/>
                  </a:lnTo>
                  <a:lnTo>
                    <a:pt x="431736" y="928967"/>
                  </a:lnTo>
                  <a:lnTo>
                    <a:pt x="431428" y="929216"/>
                  </a:lnTo>
                  <a:lnTo>
                    <a:pt x="430612" y="929478"/>
                  </a:lnTo>
                  <a:lnTo>
                    <a:pt x="430210" y="929612"/>
                  </a:lnTo>
                  <a:lnTo>
                    <a:pt x="428978" y="927861"/>
                  </a:lnTo>
                  <a:lnTo>
                    <a:pt x="427399" y="927937"/>
                  </a:lnTo>
                  <a:lnTo>
                    <a:pt x="426738" y="927447"/>
                  </a:lnTo>
                  <a:lnTo>
                    <a:pt x="426548" y="927465"/>
                  </a:lnTo>
                  <a:lnTo>
                    <a:pt x="426251" y="927962"/>
                  </a:lnTo>
                  <a:lnTo>
                    <a:pt x="425883" y="928300"/>
                  </a:lnTo>
                  <a:lnTo>
                    <a:pt x="425459" y="928593"/>
                  </a:lnTo>
                  <a:lnTo>
                    <a:pt x="424946" y="928768"/>
                  </a:lnTo>
                  <a:lnTo>
                    <a:pt x="423904" y="927890"/>
                  </a:lnTo>
                  <a:lnTo>
                    <a:pt x="423198" y="927694"/>
                  </a:lnTo>
                  <a:lnTo>
                    <a:pt x="423078" y="927521"/>
                  </a:lnTo>
                  <a:lnTo>
                    <a:pt x="421920" y="926843"/>
                  </a:lnTo>
                  <a:lnTo>
                    <a:pt x="421443" y="926284"/>
                  </a:lnTo>
                  <a:lnTo>
                    <a:pt x="421807" y="923583"/>
                  </a:lnTo>
                  <a:lnTo>
                    <a:pt x="420891" y="920643"/>
                  </a:lnTo>
                  <a:lnTo>
                    <a:pt x="421161" y="918057"/>
                  </a:lnTo>
                  <a:lnTo>
                    <a:pt x="421111" y="917619"/>
                  </a:lnTo>
                  <a:lnTo>
                    <a:pt x="420905" y="917303"/>
                  </a:lnTo>
                  <a:lnTo>
                    <a:pt x="420819" y="917089"/>
                  </a:lnTo>
                  <a:lnTo>
                    <a:pt x="420473" y="917298"/>
                  </a:lnTo>
                  <a:lnTo>
                    <a:pt x="419521" y="919445"/>
                  </a:lnTo>
                  <a:lnTo>
                    <a:pt x="418928" y="919767"/>
                  </a:lnTo>
                  <a:lnTo>
                    <a:pt x="418554" y="920080"/>
                  </a:lnTo>
                  <a:lnTo>
                    <a:pt x="418358" y="920264"/>
                  </a:lnTo>
                  <a:lnTo>
                    <a:pt x="416567" y="918518"/>
                  </a:lnTo>
                  <a:lnTo>
                    <a:pt x="414873" y="918370"/>
                  </a:lnTo>
                  <a:lnTo>
                    <a:pt x="412559" y="914794"/>
                  </a:lnTo>
                  <a:lnTo>
                    <a:pt x="413483" y="913163"/>
                  </a:lnTo>
                  <a:lnTo>
                    <a:pt x="414652" y="912058"/>
                  </a:lnTo>
                  <a:lnTo>
                    <a:pt x="414669" y="910299"/>
                  </a:lnTo>
                  <a:lnTo>
                    <a:pt x="413752" y="908795"/>
                  </a:lnTo>
                  <a:lnTo>
                    <a:pt x="411853" y="907411"/>
                  </a:lnTo>
                  <a:lnTo>
                    <a:pt x="410345" y="904692"/>
                  </a:lnTo>
                  <a:lnTo>
                    <a:pt x="408565" y="902739"/>
                  </a:lnTo>
                  <a:lnTo>
                    <a:pt x="408017" y="901103"/>
                  </a:lnTo>
                  <a:lnTo>
                    <a:pt x="407117" y="899987"/>
                  </a:lnTo>
                  <a:lnTo>
                    <a:pt x="405901" y="899612"/>
                  </a:lnTo>
                  <a:lnTo>
                    <a:pt x="405754" y="898612"/>
                  </a:lnTo>
                  <a:lnTo>
                    <a:pt x="406867" y="897299"/>
                  </a:lnTo>
                  <a:lnTo>
                    <a:pt x="407221" y="895955"/>
                  </a:lnTo>
                  <a:lnTo>
                    <a:pt x="406727" y="894867"/>
                  </a:lnTo>
                  <a:lnTo>
                    <a:pt x="405325" y="894126"/>
                  </a:lnTo>
                  <a:lnTo>
                    <a:pt x="404350" y="892042"/>
                  </a:lnTo>
                  <a:lnTo>
                    <a:pt x="405095" y="890541"/>
                  </a:lnTo>
                  <a:lnTo>
                    <a:pt x="404461" y="888923"/>
                  </a:lnTo>
                  <a:lnTo>
                    <a:pt x="405661" y="887857"/>
                  </a:lnTo>
                  <a:lnTo>
                    <a:pt x="406140" y="887931"/>
                  </a:lnTo>
                  <a:lnTo>
                    <a:pt x="406339" y="887987"/>
                  </a:lnTo>
                  <a:lnTo>
                    <a:pt x="407245" y="887667"/>
                  </a:lnTo>
                  <a:lnTo>
                    <a:pt x="407625" y="888310"/>
                  </a:lnTo>
                  <a:lnTo>
                    <a:pt x="409158" y="888092"/>
                  </a:lnTo>
                  <a:lnTo>
                    <a:pt x="409416" y="888054"/>
                  </a:lnTo>
                  <a:lnTo>
                    <a:pt x="409700" y="886931"/>
                  </a:lnTo>
                  <a:lnTo>
                    <a:pt x="411233" y="885796"/>
                  </a:lnTo>
                  <a:lnTo>
                    <a:pt x="410346" y="883523"/>
                  </a:lnTo>
                  <a:lnTo>
                    <a:pt x="407544" y="882957"/>
                  </a:lnTo>
                  <a:lnTo>
                    <a:pt x="407124" y="881883"/>
                  </a:lnTo>
                  <a:lnTo>
                    <a:pt x="403588" y="880074"/>
                  </a:lnTo>
                  <a:lnTo>
                    <a:pt x="402501" y="880170"/>
                  </a:lnTo>
                  <a:lnTo>
                    <a:pt x="399706" y="878515"/>
                  </a:lnTo>
                  <a:lnTo>
                    <a:pt x="395221" y="878199"/>
                  </a:lnTo>
                  <a:lnTo>
                    <a:pt x="394382" y="877840"/>
                  </a:lnTo>
                  <a:lnTo>
                    <a:pt x="392834" y="877782"/>
                  </a:lnTo>
                  <a:lnTo>
                    <a:pt x="392552" y="877702"/>
                  </a:lnTo>
                  <a:lnTo>
                    <a:pt x="392262" y="877768"/>
                  </a:lnTo>
                  <a:lnTo>
                    <a:pt x="392014" y="878923"/>
                  </a:lnTo>
                  <a:lnTo>
                    <a:pt x="391905" y="879289"/>
                  </a:lnTo>
                  <a:lnTo>
                    <a:pt x="391600" y="880001"/>
                  </a:lnTo>
                  <a:lnTo>
                    <a:pt x="391449" y="880222"/>
                  </a:lnTo>
                  <a:lnTo>
                    <a:pt x="388326" y="879180"/>
                  </a:lnTo>
                  <a:lnTo>
                    <a:pt x="388215" y="877106"/>
                  </a:lnTo>
                  <a:lnTo>
                    <a:pt x="387480" y="877323"/>
                  </a:lnTo>
                  <a:lnTo>
                    <a:pt x="386969" y="877332"/>
                  </a:lnTo>
                  <a:lnTo>
                    <a:pt x="386455" y="877351"/>
                  </a:lnTo>
                  <a:lnTo>
                    <a:pt x="386141" y="877534"/>
                  </a:lnTo>
                  <a:lnTo>
                    <a:pt x="385876" y="877796"/>
                  </a:lnTo>
                  <a:lnTo>
                    <a:pt x="385470" y="877490"/>
                  </a:lnTo>
                  <a:lnTo>
                    <a:pt x="385196" y="877716"/>
                  </a:lnTo>
                  <a:lnTo>
                    <a:pt x="385623" y="878107"/>
                  </a:lnTo>
                  <a:lnTo>
                    <a:pt x="385271" y="878722"/>
                  </a:lnTo>
                  <a:lnTo>
                    <a:pt x="384241" y="879979"/>
                  </a:lnTo>
                  <a:lnTo>
                    <a:pt x="383765" y="880050"/>
                  </a:lnTo>
                  <a:lnTo>
                    <a:pt x="383758" y="880315"/>
                  </a:lnTo>
                  <a:lnTo>
                    <a:pt x="383450" y="880503"/>
                  </a:lnTo>
                  <a:lnTo>
                    <a:pt x="383652" y="880566"/>
                  </a:lnTo>
                  <a:lnTo>
                    <a:pt x="383446" y="880727"/>
                  </a:lnTo>
                  <a:lnTo>
                    <a:pt x="382052" y="880017"/>
                  </a:lnTo>
                  <a:lnTo>
                    <a:pt x="381580" y="879913"/>
                  </a:lnTo>
                  <a:lnTo>
                    <a:pt x="381157" y="880049"/>
                  </a:lnTo>
                  <a:lnTo>
                    <a:pt x="380596" y="879997"/>
                  </a:lnTo>
                  <a:lnTo>
                    <a:pt x="380255" y="881961"/>
                  </a:lnTo>
                  <a:lnTo>
                    <a:pt x="379498" y="882553"/>
                  </a:lnTo>
                  <a:lnTo>
                    <a:pt x="378522" y="883889"/>
                  </a:lnTo>
                  <a:lnTo>
                    <a:pt x="378265" y="884143"/>
                  </a:lnTo>
                  <a:lnTo>
                    <a:pt x="378132" y="884245"/>
                  </a:lnTo>
                  <a:lnTo>
                    <a:pt x="377981" y="884377"/>
                  </a:lnTo>
                  <a:lnTo>
                    <a:pt x="377464" y="883947"/>
                  </a:lnTo>
                  <a:lnTo>
                    <a:pt x="377186" y="882208"/>
                  </a:lnTo>
                  <a:lnTo>
                    <a:pt x="376369" y="881644"/>
                  </a:lnTo>
                  <a:lnTo>
                    <a:pt x="377187" y="880347"/>
                  </a:lnTo>
                  <a:lnTo>
                    <a:pt x="377394" y="876860"/>
                  </a:lnTo>
                  <a:lnTo>
                    <a:pt x="376499" y="874524"/>
                  </a:lnTo>
                  <a:lnTo>
                    <a:pt x="377165" y="871263"/>
                  </a:lnTo>
                  <a:lnTo>
                    <a:pt x="375785" y="868598"/>
                  </a:lnTo>
                  <a:lnTo>
                    <a:pt x="374383" y="866511"/>
                  </a:lnTo>
                  <a:lnTo>
                    <a:pt x="373535" y="861078"/>
                  </a:lnTo>
                  <a:lnTo>
                    <a:pt x="374733" y="858413"/>
                  </a:lnTo>
                  <a:lnTo>
                    <a:pt x="374480" y="856754"/>
                  </a:lnTo>
                  <a:lnTo>
                    <a:pt x="375982" y="854393"/>
                  </a:lnTo>
                  <a:lnTo>
                    <a:pt x="377703" y="853669"/>
                  </a:lnTo>
                  <a:lnTo>
                    <a:pt x="378566" y="853756"/>
                  </a:lnTo>
                  <a:lnTo>
                    <a:pt x="379237" y="853649"/>
                  </a:lnTo>
                  <a:lnTo>
                    <a:pt x="379192" y="853489"/>
                  </a:lnTo>
                  <a:lnTo>
                    <a:pt x="379216" y="853171"/>
                  </a:lnTo>
                  <a:lnTo>
                    <a:pt x="379298" y="852882"/>
                  </a:lnTo>
                  <a:lnTo>
                    <a:pt x="379937" y="852913"/>
                  </a:lnTo>
                  <a:lnTo>
                    <a:pt x="380217" y="851619"/>
                  </a:lnTo>
                  <a:lnTo>
                    <a:pt x="380056" y="849079"/>
                  </a:lnTo>
                  <a:lnTo>
                    <a:pt x="377543" y="844573"/>
                  </a:lnTo>
                  <a:lnTo>
                    <a:pt x="375467" y="842822"/>
                  </a:lnTo>
                  <a:lnTo>
                    <a:pt x="375113" y="841280"/>
                  </a:lnTo>
                  <a:lnTo>
                    <a:pt x="373731" y="839221"/>
                  </a:lnTo>
                  <a:lnTo>
                    <a:pt x="372530" y="838466"/>
                  </a:lnTo>
                  <a:lnTo>
                    <a:pt x="372802" y="836379"/>
                  </a:lnTo>
                  <a:lnTo>
                    <a:pt x="372250" y="833227"/>
                  </a:lnTo>
                  <a:lnTo>
                    <a:pt x="370962" y="832614"/>
                  </a:lnTo>
                  <a:lnTo>
                    <a:pt x="367382" y="832275"/>
                  </a:lnTo>
                  <a:lnTo>
                    <a:pt x="366392" y="832714"/>
                  </a:lnTo>
                  <a:lnTo>
                    <a:pt x="365323" y="832007"/>
                  </a:lnTo>
                  <a:lnTo>
                    <a:pt x="364191" y="833175"/>
                  </a:lnTo>
                  <a:lnTo>
                    <a:pt x="363766" y="832085"/>
                  </a:lnTo>
                  <a:lnTo>
                    <a:pt x="363572" y="831864"/>
                  </a:lnTo>
                  <a:lnTo>
                    <a:pt x="363330" y="831812"/>
                  </a:lnTo>
                  <a:lnTo>
                    <a:pt x="363100" y="831940"/>
                  </a:lnTo>
                  <a:lnTo>
                    <a:pt x="362795" y="832664"/>
                  </a:lnTo>
                  <a:lnTo>
                    <a:pt x="362507" y="832835"/>
                  </a:lnTo>
                  <a:lnTo>
                    <a:pt x="362194" y="832659"/>
                  </a:lnTo>
                  <a:lnTo>
                    <a:pt x="362012" y="832586"/>
                  </a:lnTo>
                  <a:lnTo>
                    <a:pt x="361827" y="832600"/>
                  </a:lnTo>
                  <a:lnTo>
                    <a:pt x="361618" y="832819"/>
                  </a:lnTo>
                  <a:lnTo>
                    <a:pt x="361466" y="832988"/>
                  </a:lnTo>
                  <a:lnTo>
                    <a:pt x="361201" y="832950"/>
                  </a:lnTo>
                  <a:lnTo>
                    <a:pt x="360913" y="832194"/>
                  </a:lnTo>
                  <a:lnTo>
                    <a:pt x="360842" y="830801"/>
                  </a:lnTo>
                  <a:lnTo>
                    <a:pt x="359431" y="829360"/>
                  </a:lnTo>
                  <a:lnTo>
                    <a:pt x="357770" y="829282"/>
                  </a:lnTo>
                  <a:lnTo>
                    <a:pt x="357314" y="828240"/>
                  </a:lnTo>
                  <a:lnTo>
                    <a:pt x="354337" y="828188"/>
                  </a:lnTo>
                  <a:lnTo>
                    <a:pt x="352041" y="826029"/>
                  </a:lnTo>
                  <a:lnTo>
                    <a:pt x="351827" y="824841"/>
                  </a:lnTo>
                  <a:lnTo>
                    <a:pt x="350285" y="823775"/>
                  </a:lnTo>
                  <a:lnTo>
                    <a:pt x="347203" y="822289"/>
                  </a:lnTo>
                  <a:lnTo>
                    <a:pt x="346753" y="822270"/>
                  </a:lnTo>
                  <a:lnTo>
                    <a:pt x="346404" y="822365"/>
                  </a:lnTo>
                  <a:lnTo>
                    <a:pt x="346239" y="822366"/>
                  </a:lnTo>
                  <a:lnTo>
                    <a:pt x="346093" y="822399"/>
                  </a:lnTo>
                  <a:lnTo>
                    <a:pt x="345768" y="822921"/>
                  </a:lnTo>
                  <a:lnTo>
                    <a:pt x="345613" y="823262"/>
                  </a:lnTo>
                  <a:lnTo>
                    <a:pt x="345527" y="823415"/>
                  </a:lnTo>
                  <a:lnTo>
                    <a:pt x="344966" y="823523"/>
                  </a:lnTo>
                  <a:lnTo>
                    <a:pt x="344010" y="822752"/>
                  </a:lnTo>
                  <a:lnTo>
                    <a:pt x="343785" y="822674"/>
                  </a:lnTo>
                  <a:lnTo>
                    <a:pt x="343635" y="822709"/>
                  </a:lnTo>
                  <a:lnTo>
                    <a:pt x="343379" y="822997"/>
                  </a:lnTo>
                  <a:lnTo>
                    <a:pt x="343325" y="823206"/>
                  </a:lnTo>
                  <a:lnTo>
                    <a:pt x="343203" y="823445"/>
                  </a:lnTo>
                  <a:lnTo>
                    <a:pt x="340679" y="824026"/>
                  </a:lnTo>
                  <a:lnTo>
                    <a:pt x="340211" y="823878"/>
                  </a:lnTo>
                  <a:lnTo>
                    <a:pt x="340057" y="823811"/>
                  </a:lnTo>
                  <a:lnTo>
                    <a:pt x="339804" y="823952"/>
                  </a:lnTo>
                  <a:lnTo>
                    <a:pt x="339308" y="824878"/>
                  </a:lnTo>
                  <a:lnTo>
                    <a:pt x="338467" y="824924"/>
                  </a:lnTo>
                  <a:lnTo>
                    <a:pt x="337968" y="823951"/>
                  </a:lnTo>
                  <a:lnTo>
                    <a:pt x="337711" y="823868"/>
                  </a:lnTo>
                  <a:lnTo>
                    <a:pt x="337510" y="823913"/>
                  </a:lnTo>
                  <a:lnTo>
                    <a:pt x="337364" y="823990"/>
                  </a:lnTo>
                  <a:lnTo>
                    <a:pt x="337201" y="824143"/>
                  </a:lnTo>
                  <a:lnTo>
                    <a:pt x="337064" y="824429"/>
                  </a:lnTo>
                  <a:lnTo>
                    <a:pt x="336942" y="824644"/>
                  </a:lnTo>
                  <a:lnTo>
                    <a:pt x="336336" y="824906"/>
                  </a:lnTo>
                  <a:lnTo>
                    <a:pt x="336069" y="825053"/>
                  </a:lnTo>
                  <a:lnTo>
                    <a:pt x="333715" y="827238"/>
                  </a:lnTo>
                  <a:lnTo>
                    <a:pt x="333316" y="828189"/>
                  </a:lnTo>
                  <a:lnTo>
                    <a:pt x="333063" y="828412"/>
                  </a:lnTo>
                  <a:lnTo>
                    <a:pt x="332858" y="828490"/>
                  </a:lnTo>
                  <a:lnTo>
                    <a:pt x="332491" y="828417"/>
                  </a:lnTo>
                  <a:lnTo>
                    <a:pt x="332173" y="827760"/>
                  </a:lnTo>
                  <a:lnTo>
                    <a:pt x="331938" y="827786"/>
                  </a:lnTo>
                  <a:lnTo>
                    <a:pt x="331191" y="828476"/>
                  </a:lnTo>
                  <a:lnTo>
                    <a:pt x="331068" y="828623"/>
                  </a:lnTo>
                  <a:lnTo>
                    <a:pt x="330996" y="828948"/>
                  </a:lnTo>
                  <a:lnTo>
                    <a:pt x="330516" y="828773"/>
                  </a:lnTo>
                  <a:lnTo>
                    <a:pt x="329758" y="829085"/>
                  </a:lnTo>
                  <a:lnTo>
                    <a:pt x="329611" y="828169"/>
                  </a:lnTo>
                  <a:lnTo>
                    <a:pt x="329299" y="827794"/>
                  </a:lnTo>
                  <a:lnTo>
                    <a:pt x="329157" y="827752"/>
                  </a:lnTo>
                  <a:lnTo>
                    <a:pt x="328984" y="827786"/>
                  </a:lnTo>
                  <a:lnTo>
                    <a:pt x="328805" y="827975"/>
                  </a:lnTo>
                  <a:lnTo>
                    <a:pt x="329064" y="828883"/>
                  </a:lnTo>
                  <a:lnTo>
                    <a:pt x="326822" y="830422"/>
                  </a:lnTo>
                  <a:lnTo>
                    <a:pt x="326876" y="830894"/>
                  </a:lnTo>
                  <a:lnTo>
                    <a:pt x="327073" y="831423"/>
                  </a:lnTo>
                  <a:lnTo>
                    <a:pt x="326718" y="831501"/>
                  </a:lnTo>
                  <a:lnTo>
                    <a:pt x="326563" y="831429"/>
                  </a:lnTo>
                  <a:lnTo>
                    <a:pt x="326327" y="831387"/>
                  </a:lnTo>
                  <a:lnTo>
                    <a:pt x="326378" y="832119"/>
                  </a:lnTo>
                  <a:lnTo>
                    <a:pt x="326226" y="832210"/>
                  </a:lnTo>
                  <a:lnTo>
                    <a:pt x="325346" y="832513"/>
                  </a:lnTo>
                  <a:lnTo>
                    <a:pt x="325003" y="831586"/>
                  </a:lnTo>
                  <a:lnTo>
                    <a:pt x="323472" y="831373"/>
                  </a:lnTo>
                  <a:lnTo>
                    <a:pt x="321909" y="832099"/>
                  </a:lnTo>
                  <a:lnTo>
                    <a:pt x="321623" y="832108"/>
                  </a:lnTo>
                  <a:lnTo>
                    <a:pt x="321340" y="831963"/>
                  </a:lnTo>
                  <a:lnTo>
                    <a:pt x="321158" y="831973"/>
                  </a:lnTo>
                  <a:lnTo>
                    <a:pt x="321251" y="832744"/>
                  </a:lnTo>
                  <a:lnTo>
                    <a:pt x="321205" y="832930"/>
                  </a:lnTo>
                  <a:lnTo>
                    <a:pt x="321029" y="833110"/>
                  </a:lnTo>
                  <a:lnTo>
                    <a:pt x="320848" y="833140"/>
                  </a:lnTo>
                  <a:lnTo>
                    <a:pt x="319478" y="831913"/>
                  </a:lnTo>
                  <a:lnTo>
                    <a:pt x="317477" y="832310"/>
                  </a:lnTo>
                  <a:lnTo>
                    <a:pt x="316430" y="831911"/>
                  </a:lnTo>
                  <a:lnTo>
                    <a:pt x="315630" y="830505"/>
                  </a:lnTo>
                  <a:lnTo>
                    <a:pt x="313208" y="829749"/>
                  </a:lnTo>
                  <a:lnTo>
                    <a:pt x="311412" y="830500"/>
                  </a:lnTo>
                  <a:lnTo>
                    <a:pt x="309934" y="830408"/>
                  </a:lnTo>
                  <a:lnTo>
                    <a:pt x="309183" y="828783"/>
                  </a:lnTo>
                  <a:lnTo>
                    <a:pt x="307446" y="826930"/>
                  </a:lnTo>
                  <a:lnTo>
                    <a:pt x="305023" y="827403"/>
                  </a:lnTo>
                  <a:lnTo>
                    <a:pt x="303107" y="825178"/>
                  </a:lnTo>
                  <a:lnTo>
                    <a:pt x="301932" y="825119"/>
                  </a:lnTo>
                  <a:lnTo>
                    <a:pt x="300491" y="823503"/>
                  </a:lnTo>
                  <a:lnTo>
                    <a:pt x="298814" y="823598"/>
                  </a:lnTo>
                  <a:lnTo>
                    <a:pt x="298088" y="822563"/>
                  </a:lnTo>
                  <a:lnTo>
                    <a:pt x="298244" y="820894"/>
                  </a:lnTo>
                  <a:lnTo>
                    <a:pt x="296487" y="819858"/>
                  </a:lnTo>
                  <a:lnTo>
                    <a:pt x="295612" y="818597"/>
                  </a:lnTo>
                  <a:lnTo>
                    <a:pt x="294278" y="818094"/>
                  </a:lnTo>
                  <a:lnTo>
                    <a:pt x="292843" y="815869"/>
                  </a:lnTo>
                  <a:lnTo>
                    <a:pt x="292517" y="814637"/>
                  </a:lnTo>
                  <a:lnTo>
                    <a:pt x="290565" y="813333"/>
                  </a:lnTo>
                  <a:lnTo>
                    <a:pt x="290602" y="811987"/>
                  </a:lnTo>
                  <a:lnTo>
                    <a:pt x="291629" y="809805"/>
                  </a:lnTo>
                  <a:lnTo>
                    <a:pt x="291860" y="806853"/>
                  </a:lnTo>
                  <a:lnTo>
                    <a:pt x="291080" y="805387"/>
                  </a:lnTo>
                  <a:lnTo>
                    <a:pt x="291628" y="803074"/>
                  </a:lnTo>
                  <a:lnTo>
                    <a:pt x="290807" y="802206"/>
                  </a:lnTo>
                  <a:lnTo>
                    <a:pt x="291460" y="801124"/>
                  </a:lnTo>
                  <a:lnTo>
                    <a:pt x="290240" y="800566"/>
                  </a:lnTo>
                  <a:lnTo>
                    <a:pt x="290959" y="799525"/>
                  </a:lnTo>
                  <a:lnTo>
                    <a:pt x="290173" y="798463"/>
                  </a:lnTo>
                  <a:lnTo>
                    <a:pt x="288274" y="799032"/>
                  </a:lnTo>
                  <a:lnTo>
                    <a:pt x="286813" y="797847"/>
                  </a:lnTo>
                  <a:lnTo>
                    <a:pt x="286238" y="797659"/>
                  </a:lnTo>
                  <a:lnTo>
                    <a:pt x="285856" y="797752"/>
                  </a:lnTo>
                  <a:lnTo>
                    <a:pt x="285490" y="798021"/>
                  </a:lnTo>
                  <a:lnTo>
                    <a:pt x="283976" y="799943"/>
                  </a:lnTo>
                  <a:lnTo>
                    <a:pt x="283581" y="800207"/>
                  </a:lnTo>
                  <a:lnTo>
                    <a:pt x="283311" y="800388"/>
                  </a:lnTo>
                  <a:lnTo>
                    <a:pt x="282483" y="800691"/>
                  </a:lnTo>
                  <a:lnTo>
                    <a:pt x="281176" y="800923"/>
                  </a:lnTo>
                  <a:lnTo>
                    <a:pt x="280534" y="801196"/>
                  </a:lnTo>
                  <a:lnTo>
                    <a:pt x="279638" y="801633"/>
                  </a:lnTo>
                  <a:lnTo>
                    <a:pt x="279073" y="801930"/>
                  </a:lnTo>
                  <a:lnTo>
                    <a:pt x="277772" y="802508"/>
                  </a:lnTo>
                  <a:lnTo>
                    <a:pt x="276670" y="800948"/>
                  </a:lnTo>
                  <a:lnTo>
                    <a:pt x="275754" y="800755"/>
                  </a:lnTo>
                  <a:lnTo>
                    <a:pt x="274210" y="801121"/>
                  </a:lnTo>
                  <a:lnTo>
                    <a:pt x="273471" y="801068"/>
                  </a:lnTo>
                  <a:lnTo>
                    <a:pt x="273091" y="801052"/>
                  </a:lnTo>
                  <a:lnTo>
                    <a:pt x="273649" y="803505"/>
                  </a:lnTo>
                  <a:lnTo>
                    <a:pt x="271384" y="807338"/>
                  </a:lnTo>
                  <a:lnTo>
                    <a:pt x="270007" y="808899"/>
                  </a:lnTo>
                  <a:lnTo>
                    <a:pt x="269547" y="809342"/>
                  </a:lnTo>
                  <a:lnTo>
                    <a:pt x="269057" y="809538"/>
                  </a:lnTo>
                  <a:lnTo>
                    <a:pt x="267720" y="808855"/>
                  </a:lnTo>
                  <a:lnTo>
                    <a:pt x="266840" y="807296"/>
                  </a:lnTo>
                  <a:lnTo>
                    <a:pt x="266482" y="806884"/>
                  </a:lnTo>
                  <a:lnTo>
                    <a:pt x="266329" y="806784"/>
                  </a:lnTo>
                  <a:lnTo>
                    <a:pt x="266170" y="806765"/>
                  </a:lnTo>
                  <a:lnTo>
                    <a:pt x="265493" y="807245"/>
                  </a:lnTo>
                  <a:lnTo>
                    <a:pt x="265610" y="808026"/>
                  </a:lnTo>
                  <a:lnTo>
                    <a:pt x="265574" y="808334"/>
                  </a:lnTo>
                  <a:lnTo>
                    <a:pt x="265424" y="808602"/>
                  </a:lnTo>
                  <a:lnTo>
                    <a:pt x="265170" y="808667"/>
                  </a:lnTo>
                  <a:lnTo>
                    <a:pt x="263539" y="807319"/>
                  </a:lnTo>
                  <a:lnTo>
                    <a:pt x="261791" y="807224"/>
                  </a:lnTo>
                  <a:lnTo>
                    <a:pt x="257954" y="808915"/>
                  </a:lnTo>
                  <a:lnTo>
                    <a:pt x="255859" y="807873"/>
                  </a:lnTo>
                  <a:lnTo>
                    <a:pt x="255352" y="807737"/>
                  </a:lnTo>
                  <a:lnTo>
                    <a:pt x="254899" y="807837"/>
                  </a:lnTo>
                  <a:lnTo>
                    <a:pt x="254609" y="807991"/>
                  </a:lnTo>
                  <a:lnTo>
                    <a:pt x="252941" y="809856"/>
                  </a:lnTo>
                  <a:lnTo>
                    <a:pt x="252510" y="810202"/>
                  </a:lnTo>
                  <a:lnTo>
                    <a:pt x="252013" y="810432"/>
                  </a:lnTo>
                  <a:lnTo>
                    <a:pt x="251648" y="810457"/>
                  </a:lnTo>
                  <a:lnTo>
                    <a:pt x="250237" y="810272"/>
                  </a:lnTo>
                  <a:lnTo>
                    <a:pt x="250008" y="808957"/>
                  </a:lnTo>
                  <a:lnTo>
                    <a:pt x="251456" y="807865"/>
                  </a:lnTo>
                  <a:lnTo>
                    <a:pt x="251165" y="806756"/>
                  </a:lnTo>
                  <a:lnTo>
                    <a:pt x="248967" y="806259"/>
                  </a:lnTo>
                  <a:lnTo>
                    <a:pt x="248067" y="803428"/>
                  </a:lnTo>
                  <a:lnTo>
                    <a:pt x="247418" y="800320"/>
                  </a:lnTo>
                  <a:lnTo>
                    <a:pt x="244708" y="800381"/>
                  </a:lnTo>
                  <a:lnTo>
                    <a:pt x="242299" y="799458"/>
                  </a:lnTo>
                  <a:lnTo>
                    <a:pt x="241922" y="796939"/>
                  </a:lnTo>
                  <a:lnTo>
                    <a:pt x="241378" y="796147"/>
                  </a:lnTo>
                  <a:lnTo>
                    <a:pt x="240901" y="795892"/>
                  </a:lnTo>
                  <a:lnTo>
                    <a:pt x="240698" y="795912"/>
                  </a:lnTo>
                  <a:lnTo>
                    <a:pt x="240347" y="796049"/>
                  </a:lnTo>
                  <a:lnTo>
                    <a:pt x="239943" y="797884"/>
                  </a:lnTo>
                  <a:lnTo>
                    <a:pt x="238392" y="800081"/>
                  </a:lnTo>
                  <a:lnTo>
                    <a:pt x="238314" y="801646"/>
                  </a:lnTo>
                  <a:lnTo>
                    <a:pt x="238749" y="803635"/>
                  </a:lnTo>
                  <a:lnTo>
                    <a:pt x="238514" y="804904"/>
                  </a:lnTo>
                  <a:lnTo>
                    <a:pt x="238260" y="805171"/>
                  </a:lnTo>
                  <a:lnTo>
                    <a:pt x="237862" y="805308"/>
                  </a:lnTo>
                  <a:lnTo>
                    <a:pt x="237218" y="805100"/>
                  </a:lnTo>
                  <a:lnTo>
                    <a:pt x="235509" y="803727"/>
                  </a:lnTo>
                  <a:lnTo>
                    <a:pt x="235128" y="803676"/>
                  </a:lnTo>
                  <a:lnTo>
                    <a:pt x="234784" y="803780"/>
                  </a:lnTo>
                  <a:lnTo>
                    <a:pt x="234343" y="804104"/>
                  </a:lnTo>
                  <a:lnTo>
                    <a:pt x="233283" y="805113"/>
                  </a:lnTo>
                  <a:lnTo>
                    <a:pt x="232975" y="805277"/>
                  </a:lnTo>
                  <a:lnTo>
                    <a:pt x="232479" y="805449"/>
                  </a:lnTo>
                  <a:lnTo>
                    <a:pt x="231585" y="805056"/>
                  </a:lnTo>
                  <a:lnTo>
                    <a:pt x="231639" y="803247"/>
                  </a:lnTo>
                  <a:lnTo>
                    <a:pt x="231386" y="802601"/>
                  </a:lnTo>
                  <a:lnTo>
                    <a:pt x="230896" y="802510"/>
                  </a:lnTo>
                  <a:lnTo>
                    <a:pt x="230395" y="802588"/>
                  </a:lnTo>
                  <a:lnTo>
                    <a:pt x="229870" y="803025"/>
                  </a:lnTo>
                  <a:lnTo>
                    <a:pt x="229140" y="804080"/>
                  </a:lnTo>
                  <a:lnTo>
                    <a:pt x="228712" y="804577"/>
                  </a:lnTo>
                  <a:lnTo>
                    <a:pt x="228404" y="804808"/>
                  </a:lnTo>
                  <a:lnTo>
                    <a:pt x="227926" y="804885"/>
                  </a:lnTo>
                  <a:lnTo>
                    <a:pt x="225893" y="804032"/>
                  </a:lnTo>
                  <a:lnTo>
                    <a:pt x="225439" y="804077"/>
                  </a:lnTo>
                  <a:lnTo>
                    <a:pt x="224870" y="804371"/>
                  </a:lnTo>
                  <a:lnTo>
                    <a:pt x="224091" y="805138"/>
                  </a:lnTo>
                  <a:lnTo>
                    <a:pt x="223741" y="805361"/>
                  </a:lnTo>
                  <a:lnTo>
                    <a:pt x="222620" y="805649"/>
                  </a:lnTo>
                  <a:lnTo>
                    <a:pt x="221717" y="805404"/>
                  </a:lnTo>
                  <a:lnTo>
                    <a:pt x="220293" y="804317"/>
                  </a:lnTo>
                  <a:lnTo>
                    <a:pt x="219143" y="803889"/>
                  </a:lnTo>
                  <a:lnTo>
                    <a:pt x="218878" y="803923"/>
                  </a:lnTo>
                  <a:lnTo>
                    <a:pt x="218517" y="804134"/>
                  </a:lnTo>
                  <a:lnTo>
                    <a:pt x="218470" y="804797"/>
                  </a:lnTo>
                  <a:lnTo>
                    <a:pt x="218789" y="806598"/>
                  </a:lnTo>
                  <a:lnTo>
                    <a:pt x="217908" y="807090"/>
                  </a:lnTo>
                  <a:lnTo>
                    <a:pt x="217491" y="807503"/>
                  </a:lnTo>
                  <a:lnTo>
                    <a:pt x="217339" y="807616"/>
                  </a:lnTo>
                  <a:lnTo>
                    <a:pt x="217201" y="807718"/>
                  </a:lnTo>
                  <a:lnTo>
                    <a:pt x="216500" y="807725"/>
                  </a:lnTo>
                  <a:lnTo>
                    <a:pt x="214101" y="806583"/>
                  </a:lnTo>
                  <a:lnTo>
                    <a:pt x="212377" y="803709"/>
                  </a:lnTo>
                  <a:lnTo>
                    <a:pt x="210845" y="803576"/>
                  </a:lnTo>
                  <a:lnTo>
                    <a:pt x="207086" y="805159"/>
                  </a:lnTo>
                  <a:lnTo>
                    <a:pt x="206124" y="804406"/>
                  </a:lnTo>
                  <a:lnTo>
                    <a:pt x="205884" y="804131"/>
                  </a:lnTo>
                  <a:lnTo>
                    <a:pt x="205615" y="803771"/>
                  </a:lnTo>
                  <a:lnTo>
                    <a:pt x="205494" y="803566"/>
                  </a:lnTo>
                  <a:lnTo>
                    <a:pt x="204877" y="801379"/>
                  </a:lnTo>
                  <a:lnTo>
                    <a:pt x="204114" y="800026"/>
                  </a:lnTo>
                  <a:lnTo>
                    <a:pt x="205161" y="798539"/>
                  </a:lnTo>
                  <a:lnTo>
                    <a:pt x="204510" y="795615"/>
                  </a:lnTo>
                  <a:lnTo>
                    <a:pt x="203868" y="795422"/>
                  </a:lnTo>
                  <a:lnTo>
                    <a:pt x="200457" y="796113"/>
                  </a:lnTo>
                  <a:lnTo>
                    <a:pt x="198482" y="794652"/>
                  </a:lnTo>
                  <a:lnTo>
                    <a:pt x="198264" y="793352"/>
                  </a:lnTo>
                  <a:lnTo>
                    <a:pt x="199005" y="791999"/>
                  </a:lnTo>
                  <a:lnTo>
                    <a:pt x="198669" y="791256"/>
                  </a:lnTo>
                  <a:lnTo>
                    <a:pt x="196800" y="791289"/>
                  </a:lnTo>
                  <a:lnTo>
                    <a:pt x="195937" y="789710"/>
                  </a:lnTo>
                  <a:lnTo>
                    <a:pt x="196679" y="788421"/>
                  </a:lnTo>
                  <a:lnTo>
                    <a:pt x="196030" y="787469"/>
                  </a:lnTo>
                  <a:lnTo>
                    <a:pt x="195694" y="787443"/>
                  </a:lnTo>
                  <a:lnTo>
                    <a:pt x="195112" y="787735"/>
                  </a:lnTo>
                  <a:lnTo>
                    <a:pt x="194237" y="788585"/>
                  </a:lnTo>
                  <a:lnTo>
                    <a:pt x="193753" y="788927"/>
                  </a:lnTo>
                  <a:lnTo>
                    <a:pt x="193498" y="789087"/>
                  </a:lnTo>
                  <a:lnTo>
                    <a:pt x="192224" y="789150"/>
                  </a:lnTo>
                  <a:lnTo>
                    <a:pt x="190894" y="788444"/>
                  </a:lnTo>
                  <a:lnTo>
                    <a:pt x="189663" y="786734"/>
                  </a:lnTo>
                  <a:lnTo>
                    <a:pt x="190828" y="785834"/>
                  </a:lnTo>
                  <a:lnTo>
                    <a:pt x="189688" y="784590"/>
                  </a:lnTo>
                  <a:lnTo>
                    <a:pt x="190285" y="782560"/>
                  </a:lnTo>
                  <a:lnTo>
                    <a:pt x="187812" y="781112"/>
                  </a:lnTo>
                  <a:lnTo>
                    <a:pt x="187719" y="779325"/>
                  </a:lnTo>
                  <a:lnTo>
                    <a:pt x="187141" y="778857"/>
                  </a:lnTo>
                  <a:lnTo>
                    <a:pt x="186947" y="778592"/>
                  </a:lnTo>
                  <a:lnTo>
                    <a:pt x="186832" y="778340"/>
                  </a:lnTo>
                  <a:lnTo>
                    <a:pt x="186699" y="778039"/>
                  </a:lnTo>
                  <a:lnTo>
                    <a:pt x="184899" y="776661"/>
                  </a:lnTo>
                  <a:lnTo>
                    <a:pt x="182381" y="776768"/>
                  </a:lnTo>
                  <a:lnTo>
                    <a:pt x="181564" y="774856"/>
                  </a:lnTo>
                  <a:lnTo>
                    <a:pt x="182039" y="773821"/>
                  </a:lnTo>
                  <a:lnTo>
                    <a:pt x="182231" y="773779"/>
                  </a:lnTo>
                  <a:lnTo>
                    <a:pt x="182798" y="773725"/>
                  </a:lnTo>
                  <a:lnTo>
                    <a:pt x="183421" y="773640"/>
                  </a:lnTo>
                  <a:lnTo>
                    <a:pt x="183653" y="773563"/>
                  </a:lnTo>
                  <a:lnTo>
                    <a:pt x="183803" y="773420"/>
                  </a:lnTo>
                  <a:lnTo>
                    <a:pt x="184022" y="773172"/>
                  </a:lnTo>
                  <a:lnTo>
                    <a:pt x="184616" y="772671"/>
                  </a:lnTo>
                  <a:lnTo>
                    <a:pt x="184912" y="772556"/>
                  </a:lnTo>
                  <a:lnTo>
                    <a:pt x="185163" y="772518"/>
                  </a:lnTo>
                  <a:lnTo>
                    <a:pt x="185436" y="772502"/>
                  </a:lnTo>
                  <a:lnTo>
                    <a:pt x="185633" y="772298"/>
                  </a:lnTo>
                  <a:lnTo>
                    <a:pt x="185552" y="771978"/>
                  </a:lnTo>
                  <a:lnTo>
                    <a:pt x="184165" y="770764"/>
                  </a:lnTo>
                  <a:lnTo>
                    <a:pt x="183748" y="768668"/>
                  </a:lnTo>
                  <a:lnTo>
                    <a:pt x="183918" y="768563"/>
                  </a:lnTo>
                  <a:lnTo>
                    <a:pt x="184184" y="768498"/>
                  </a:lnTo>
                  <a:lnTo>
                    <a:pt x="184453" y="768457"/>
                  </a:lnTo>
                  <a:lnTo>
                    <a:pt x="185552" y="768568"/>
                  </a:lnTo>
                  <a:lnTo>
                    <a:pt x="185741" y="768485"/>
                  </a:lnTo>
                  <a:lnTo>
                    <a:pt x="185899" y="768298"/>
                  </a:lnTo>
                  <a:lnTo>
                    <a:pt x="185984" y="768027"/>
                  </a:lnTo>
                  <a:lnTo>
                    <a:pt x="185825" y="765851"/>
                  </a:lnTo>
                  <a:lnTo>
                    <a:pt x="185154" y="763927"/>
                  </a:lnTo>
                  <a:lnTo>
                    <a:pt x="181556" y="762534"/>
                  </a:lnTo>
                  <a:lnTo>
                    <a:pt x="179619" y="759983"/>
                  </a:lnTo>
                  <a:lnTo>
                    <a:pt x="179244" y="757319"/>
                  </a:lnTo>
                  <a:lnTo>
                    <a:pt x="179970" y="755930"/>
                  </a:lnTo>
                  <a:lnTo>
                    <a:pt x="180335" y="755753"/>
                  </a:lnTo>
                  <a:lnTo>
                    <a:pt x="180859" y="755610"/>
                  </a:lnTo>
                  <a:lnTo>
                    <a:pt x="182201" y="755380"/>
                  </a:lnTo>
                  <a:lnTo>
                    <a:pt x="182478" y="755181"/>
                  </a:lnTo>
                  <a:lnTo>
                    <a:pt x="182638" y="754991"/>
                  </a:lnTo>
                  <a:lnTo>
                    <a:pt x="182401" y="753859"/>
                  </a:lnTo>
                  <a:lnTo>
                    <a:pt x="180972" y="752974"/>
                  </a:lnTo>
                  <a:lnTo>
                    <a:pt x="180884" y="752097"/>
                  </a:lnTo>
                  <a:lnTo>
                    <a:pt x="181288" y="751836"/>
                  </a:lnTo>
                  <a:lnTo>
                    <a:pt x="181545" y="751766"/>
                  </a:lnTo>
                  <a:lnTo>
                    <a:pt x="181776" y="751739"/>
                  </a:lnTo>
                  <a:lnTo>
                    <a:pt x="183207" y="752220"/>
                  </a:lnTo>
                  <a:lnTo>
                    <a:pt x="183883" y="752062"/>
                  </a:lnTo>
                  <a:lnTo>
                    <a:pt x="183995" y="751916"/>
                  </a:lnTo>
                  <a:lnTo>
                    <a:pt x="184049" y="751702"/>
                  </a:lnTo>
                  <a:lnTo>
                    <a:pt x="183968" y="750854"/>
                  </a:lnTo>
                  <a:lnTo>
                    <a:pt x="183429" y="749204"/>
                  </a:lnTo>
                  <a:lnTo>
                    <a:pt x="182062" y="748398"/>
                  </a:lnTo>
                  <a:lnTo>
                    <a:pt x="182500" y="746632"/>
                  </a:lnTo>
                  <a:lnTo>
                    <a:pt x="182236" y="745354"/>
                  </a:lnTo>
                  <a:lnTo>
                    <a:pt x="181154" y="744575"/>
                  </a:lnTo>
                  <a:lnTo>
                    <a:pt x="182449" y="742233"/>
                  </a:lnTo>
                  <a:lnTo>
                    <a:pt x="180929" y="740275"/>
                  </a:lnTo>
                  <a:lnTo>
                    <a:pt x="182001" y="739386"/>
                  </a:lnTo>
                  <a:lnTo>
                    <a:pt x="181563" y="738276"/>
                  </a:lnTo>
                  <a:lnTo>
                    <a:pt x="179639" y="737939"/>
                  </a:lnTo>
                  <a:lnTo>
                    <a:pt x="179850" y="736677"/>
                  </a:lnTo>
                  <a:lnTo>
                    <a:pt x="178657" y="734612"/>
                  </a:lnTo>
                  <a:lnTo>
                    <a:pt x="180062" y="733515"/>
                  </a:lnTo>
                  <a:lnTo>
                    <a:pt x="180168" y="732574"/>
                  </a:lnTo>
                  <a:lnTo>
                    <a:pt x="178619" y="731033"/>
                  </a:lnTo>
                  <a:lnTo>
                    <a:pt x="178371" y="729727"/>
                  </a:lnTo>
                  <a:lnTo>
                    <a:pt x="179282" y="728033"/>
                  </a:lnTo>
                  <a:lnTo>
                    <a:pt x="178763" y="726833"/>
                  </a:lnTo>
                  <a:lnTo>
                    <a:pt x="177970" y="727137"/>
                  </a:lnTo>
                  <a:lnTo>
                    <a:pt x="177786" y="727127"/>
                  </a:lnTo>
                  <a:lnTo>
                    <a:pt x="177492" y="727119"/>
                  </a:lnTo>
                  <a:lnTo>
                    <a:pt x="177260" y="727207"/>
                  </a:lnTo>
                  <a:lnTo>
                    <a:pt x="176839" y="728891"/>
                  </a:lnTo>
                  <a:lnTo>
                    <a:pt x="176605" y="729429"/>
                  </a:lnTo>
                  <a:lnTo>
                    <a:pt x="176361" y="729630"/>
                  </a:lnTo>
                  <a:lnTo>
                    <a:pt x="176151" y="729897"/>
                  </a:lnTo>
                  <a:lnTo>
                    <a:pt x="174860" y="729177"/>
                  </a:lnTo>
                  <a:lnTo>
                    <a:pt x="175531" y="727888"/>
                  </a:lnTo>
                  <a:lnTo>
                    <a:pt x="174785" y="725553"/>
                  </a:lnTo>
                  <a:lnTo>
                    <a:pt x="172872" y="725938"/>
                  </a:lnTo>
                  <a:lnTo>
                    <a:pt x="172181" y="725880"/>
                  </a:lnTo>
                  <a:lnTo>
                    <a:pt x="171956" y="725806"/>
                  </a:lnTo>
                  <a:lnTo>
                    <a:pt x="171783" y="725679"/>
                  </a:lnTo>
                  <a:lnTo>
                    <a:pt x="170558" y="726784"/>
                  </a:lnTo>
                  <a:lnTo>
                    <a:pt x="169935" y="727365"/>
                  </a:lnTo>
                  <a:lnTo>
                    <a:pt x="169778" y="727471"/>
                  </a:lnTo>
                  <a:lnTo>
                    <a:pt x="169591" y="727534"/>
                  </a:lnTo>
                  <a:lnTo>
                    <a:pt x="169172" y="727403"/>
                  </a:lnTo>
                  <a:lnTo>
                    <a:pt x="168872" y="727421"/>
                  </a:lnTo>
                  <a:lnTo>
                    <a:pt x="168881" y="728079"/>
                  </a:lnTo>
                  <a:lnTo>
                    <a:pt x="168525" y="728318"/>
                  </a:lnTo>
                  <a:lnTo>
                    <a:pt x="168105" y="728372"/>
                  </a:lnTo>
                  <a:lnTo>
                    <a:pt x="167661" y="728957"/>
                  </a:lnTo>
                  <a:lnTo>
                    <a:pt x="167291" y="729206"/>
                  </a:lnTo>
                  <a:lnTo>
                    <a:pt x="166964" y="729335"/>
                  </a:lnTo>
                  <a:lnTo>
                    <a:pt x="165766" y="729638"/>
                  </a:lnTo>
                  <a:lnTo>
                    <a:pt x="165383" y="729314"/>
                  </a:lnTo>
                  <a:lnTo>
                    <a:pt x="164960" y="729258"/>
                  </a:lnTo>
                  <a:lnTo>
                    <a:pt x="164408" y="729702"/>
                  </a:lnTo>
                  <a:lnTo>
                    <a:pt x="164028" y="729888"/>
                  </a:lnTo>
                  <a:lnTo>
                    <a:pt x="163759" y="730032"/>
                  </a:lnTo>
                  <a:lnTo>
                    <a:pt x="162393" y="729817"/>
                  </a:lnTo>
                  <a:lnTo>
                    <a:pt x="160818" y="730208"/>
                  </a:lnTo>
                  <a:lnTo>
                    <a:pt x="160087" y="729754"/>
                  </a:lnTo>
                  <a:lnTo>
                    <a:pt x="157648" y="730252"/>
                  </a:lnTo>
                  <a:lnTo>
                    <a:pt x="156348" y="730277"/>
                  </a:lnTo>
                  <a:lnTo>
                    <a:pt x="156034" y="730361"/>
                  </a:lnTo>
                  <a:lnTo>
                    <a:pt x="155641" y="730981"/>
                  </a:lnTo>
                  <a:lnTo>
                    <a:pt x="155544" y="731380"/>
                  </a:lnTo>
                  <a:lnTo>
                    <a:pt x="155626" y="731812"/>
                  </a:lnTo>
                  <a:lnTo>
                    <a:pt x="155501" y="732008"/>
                  </a:lnTo>
                  <a:lnTo>
                    <a:pt x="154054" y="732367"/>
                  </a:lnTo>
                  <a:lnTo>
                    <a:pt x="152137" y="731927"/>
                  </a:lnTo>
                  <a:lnTo>
                    <a:pt x="150972" y="730632"/>
                  </a:lnTo>
                  <a:lnTo>
                    <a:pt x="150440" y="730474"/>
                  </a:lnTo>
                  <a:lnTo>
                    <a:pt x="150188" y="730140"/>
                  </a:lnTo>
                  <a:lnTo>
                    <a:pt x="149742" y="729957"/>
                  </a:lnTo>
                  <a:lnTo>
                    <a:pt x="149486" y="729833"/>
                  </a:lnTo>
                  <a:lnTo>
                    <a:pt x="149240" y="729679"/>
                  </a:lnTo>
                  <a:lnTo>
                    <a:pt x="148418" y="730226"/>
                  </a:lnTo>
                  <a:lnTo>
                    <a:pt x="147747" y="731312"/>
                  </a:lnTo>
                  <a:lnTo>
                    <a:pt x="146963" y="731498"/>
                  </a:lnTo>
                  <a:lnTo>
                    <a:pt x="146611" y="731979"/>
                  </a:lnTo>
                  <a:lnTo>
                    <a:pt x="146471" y="732106"/>
                  </a:lnTo>
                  <a:lnTo>
                    <a:pt x="144809" y="731164"/>
                  </a:lnTo>
                  <a:lnTo>
                    <a:pt x="143089" y="731560"/>
                  </a:lnTo>
                  <a:lnTo>
                    <a:pt x="142779" y="731244"/>
                  </a:lnTo>
                  <a:lnTo>
                    <a:pt x="142527" y="731132"/>
                  </a:lnTo>
                  <a:lnTo>
                    <a:pt x="142068" y="731393"/>
                  </a:lnTo>
                  <a:lnTo>
                    <a:pt x="141892" y="732109"/>
                  </a:lnTo>
                  <a:lnTo>
                    <a:pt x="142114" y="732426"/>
                  </a:lnTo>
                  <a:lnTo>
                    <a:pt x="141731" y="732538"/>
                  </a:lnTo>
                  <a:lnTo>
                    <a:pt x="141523" y="732952"/>
                  </a:lnTo>
                  <a:lnTo>
                    <a:pt x="139978" y="732592"/>
                  </a:lnTo>
                  <a:lnTo>
                    <a:pt x="139412" y="730969"/>
                  </a:lnTo>
                  <a:lnTo>
                    <a:pt x="137914" y="730395"/>
                  </a:lnTo>
                  <a:lnTo>
                    <a:pt x="135535" y="730540"/>
                  </a:lnTo>
                  <a:lnTo>
                    <a:pt x="134842" y="729506"/>
                  </a:lnTo>
                  <a:lnTo>
                    <a:pt x="133058" y="728398"/>
                  </a:lnTo>
                  <a:lnTo>
                    <a:pt x="132324" y="728552"/>
                  </a:lnTo>
                  <a:lnTo>
                    <a:pt x="131496" y="728654"/>
                  </a:lnTo>
                  <a:lnTo>
                    <a:pt x="131352" y="728694"/>
                  </a:lnTo>
                  <a:lnTo>
                    <a:pt x="130713" y="729418"/>
                  </a:lnTo>
                  <a:lnTo>
                    <a:pt x="130110" y="729838"/>
                  </a:lnTo>
                  <a:lnTo>
                    <a:pt x="129699" y="730106"/>
                  </a:lnTo>
                  <a:lnTo>
                    <a:pt x="129055" y="730551"/>
                  </a:lnTo>
                  <a:lnTo>
                    <a:pt x="128574" y="730753"/>
                  </a:lnTo>
                  <a:lnTo>
                    <a:pt x="126106" y="725920"/>
                  </a:lnTo>
                  <a:lnTo>
                    <a:pt x="123175" y="722028"/>
                  </a:lnTo>
                  <a:lnTo>
                    <a:pt x="117795" y="713298"/>
                  </a:lnTo>
                  <a:lnTo>
                    <a:pt x="117773" y="705006"/>
                  </a:lnTo>
                  <a:lnTo>
                    <a:pt x="117293" y="701485"/>
                  </a:lnTo>
                  <a:lnTo>
                    <a:pt x="117571" y="700145"/>
                  </a:lnTo>
                  <a:lnTo>
                    <a:pt x="117780" y="700150"/>
                  </a:lnTo>
                  <a:lnTo>
                    <a:pt x="118904" y="700054"/>
                  </a:lnTo>
                  <a:lnTo>
                    <a:pt x="120488" y="699874"/>
                  </a:lnTo>
                  <a:lnTo>
                    <a:pt x="120447" y="699294"/>
                  </a:lnTo>
                  <a:lnTo>
                    <a:pt x="120373" y="698504"/>
                  </a:lnTo>
                  <a:lnTo>
                    <a:pt x="120028" y="696398"/>
                  </a:lnTo>
                  <a:lnTo>
                    <a:pt x="120205" y="696214"/>
                  </a:lnTo>
                  <a:lnTo>
                    <a:pt x="120358" y="696196"/>
                  </a:lnTo>
                  <a:lnTo>
                    <a:pt x="120627" y="696140"/>
                  </a:lnTo>
                  <a:lnTo>
                    <a:pt x="121096" y="696073"/>
                  </a:lnTo>
                  <a:lnTo>
                    <a:pt x="121458" y="695997"/>
                  </a:lnTo>
                  <a:lnTo>
                    <a:pt x="122067" y="695956"/>
                  </a:lnTo>
                  <a:lnTo>
                    <a:pt x="122606" y="698825"/>
                  </a:lnTo>
                  <a:lnTo>
                    <a:pt x="123621" y="698694"/>
                  </a:lnTo>
                  <a:lnTo>
                    <a:pt x="123408" y="697737"/>
                  </a:lnTo>
                  <a:lnTo>
                    <a:pt x="123984" y="697644"/>
                  </a:lnTo>
                  <a:lnTo>
                    <a:pt x="125666" y="697307"/>
                  </a:lnTo>
                  <a:lnTo>
                    <a:pt x="126171" y="697239"/>
                  </a:lnTo>
                  <a:lnTo>
                    <a:pt x="128702" y="696703"/>
                  </a:lnTo>
                  <a:lnTo>
                    <a:pt x="130319" y="698787"/>
                  </a:lnTo>
                  <a:lnTo>
                    <a:pt x="131388" y="698703"/>
                  </a:lnTo>
                  <a:lnTo>
                    <a:pt x="131781" y="699094"/>
                  </a:lnTo>
                  <a:lnTo>
                    <a:pt x="132001" y="698876"/>
                  </a:lnTo>
                  <a:lnTo>
                    <a:pt x="132289" y="698701"/>
                  </a:lnTo>
                  <a:lnTo>
                    <a:pt x="132586" y="698522"/>
                  </a:lnTo>
                  <a:lnTo>
                    <a:pt x="132723" y="697628"/>
                  </a:lnTo>
                  <a:lnTo>
                    <a:pt x="135061" y="696390"/>
                  </a:lnTo>
                  <a:lnTo>
                    <a:pt x="134709" y="693299"/>
                  </a:lnTo>
                  <a:lnTo>
                    <a:pt x="134927" y="692250"/>
                  </a:lnTo>
                  <a:lnTo>
                    <a:pt x="135160" y="692217"/>
                  </a:lnTo>
                  <a:lnTo>
                    <a:pt x="135978" y="692078"/>
                  </a:lnTo>
                  <a:lnTo>
                    <a:pt x="136195" y="692033"/>
                  </a:lnTo>
                  <a:lnTo>
                    <a:pt x="137527" y="692199"/>
                  </a:lnTo>
                  <a:lnTo>
                    <a:pt x="137655" y="692105"/>
                  </a:lnTo>
                  <a:lnTo>
                    <a:pt x="138268" y="691709"/>
                  </a:lnTo>
                  <a:lnTo>
                    <a:pt x="138484" y="691652"/>
                  </a:lnTo>
                  <a:lnTo>
                    <a:pt x="138841" y="691580"/>
                  </a:lnTo>
                  <a:lnTo>
                    <a:pt x="139709" y="691222"/>
                  </a:lnTo>
                  <a:lnTo>
                    <a:pt x="139863" y="691107"/>
                  </a:lnTo>
                  <a:lnTo>
                    <a:pt x="140622" y="690762"/>
                  </a:lnTo>
                  <a:lnTo>
                    <a:pt x="143481" y="690441"/>
                  </a:lnTo>
                  <a:lnTo>
                    <a:pt x="144630" y="690306"/>
                  </a:lnTo>
                  <a:lnTo>
                    <a:pt x="147402" y="689952"/>
                  </a:lnTo>
                  <a:lnTo>
                    <a:pt x="147920" y="690100"/>
                  </a:lnTo>
                  <a:lnTo>
                    <a:pt x="148084" y="689895"/>
                  </a:lnTo>
                  <a:lnTo>
                    <a:pt x="155863" y="689639"/>
                  </a:lnTo>
                  <a:lnTo>
                    <a:pt x="155996" y="689551"/>
                  </a:lnTo>
                  <a:lnTo>
                    <a:pt x="156095" y="689192"/>
                  </a:lnTo>
                  <a:lnTo>
                    <a:pt x="156324" y="688426"/>
                  </a:lnTo>
                  <a:lnTo>
                    <a:pt x="156967" y="686560"/>
                  </a:lnTo>
                  <a:lnTo>
                    <a:pt x="157715" y="685650"/>
                  </a:lnTo>
                  <a:lnTo>
                    <a:pt x="157709" y="682617"/>
                  </a:lnTo>
                  <a:lnTo>
                    <a:pt x="157353" y="678627"/>
                  </a:lnTo>
                  <a:lnTo>
                    <a:pt x="155375" y="677907"/>
                  </a:lnTo>
                  <a:lnTo>
                    <a:pt x="154418" y="676647"/>
                  </a:lnTo>
                  <a:lnTo>
                    <a:pt x="156808" y="675684"/>
                  </a:lnTo>
                  <a:lnTo>
                    <a:pt x="157348" y="674805"/>
                  </a:lnTo>
                  <a:lnTo>
                    <a:pt x="155657" y="672876"/>
                  </a:lnTo>
                  <a:lnTo>
                    <a:pt x="156055" y="670719"/>
                  </a:lnTo>
                  <a:lnTo>
                    <a:pt x="154795" y="670668"/>
                  </a:lnTo>
                  <a:lnTo>
                    <a:pt x="154550" y="670512"/>
                  </a:lnTo>
                  <a:lnTo>
                    <a:pt x="154228" y="670728"/>
                  </a:lnTo>
                  <a:lnTo>
                    <a:pt x="153735" y="673102"/>
                  </a:lnTo>
                  <a:lnTo>
                    <a:pt x="154124" y="675032"/>
                  </a:lnTo>
                  <a:lnTo>
                    <a:pt x="153802" y="676304"/>
                  </a:lnTo>
                  <a:lnTo>
                    <a:pt x="153293" y="676842"/>
                  </a:lnTo>
                  <a:lnTo>
                    <a:pt x="150153" y="676851"/>
                  </a:lnTo>
                  <a:lnTo>
                    <a:pt x="149223" y="676459"/>
                  </a:lnTo>
                  <a:lnTo>
                    <a:pt x="148155" y="675013"/>
                  </a:lnTo>
                  <a:lnTo>
                    <a:pt x="149945" y="669206"/>
                  </a:lnTo>
                  <a:lnTo>
                    <a:pt x="150718" y="667704"/>
                  </a:lnTo>
                  <a:lnTo>
                    <a:pt x="151059" y="665710"/>
                  </a:lnTo>
                  <a:lnTo>
                    <a:pt x="150650" y="664762"/>
                  </a:lnTo>
                  <a:lnTo>
                    <a:pt x="149164" y="665082"/>
                  </a:lnTo>
                  <a:lnTo>
                    <a:pt x="148065" y="664875"/>
                  </a:lnTo>
                  <a:lnTo>
                    <a:pt x="147363" y="665156"/>
                  </a:lnTo>
                  <a:lnTo>
                    <a:pt x="147202" y="665221"/>
                  </a:lnTo>
                  <a:lnTo>
                    <a:pt x="147052" y="665211"/>
                  </a:lnTo>
                  <a:lnTo>
                    <a:pt x="146378" y="665635"/>
                  </a:lnTo>
                  <a:lnTo>
                    <a:pt x="146226" y="665997"/>
                  </a:lnTo>
                  <a:lnTo>
                    <a:pt x="144536" y="666731"/>
                  </a:lnTo>
                  <a:lnTo>
                    <a:pt x="143778" y="666615"/>
                  </a:lnTo>
                  <a:lnTo>
                    <a:pt x="143559" y="666513"/>
                  </a:lnTo>
                  <a:lnTo>
                    <a:pt x="143374" y="666440"/>
                  </a:lnTo>
                  <a:lnTo>
                    <a:pt x="143131" y="666407"/>
                  </a:lnTo>
                  <a:lnTo>
                    <a:pt x="142303" y="666138"/>
                  </a:lnTo>
                  <a:lnTo>
                    <a:pt x="141986" y="664823"/>
                  </a:lnTo>
                  <a:lnTo>
                    <a:pt x="140620" y="663419"/>
                  </a:lnTo>
                  <a:lnTo>
                    <a:pt x="140347" y="663158"/>
                  </a:lnTo>
                  <a:lnTo>
                    <a:pt x="140019" y="662891"/>
                  </a:lnTo>
                  <a:lnTo>
                    <a:pt x="139746" y="662542"/>
                  </a:lnTo>
                  <a:lnTo>
                    <a:pt x="139574" y="662541"/>
                  </a:lnTo>
                  <a:lnTo>
                    <a:pt x="138693" y="661584"/>
                  </a:lnTo>
                  <a:lnTo>
                    <a:pt x="137519" y="661323"/>
                  </a:lnTo>
                  <a:lnTo>
                    <a:pt x="136926" y="660848"/>
                  </a:lnTo>
                  <a:lnTo>
                    <a:pt x="136477" y="660570"/>
                  </a:lnTo>
                  <a:lnTo>
                    <a:pt x="136515" y="660843"/>
                  </a:lnTo>
                  <a:lnTo>
                    <a:pt x="136283" y="661342"/>
                  </a:lnTo>
                  <a:lnTo>
                    <a:pt x="136628" y="663856"/>
                  </a:lnTo>
                  <a:lnTo>
                    <a:pt x="140223" y="663300"/>
                  </a:lnTo>
                  <a:lnTo>
                    <a:pt x="141983" y="665202"/>
                  </a:lnTo>
                  <a:lnTo>
                    <a:pt x="142141" y="666359"/>
                  </a:lnTo>
                  <a:lnTo>
                    <a:pt x="143064" y="666638"/>
                  </a:lnTo>
                  <a:lnTo>
                    <a:pt x="143202" y="669365"/>
                  </a:lnTo>
                  <a:lnTo>
                    <a:pt x="142726" y="671165"/>
                  </a:lnTo>
                  <a:lnTo>
                    <a:pt x="142582" y="671542"/>
                  </a:lnTo>
                  <a:lnTo>
                    <a:pt x="141598" y="674481"/>
                  </a:lnTo>
                  <a:lnTo>
                    <a:pt x="141229" y="675547"/>
                  </a:lnTo>
                  <a:lnTo>
                    <a:pt x="141138" y="675810"/>
                  </a:lnTo>
                  <a:lnTo>
                    <a:pt x="140621" y="675805"/>
                  </a:lnTo>
                  <a:lnTo>
                    <a:pt x="139910" y="676101"/>
                  </a:lnTo>
                  <a:lnTo>
                    <a:pt x="139757" y="676202"/>
                  </a:lnTo>
                  <a:lnTo>
                    <a:pt x="139395" y="676299"/>
                  </a:lnTo>
                  <a:lnTo>
                    <a:pt x="139105" y="676604"/>
                  </a:lnTo>
                  <a:lnTo>
                    <a:pt x="139038" y="676803"/>
                  </a:lnTo>
                  <a:lnTo>
                    <a:pt x="138637" y="676588"/>
                  </a:lnTo>
                  <a:lnTo>
                    <a:pt x="138604" y="675756"/>
                  </a:lnTo>
                  <a:lnTo>
                    <a:pt x="136936" y="673500"/>
                  </a:lnTo>
                  <a:lnTo>
                    <a:pt x="135692" y="673760"/>
                  </a:lnTo>
                  <a:lnTo>
                    <a:pt x="134495" y="673551"/>
                  </a:lnTo>
                  <a:lnTo>
                    <a:pt x="134162" y="673647"/>
                  </a:lnTo>
                  <a:lnTo>
                    <a:pt x="134041" y="673498"/>
                  </a:lnTo>
                  <a:lnTo>
                    <a:pt x="133899" y="673546"/>
                  </a:lnTo>
                  <a:lnTo>
                    <a:pt x="133702" y="673740"/>
                  </a:lnTo>
                  <a:lnTo>
                    <a:pt x="133544" y="673907"/>
                  </a:lnTo>
                  <a:lnTo>
                    <a:pt x="133395" y="674100"/>
                  </a:lnTo>
                  <a:lnTo>
                    <a:pt x="132543" y="673765"/>
                  </a:lnTo>
                  <a:lnTo>
                    <a:pt x="132357" y="673872"/>
                  </a:lnTo>
                  <a:lnTo>
                    <a:pt x="132343" y="673481"/>
                  </a:lnTo>
                  <a:lnTo>
                    <a:pt x="131947" y="673684"/>
                  </a:lnTo>
                  <a:lnTo>
                    <a:pt x="131048" y="675755"/>
                  </a:lnTo>
                  <a:lnTo>
                    <a:pt x="131446" y="677299"/>
                  </a:lnTo>
                  <a:lnTo>
                    <a:pt x="129060" y="680551"/>
                  </a:lnTo>
                  <a:lnTo>
                    <a:pt x="128361" y="682774"/>
                  </a:lnTo>
                  <a:lnTo>
                    <a:pt x="128509" y="683713"/>
                  </a:lnTo>
                  <a:lnTo>
                    <a:pt x="127964" y="684629"/>
                  </a:lnTo>
                  <a:lnTo>
                    <a:pt x="127876" y="684769"/>
                  </a:lnTo>
                  <a:lnTo>
                    <a:pt x="127595" y="684927"/>
                  </a:lnTo>
                  <a:lnTo>
                    <a:pt x="126386" y="684641"/>
                  </a:lnTo>
                  <a:lnTo>
                    <a:pt x="123810" y="685438"/>
                  </a:lnTo>
                  <a:lnTo>
                    <a:pt x="123075" y="684849"/>
                  </a:lnTo>
                  <a:lnTo>
                    <a:pt x="122240" y="684722"/>
                  </a:lnTo>
                  <a:lnTo>
                    <a:pt x="121927" y="684566"/>
                  </a:lnTo>
                  <a:lnTo>
                    <a:pt x="121641" y="684777"/>
                  </a:lnTo>
                  <a:lnTo>
                    <a:pt x="121427" y="684654"/>
                  </a:lnTo>
                  <a:lnTo>
                    <a:pt x="121258" y="685216"/>
                  </a:lnTo>
                  <a:lnTo>
                    <a:pt x="120418" y="685475"/>
                  </a:lnTo>
                  <a:lnTo>
                    <a:pt x="120182" y="685652"/>
                  </a:lnTo>
                  <a:lnTo>
                    <a:pt x="120151" y="685781"/>
                  </a:lnTo>
                  <a:lnTo>
                    <a:pt x="119780" y="685965"/>
                  </a:lnTo>
                  <a:lnTo>
                    <a:pt x="119127" y="686032"/>
                  </a:lnTo>
                  <a:lnTo>
                    <a:pt x="117360" y="685860"/>
                  </a:lnTo>
                  <a:lnTo>
                    <a:pt x="116656" y="684208"/>
                  </a:lnTo>
                  <a:lnTo>
                    <a:pt x="116887" y="682892"/>
                  </a:lnTo>
                  <a:lnTo>
                    <a:pt x="115166" y="682000"/>
                  </a:lnTo>
                  <a:lnTo>
                    <a:pt x="111165" y="678571"/>
                  </a:lnTo>
                  <a:lnTo>
                    <a:pt x="110656" y="676752"/>
                  </a:lnTo>
                  <a:lnTo>
                    <a:pt x="110716" y="673404"/>
                  </a:lnTo>
                  <a:lnTo>
                    <a:pt x="109420" y="670594"/>
                  </a:lnTo>
                  <a:lnTo>
                    <a:pt x="110238" y="669979"/>
                  </a:lnTo>
                  <a:lnTo>
                    <a:pt x="110678" y="668193"/>
                  </a:lnTo>
                  <a:lnTo>
                    <a:pt x="110407" y="664239"/>
                  </a:lnTo>
                  <a:lnTo>
                    <a:pt x="109794" y="664394"/>
                  </a:lnTo>
                  <a:lnTo>
                    <a:pt x="109641" y="664523"/>
                  </a:lnTo>
                  <a:lnTo>
                    <a:pt x="109337" y="664539"/>
                  </a:lnTo>
                  <a:lnTo>
                    <a:pt x="109575" y="664870"/>
                  </a:lnTo>
                  <a:lnTo>
                    <a:pt x="109429" y="665027"/>
                  </a:lnTo>
                  <a:lnTo>
                    <a:pt x="109084" y="664537"/>
                  </a:lnTo>
                  <a:lnTo>
                    <a:pt x="108931" y="664850"/>
                  </a:lnTo>
                  <a:lnTo>
                    <a:pt x="107854" y="665755"/>
                  </a:lnTo>
                  <a:lnTo>
                    <a:pt x="107704" y="665848"/>
                  </a:lnTo>
                  <a:lnTo>
                    <a:pt x="107407" y="666187"/>
                  </a:lnTo>
                  <a:lnTo>
                    <a:pt x="106793" y="666448"/>
                  </a:lnTo>
                  <a:lnTo>
                    <a:pt x="106262" y="666267"/>
                  </a:lnTo>
                  <a:lnTo>
                    <a:pt x="104418" y="666417"/>
                  </a:lnTo>
                  <a:lnTo>
                    <a:pt x="103688" y="666021"/>
                  </a:lnTo>
                  <a:lnTo>
                    <a:pt x="104174" y="664524"/>
                  </a:lnTo>
                  <a:lnTo>
                    <a:pt x="102631" y="662979"/>
                  </a:lnTo>
                  <a:lnTo>
                    <a:pt x="102861" y="660273"/>
                  </a:lnTo>
                  <a:lnTo>
                    <a:pt x="105055" y="657698"/>
                  </a:lnTo>
                  <a:lnTo>
                    <a:pt x="107228" y="656109"/>
                  </a:lnTo>
                  <a:lnTo>
                    <a:pt x="107699" y="653906"/>
                  </a:lnTo>
                  <a:lnTo>
                    <a:pt x="105676" y="654353"/>
                  </a:lnTo>
                  <a:lnTo>
                    <a:pt x="103964" y="653300"/>
                  </a:lnTo>
                  <a:lnTo>
                    <a:pt x="100325" y="652817"/>
                  </a:lnTo>
                  <a:lnTo>
                    <a:pt x="97971" y="651346"/>
                  </a:lnTo>
                  <a:lnTo>
                    <a:pt x="96472" y="651636"/>
                  </a:lnTo>
                  <a:lnTo>
                    <a:pt x="92234" y="648418"/>
                  </a:lnTo>
                  <a:lnTo>
                    <a:pt x="91884" y="647222"/>
                  </a:lnTo>
                  <a:lnTo>
                    <a:pt x="89771" y="644884"/>
                  </a:lnTo>
                  <a:lnTo>
                    <a:pt x="88388" y="643987"/>
                  </a:lnTo>
                  <a:lnTo>
                    <a:pt x="87091" y="641865"/>
                  </a:lnTo>
                  <a:lnTo>
                    <a:pt x="86562" y="639739"/>
                  </a:lnTo>
                  <a:lnTo>
                    <a:pt x="85629" y="638545"/>
                  </a:lnTo>
                  <a:lnTo>
                    <a:pt x="84737" y="636409"/>
                  </a:lnTo>
                  <a:lnTo>
                    <a:pt x="83671" y="635824"/>
                  </a:lnTo>
                  <a:lnTo>
                    <a:pt x="82550" y="634328"/>
                  </a:lnTo>
                  <a:lnTo>
                    <a:pt x="82077" y="632065"/>
                  </a:lnTo>
                  <a:lnTo>
                    <a:pt x="79774" y="629445"/>
                  </a:lnTo>
                  <a:lnTo>
                    <a:pt x="79697" y="628804"/>
                  </a:lnTo>
                  <a:lnTo>
                    <a:pt x="79680" y="628227"/>
                  </a:lnTo>
                  <a:lnTo>
                    <a:pt x="79663" y="627532"/>
                  </a:lnTo>
                  <a:lnTo>
                    <a:pt x="82958" y="624573"/>
                  </a:lnTo>
                  <a:lnTo>
                    <a:pt x="85401" y="622674"/>
                  </a:lnTo>
                  <a:lnTo>
                    <a:pt x="86251" y="618636"/>
                  </a:lnTo>
                  <a:lnTo>
                    <a:pt x="87379" y="616156"/>
                  </a:lnTo>
                  <a:lnTo>
                    <a:pt x="87894" y="613502"/>
                  </a:lnTo>
                  <a:lnTo>
                    <a:pt x="89790" y="609935"/>
                  </a:lnTo>
                  <a:lnTo>
                    <a:pt x="90983" y="608817"/>
                  </a:lnTo>
                  <a:lnTo>
                    <a:pt x="94810" y="606543"/>
                  </a:lnTo>
                  <a:lnTo>
                    <a:pt x="95133" y="606382"/>
                  </a:lnTo>
                  <a:lnTo>
                    <a:pt x="95318" y="606300"/>
                  </a:lnTo>
                  <a:lnTo>
                    <a:pt x="95957" y="605996"/>
                  </a:lnTo>
                  <a:lnTo>
                    <a:pt x="96553" y="605726"/>
                  </a:lnTo>
                  <a:lnTo>
                    <a:pt x="97095" y="605456"/>
                  </a:lnTo>
                  <a:lnTo>
                    <a:pt x="97366" y="605292"/>
                  </a:lnTo>
                  <a:lnTo>
                    <a:pt x="98010" y="604892"/>
                  </a:lnTo>
                  <a:lnTo>
                    <a:pt x="100198" y="603518"/>
                  </a:lnTo>
                  <a:lnTo>
                    <a:pt x="101988" y="602445"/>
                  </a:lnTo>
                  <a:lnTo>
                    <a:pt x="105265" y="598818"/>
                  </a:lnTo>
                  <a:lnTo>
                    <a:pt x="108052" y="596303"/>
                  </a:lnTo>
                  <a:lnTo>
                    <a:pt x="108614" y="596116"/>
                  </a:lnTo>
                  <a:lnTo>
                    <a:pt x="109476" y="595708"/>
                  </a:lnTo>
                  <a:lnTo>
                    <a:pt x="111253" y="594963"/>
                  </a:lnTo>
                  <a:lnTo>
                    <a:pt x="111452" y="594877"/>
                  </a:lnTo>
                  <a:lnTo>
                    <a:pt x="111744" y="594749"/>
                  </a:lnTo>
                  <a:lnTo>
                    <a:pt x="112399" y="594464"/>
                  </a:lnTo>
                  <a:lnTo>
                    <a:pt x="113067" y="594154"/>
                  </a:lnTo>
                  <a:lnTo>
                    <a:pt x="113694" y="593830"/>
                  </a:lnTo>
                  <a:lnTo>
                    <a:pt x="115874" y="592648"/>
                  </a:lnTo>
                  <a:lnTo>
                    <a:pt x="120215" y="589707"/>
                  </a:lnTo>
                  <a:lnTo>
                    <a:pt x="120553" y="589655"/>
                  </a:lnTo>
                  <a:lnTo>
                    <a:pt x="122337" y="588611"/>
                  </a:lnTo>
                  <a:lnTo>
                    <a:pt x="124009" y="587994"/>
                  </a:lnTo>
                  <a:lnTo>
                    <a:pt x="127554" y="586445"/>
                  </a:lnTo>
                  <a:lnTo>
                    <a:pt x="128027" y="586128"/>
                  </a:lnTo>
                  <a:lnTo>
                    <a:pt x="128585" y="585558"/>
                  </a:lnTo>
                  <a:lnTo>
                    <a:pt x="130896" y="582321"/>
                  </a:lnTo>
                  <a:lnTo>
                    <a:pt x="133480" y="577512"/>
                  </a:lnTo>
                  <a:lnTo>
                    <a:pt x="134952" y="573603"/>
                  </a:lnTo>
                  <a:lnTo>
                    <a:pt x="135648" y="571066"/>
                  </a:lnTo>
                  <a:lnTo>
                    <a:pt x="136206" y="570218"/>
                  </a:lnTo>
                  <a:lnTo>
                    <a:pt x="136368" y="570057"/>
                  </a:lnTo>
                  <a:lnTo>
                    <a:pt x="136732" y="569857"/>
                  </a:lnTo>
                  <a:lnTo>
                    <a:pt x="137005" y="569696"/>
                  </a:lnTo>
                  <a:lnTo>
                    <a:pt x="137369" y="569568"/>
                  </a:lnTo>
                  <a:lnTo>
                    <a:pt x="138088" y="569330"/>
                  </a:lnTo>
                  <a:lnTo>
                    <a:pt x="139419" y="569034"/>
                  </a:lnTo>
                  <a:lnTo>
                    <a:pt x="139941" y="568809"/>
                  </a:lnTo>
                  <a:lnTo>
                    <a:pt x="140345" y="568602"/>
                  </a:lnTo>
                  <a:lnTo>
                    <a:pt x="140839" y="568319"/>
                  </a:lnTo>
                  <a:lnTo>
                    <a:pt x="141318" y="568013"/>
                  </a:lnTo>
                  <a:lnTo>
                    <a:pt x="141734" y="567828"/>
                  </a:lnTo>
                  <a:lnTo>
                    <a:pt x="142049" y="567693"/>
                  </a:lnTo>
                  <a:lnTo>
                    <a:pt x="142257" y="567602"/>
                  </a:lnTo>
                  <a:lnTo>
                    <a:pt x="144110" y="566716"/>
                  </a:lnTo>
                  <a:lnTo>
                    <a:pt x="146446" y="565781"/>
                  </a:lnTo>
                  <a:lnTo>
                    <a:pt x="147053" y="565466"/>
                  </a:lnTo>
                  <a:lnTo>
                    <a:pt x="147193" y="565365"/>
                  </a:lnTo>
                  <a:lnTo>
                    <a:pt x="147333" y="565310"/>
                  </a:lnTo>
                  <a:lnTo>
                    <a:pt x="147742" y="565150"/>
                  </a:lnTo>
                  <a:lnTo>
                    <a:pt x="148680" y="564747"/>
                  </a:lnTo>
                  <a:lnTo>
                    <a:pt x="149544" y="564401"/>
                  </a:lnTo>
                  <a:lnTo>
                    <a:pt x="150574" y="563962"/>
                  </a:lnTo>
                  <a:lnTo>
                    <a:pt x="151640" y="563489"/>
                  </a:lnTo>
                  <a:lnTo>
                    <a:pt x="152248" y="562997"/>
                  </a:lnTo>
                  <a:lnTo>
                    <a:pt x="153814" y="561667"/>
                  </a:lnTo>
                  <a:lnTo>
                    <a:pt x="156893" y="558101"/>
                  </a:lnTo>
                  <a:lnTo>
                    <a:pt x="159311" y="554627"/>
                  </a:lnTo>
                  <a:lnTo>
                    <a:pt x="162409" y="550995"/>
                  </a:lnTo>
                  <a:lnTo>
                    <a:pt x="165046" y="546620"/>
                  </a:lnTo>
                  <a:lnTo>
                    <a:pt x="166914" y="545094"/>
                  </a:lnTo>
                  <a:lnTo>
                    <a:pt x="169385" y="542451"/>
                  </a:lnTo>
                  <a:lnTo>
                    <a:pt x="172787" y="539150"/>
                  </a:lnTo>
                  <a:lnTo>
                    <a:pt x="174800" y="536431"/>
                  </a:lnTo>
                  <a:lnTo>
                    <a:pt x="175452" y="536069"/>
                  </a:lnTo>
                  <a:lnTo>
                    <a:pt x="180097" y="530579"/>
                  </a:lnTo>
                  <a:lnTo>
                    <a:pt x="186613" y="523466"/>
                  </a:lnTo>
                  <a:lnTo>
                    <a:pt x="188080" y="522599"/>
                  </a:lnTo>
                  <a:lnTo>
                    <a:pt x="196954" y="515297"/>
                  </a:lnTo>
                  <a:lnTo>
                    <a:pt x="198060" y="513871"/>
                  </a:lnTo>
                  <a:lnTo>
                    <a:pt x="198364" y="513884"/>
                  </a:lnTo>
                  <a:lnTo>
                    <a:pt x="198641" y="513997"/>
                  </a:lnTo>
                  <a:lnTo>
                    <a:pt x="199548" y="514996"/>
                  </a:lnTo>
                  <a:lnTo>
                    <a:pt x="200589" y="515342"/>
                  </a:lnTo>
                  <a:lnTo>
                    <a:pt x="201593" y="517053"/>
                  </a:lnTo>
                  <a:lnTo>
                    <a:pt x="200840" y="519939"/>
                  </a:lnTo>
                  <a:lnTo>
                    <a:pt x="200864" y="521608"/>
                  </a:lnTo>
                  <a:lnTo>
                    <a:pt x="202688" y="523886"/>
                  </a:lnTo>
                  <a:lnTo>
                    <a:pt x="201323" y="525815"/>
                  </a:lnTo>
                  <a:lnTo>
                    <a:pt x="202347" y="528455"/>
                  </a:lnTo>
                  <a:lnTo>
                    <a:pt x="201686" y="530389"/>
                  </a:lnTo>
                  <a:lnTo>
                    <a:pt x="201896" y="532211"/>
                  </a:lnTo>
                  <a:lnTo>
                    <a:pt x="204290" y="535545"/>
                  </a:lnTo>
                  <a:lnTo>
                    <a:pt x="204860" y="538260"/>
                  </a:lnTo>
                  <a:lnTo>
                    <a:pt x="207423" y="540234"/>
                  </a:lnTo>
                  <a:lnTo>
                    <a:pt x="207422" y="541660"/>
                  </a:lnTo>
                  <a:lnTo>
                    <a:pt x="208512" y="542010"/>
                  </a:lnTo>
                  <a:lnTo>
                    <a:pt x="208649" y="543834"/>
                  </a:lnTo>
                  <a:lnTo>
                    <a:pt x="207944" y="544649"/>
                  </a:lnTo>
                  <a:lnTo>
                    <a:pt x="208444" y="548242"/>
                  </a:lnTo>
                  <a:lnTo>
                    <a:pt x="211446" y="548391"/>
                  </a:lnTo>
                  <a:lnTo>
                    <a:pt x="212077" y="549859"/>
                  </a:lnTo>
                  <a:lnTo>
                    <a:pt x="211159" y="550589"/>
                  </a:lnTo>
                  <a:lnTo>
                    <a:pt x="211838" y="551914"/>
                  </a:lnTo>
                  <a:lnTo>
                    <a:pt x="211902" y="552350"/>
                  </a:lnTo>
                  <a:lnTo>
                    <a:pt x="211640" y="552873"/>
                  </a:lnTo>
                  <a:lnTo>
                    <a:pt x="210127" y="553422"/>
                  </a:lnTo>
                  <a:lnTo>
                    <a:pt x="209599" y="553411"/>
                  </a:lnTo>
                  <a:lnTo>
                    <a:pt x="209345" y="553431"/>
                  </a:lnTo>
                  <a:lnTo>
                    <a:pt x="209049" y="554022"/>
                  </a:lnTo>
                  <a:lnTo>
                    <a:pt x="208521" y="555627"/>
                  </a:lnTo>
                  <a:lnTo>
                    <a:pt x="208366" y="556820"/>
                  </a:lnTo>
                  <a:lnTo>
                    <a:pt x="208145" y="557205"/>
                  </a:lnTo>
                  <a:lnTo>
                    <a:pt x="208379" y="557159"/>
                  </a:lnTo>
                  <a:lnTo>
                    <a:pt x="208668" y="557209"/>
                  </a:lnTo>
                  <a:lnTo>
                    <a:pt x="209102" y="557431"/>
                  </a:lnTo>
                  <a:lnTo>
                    <a:pt x="209426" y="557360"/>
                  </a:lnTo>
                  <a:lnTo>
                    <a:pt x="209609" y="557108"/>
                  </a:lnTo>
                  <a:lnTo>
                    <a:pt x="209597" y="556373"/>
                  </a:lnTo>
                  <a:lnTo>
                    <a:pt x="209733" y="556302"/>
                  </a:lnTo>
                  <a:lnTo>
                    <a:pt x="209929" y="556268"/>
                  </a:lnTo>
                  <a:lnTo>
                    <a:pt x="210106" y="556210"/>
                  </a:lnTo>
                  <a:lnTo>
                    <a:pt x="210373" y="556119"/>
                  </a:lnTo>
                  <a:lnTo>
                    <a:pt x="211239" y="556254"/>
                  </a:lnTo>
                  <a:lnTo>
                    <a:pt x="211548" y="555977"/>
                  </a:lnTo>
                  <a:lnTo>
                    <a:pt x="211628" y="555235"/>
                  </a:lnTo>
                  <a:lnTo>
                    <a:pt x="212260" y="554571"/>
                  </a:lnTo>
                  <a:lnTo>
                    <a:pt x="212101" y="553911"/>
                  </a:lnTo>
                  <a:lnTo>
                    <a:pt x="212820" y="553480"/>
                  </a:lnTo>
                  <a:lnTo>
                    <a:pt x="215490" y="551486"/>
                  </a:lnTo>
                  <a:lnTo>
                    <a:pt x="215085" y="547505"/>
                  </a:lnTo>
                  <a:lnTo>
                    <a:pt x="216627" y="546270"/>
                  </a:lnTo>
                  <a:lnTo>
                    <a:pt x="218049" y="543410"/>
                  </a:lnTo>
                  <a:lnTo>
                    <a:pt x="217695" y="542133"/>
                  </a:lnTo>
                  <a:lnTo>
                    <a:pt x="218777" y="541165"/>
                  </a:lnTo>
                  <a:lnTo>
                    <a:pt x="218038" y="539840"/>
                  </a:lnTo>
                  <a:lnTo>
                    <a:pt x="217703" y="537595"/>
                  </a:lnTo>
                  <a:lnTo>
                    <a:pt x="218764" y="536519"/>
                  </a:lnTo>
                  <a:lnTo>
                    <a:pt x="217402" y="534385"/>
                  </a:lnTo>
                  <a:lnTo>
                    <a:pt x="216237" y="533318"/>
                  </a:lnTo>
                  <a:lnTo>
                    <a:pt x="216610" y="531158"/>
                  </a:lnTo>
                  <a:lnTo>
                    <a:pt x="214785" y="529216"/>
                  </a:lnTo>
                  <a:lnTo>
                    <a:pt x="215271" y="524984"/>
                  </a:lnTo>
                  <a:lnTo>
                    <a:pt x="214086" y="522546"/>
                  </a:lnTo>
                  <a:lnTo>
                    <a:pt x="217015" y="520746"/>
                  </a:lnTo>
                  <a:lnTo>
                    <a:pt x="216442" y="519640"/>
                  </a:lnTo>
                  <a:lnTo>
                    <a:pt x="215736" y="515906"/>
                  </a:lnTo>
                  <a:lnTo>
                    <a:pt x="216718" y="513945"/>
                  </a:lnTo>
                  <a:lnTo>
                    <a:pt x="215031" y="512827"/>
                  </a:lnTo>
                  <a:lnTo>
                    <a:pt x="214770" y="512149"/>
                  </a:lnTo>
                  <a:lnTo>
                    <a:pt x="215828" y="511310"/>
                  </a:lnTo>
                  <a:lnTo>
                    <a:pt x="216867" y="509712"/>
                  </a:lnTo>
                  <a:lnTo>
                    <a:pt x="217036" y="509716"/>
                  </a:lnTo>
                  <a:lnTo>
                    <a:pt x="217236" y="509791"/>
                  </a:lnTo>
                  <a:lnTo>
                    <a:pt x="217746" y="510108"/>
                  </a:lnTo>
                  <a:lnTo>
                    <a:pt x="218028" y="509987"/>
                  </a:lnTo>
                  <a:lnTo>
                    <a:pt x="218071" y="509821"/>
                  </a:lnTo>
                  <a:lnTo>
                    <a:pt x="218041" y="509546"/>
                  </a:lnTo>
                  <a:lnTo>
                    <a:pt x="217753" y="509116"/>
                  </a:lnTo>
                  <a:lnTo>
                    <a:pt x="217874" y="508543"/>
                  </a:lnTo>
                  <a:lnTo>
                    <a:pt x="218681" y="508036"/>
                  </a:lnTo>
                  <a:lnTo>
                    <a:pt x="218816" y="506175"/>
                  </a:lnTo>
                  <a:lnTo>
                    <a:pt x="220147" y="504542"/>
                  </a:lnTo>
                  <a:lnTo>
                    <a:pt x="220365" y="501766"/>
                  </a:lnTo>
                  <a:lnTo>
                    <a:pt x="221002" y="501026"/>
                  </a:lnTo>
                  <a:lnTo>
                    <a:pt x="221631" y="497957"/>
                  </a:lnTo>
                  <a:lnTo>
                    <a:pt x="220922" y="492999"/>
                  </a:lnTo>
                  <a:lnTo>
                    <a:pt x="223461" y="490485"/>
                  </a:lnTo>
                  <a:lnTo>
                    <a:pt x="222967" y="486324"/>
                  </a:lnTo>
                  <a:lnTo>
                    <a:pt x="223499" y="484906"/>
                  </a:lnTo>
                  <a:lnTo>
                    <a:pt x="223862" y="484686"/>
                  </a:lnTo>
                  <a:lnTo>
                    <a:pt x="224223" y="484535"/>
                  </a:lnTo>
                  <a:lnTo>
                    <a:pt x="224608" y="484369"/>
                  </a:lnTo>
                  <a:lnTo>
                    <a:pt x="224787" y="484230"/>
                  </a:lnTo>
                  <a:lnTo>
                    <a:pt x="225034" y="484127"/>
                  </a:lnTo>
                  <a:lnTo>
                    <a:pt x="225186" y="484134"/>
                  </a:lnTo>
                  <a:lnTo>
                    <a:pt x="225763" y="484483"/>
                  </a:lnTo>
                  <a:lnTo>
                    <a:pt x="226063" y="484367"/>
                  </a:lnTo>
                  <a:lnTo>
                    <a:pt x="226249" y="484191"/>
                  </a:lnTo>
                  <a:lnTo>
                    <a:pt x="226305" y="483954"/>
                  </a:lnTo>
                  <a:lnTo>
                    <a:pt x="226126" y="483006"/>
                  </a:lnTo>
                  <a:lnTo>
                    <a:pt x="227003" y="481797"/>
                  </a:lnTo>
                  <a:lnTo>
                    <a:pt x="227342" y="479797"/>
                  </a:lnTo>
                  <a:lnTo>
                    <a:pt x="226319" y="479052"/>
                  </a:lnTo>
                  <a:lnTo>
                    <a:pt x="227173" y="478450"/>
                  </a:lnTo>
                  <a:lnTo>
                    <a:pt x="227186" y="476463"/>
                  </a:lnTo>
                  <a:lnTo>
                    <a:pt x="227324" y="476473"/>
                  </a:lnTo>
                  <a:lnTo>
                    <a:pt x="227583" y="476519"/>
                  </a:lnTo>
                  <a:lnTo>
                    <a:pt x="229256" y="476532"/>
                  </a:lnTo>
                  <a:lnTo>
                    <a:pt x="229585" y="476287"/>
                  </a:lnTo>
                  <a:lnTo>
                    <a:pt x="229902" y="475623"/>
                  </a:lnTo>
                  <a:lnTo>
                    <a:pt x="229596" y="473599"/>
                  </a:lnTo>
                  <a:lnTo>
                    <a:pt x="230630" y="470600"/>
                  </a:lnTo>
                  <a:lnTo>
                    <a:pt x="232169" y="468782"/>
                  </a:lnTo>
                  <a:lnTo>
                    <a:pt x="233374" y="466752"/>
                  </a:lnTo>
                  <a:lnTo>
                    <a:pt x="234359" y="464201"/>
                  </a:lnTo>
                  <a:lnTo>
                    <a:pt x="233913" y="462861"/>
                  </a:lnTo>
                  <a:lnTo>
                    <a:pt x="234731" y="461717"/>
                  </a:lnTo>
                  <a:lnTo>
                    <a:pt x="234556" y="460630"/>
                  </a:lnTo>
                  <a:lnTo>
                    <a:pt x="233343" y="458126"/>
                  </a:lnTo>
                  <a:lnTo>
                    <a:pt x="234030" y="457014"/>
                  </a:lnTo>
                  <a:lnTo>
                    <a:pt x="235922" y="456043"/>
                  </a:lnTo>
                  <a:lnTo>
                    <a:pt x="236783" y="452431"/>
                  </a:lnTo>
                  <a:lnTo>
                    <a:pt x="237804" y="451640"/>
                  </a:lnTo>
                  <a:lnTo>
                    <a:pt x="239728" y="450717"/>
                  </a:lnTo>
                  <a:lnTo>
                    <a:pt x="240136" y="450772"/>
                  </a:lnTo>
                  <a:lnTo>
                    <a:pt x="240558" y="450995"/>
                  </a:lnTo>
                  <a:lnTo>
                    <a:pt x="242884" y="452623"/>
                  </a:lnTo>
                  <a:lnTo>
                    <a:pt x="244610" y="452841"/>
                  </a:lnTo>
                  <a:lnTo>
                    <a:pt x="244944" y="452721"/>
                  </a:lnTo>
                  <a:lnTo>
                    <a:pt x="245168" y="452477"/>
                  </a:lnTo>
                  <a:lnTo>
                    <a:pt x="245579" y="452096"/>
                  </a:lnTo>
                  <a:lnTo>
                    <a:pt x="245964" y="451844"/>
                  </a:lnTo>
                  <a:lnTo>
                    <a:pt x="246150" y="451778"/>
                  </a:lnTo>
                  <a:lnTo>
                    <a:pt x="246413" y="451758"/>
                  </a:lnTo>
                  <a:lnTo>
                    <a:pt x="247201" y="451777"/>
                  </a:lnTo>
                  <a:lnTo>
                    <a:pt x="248242" y="451527"/>
                  </a:lnTo>
                  <a:lnTo>
                    <a:pt x="248220" y="453925"/>
                  </a:lnTo>
                  <a:lnTo>
                    <a:pt x="249667" y="454918"/>
                  </a:lnTo>
                  <a:lnTo>
                    <a:pt x="253216" y="456473"/>
                  </a:lnTo>
                  <a:lnTo>
                    <a:pt x="253417" y="456353"/>
                  </a:lnTo>
                  <a:lnTo>
                    <a:pt x="253567" y="456077"/>
                  </a:lnTo>
                  <a:lnTo>
                    <a:pt x="253738" y="455688"/>
                  </a:lnTo>
                  <a:lnTo>
                    <a:pt x="254263" y="454997"/>
                  </a:lnTo>
                  <a:lnTo>
                    <a:pt x="254451" y="454905"/>
                  </a:lnTo>
                  <a:lnTo>
                    <a:pt x="254686" y="454833"/>
                  </a:lnTo>
                  <a:lnTo>
                    <a:pt x="255652" y="454714"/>
                  </a:lnTo>
                  <a:lnTo>
                    <a:pt x="255862" y="454607"/>
                  </a:lnTo>
                  <a:lnTo>
                    <a:pt x="255972" y="454462"/>
                  </a:lnTo>
                  <a:lnTo>
                    <a:pt x="255955" y="453182"/>
                  </a:lnTo>
                  <a:lnTo>
                    <a:pt x="256178" y="452654"/>
                  </a:lnTo>
                  <a:lnTo>
                    <a:pt x="257603" y="450631"/>
                  </a:lnTo>
                  <a:lnTo>
                    <a:pt x="257901" y="450392"/>
                  </a:lnTo>
                  <a:lnTo>
                    <a:pt x="258165" y="450376"/>
                  </a:lnTo>
                  <a:lnTo>
                    <a:pt x="258924" y="450647"/>
                  </a:lnTo>
                  <a:lnTo>
                    <a:pt x="259477" y="450524"/>
                  </a:lnTo>
                  <a:lnTo>
                    <a:pt x="259801" y="450262"/>
                  </a:lnTo>
                  <a:lnTo>
                    <a:pt x="259900" y="450061"/>
                  </a:lnTo>
                  <a:lnTo>
                    <a:pt x="259654" y="448418"/>
                  </a:lnTo>
                  <a:lnTo>
                    <a:pt x="260245" y="447510"/>
                  </a:lnTo>
                  <a:lnTo>
                    <a:pt x="260336" y="445155"/>
                  </a:lnTo>
                  <a:lnTo>
                    <a:pt x="259441" y="444682"/>
                  </a:lnTo>
                  <a:lnTo>
                    <a:pt x="260292" y="442431"/>
                  </a:lnTo>
                  <a:lnTo>
                    <a:pt x="259506" y="441303"/>
                  </a:lnTo>
                  <a:lnTo>
                    <a:pt x="262289" y="437974"/>
                  </a:lnTo>
                  <a:lnTo>
                    <a:pt x="261887" y="436241"/>
                  </a:lnTo>
                  <a:lnTo>
                    <a:pt x="262673" y="435498"/>
                  </a:lnTo>
                  <a:lnTo>
                    <a:pt x="263364" y="433318"/>
                  </a:lnTo>
                  <a:lnTo>
                    <a:pt x="263525" y="431494"/>
                  </a:lnTo>
                  <a:lnTo>
                    <a:pt x="262218" y="430086"/>
                  </a:lnTo>
                  <a:lnTo>
                    <a:pt x="262405" y="427127"/>
                  </a:lnTo>
                  <a:lnTo>
                    <a:pt x="262154" y="425978"/>
                  </a:lnTo>
                  <a:lnTo>
                    <a:pt x="263060" y="424059"/>
                  </a:lnTo>
                  <a:lnTo>
                    <a:pt x="260367" y="420913"/>
                  </a:lnTo>
                  <a:lnTo>
                    <a:pt x="261182" y="419258"/>
                  </a:lnTo>
                  <a:lnTo>
                    <a:pt x="260141" y="419022"/>
                  </a:lnTo>
                  <a:lnTo>
                    <a:pt x="259435" y="416447"/>
                  </a:lnTo>
                  <a:lnTo>
                    <a:pt x="260833" y="415576"/>
                  </a:lnTo>
                  <a:lnTo>
                    <a:pt x="260560" y="413486"/>
                  </a:lnTo>
                  <a:lnTo>
                    <a:pt x="260768" y="410520"/>
                  </a:lnTo>
                  <a:lnTo>
                    <a:pt x="258885" y="410324"/>
                  </a:lnTo>
                  <a:lnTo>
                    <a:pt x="258446" y="409297"/>
                  </a:lnTo>
                  <a:lnTo>
                    <a:pt x="257430" y="408327"/>
                  </a:lnTo>
                  <a:lnTo>
                    <a:pt x="256898" y="407433"/>
                  </a:lnTo>
                  <a:lnTo>
                    <a:pt x="256901" y="406924"/>
                  </a:lnTo>
                  <a:lnTo>
                    <a:pt x="256851" y="406686"/>
                  </a:lnTo>
                  <a:lnTo>
                    <a:pt x="256476" y="406776"/>
                  </a:lnTo>
                  <a:lnTo>
                    <a:pt x="256167" y="407805"/>
                  </a:lnTo>
                  <a:lnTo>
                    <a:pt x="255969" y="407972"/>
                  </a:lnTo>
                  <a:lnTo>
                    <a:pt x="255803" y="408060"/>
                  </a:lnTo>
                  <a:lnTo>
                    <a:pt x="255569" y="408083"/>
                  </a:lnTo>
                  <a:lnTo>
                    <a:pt x="254630" y="407157"/>
                  </a:lnTo>
                  <a:lnTo>
                    <a:pt x="253842" y="404304"/>
                  </a:lnTo>
                  <a:lnTo>
                    <a:pt x="254140" y="402616"/>
                  </a:lnTo>
                  <a:lnTo>
                    <a:pt x="254493" y="402399"/>
                  </a:lnTo>
                  <a:lnTo>
                    <a:pt x="254705" y="402377"/>
                  </a:lnTo>
                  <a:lnTo>
                    <a:pt x="256245" y="402865"/>
                  </a:lnTo>
                  <a:lnTo>
                    <a:pt x="257880" y="404792"/>
                  </a:lnTo>
                  <a:lnTo>
                    <a:pt x="257596" y="406297"/>
                  </a:lnTo>
                  <a:lnTo>
                    <a:pt x="257970" y="406644"/>
                  </a:lnTo>
                  <a:lnTo>
                    <a:pt x="258250" y="406450"/>
                  </a:lnTo>
                  <a:lnTo>
                    <a:pt x="258434" y="406145"/>
                  </a:lnTo>
                  <a:lnTo>
                    <a:pt x="258499" y="404824"/>
                  </a:lnTo>
                  <a:lnTo>
                    <a:pt x="259883" y="402568"/>
                  </a:lnTo>
                  <a:lnTo>
                    <a:pt x="259624" y="399224"/>
                  </a:lnTo>
                  <a:lnTo>
                    <a:pt x="260152" y="397462"/>
                  </a:lnTo>
                  <a:lnTo>
                    <a:pt x="258796" y="396411"/>
                  </a:lnTo>
                  <a:lnTo>
                    <a:pt x="259904" y="394358"/>
                  </a:lnTo>
                  <a:lnTo>
                    <a:pt x="260338" y="392400"/>
                  </a:lnTo>
                  <a:lnTo>
                    <a:pt x="260004" y="389964"/>
                  </a:lnTo>
                  <a:lnTo>
                    <a:pt x="257759" y="388343"/>
                  </a:lnTo>
                  <a:lnTo>
                    <a:pt x="257190" y="387691"/>
                  </a:lnTo>
                  <a:lnTo>
                    <a:pt x="257122" y="387388"/>
                  </a:lnTo>
                  <a:lnTo>
                    <a:pt x="257107" y="387086"/>
                  </a:lnTo>
                  <a:lnTo>
                    <a:pt x="257094" y="386947"/>
                  </a:lnTo>
                  <a:lnTo>
                    <a:pt x="257532" y="386770"/>
                  </a:lnTo>
                  <a:lnTo>
                    <a:pt x="257978" y="386666"/>
                  </a:lnTo>
                  <a:lnTo>
                    <a:pt x="258463" y="386532"/>
                  </a:lnTo>
                  <a:lnTo>
                    <a:pt x="260090" y="386305"/>
                  </a:lnTo>
                  <a:lnTo>
                    <a:pt x="260501" y="386087"/>
                  </a:lnTo>
                  <a:lnTo>
                    <a:pt x="260794" y="385882"/>
                  </a:lnTo>
                  <a:lnTo>
                    <a:pt x="260997" y="384757"/>
                  </a:lnTo>
                  <a:lnTo>
                    <a:pt x="260145" y="383175"/>
                  </a:lnTo>
                  <a:lnTo>
                    <a:pt x="260520" y="383114"/>
                  </a:lnTo>
                  <a:lnTo>
                    <a:pt x="261087" y="383222"/>
                  </a:lnTo>
                  <a:lnTo>
                    <a:pt x="261336" y="383113"/>
                  </a:lnTo>
                  <a:lnTo>
                    <a:pt x="261430" y="382932"/>
                  </a:lnTo>
                  <a:lnTo>
                    <a:pt x="261450" y="382678"/>
                  </a:lnTo>
                  <a:lnTo>
                    <a:pt x="260426" y="380278"/>
                  </a:lnTo>
                  <a:lnTo>
                    <a:pt x="259362" y="379178"/>
                  </a:lnTo>
                  <a:lnTo>
                    <a:pt x="260132" y="377773"/>
                  </a:lnTo>
                  <a:lnTo>
                    <a:pt x="258485" y="376414"/>
                  </a:lnTo>
                  <a:lnTo>
                    <a:pt x="257467" y="374655"/>
                  </a:lnTo>
                  <a:lnTo>
                    <a:pt x="257878" y="373945"/>
                  </a:lnTo>
                  <a:lnTo>
                    <a:pt x="258281" y="373841"/>
                  </a:lnTo>
                  <a:lnTo>
                    <a:pt x="258731" y="373840"/>
                  </a:lnTo>
                  <a:lnTo>
                    <a:pt x="259138" y="373736"/>
                  </a:lnTo>
                  <a:lnTo>
                    <a:pt x="259502" y="373760"/>
                  </a:lnTo>
                  <a:lnTo>
                    <a:pt x="260562" y="374146"/>
                  </a:lnTo>
                  <a:lnTo>
                    <a:pt x="260714" y="373909"/>
                  </a:lnTo>
                  <a:lnTo>
                    <a:pt x="261245" y="373019"/>
                  </a:lnTo>
                  <a:lnTo>
                    <a:pt x="261237" y="371128"/>
                  </a:lnTo>
                  <a:lnTo>
                    <a:pt x="261915" y="370533"/>
                  </a:lnTo>
                  <a:lnTo>
                    <a:pt x="262313" y="370497"/>
                  </a:lnTo>
                  <a:lnTo>
                    <a:pt x="262790" y="370461"/>
                  </a:lnTo>
                  <a:lnTo>
                    <a:pt x="263562" y="370276"/>
                  </a:lnTo>
                  <a:lnTo>
                    <a:pt x="263922" y="370035"/>
                  </a:lnTo>
                  <a:lnTo>
                    <a:pt x="264260" y="369695"/>
                  </a:lnTo>
                  <a:lnTo>
                    <a:pt x="264734" y="368969"/>
                  </a:lnTo>
                  <a:lnTo>
                    <a:pt x="264573" y="366989"/>
                  </a:lnTo>
                  <a:lnTo>
                    <a:pt x="262576" y="365293"/>
                  </a:lnTo>
                  <a:lnTo>
                    <a:pt x="263357" y="364438"/>
                  </a:lnTo>
                  <a:lnTo>
                    <a:pt x="264125" y="364049"/>
                  </a:lnTo>
                  <a:lnTo>
                    <a:pt x="264292" y="364131"/>
                  </a:lnTo>
                  <a:lnTo>
                    <a:pt x="264461" y="364322"/>
                  </a:lnTo>
                  <a:lnTo>
                    <a:pt x="264739" y="364915"/>
                  </a:lnTo>
                  <a:lnTo>
                    <a:pt x="265977" y="365355"/>
                  </a:lnTo>
                  <a:lnTo>
                    <a:pt x="266433" y="365110"/>
                  </a:lnTo>
                  <a:lnTo>
                    <a:pt x="267347" y="364340"/>
                  </a:lnTo>
                  <a:lnTo>
                    <a:pt x="266757" y="363332"/>
                  </a:lnTo>
                  <a:lnTo>
                    <a:pt x="264908" y="363140"/>
                  </a:lnTo>
                  <a:lnTo>
                    <a:pt x="263324" y="362453"/>
                  </a:lnTo>
                  <a:lnTo>
                    <a:pt x="264248" y="360861"/>
                  </a:lnTo>
                  <a:lnTo>
                    <a:pt x="262428" y="359505"/>
                  </a:lnTo>
                  <a:lnTo>
                    <a:pt x="263859" y="358691"/>
                  </a:lnTo>
                  <a:lnTo>
                    <a:pt x="263935" y="356975"/>
                  </a:lnTo>
                  <a:lnTo>
                    <a:pt x="264431" y="356769"/>
                  </a:lnTo>
                  <a:lnTo>
                    <a:pt x="264858" y="356223"/>
                  </a:lnTo>
                  <a:lnTo>
                    <a:pt x="265238" y="355904"/>
                  </a:lnTo>
                  <a:lnTo>
                    <a:pt x="263866" y="356131"/>
                  </a:lnTo>
                  <a:lnTo>
                    <a:pt x="263331" y="356219"/>
                  </a:lnTo>
                  <a:lnTo>
                    <a:pt x="261653" y="354719"/>
                  </a:lnTo>
                  <a:lnTo>
                    <a:pt x="260263" y="354721"/>
                  </a:lnTo>
                  <a:lnTo>
                    <a:pt x="256163" y="352791"/>
                  </a:lnTo>
                  <a:lnTo>
                    <a:pt x="248480" y="347145"/>
                  </a:lnTo>
                  <a:lnTo>
                    <a:pt x="246281" y="343873"/>
                  </a:lnTo>
                  <a:lnTo>
                    <a:pt x="243554" y="339276"/>
                  </a:lnTo>
                  <a:lnTo>
                    <a:pt x="238525" y="338035"/>
                  </a:lnTo>
                  <a:lnTo>
                    <a:pt x="234275" y="336282"/>
                  </a:lnTo>
                  <a:lnTo>
                    <a:pt x="226068" y="334250"/>
                  </a:lnTo>
                  <a:lnTo>
                    <a:pt x="222887" y="333451"/>
                  </a:lnTo>
                  <a:lnTo>
                    <a:pt x="221476" y="332655"/>
                  </a:lnTo>
                  <a:lnTo>
                    <a:pt x="215897" y="329777"/>
                  </a:lnTo>
                  <a:lnTo>
                    <a:pt x="214658" y="329143"/>
                  </a:lnTo>
                  <a:lnTo>
                    <a:pt x="211856" y="326090"/>
                  </a:lnTo>
                  <a:lnTo>
                    <a:pt x="211537" y="325741"/>
                  </a:lnTo>
                  <a:lnTo>
                    <a:pt x="210309" y="324400"/>
                  </a:lnTo>
                  <a:lnTo>
                    <a:pt x="209598" y="323914"/>
                  </a:lnTo>
                  <a:lnTo>
                    <a:pt x="209179" y="323993"/>
                  </a:lnTo>
                  <a:lnTo>
                    <a:pt x="208520" y="324119"/>
                  </a:lnTo>
                  <a:lnTo>
                    <a:pt x="208112" y="324790"/>
                  </a:lnTo>
                  <a:lnTo>
                    <a:pt x="209209" y="328047"/>
                  </a:lnTo>
                  <a:lnTo>
                    <a:pt x="208950" y="329278"/>
                  </a:lnTo>
                  <a:lnTo>
                    <a:pt x="209614" y="331247"/>
                  </a:lnTo>
                  <a:lnTo>
                    <a:pt x="208766" y="332277"/>
                  </a:lnTo>
                  <a:lnTo>
                    <a:pt x="207640" y="332668"/>
                  </a:lnTo>
                  <a:lnTo>
                    <a:pt x="207281" y="333571"/>
                  </a:lnTo>
                  <a:lnTo>
                    <a:pt x="207122" y="333649"/>
                  </a:lnTo>
                  <a:lnTo>
                    <a:pt x="206714" y="333804"/>
                  </a:lnTo>
                  <a:lnTo>
                    <a:pt x="205968" y="333850"/>
                  </a:lnTo>
                  <a:lnTo>
                    <a:pt x="205292" y="333662"/>
                  </a:lnTo>
                  <a:lnTo>
                    <a:pt x="204954" y="333662"/>
                  </a:lnTo>
                  <a:lnTo>
                    <a:pt x="204740" y="333731"/>
                  </a:lnTo>
                  <a:lnTo>
                    <a:pt x="203529" y="336639"/>
                  </a:lnTo>
                  <a:lnTo>
                    <a:pt x="203688" y="338179"/>
                  </a:lnTo>
                  <a:lnTo>
                    <a:pt x="205377" y="338759"/>
                  </a:lnTo>
                  <a:lnTo>
                    <a:pt x="204041" y="340256"/>
                  </a:lnTo>
                  <a:lnTo>
                    <a:pt x="203783" y="341779"/>
                  </a:lnTo>
                  <a:lnTo>
                    <a:pt x="205035" y="344066"/>
                  </a:lnTo>
                  <a:lnTo>
                    <a:pt x="204002" y="344840"/>
                  </a:lnTo>
                  <a:lnTo>
                    <a:pt x="204027" y="346355"/>
                  </a:lnTo>
                  <a:lnTo>
                    <a:pt x="203471" y="347984"/>
                  </a:lnTo>
                  <a:lnTo>
                    <a:pt x="204465" y="349709"/>
                  </a:lnTo>
                  <a:lnTo>
                    <a:pt x="204018" y="350608"/>
                  </a:lnTo>
                  <a:lnTo>
                    <a:pt x="202861" y="351776"/>
                  </a:lnTo>
                  <a:lnTo>
                    <a:pt x="202603" y="351961"/>
                  </a:lnTo>
                  <a:lnTo>
                    <a:pt x="202395" y="352054"/>
                  </a:lnTo>
                  <a:lnTo>
                    <a:pt x="202226" y="352053"/>
                  </a:lnTo>
                  <a:lnTo>
                    <a:pt x="199778" y="350922"/>
                  </a:lnTo>
                  <a:lnTo>
                    <a:pt x="199082" y="348376"/>
                  </a:lnTo>
                  <a:lnTo>
                    <a:pt x="199484" y="347189"/>
                  </a:lnTo>
                  <a:lnTo>
                    <a:pt x="198350" y="346954"/>
                  </a:lnTo>
                  <a:lnTo>
                    <a:pt x="197823" y="346985"/>
                  </a:lnTo>
                  <a:lnTo>
                    <a:pt x="197176" y="346970"/>
                  </a:lnTo>
                  <a:lnTo>
                    <a:pt x="196379" y="346939"/>
                  </a:lnTo>
                  <a:lnTo>
                    <a:pt x="196030" y="347063"/>
                  </a:lnTo>
                  <a:lnTo>
                    <a:pt x="195462" y="347452"/>
                  </a:lnTo>
                  <a:lnTo>
                    <a:pt x="194713" y="347873"/>
                  </a:lnTo>
                  <a:lnTo>
                    <a:pt x="194080" y="348208"/>
                  </a:lnTo>
                  <a:lnTo>
                    <a:pt x="193296" y="346743"/>
                  </a:lnTo>
                  <a:lnTo>
                    <a:pt x="192527" y="346140"/>
                  </a:lnTo>
                  <a:lnTo>
                    <a:pt x="192207" y="346172"/>
                  </a:lnTo>
                  <a:lnTo>
                    <a:pt x="192017" y="346250"/>
                  </a:lnTo>
                  <a:lnTo>
                    <a:pt x="191828" y="346763"/>
                  </a:lnTo>
                  <a:lnTo>
                    <a:pt x="191788" y="347089"/>
                  </a:lnTo>
                  <a:lnTo>
                    <a:pt x="190470" y="346999"/>
                  </a:lnTo>
                  <a:lnTo>
                    <a:pt x="190290" y="346860"/>
                  </a:lnTo>
                  <a:lnTo>
                    <a:pt x="190020" y="346162"/>
                  </a:lnTo>
                  <a:lnTo>
                    <a:pt x="189277" y="345954"/>
                  </a:lnTo>
                  <a:lnTo>
                    <a:pt x="188699" y="345985"/>
                  </a:lnTo>
                  <a:lnTo>
                    <a:pt x="187911" y="346017"/>
                  </a:lnTo>
                  <a:lnTo>
                    <a:pt x="187832" y="346855"/>
                  </a:lnTo>
                  <a:lnTo>
                    <a:pt x="187971" y="347104"/>
                  </a:lnTo>
                  <a:lnTo>
                    <a:pt x="186906" y="348563"/>
                  </a:lnTo>
                  <a:lnTo>
                    <a:pt x="185852" y="349617"/>
                  </a:lnTo>
                  <a:lnTo>
                    <a:pt x="185514" y="349911"/>
                  </a:lnTo>
                  <a:lnTo>
                    <a:pt x="185286" y="350004"/>
                  </a:lnTo>
                  <a:lnTo>
                    <a:pt x="184779" y="349273"/>
                  </a:lnTo>
                  <a:lnTo>
                    <a:pt x="182924" y="348785"/>
                  </a:lnTo>
                  <a:lnTo>
                    <a:pt x="182592" y="348061"/>
                  </a:lnTo>
                  <a:lnTo>
                    <a:pt x="182284" y="347874"/>
                  </a:lnTo>
                  <a:lnTo>
                    <a:pt x="182017" y="347872"/>
                  </a:lnTo>
                  <a:lnTo>
                    <a:pt x="181818" y="347934"/>
                  </a:lnTo>
                  <a:lnTo>
                    <a:pt x="181700" y="348104"/>
                  </a:lnTo>
                  <a:lnTo>
                    <a:pt x="181482" y="348506"/>
                  </a:lnTo>
                  <a:lnTo>
                    <a:pt x="181333" y="348738"/>
                  </a:lnTo>
                  <a:lnTo>
                    <a:pt x="180996" y="348830"/>
                  </a:lnTo>
                  <a:lnTo>
                    <a:pt x="180629" y="348844"/>
                  </a:lnTo>
                  <a:lnTo>
                    <a:pt x="180163" y="348857"/>
                  </a:lnTo>
                  <a:lnTo>
                    <a:pt x="179866" y="348964"/>
                  </a:lnTo>
                  <a:lnTo>
                    <a:pt x="178398" y="351146"/>
                  </a:lnTo>
                  <a:lnTo>
                    <a:pt x="178061" y="351316"/>
                  </a:lnTo>
                  <a:lnTo>
                    <a:pt x="176904" y="351150"/>
                  </a:lnTo>
                  <a:lnTo>
                    <a:pt x="175521" y="348821"/>
                  </a:lnTo>
                  <a:lnTo>
                    <a:pt x="173438" y="348046"/>
                  </a:lnTo>
                  <a:lnTo>
                    <a:pt x="172521" y="347193"/>
                  </a:lnTo>
                  <a:lnTo>
                    <a:pt x="172391" y="346790"/>
                  </a:lnTo>
                  <a:lnTo>
                    <a:pt x="173034" y="342758"/>
                  </a:lnTo>
                  <a:lnTo>
                    <a:pt x="172645" y="341266"/>
                  </a:lnTo>
                  <a:lnTo>
                    <a:pt x="170937" y="340338"/>
                  </a:lnTo>
                  <a:lnTo>
                    <a:pt x="170668" y="339359"/>
                  </a:lnTo>
                  <a:lnTo>
                    <a:pt x="170613" y="339087"/>
                  </a:lnTo>
                  <a:lnTo>
                    <a:pt x="169584" y="339121"/>
                  </a:lnTo>
                  <a:lnTo>
                    <a:pt x="168326" y="337429"/>
                  </a:lnTo>
                  <a:lnTo>
                    <a:pt x="167767" y="335641"/>
                  </a:lnTo>
                  <a:lnTo>
                    <a:pt x="167019" y="335347"/>
                  </a:lnTo>
                  <a:lnTo>
                    <a:pt x="167622" y="332847"/>
                  </a:lnTo>
                  <a:lnTo>
                    <a:pt x="166246" y="331961"/>
                  </a:lnTo>
                  <a:lnTo>
                    <a:pt x="167412" y="329577"/>
                  </a:lnTo>
                  <a:lnTo>
                    <a:pt x="167756" y="326841"/>
                  </a:lnTo>
                  <a:lnTo>
                    <a:pt x="167197" y="326016"/>
                  </a:lnTo>
                  <a:lnTo>
                    <a:pt x="168484" y="324110"/>
                  </a:lnTo>
                  <a:lnTo>
                    <a:pt x="168743" y="324001"/>
                  </a:lnTo>
                  <a:lnTo>
                    <a:pt x="168973" y="324000"/>
                  </a:lnTo>
                  <a:lnTo>
                    <a:pt x="170121" y="324745"/>
                  </a:lnTo>
                  <a:lnTo>
                    <a:pt x="170921" y="326630"/>
                  </a:lnTo>
                  <a:lnTo>
                    <a:pt x="171081" y="328578"/>
                  </a:lnTo>
                  <a:lnTo>
                    <a:pt x="173601" y="329468"/>
                  </a:lnTo>
                  <a:lnTo>
                    <a:pt x="174229" y="331337"/>
                  </a:lnTo>
                  <a:lnTo>
                    <a:pt x="176231" y="332437"/>
                  </a:lnTo>
                  <a:lnTo>
                    <a:pt x="176438" y="332188"/>
                  </a:lnTo>
                  <a:lnTo>
                    <a:pt x="176652" y="331902"/>
                  </a:lnTo>
                  <a:lnTo>
                    <a:pt x="176796" y="331666"/>
                  </a:lnTo>
                  <a:lnTo>
                    <a:pt x="176915" y="330582"/>
                  </a:lnTo>
                  <a:lnTo>
                    <a:pt x="177487" y="329985"/>
                  </a:lnTo>
                  <a:lnTo>
                    <a:pt x="177828" y="329811"/>
                  </a:lnTo>
                  <a:lnTo>
                    <a:pt x="178106" y="329750"/>
                  </a:lnTo>
                  <a:lnTo>
                    <a:pt x="178376" y="329751"/>
                  </a:lnTo>
                  <a:lnTo>
                    <a:pt x="178702" y="329877"/>
                  </a:lnTo>
                  <a:lnTo>
                    <a:pt x="179650" y="329700"/>
                  </a:lnTo>
                  <a:lnTo>
                    <a:pt x="180078" y="329266"/>
                  </a:lnTo>
                  <a:lnTo>
                    <a:pt x="180617" y="328582"/>
                  </a:lnTo>
                  <a:lnTo>
                    <a:pt x="181668" y="326274"/>
                  </a:lnTo>
                  <a:lnTo>
                    <a:pt x="180934" y="325591"/>
                  </a:lnTo>
                  <a:lnTo>
                    <a:pt x="181544" y="321800"/>
                  </a:lnTo>
                  <a:lnTo>
                    <a:pt x="181405" y="320420"/>
                  </a:lnTo>
                  <a:lnTo>
                    <a:pt x="180279" y="318628"/>
                  </a:lnTo>
                  <a:lnTo>
                    <a:pt x="182816" y="317816"/>
                  </a:lnTo>
                  <a:lnTo>
                    <a:pt x="183006" y="315805"/>
                  </a:lnTo>
                  <a:lnTo>
                    <a:pt x="184284" y="315847"/>
                  </a:lnTo>
                  <a:lnTo>
                    <a:pt x="184784" y="315737"/>
                  </a:lnTo>
                  <a:lnTo>
                    <a:pt x="186888" y="315672"/>
                  </a:lnTo>
                  <a:lnTo>
                    <a:pt x="187055" y="315510"/>
                  </a:lnTo>
                  <a:lnTo>
                    <a:pt x="187110" y="315235"/>
                  </a:lnTo>
                  <a:lnTo>
                    <a:pt x="186219" y="313234"/>
                  </a:lnTo>
                  <a:lnTo>
                    <a:pt x="182651" y="309798"/>
                  </a:lnTo>
                  <a:lnTo>
                    <a:pt x="183092" y="307676"/>
                  </a:lnTo>
                  <a:lnTo>
                    <a:pt x="175066" y="295840"/>
                  </a:lnTo>
                  <a:lnTo>
                    <a:pt x="173651" y="294873"/>
                  </a:lnTo>
                  <a:lnTo>
                    <a:pt x="173119" y="292853"/>
                  </a:lnTo>
                  <a:lnTo>
                    <a:pt x="170992" y="290475"/>
                  </a:lnTo>
                  <a:lnTo>
                    <a:pt x="170103" y="287926"/>
                  </a:lnTo>
                  <a:lnTo>
                    <a:pt x="169897" y="287744"/>
                  </a:lnTo>
                  <a:lnTo>
                    <a:pt x="168150" y="286248"/>
                  </a:lnTo>
                  <a:lnTo>
                    <a:pt x="167617" y="282195"/>
                  </a:lnTo>
                  <a:lnTo>
                    <a:pt x="167970" y="279991"/>
                  </a:lnTo>
                  <a:lnTo>
                    <a:pt x="166642" y="278495"/>
                  </a:lnTo>
                  <a:lnTo>
                    <a:pt x="164341" y="271620"/>
                  </a:lnTo>
                  <a:lnTo>
                    <a:pt x="163320" y="269810"/>
                  </a:lnTo>
                  <a:lnTo>
                    <a:pt x="161217" y="266077"/>
                  </a:lnTo>
                  <a:lnTo>
                    <a:pt x="154826" y="254408"/>
                  </a:lnTo>
                  <a:lnTo>
                    <a:pt x="148400" y="242432"/>
                  </a:lnTo>
                  <a:lnTo>
                    <a:pt x="146877" y="239591"/>
                  </a:lnTo>
                  <a:close/>
                </a:path>
              </a:pathLst>
            </a:custGeom>
            <a:solidFill>
              <a:srgbClr val="AFD1E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67360" y="3599807"/>
              <a:ext cx="499770" cy="317652"/>
            </a:xfrm>
            <a:custGeom>
              <a:avLst/>
              <a:pathLst>
                <a:path w="499770" h="317652">
                  <a:moveTo>
                    <a:pt x="185565" y="24344"/>
                  </a:moveTo>
                  <a:lnTo>
                    <a:pt x="184903" y="26262"/>
                  </a:lnTo>
                  <a:lnTo>
                    <a:pt x="185361" y="27513"/>
                  </a:lnTo>
                  <a:lnTo>
                    <a:pt x="185131" y="29474"/>
                  </a:lnTo>
                  <a:lnTo>
                    <a:pt x="185680" y="29814"/>
                  </a:lnTo>
                  <a:lnTo>
                    <a:pt x="187301" y="28268"/>
                  </a:lnTo>
                  <a:lnTo>
                    <a:pt x="187981" y="29166"/>
                  </a:lnTo>
                  <a:lnTo>
                    <a:pt x="187927" y="31263"/>
                  </a:lnTo>
                  <a:lnTo>
                    <a:pt x="190583" y="33089"/>
                  </a:lnTo>
                  <a:lnTo>
                    <a:pt x="193714" y="34035"/>
                  </a:lnTo>
                  <a:lnTo>
                    <a:pt x="195362" y="37562"/>
                  </a:lnTo>
                  <a:lnTo>
                    <a:pt x="195869" y="39493"/>
                  </a:lnTo>
                  <a:lnTo>
                    <a:pt x="197416" y="40017"/>
                  </a:lnTo>
                  <a:lnTo>
                    <a:pt x="199389" y="38444"/>
                  </a:lnTo>
                  <a:lnTo>
                    <a:pt x="199832" y="39171"/>
                  </a:lnTo>
                  <a:lnTo>
                    <a:pt x="199164" y="42135"/>
                  </a:lnTo>
                  <a:lnTo>
                    <a:pt x="200145" y="44237"/>
                  </a:lnTo>
                  <a:lnTo>
                    <a:pt x="202283" y="45803"/>
                  </a:lnTo>
                  <a:lnTo>
                    <a:pt x="203160" y="47307"/>
                  </a:lnTo>
                  <a:lnTo>
                    <a:pt x="203397" y="49272"/>
                  </a:lnTo>
                  <a:lnTo>
                    <a:pt x="205259" y="51337"/>
                  </a:lnTo>
                  <a:lnTo>
                    <a:pt x="206799" y="51682"/>
                  </a:lnTo>
                  <a:lnTo>
                    <a:pt x="209072" y="49319"/>
                  </a:lnTo>
                  <a:lnTo>
                    <a:pt x="210675" y="49314"/>
                  </a:lnTo>
                  <a:lnTo>
                    <a:pt x="210874" y="50951"/>
                  </a:lnTo>
                  <a:lnTo>
                    <a:pt x="212397" y="49887"/>
                  </a:lnTo>
                  <a:lnTo>
                    <a:pt x="215678" y="51100"/>
                  </a:lnTo>
                  <a:lnTo>
                    <a:pt x="217360" y="53134"/>
                  </a:lnTo>
                  <a:lnTo>
                    <a:pt x="219787" y="54672"/>
                  </a:lnTo>
                  <a:lnTo>
                    <a:pt x="221339" y="56237"/>
                  </a:lnTo>
                  <a:lnTo>
                    <a:pt x="224508" y="56838"/>
                  </a:lnTo>
                  <a:lnTo>
                    <a:pt x="225279" y="58536"/>
                  </a:lnTo>
                  <a:lnTo>
                    <a:pt x="226548" y="58774"/>
                  </a:lnTo>
                  <a:lnTo>
                    <a:pt x="229275" y="57861"/>
                  </a:lnTo>
                  <a:lnTo>
                    <a:pt x="230824" y="58087"/>
                  </a:lnTo>
                  <a:lnTo>
                    <a:pt x="231974" y="61038"/>
                  </a:lnTo>
                  <a:lnTo>
                    <a:pt x="232846" y="61995"/>
                  </a:lnTo>
                  <a:lnTo>
                    <a:pt x="234541" y="62803"/>
                  </a:lnTo>
                  <a:lnTo>
                    <a:pt x="236697" y="61032"/>
                  </a:lnTo>
                  <a:lnTo>
                    <a:pt x="237688" y="61004"/>
                  </a:lnTo>
                  <a:lnTo>
                    <a:pt x="237852" y="63243"/>
                  </a:lnTo>
                  <a:lnTo>
                    <a:pt x="238841" y="64682"/>
                  </a:lnTo>
                  <a:lnTo>
                    <a:pt x="243707" y="68363"/>
                  </a:lnTo>
                  <a:lnTo>
                    <a:pt x="244893" y="67284"/>
                  </a:lnTo>
                  <a:lnTo>
                    <a:pt x="246869" y="67153"/>
                  </a:lnTo>
                  <a:lnTo>
                    <a:pt x="248359" y="67727"/>
                  </a:lnTo>
                  <a:lnTo>
                    <a:pt x="248484" y="68326"/>
                  </a:lnTo>
                  <a:lnTo>
                    <a:pt x="252174" y="70744"/>
                  </a:lnTo>
                  <a:lnTo>
                    <a:pt x="254552" y="72570"/>
                  </a:lnTo>
                  <a:lnTo>
                    <a:pt x="255405" y="70529"/>
                  </a:lnTo>
                  <a:lnTo>
                    <a:pt x="256779" y="69236"/>
                  </a:lnTo>
                  <a:lnTo>
                    <a:pt x="260264" y="69421"/>
                  </a:lnTo>
                  <a:lnTo>
                    <a:pt x="262282" y="69998"/>
                  </a:lnTo>
                  <a:lnTo>
                    <a:pt x="264328" y="68078"/>
                  </a:lnTo>
                  <a:lnTo>
                    <a:pt x="265671" y="68326"/>
                  </a:lnTo>
                  <a:lnTo>
                    <a:pt x="267481" y="68137"/>
                  </a:lnTo>
                  <a:lnTo>
                    <a:pt x="268687" y="66948"/>
                  </a:lnTo>
                  <a:lnTo>
                    <a:pt x="273019" y="67586"/>
                  </a:lnTo>
                  <a:lnTo>
                    <a:pt x="275170" y="69000"/>
                  </a:lnTo>
                  <a:lnTo>
                    <a:pt x="276823" y="69027"/>
                  </a:lnTo>
                  <a:lnTo>
                    <a:pt x="277747" y="69821"/>
                  </a:lnTo>
                  <a:lnTo>
                    <a:pt x="280914" y="70282"/>
                  </a:lnTo>
                  <a:lnTo>
                    <a:pt x="283034" y="70853"/>
                  </a:lnTo>
                  <a:lnTo>
                    <a:pt x="283580" y="69773"/>
                  </a:lnTo>
                  <a:lnTo>
                    <a:pt x="285362" y="68718"/>
                  </a:lnTo>
                  <a:lnTo>
                    <a:pt x="287400" y="68003"/>
                  </a:lnTo>
                  <a:lnTo>
                    <a:pt x="289018" y="66925"/>
                  </a:lnTo>
                  <a:lnTo>
                    <a:pt x="290168" y="67167"/>
                  </a:lnTo>
                  <a:lnTo>
                    <a:pt x="290830" y="68366"/>
                  </a:lnTo>
                  <a:lnTo>
                    <a:pt x="292309" y="67306"/>
                  </a:lnTo>
                  <a:lnTo>
                    <a:pt x="295426" y="67724"/>
                  </a:lnTo>
                  <a:lnTo>
                    <a:pt x="296034" y="68800"/>
                  </a:lnTo>
                  <a:lnTo>
                    <a:pt x="297445" y="68263"/>
                  </a:lnTo>
                  <a:lnTo>
                    <a:pt x="297237" y="66648"/>
                  </a:lnTo>
                  <a:lnTo>
                    <a:pt x="298001" y="65345"/>
                  </a:lnTo>
                  <a:lnTo>
                    <a:pt x="300122" y="64901"/>
                  </a:lnTo>
                  <a:lnTo>
                    <a:pt x="303029" y="67055"/>
                  </a:lnTo>
                  <a:lnTo>
                    <a:pt x="304897" y="66747"/>
                  </a:lnTo>
                  <a:lnTo>
                    <a:pt x="305590" y="68466"/>
                  </a:lnTo>
                  <a:lnTo>
                    <a:pt x="307622" y="68429"/>
                  </a:lnTo>
                  <a:lnTo>
                    <a:pt x="308194" y="65818"/>
                  </a:lnTo>
                  <a:lnTo>
                    <a:pt x="309069" y="65020"/>
                  </a:lnTo>
                  <a:lnTo>
                    <a:pt x="311589" y="64194"/>
                  </a:lnTo>
                  <a:lnTo>
                    <a:pt x="312539" y="64688"/>
                  </a:lnTo>
                  <a:lnTo>
                    <a:pt x="313170" y="66091"/>
                  </a:lnTo>
                  <a:lnTo>
                    <a:pt x="316967" y="69092"/>
                  </a:lnTo>
                  <a:lnTo>
                    <a:pt x="317182" y="70113"/>
                  </a:lnTo>
                  <a:lnTo>
                    <a:pt x="318882" y="70675"/>
                  </a:lnTo>
                  <a:lnTo>
                    <a:pt x="318402" y="72157"/>
                  </a:lnTo>
                  <a:lnTo>
                    <a:pt x="320324" y="74312"/>
                  </a:lnTo>
                  <a:lnTo>
                    <a:pt x="322188" y="74336"/>
                  </a:lnTo>
                  <a:lnTo>
                    <a:pt x="323556" y="75784"/>
                  </a:lnTo>
                  <a:lnTo>
                    <a:pt x="325546" y="76442"/>
                  </a:lnTo>
                  <a:lnTo>
                    <a:pt x="328268" y="74270"/>
                  </a:lnTo>
                  <a:lnTo>
                    <a:pt x="328866" y="74282"/>
                  </a:lnTo>
                  <a:lnTo>
                    <a:pt x="332070" y="71857"/>
                  </a:lnTo>
                  <a:lnTo>
                    <a:pt x="333373" y="72011"/>
                  </a:lnTo>
                  <a:lnTo>
                    <a:pt x="334921" y="71241"/>
                  </a:lnTo>
                  <a:lnTo>
                    <a:pt x="336099" y="69298"/>
                  </a:lnTo>
                  <a:lnTo>
                    <a:pt x="337612" y="69816"/>
                  </a:lnTo>
                  <a:lnTo>
                    <a:pt x="338173" y="68161"/>
                  </a:lnTo>
                  <a:lnTo>
                    <a:pt x="338943" y="67676"/>
                  </a:lnTo>
                  <a:lnTo>
                    <a:pt x="339883" y="65590"/>
                  </a:lnTo>
                  <a:lnTo>
                    <a:pt x="341798" y="65042"/>
                  </a:lnTo>
                  <a:lnTo>
                    <a:pt x="344212" y="65313"/>
                  </a:lnTo>
                  <a:lnTo>
                    <a:pt x="346439" y="67806"/>
                  </a:lnTo>
                  <a:lnTo>
                    <a:pt x="347566" y="69757"/>
                  </a:lnTo>
                  <a:lnTo>
                    <a:pt x="346781" y="70242"/>
                  </a:lnTo>
                  <a:lnTo>
                    <a:pt x="346483" y="72061"/>
                  </a:lnTo>
                  <a:lnTo>
                    <a:pt x="347282" y="72861"/>
                  </a:lnTo>
                  <a:lnTo>
                    <a:pt x="347699" y="74006"/>
                  </a:lnTo>
                  <a:lnTo>
                    <a:pt x="345841" y="75441"/>
                  </a:lnTo>
                  <a:lnTo>
                    <a:pt x="345549" y="77413"/>
                  </a:lnTo>
                  <a:lnTo>
                    <a:pt x="346406" y="80549"/>
                  </a:lnTo>
                  <a:lnTo>
                    <a:pt x="347853" y="81188"/>
                  </a:lnTo>
                  <a:lnTo>
                    <a:pt x="348381" y="82555"/>
                  </a:lnTo>
                  <a:lnTo>
                    <a:pt x="347119" y="84673"/>
                  </a:lnTo>
                  <a:lnTo>
                    <a:pt x="347278" y="86437"/>
                  </a:lnTo>
                  <a:lnTo>
                    <a:pt x="346257" y="88104"/>
                  </a:lnTo>
                  <a:lnTo>
                    <a:pt x="344461" y="87502"/>
                  </a:lnTo>
                  <a:lnTo>
                    <a:pt x="344797" y="90419"/>
                  </a:lnTo>
                  <a:lnTo>
                    <a:pt x="345972" y="91226"/>
                  </a:lnTo>
                  <a:lnTo>
                    <a:pt x="347122" y="92759"/>
                  </a:lnTo>
                  <a:lnTo>
                    <a:pt x="348897" y="94174"/>
                  </a:lnTo>
                  <a:lnTo>
                    <a:pt x="347517" y="95610"/>
                  </a:lnTo>
                  <a:lnTo>
                    <a:pt x="346714" y="97351"/>
                  </a:lnTo>
                  <a:lnTo>
                    <a:pt x="347532" y="98514"/>
                  </a:lnTo>
                  <a:lnTo>
                    <a:pt x="349363" y="98850"/>
                  </a:lnTo>
                  <a:lnTo>
                    <a:pt x="350465" y="99832"/>
                  </a:lnTo>
                  <a:lnTo>
                    <a:pt x="349790" y="102065"/>
                  </a:lnTo>
                  <a:lnTo>
                    <a:pt x="351555" y="103028"/>
                  </a:lnTo>
                  <a:lnTo>
                    <a:pt x="351475" y="106023"/>
                  </a:lnTo>
                  <a:lnTo>
                    <a:pt x="352124" y="108069"/>
                  </a:lnTo>
                  <a:lnTo>
                    <a:pt x="353260" y="108878"/>
                  </a:lnTo>
                  <a:lnTo>
                    <a:pt x="355677" y="108251"/>
                  </a:lnTo>
                  <a:lnTo>
                    <a:pt x="357236" y="105970"/>
                  </a:lnTo>
                  <a:lnTo>
                    <a:pt x="359442" y="107730"/>
                  </a:lnTo>
                  <a:lnTo>
                    <a:pt x="358934" y="109980"/>
                  </a:lnTo>
                  <a:lnTo>
                    <a:pt x="359293" y="112441"/>
                  </a:lnTo>
                  <a:lnTo>
                    <a:pt x="360113" y="113063"/>
                  </a:lnTo>
                  <a:lnTo>
                    <a:pt x="360986" y="115463"/>
                  </a:lnTo>
                  <a:lnTo>
                    <a:pt x="361617" y="115737"/>
                  </a:lnTo>
                  <a:lnTo>
                    <a:pt x="363351" y="114230"/>
                  </a:lnTo>
                  <a:lnTo>
                    <a:pt x="366132" y="114088"/>
                  </a:lnTo>
                  <a:lnTo>
                    <a:pt x="366979" y="113139"/>
                  </a:lnTo>
                  <a:lnTo>
                    <a:pt x="368026" y="113388"/>
                  </a:lnTo>
                  <a:lnTo>
                    <a:pt x="369242" y="111666"/>
                  </a:lnTo>
                  <a:lnTo>
                    <a:pt x="369930" y="111570"/>
                  </a:lnTo>
                  <a:lnTo>
                    <a:pt x="370959" y="108774"/>
                  </a:lnTo>
                  <a:lnTo>
                    <a:pt x="372810" y="108899"/>
                  </a:lnTo>
                  <a:lnTo>
                    <a:pt x="374238" y="107992"/>
                  </a:lnTo>
                  <a:lnTo>
                    <a:pt x="376587" y="109548"/>
                  </a:lnTo>
                  <a:lnTo>
                    <a:pt x="377498" y="109471"/>
                  </a:lnTo>
                  <a:lnTo>
                    <a:pt x="379360" y="112854"/>
                  </a:lnTo>
                  <a:lnTo>
                    <a:pt x="381190" y="115586"/>
                  </a:lnTo>
                  <a:lnTo>
                    <a:pt x="384890" y="115358"/>
                  </a:lnTo>
                  <a:lnTo>
                    <a:pt x="387438" y="116445"/>
                  </a:lnTo>
                  <a:lnTo>
                    <a:pt x="388297" y="116017"/>
                  </a:lnTo>
                  <a:lnTo>
                    <a:pt x="391081" y="117418"/>
                  </a:lnTo>
                  <a:lnTo>
                    <a:pt x="392723" y="116441"/>
                  </a:lnTo>
                  <a:lnTo>
                    <a:pt x="393813" y="116835"/>
                  </a:lnTo>
                  <a:lnTo>
                    <a:pt x="395091" y="116454"/>
                  </a:lnTo>
                  <a:lnTo>
                    <a:pt x="394812" y="115270"/>
                  </a:lnTo>
                  <a:lnTo>
                    <a:pt x="395907" y="114476"/>
                  </a:lnTo>
                  <a:lnTo>
                    <a:pt x="396716" y="116466"/>
                  </a:lnTo>
                  <a:lnTo>
                    <a:pt x="399001" y="114476"/>
                  </a:lnTo>
                  <a:lnTo>
                    <a:pt x="400083" y="114808"/>
                  </a:lnTo>
                  <a:lnTo>
                    <a:pt x="399771" y="119058"/>
                  </a:lnTo>
                  <a:lnTo>
                    <a:pt x="399124" y="122440"/>
                  </a:lnTo>
                  <a:lnTo>
                    <a:pt x="397739" y="123839"/>
                  </a:lnTo>
                  <a:lnTo>
                    <a:pt x="397635" y="125258"/>
                  </a:lnTo>
                  <a:lnTo>
                    <a:pt x="398324" y="129368"/>
                  </a:lnTo>
                  <a:lnTo>
                    <a:pt x="399212" y="130484"/>
                  </a:lnTo>
                  <a:lnTo>
                    <a:pt x="400703" y="128811"/>
                  </a:lnTo>
                  <a:lnTo>
                    <a:pt x="402062" y="128132"/>
                  </a:lnTo>
                  <a:lnTo>
                    <a:pt x="403667" y="128373"/>
                  </a:lnTo>
                  <a:lnTo>
                    <a:pt x="405490" y="131016"/>
                  </a:lnTo>
                  <a:lnTo>
                    <a:pt x="407255" y="131022"/>
                  </a:lnTo>
                  <a:lnTo>
                    <a:pt x="407189" y="132612"/>
                  </a:lnTo>
                  <a:lnTo>
                    <a:pt x="409949" y="132515"/>
                  </a:lnTo>
                  <a:lnTo>
                    <a:pt x="412497" y="133067"/>
                  </a:lnTo>
                  <a:lnTo>
                    <a:pt x="412210" y="134488"/>
                  </a:lnTo>
                  <a:lnTo>
                    <a:pt x="413162" y="136016"/>
                  </a:lnTo>
                  <a:lnTo>
                    <a:pt x="414683" y="136140"/>
                  </a:lnTo>
                  <a:lnTo>
                    <a:pt x="415769" y="137635"/>
                  </a:lnTo>
                  <a:lnTo>
                    <a:pt x="416995" y="136460"/>
                  </a:lnTo>
                  <a:lnTo>
                    <a:pt x="418795" y="136754"/>
                  </a:lnTo>
                  <a:lnTo>
                    <a:pt x="421915" y="136012"/>
                  </a:lnTo>
                  <a:lnTo>
                    <a:pt x="422857" y="136261"/>
                  </a:lnTo>
                  <a:lnTo>
                    <a:pt x="424657" y="134806"/>
                  </a:lnTo>
                  <a:lnTo>
                    <a:pt x="426600" y="136688"/>
                  </a:lnTo>
                  <a:lnTo>
                    <a:pt x="426819" y="134560"/>
                  </a:lnTo>
                  <a:lnTo>
                    <a:pt x="428190" y="132490"/>
                  </a:lnTo>
                  <a:lnTo>
                    <a:pt x="429175" y="133286"/>
                  </a:lnTo>
                  <a:lnTo>
                    <a:pt x="432887" y="133936"/>
                  </a:lnTo>
                  <a:lnTo>
                    <a:pt x="433988" y="132396"/>
                  </a:lnTo>
                  <a:lnTo>
                    <a:pt x="433327" y="130382"/>
                  </a:lnTo>
                  <a:lnTo>
                    <a:pt x="433563" y="129503"/>
                  </a:lnTo>
                  <a:lnTo>
                    <a:pt x="434884" y="128630"/>
                  </a:lnTo>
                  <a:lnTo>
                    <a:pt x="434762" y="127124"/>
                  </a:lnTo>
                  <a:lnTo>
                    <a:pt x="437880" y="126905"/>
                  </a:lnTo>
                  <a:lnTo>
                    <a:pt x="438309" y="128721"/>
                  </a:lnTo>
                  <a:lnTo>
                    <a:pt x="441703" y="130294"/>
                  </a:lnTo>
                  <a:lnTo>
                    <a:pt x="440370" y="135302"/>
                  </a:lnTo>
                  <a:lnTo>
                    <a:pt x="440757" y="137047"/>
                  </a:lnTo>
                  <a:lnTo>
                    <a:pt x="440252" y="138655"/>
                  </a:lnTo>
                  <a:lnTo>
                    <a:pt x="440896" y="140060"/>
                  </a:lnTo>
                  <a:lnTo>
                    <a:pt x="442960" y="140436"/>
                  </a:lnTo>
                  <a:lnTo>
                    <a:pt x="443457" y="141152"/>
                  </a:lnTo>
                  <a:lnTo>
                    <a:pt x="443465" y="143009"/>
                  </a:lnTo>
                  <a:lnTo>
                    <a:pt x="444811" y="142075"/>
                  </a:lnTo>
                  <a:lnTo>
                    <a:pt x="446880" y="143311"/>
                  </a:lnTo>
                  <a:lnTo>
                    <a:pt x="448319" y="141818"/>
                  </a:lnTo>
                  <a:lnTo>
                    <a:pt x="450738" y="141643"/>
                  </a:lnTo>
                  <a:lnTo>
                    <a:pt x="451971" y="142837"/>
                  </a:lnTo>
                  <a:lnTo>
                    <a:pt x="450872" y="144247"/>
                  </a:lnTo>
                  <a:lnTo>
                    <a:pt x="452375" y="146352"/>
                  </a:lnTo>
                  <a:lnTo>
                    <a:pt x="453755" y="145830"/>
                  </a:lnTo>
                  <a:lnTo>
                    <a:pt x="455141" y="146115"/>
                  </a:lnTo>
                  <a:lnTo>
                    <a:pt x="455630" y="148381"/>
                  </a:lnTo>
                  <a:lnTo>
                    <a:pt x="456467" y="148254"/>
                  </a:lnTo>
                  <a:lnTo>
                    <a:pt x="456159" y="150948"/>
                  </a:lnTo>
                  <a:lnTo>
                    <a:pt x="457350" y="152208"/>
                  </a:lnTo>
                  <a:lnTo>
                    <a:pt x="459375" y="151961"/>
                  </a:lnTo>
                  <a:lnTo>
                    <a:pt x="460825" y="153346"/>
                  </a:lnTo>
                  <a:lnTo>
                    <a:pt x="461469" y="154856"/>
                  </a:lnTo>
                  <a:lnTo>
                    <a:pt x="461626" y="158009"/>
                  </a:lnTo>
                  <a:lnTo>
                    <a:pt x="462730" y="160003"/>
                  </a:lnTo>
                  <a:lnTo>
                    <a:pt x="464414" y="161209"/>
                  </a:lnTo>
                  <a:lnTo>
                    <a:pt x="465124" y="160761"/>
                  </a:lnTo>
                  <a:lnTo>
                    <a:pt x="465574" y="158999"/>
                  </a:lnTo>
                  <a:lnTo>
                    <a:pt x="467203" y="158183"/>
                  </a:lnTo>
                  <a:lnTo>
                    <a:pt x="468287" y="156317"/>
                  </a:lnTo>
                  <a:lnTo>
                    <a:pt x="471814" y="156961"/>
                  </a:lnTo>
                  <a:lnTo>
                    <a:pt x="473569" y="158939"/>
                  </a:lnTo>
                  <a:lnTo>
                    <a:pt x="474368" y="160564"/>
                  </a:lnTo>
                  <a:lnTo>
                    <a:pt x="475352" y="161344"/>
                  </a:lnTo>
                  <a:lnTo>
                    <a:pt x="475881" y="163165"/>
                  </a:lnTo>
                  <a:lnTo>
                    <a:pt x="476821" y="163604"/>
                  </a:lnTo>
                  <a:lnTo>
                    <a:pt x="478062" y="162440"/>
                  </a:lnTo>
                  <a:lnTo>
                    <a:pt x="480862" y="162351"/>
                  </a:lnTo>
                  <a:lnTo>
                    <a:pt x="481884" y="161279"/>
                  </a:lnTo>
                  <a:lnTo>
                    <a:pt x="483365" y="161379"/>
                  </a:lnTo>
                  <a:lnTo>
                    <a:pt x="483770" y="162467"/>
                  </a:lnTo>
                  <a:lnTo>
                    <a:pt x="483838" y="163819"/>
                  </a:lnTo>
                  <a:lnTo>
                    <a:pt x="484827" y="165318"/>
                  </a:lnTo>
                  <a:lnTo>
                    <a:pt x="487208" y="166630"/>
                  </a:lnTo>
                  <a:lnTo>
                    <a:pt x="487129" y="168452"/>
                  </a:lnTo>
                  <a:lnTo>
                    <a:pt x="488573" y="168485"/>
                  </a:lnTo>
                  <a:lnTo>
                    <a:pt x="491496" y="169409"/>
                  </a:lnTo>
                  <a:lnTo>
                    <a:pt x="492035" y="171109"/>
                  </a:lnTo>
                  <a:lnTo>
                    <a:pt x="494032" y="170921"/>
                  </a:lnTo>
                  <a:lnTo>
                    <a:pt x="494855" y="171056"/>
                  </a:lnTo>
                  <a:lnTo>
                    <a:pt x="495678" y="175242"/>
                  </a:lnTo>
                  <a:lnTo>
                    <a:pt x="493609" y="175152"/>
                  </a:lnTo>
                  <a:lnTo>
                    <a:pt x="491706" y="175753"/>
                  </a:lnTo>
                  <a:lnTo>
                    <a:pt x="489551" y="177106"/>
                  </a:lnTo>
                  <a:lnTo>
                    <a:pt x="489184" y="177957"/>
                  </a:lnTo>
                  <a:lnTo>
                    <a:pt x="486971" y="179232"/>
                  </a:lnTo>
                  <a:lnTo>
                    <a:pt x="486732" y="180236"/>
                  </a:lnTo>
                  <a:lnTo>
                    <a:pt x="483727" y="181096"/>
                  </a:lnTo>
                  <a:lnTo>
                    <a:pt x="482436" y="182112"/>
                  </a:lnTo>
                  <a:lnTo>
                    <a:pt x="481348" y="184775"/>
                  </a:lnTo>
                  <a:lnTo>
                    <a:pt x="482315" y="185726"/>
                  </a:lnTo>
                  <a:lnTo>
                    <a:pt x="482449" y="187032"/>
                  </a:lnTo>
                  <a:lnTo>
                    <a:pt x="481525" y="190128"/>
                  </a:lnTo>
                  <a:lnTo>
                    <a:pt x="479650" y="190604"/>
                  </a:lnTo>
                  <a:lnTo>
                    <a:pt x="478877" y="189929"/>
                  </a:lnTo>
                  <a:lnTo>
                    <a:pt x="477098" y="190508"/>
                  </a:lnTo>
                  <a:lnTo>
                    <a:pt x="475981" y="193799"/>
                  </a:lnTo>
                  <a:lnTo>
                    <a:pt x="475785" y="195429"/>
                  </a:lnTo>
                  <a:lnTo>
                    <a:pt x="476612" y="196676"/>
                  </a:lnTo>
                  <a:lnTo>
                    <a:pt x="478009" y="197438"/>
                  </a:lnTo>
                  <a:lnTo>
                    <a:pt x="479165" y="199951"/>
                  </a:lnTo>
                  <a:lnTo>
                    <a:pt x="478704" y="200640"/>
                  </a:lnTo>
                  <a:lnTo>
                    <a:pt x="481330" y="201647"/>
                  </a:lnTo>
                  <a:lnTo>
                    <a:pt x="483075" y="204064"/>
                  </a:lnTo>
                  <a:lnTo>
                    <a:pt x="483864" y="206061"/>
                  </a:lnTo>
                  <a:lnTo>
                    <a:pt x="485930" y="208105"/>
                  </a:lnTo>
                  <a:lnTo>
                    <a:pt x="484528" y="210537"/>
                  </a:lnTo>
                  <a:lnTo>
                    <a:pt x="484316" y="212729"/>
                  </a:lnTo>
                  <a:lnTo>
                    <a:pt x="485809" y="213595"/>
                  </a:lnTo>
                  <a:lnTo>
                    <a:pt x="485989" y="214428"/>
                  </a:lnTo>
                  <a:lnTo>
                    <a:pt x="487618" y="214777"/>
                  </a:lnTo>
                  <a:lnTo>
                    <a:pt x="486034" y="215431"/>
                  </a:lnTo>
                  <a:lnTo>
                    <a:pt x="483679" y="218163"/>
                  </a:lnTo>
                  <a:lnTo>
                    <a:pt x="484425" y="219859"/>
                  </a:lnTo>
                  <a:lnTo>
                    <a:pt x="485494" y="221041"/>
                  </a:lnTo>
                  <a:lnTo>
                    <a:pt x="484936" y="223317"/>
                  </a:lnTo>
                  <a:lnTo>
                    <a:pt x="486060" y="223969"/>
                  </a:lnTo>
                  <a:lnTo>
                    <a:pt x="488113" y="223596"/>
                  </a:lnTo>
                  <a:lnTo>
                    <a:pt x="490135" y="224738"/>
                  </a:lnTo>
                  <a:lnTo>
                    <a:pt x="490744" y="227409"/>
                  </a:lnTo>
                  <a:lnTo>
                    <a:pt x="492781" y="228550"/>
                  </a:lnTo>
                  <a:lnTo>
                    <a:pt x="495207" y="230990"/>
                  </a:lnTo>
                  <a:lnTo>
                    <a:pt x="494672" y="232905"/>
                  </a:lnTo>
                  <a:lnTo>
                    <a:pt x="495132" y="235085"/>
                  </a:lnTo>
                  <a:lnTo>
                    <a:pt x="496538" y="236970"/>
                  </a:lnTo>
                  <a:lnTo>
                    <a:pt x="496752" y="238153"/>
                  </a:lnTo>
                  <a:lnTo>
                    <a:pt x="496213" y="242068"/>
                  </a:lnTo>
                  <a:lnTo>
                    <a:pt x="496963" y="243628"/>
                  </a:lnTo>
                  <a:lnTo>
                    <a:pt x="496107" y="245548"/>
                  </a:lnTo>
                  <a:lnTo>
                    <a:pt x="496309" y="247653"/>
                  </a:lnTo>
                  <a:lnTo>
                    <a:pt x="495819" y="248521"/>
                  </a:lnTo>
                  <a:lnTo>
                    <a:pt x="496583" y="249943"/>
                  </a:lnTo>
                  <a:lnTo>
                    <a:pt x="499164" y="253593"/>
                  </a:lnTo>
                  <a:lnTo>
                    <a:pt x="499730" y="255358"/>
                  </a:lnTo>
                  <a:lnTo>
                    <a:pt x="499770" y="259640"/>
                  </a:lnTo>
                  <a:lnTo>
                    <a:pt x="497961" y="260464"/>
                  </a:lnTo>
                  <a:lnTo>
                    <a:pt x="494261" y="263882"/>
                  </a:lnTo>
                  <a:lnTo>
                    <a:pt x="488886" y="266606"/>
                  </a:lnTo>
                  <a:lnTo>
                    <a:pt x="487465" y="266860"/>
                  </a:lnTo>
                  <a:lnTo>
                    <a:pt x="486874" y="266865"/>
                  </a:lnTo>
                  <a:lnTo>
                    <a:pt x="485289" y="266639"/>
                  </a:lnTo>
                  <a:lnTo>
                    <a:pt x="480604" y="264849"/>
                  </a:lnTo>
                  <a:lnTo>
                    <a:pt x="475793" y="261577"/>
                  </a:lnTo>
                  <a:lnTo>
                    <a:pt x="473435" y="259365"/>
                  </a:lnTo>
                  <a:lnTo>
                    <a:pt x="470678" y="257530"/>
                  </a:lnTo>
                  <a:lnTo>
                    <a:pt x="468853" y="257462"/>
                  </a:lnTo>
                  <a:lnTo>
                    <a:pt x="466091" y="257981"/>
                  </a:lnTo>
                  <a:lnTo>
                    <a:pt x="462121" y="258253"/>
                  </a:lnTo>
                  <a:lnTo>
                    <a:pt x="459640" y="258086"/>
                  </a:lnTo>
                  <a:lnTo>
                    <a:pt x="459267" y="259409"/>
                  </a:lnTo>
                  <a:lnTo>
                    <a:pt x="457553" y="260232"/>
                  </a:lnTo>
                  <a:lnTo>
                    <a:pt x="456732" y="263555"/>
                  </a:lnTo>
                  <a:lnTo>
                    <a:pt x="457087" y="265304"/>
                  </a:lnTo>
                  <a:lnTo>
                    <a:pt x="454802" y="267213"/>
                  </a:lnTo>
                  <a:lnTo>
                    <a:pt x="453251" y="269270"/>
                  </a:lnTo>
                  <a:lnTo>
                    <a:pt x="451066" y="270841"/>
                  </a:lnTo>
                  <a:lnTo>
                    <a:pt x="449863" y="272392"/>
                  </a:lnTo>
                  <a:lnTo>
                    <a:pt x="449200" y="272074"/>
                  </a:lnTo>
                  <a:lnTo>
                    <a:pt x="446470" y="273059"/>
                  </a:lnTo>
                  <a:lnTo>
                    <a:pt x="445113" y="274435"/>
                  </a:lnTo>
                  <a:lnTo>
                    <a:pt x="443888" y="273419"/>
                  </a:lnTo>
                  <a:lnTo>
                    <a:pt x="444000" y="271506"/>
                  </a:lnTo>
                  <a:lnTo>
                    <a:pt x="441434" y="271804"/>
                  </a:lnTo>
                  <a:lnTo>
                    <a:pt x="438080" y="271772"/>
                  </a:lnTo>
                  <a:lnTo>
                    <a:pt x="436699" y="271494"/>
                  </a:lnTo>
                  <a:lnTo>
                    <a:pt x="434568" y="269466"/>
                  </a:lnTo>
                  <a:lnTo>
                    <a:pt x="433529" y="270395"/>
                  </a:lnTo>
                  <a:lnTo>
                    <a:pt x="434472" y="271784"/>
                  </a:lnTo>
                  <a:lnTo>
                    <a:pt x="435868" y="272010"/>
                  </a:lnTo>
                  <a:lnTo>
                    <a:pt x="435221" y="273431"/>
                  </a:lnTo>
                  <a:lnTo>
                    <a:pt x="435019" y="275784"/>
                  </a:lnTo>
                  <a:lnTo>
                    <a:pt x="435336" y="276546"/>
                  </a:lnTo>
                  <a:lnTo>
                    <a:pt x="437007" y="275927"/>
                  </a:lnTo>
                  <a:lnTo>
                    <a:pt x="436526" y="279488"/>
                  </a:lnTo>
                  <a:lnTo>
                    <a:pt x="436844" y="282094"/>
                  </a:lnTo>
                  <a:lnTo>
                    <a:pt x="434731" y="282456"/>
                  </a:lnTo>
                  <a:lnTo>
                    <a:pt x="432340" y="281626"/>
                  </a:lnTo>
                  <a:lnTo>
                    <a:pt x="433111" y="279478"/>
                  </a:lnTo>
                  <a:lnTo>
                    <a:pt x="432342" y="278757"/>
                  </a:lnTo>
                  <a:lnTo>
                    <a:pt x="428843" y="279725"/>
                  </a:lnTo>
                  <a:lnTo>
                    <a:pt x="427540" y="278418"/>
                  </a:lnTo>
                  <a:lnTo>
                    <a:pt x="425523" y="278420"/>
                  </a:lnTo>
                  <a:lnTo>
                    <a:pt x="423956" y="279209"/>
                  </a:lnTo>
                  <a:lnTo>
                    <a:pt x="423430" y="281285"/>
                  </a:lnTo>
                  <a:lnTo>
                    <a:pt x="424712" y="281995"/>
                  </a:lnTo>
                  <a:lnTo>
                    <a:pt x="424002" y="283111"/>
                  </a:lnTo>
                  <a:lnTo>
                    <a:pt x="422825" y="283566"/>
                  </a:lnTo>
                  <a:lnTo>
                    <a:pt x="420116" y="281153"/>
                  </a:lnTo>
                  <a:lnTo>
                    <a:pt x="419339" y="283507"/>
                  </a:lnTo>
                  <a:lnTo>
                    <a:pt x="417756" y="284907"/>
                  </a:lnTo>
                  <a:lnTo>
                    <a:pt x="418773" y="285480"/>
                  </a:lnTo>
                  <a:lnTo>
                    <a:pt x="419283" y="287718"/>
                  </a:lnTo>
                  <a:lnTo>
                    <a:pt x="421461" y="286490"/>
                  </a:lnTo>
                  <a:lnTo>
                    <a:pt x="420638" y="285135"/>
                  </a:lnTo>
                  <a:lnTo>
                    <a:pt x="421792" y="284253"/>
                  </a:lnTo>
                  <a:lnTo>
                    <a:pt x="423071" y="285860"/>
                  </a:lnTo>
                  <a:lnTo>
                    <a:pt x="422302" y="287117"/>
                  </a:lnTo>
                  <a:lnTo>
                    <a:pt x="422305" y="288801"/>
                  </a:lnTo>
                  <a:lnTo>
                    <a:pt x="421139" y="288898"/>
                  </a:lnTo>
                  <a:lnTo>
                    <a:pt x="419985" y="290680"/>
                  </a:lnTo>
                  <a:lnTo>
                    <a:pt x="418129" y="290160"/>
                  </a:lnTo>
                  <a:lnTo>
                    <a:pt x="415893" y="290741"/>
                  </a:lnTo>
                  <a:lnTo>
                    <a:pt x="414190" y="291845"/>
                  </a:lnTo>
                  <a:lnTo>
                    <a:pt x="412861" y="291520"/>
                  </a:lnTo>
                  <a:lnTo>
                    <a:pt x="411279" y="293213"/>
                  </a:lnTo>
                  <a:lnTo>
                    <a:pt x="410037" y="292945"/>
                  </a:lnTo>
                  <a:lnTo>
                    <a:pt x="410038" y="291501"/>
                  </a:lnTo>
                  <a:lnTo>
                    <a:pt x="408641" y="290707"/>
                  </a:lnTo>
                  <a:lnTo>
                    <a:pt x="406712" y="291096"/>
                  </a:lnTo>
                  <a:lnTo>
                    <a:pt x="405703" y="290778"/>
                  </a:lnTo>
                  <a:lnTo>
                    <a:pt x="404112" y="291814"/>
                  </a:lnTo>
                  <a:lnTo>
                    <a:pt x="402400" y="291957"/>
                  </a:lnTo>
                  <a:lnTo>
                    <a:pt x="400526" y="293828"/>
                  </a:lnTo>
                  <a:lnTo>
                    <a:pt x="398207" y="294603"/>
                  </a:lnTo>
                  <a:lnTo>
                    <a:pt x="395813" y="295979"/>
                  </a:lnTo>
                  <a:lnTo>
                    <a:pt x="391786" y="295983"/>
                  </a:lnTo>
                  <a:lnTo>
                    <a:pt x="390866" y="294952"/>
                  </a:lnTo>
                  <a:lnTo>
                    <a:pt x="388022" y="295152"/>
                  </a:lnTo>
                  <a:lnTo>
                    <a:pt x="386540" y="296178"/>
                  </a:lnTo>
                  <a:lnTo>
                    <a:pt x="384548" y="296004"/>
                  </a:lnTo>
                  <a:lnTo>
                    <a:pt x="383192" y="293611"/>
                  </a:lnTo>
                  <a:lnTo>
                    <a:pt x="382615" y="293286"/>
                  </a:lnTo>
                  <a:lnTo>
                    <a:pt x="382107" y="293060"/>
                  </a:lnTo>
                  <a:lnTo>
                    <a:pt x="379027" y="294622"/>
                  </a:lnTo>
                  <a:lnTo>
                    <a:pt x="379239" y="296241"/>
                  </a:lnTo>
                  <a:lnTo>
                    <a:pt x="378574" y="297087"/>
                  </a:lnTo>
                  <a:lnTo>
                    <a:pt x="379170" y="298501"/>
                  </a:lnTo>
                  <a:lnTo>
                    <a:pt x="378215" y="300399"/>
                  </a:lnTo>
                  <a:lnTo>
                    <a:pt x="378598" y="302627"/>
                  </a:lnTo>
                  <a:lnTo>
                    <a:pt x="376795" y="302583"/>
                  </a:lnTo>
                  <a:lnTo>
                    <a:pt x="372985" y="303930"/>
                  </a:lnTo>
                  <a:lnTo>
                    <a:pt x="370145" y="304365"/>
                  </a:lnTo>
                  <a:lnTo>
                    <a:pt x="368346" y="304333"/>
                  </a:lnTo>
                  <a:lnTo>
                    <a:pt x="366698" y="304779"/>
                  </a:lnTo>
                  <a:lnTo>
                    <a:pt x="366193" y="306204"/>
                  </a:lnTo>
                  <a:lnTo>
                    <a:pt x="364991" y="307353"/>
                  </a:lnTo>
                  <a:lnTo>
                    <a:pt x="364871" y="308265"/>
                  </a:lnTo>
                  <a:lnTo>
                    <a:pt x="361531" y="310581"/>
                  </a:lnTo>
                  <a:lnTo>
                    <a:pt x="360640" y="312341"/>
                  </a:lnTo>
                  <a:lnTo>
                    <a:pt x="359307" y="313028"/>
                  </a:lnTo>
                  <a:lnTo>
                    <a:pt x="359262" y="315110"/>
                  </a:lnTo>
                  <a:lnTo>
                    <a:pt x="358632" y="316349"/>
                  </a:lnTo>
                  <a:lnTo>
                    <a:pt x="355627" y="317652"/>
                  </a:lnTo>
                  <a:lnTo>
                    <a:pt x="354417" y="317015"/>
                  </a:lnTo>
                  <a:lnTo>
                    <a:pt x="354053" y="314986"/>
                  </a:lnTo>
                  <a:lnTo>
                    <a:pt x="353017" y="315500"/>
                  </a:lnTo>
                  <a:lnTo>
                    <a:pt x="351512" y="314742"/>
                  </a:lnTo>
                  <a:lnTo>
                    <a:pt x="351864" y="313462"/>
                  </a:lnTo>
                  <a:lnTo>
                    <a:pt x="350506" y="312110"/>
                  </a:lnTo>
                  <a:lnTo>
                    <a:pt x="347901" y="312854"/>
                  </a:lnTo>
                  <a:lnTo>
                    <a:pt x="346215" y="315365"/>
                  </a:lnTo>
                  <a:lnTo>
                    <a:pt x="345425" y="315325"/>
                  </a:lnTo>
                  <a:lnTo>
                    <a:pt x="344723" y="313701"/>
                  </a:lnTo>
                  <a:lnTo>
                    <a:pt x="342100" y="313463"/>
                  </a:lnTo>
                  <a:lnTo>
                    <a:pt x="342431" y="311435"/>
                  </a:lnTo>
                  <a:lnTo>
                    <a:pt x="340979" y="309292"/>
                  </a:lnTo>
                  <a:lnTo>
                    <a:pt x="340595" y="307568"/>
                  </a:lnTo>
                  <a:lnTo>
                    <a:pt x="342637" y="305042"/>
                  </a:lnTo>
                  <a:lnTo>
                    <a:pt x="342398" y="302916"/>
                  </a:lnTo>
                  <a:lnTo>
                    <a:pt x="339595" y="302868"/>
                  </a:lnTo>
                  <a:lnTo>
                    <a:pt x="338875" y="301457"/>
                  </a:lnTo>
                  <a:lnTo>
                    <a:pt x="337047" y="301146"/>
                  </a:lnTo>
                  <a:lnTo>
                    <a:pt x="338732" y="296486"/>
                  </a:lnTo>
                  <a:lnTo>
                    <a:pt x="340531" y="295383"/>
                  </a:lnTo>
                  <a:lnTo>
                    <a:pt x="340526" y="292832"/>
                  </a:lnTo>
                  <a:lnTo>
                    <a:pt x="341109" y="291630"/>
                  </a:lnTo>
                  <a:lnTo>
                    <a:pt x="342515" y="291036"/>
                  </a:lnTo>
                  <a:lnTo>
                    <a:pt x="345084" y="290887"/>
                  </a:lnTo>
                  <a:lnTo>
                    <a:pt x="346539" y="287463"/>
                  </a:lnTo>
                  <a:lnTo>
                    <a:pt x="345754" y="285494"/>
                  </a:lnTo>
                  <a:lnTo>
                    <a:pt x="343502" y="284202"/>
                  </a:lnTo>
                  <a:lnTo>
                    <a:pt x="342317" y="282447"/>
                  </a:lnTo>
                  <a:lnTo>
                    <a:pt x="338880" y="282408"/>
                  </a:lnTo>
                  <a:lnTo>
                    <a:pt x="338595" y="281477"/>
                  </a:lnTo>
                  <a:lnTo>
                    <a:pt x="341802" y="280256"/>
                  </a:lnTo>
                  <a:lnTo>
                    <a:pt x="343631" y="279157"/>
                  </a:lnTo>
                  <a:lnTo>
                    <a:pt x="343872" y="277982"/>
                  </a:lnTo>
                  <a:lnTo>
                    <a:pt x="345396" y="277473"/>
                  </a:lnTo>
                  <a:lnTo>
                    <a:pt x="345672" y="276420"/>
                  </a:lnTo>
                  <a:lnTo>
                    <a:pt x="343356" y="273703"/>
                  </a:lnTo>
                  <a:lnTo>
                    <a:pt x="341384" y="272178"/>
                  </a:lnTo>
                  <a:lnTo>
                    <a:pt x="340771" y="269655"/>
                  </a:lnTo>
                  <a:lnTo>
                    <a:pt x="339041" y="270643"/>
                  </a:lnTo>
                  <a:lnTo>
                    <a:pt x="333200" y="270239"/>
                  </a:lnTo>
                  <a:lnTo>
                    <a:pt x="332746" y="268451"/>
                  </a:lnTo>
                  <a:lnTo>
                    <a:pt x="334103" y="265544"/>
                  </a:lnTo>
                  <a:lnTo>
                    <a:pt x="333445" y="263395"/>
                  </a:lnTo>
                  <a:lnTo>
                    <a:pt x="334943" y="260311"/>
                  </a:lnTo>
                  <a:lnTo>
                    <a:pt x="335375" y="258415"/>
                  </a:lnTo>
                  <a:lnTo>
                    <a:pt x="334770" y="257436"/>
                  </a:lnTo>
                  <a:lnTo>
                    <a:pt x="331310" y="260138"/>
                  </a:lnTo>
                  <a:lnTo>
                    <a:pt x="329710" y="262051"/>
                  </a:lnTo>
                  <a:lnTo>
                    <a:pt x="327355" y="264077"/>
                  </a:lnTo>
                  <a:lnTo>
                    <a:pt x="326193" y="264639"/>
                  </a:lnTo>
                  <a:lnTo>
                    <a:pt x="323819" y="266673"/>
                  </a:lnTo>
                  <a:lnTo>
                    <a:pt x="321278" y="269345"/>
                  </a:lnTo>
                  <a:lnTo>
                    <a:pt x="318559" y="272842"/>
                  </a:lnTo>
                  <a:lnTo>
                    <a:pt x="317779" y="273921"/>
                  </a:lnTo>
                  <a:lnTo>
                    <a:pt x="315820" y="276160"/>
                  </a:lnTo>
                  <a:lnTo>
                    <a:pt x="315166" y="277675"/>
                  </a:lnTo>
                  <a:lnTo>
                    <a:pt x="312289" y="279942"/>
                  </a:lnTo>
                  <a:lnTo>
                    <a:pt x="309692" y="284221"/>
                  </a:lnTo>
                  <a:lnTo>
                    <a:pt x="307840" y="286446"/>
                  </a:lnTo>
                  <a:lnTo>
                    <a:pt x="307541" y="286704"/>
                  </a:lnTo>
                  <a:lnTo>
                    <a:pt x="306997" y="286711"/>
                  </a:lnTo>
                  <a:lnTo>
                    <a:pt x="304402" y="286135"/>
                  </a:lnTo>
                  <a:lnTo>
                    <a:pt x="304573" y="287356"/>
                  </a:lnTo>
                  <a:lnTo>
                    <a:pt x="303164" y="288014"/>
                  </a:lnTo>
                  <a:lnTo>
                    <a:pt x="302653" y="284436"/>
                  </a:lnTo>
                  <a:lnTo>
                    <a:pt x="301680" y="281515"/>
                  </a:lnTo>
                  <a:lnTo>
                    <a:pt x="300190" y="281427"/>
                  </a:lnTo>
                  <a:lnTo>
                    <a:pt x="297362" y="283304"/>
                  </a:lnTo>
                  <a:lnTo>
                    <a:pt x="296275" y="285180"/>
                  </a:lnTo>
                  <a:lnTo>
                    <a:pt x="294786" y="285139"/>
                  </a:lnTo>
                  <a:lnTo>
                    <a:pt x="293967" y="281150"/>
                  </a:lnTo>
                  <a:lnTo>
                    <a:pt x="292325" y="275280"/>
                  </a:lnTo>
                  <a:lnTo>
                    <a:pt x="292582" y="274237"/>
                  </a:lnTo>
                  <a:lnTo>
                    <a:pt x="294480" y="272291"/>
                  </a:lnTo>
                  <a:lnTo>
                    <a:pt x="298299" y="268894"/>
                  </a:lnTo>
                  <a:lnTo>
                    <a:pt x="298958" y="267632"/>
                  </a:lnTo>
                  <a:lnTo>
                    <a:pt x="299961" y="263847"/>
                  </a:lnTo>
                  <a:lnTo>
                    <a:pt x="298737" y="263446"/>
                  </a:lnTo>
                  <a:lnTo>
                    <a:pt x="296650" y="265656"/>
                  </a:lnTo>
                  <a:lnTo>
                    <a:pt x="295377" y="268691"/>
                  </a:lnTo>
                  <a:lnTo>
                    <a:pt x="294442" y="269692"/>
                  </a:lnTo>
                  <a:lnTo>
                    <a:pt x="293298" y="268998"/>
                  </a:lnTo>
                  <a:lnTo>
                    <a:pt x="293485" y="264341"/>
                  </a:lnTo>
                  <a:lnTo>
                    <a:pt x="293023" y="263459"/>
                  </a:lnTo>
                  <a:lnTo>
                    <a:pt x="290883" y="262098"/>
                  </a:lnTo>
                  <a:lnTo>
                    <a:pt x="289631" y="262080"/>
                  </a:lnTo>
                  <a:lnTo>
                    <a:pt x="287931" y="263182"/>
                  </a:lnTo>
                  <a:lnTo>
                    <a:pt x="286113" y="264990"/>
                  </a:lnTo>
                  <a:lnTo>
                    <a:pt x="284728" y="265784"/>
                  </a:lnTo>
                  <a:lnTo>
                    <a:pt x="284143" y="268906"/>
                  </a:lnTo>
                  <a:lnTo>
                    <a:pt x="282789" y="271027"/>
                  </a:lnTo>
                  <a:lnTo>
                    <a:pt x="280964" y="272391"/>
                  </a:lnTo>
                  <a:lnTo>
                    <a:pt x="280457" y="271723"/>
                  </a:lnTo>
                  <a:lnTo>
                    <a:pt x="278601" y="274324"/>
                  </a:lnTo>
                  <a:lnTo>
                    <a:pt x="277848" y="276328"/>
                  </a:lnTo>
                  <a:lnTo>
                    <a:pt x="276979" y="275789"/>
                  </a:lnTo>
                  <a:lnTo>
                    <a:pt x="275517" y="276341"/>
                  </a:lnTo>
                  <a:lnTo>
                    <a:pt x="273852" y="274567"/>
                  </a:lnTo>
                  <a:lnTo>
                    <a:pt x="272723" y="274881"/>
                  </a:lnTo>
                  <a:lnTo>
                    <a:pt x="270474" y="274028"/>
                  </a:lnTo>
                  <a:lnTo>
                    <a:pt x="268089" y="275812"/>
                  </a:lnTo>
                  <a:lnTo>
                    <a:pt x="266151" y="274986"/>
                  </a:lnTo>
                  <a:lnTo>
                    <a:pt x="265757" y="273645"/>
                  </a:lnTo>
                  <a:lnTo>
                    <a:pt x="263016" y="273160"/>
                  </a:lnTo>
                  <a:lnTo>
                    <a:pt x="261918" y="273320"/>
                  </a:lnTo>
                  <a:lnTo>
                    <a:pt x="261124" y="274561"/>
                  </a:lnTo>
                  <a:lnTo>
                    <a:pt x="260963" y="275907"/>
                  </a:lnTo>
                  <a:lnTo>
                    <a:pt x="259870" y="277443"/>
                  </a:lnTo>
                  <a:lnTo>
                    <a:pt x="258769" y="278202"/>
                  </a:lnTo>
                  <a:lnTo>
                    <a:pt x="257454" y="280063"/>
                  </a:lnTo>
                  <a:lnTo>
                    <a:pt x="255001" y="279872"/>
                  </a:lnTo>
                  <a:lnTo>
                    <a:pt x="253952" y="281375"/>
                  </a:lnTo>
                  <a:lnTo>
                    <a:pt x="252348" y="281912"/>
                  </a:lnTo>
                  <a:lnTo>
                    <a:pt x="251874" y="283509"/>
                  </a:lnTo>
                  <a:lnTo>
                    <a:pt x="251613" y="281012"/>
                  </a:lnTo>
                  <a:lnTo>
                    <a:pt x="253156" y="278160"/>
                  </a:lnTo>
                  <a:lnTo>
                    <a:pt x="253146" y="276869"/>
                  </a:lnTo>
                  <a:lnTo>
                    <a:pt x="248375" y="273916"/>
                  </a:lnTo>
                  <a:lnTo>
                    <a:pt x="249351" y="271408"/>
                  </a:lnTo>
                  <a:lnTo>
                    <a:pt x="247890" y="272170"/>
                  </a:lnTo>
                  <a:lnTo>
                    <a:pt x="247609" y="273281"/>
                  </a:lnTo>
                  <a:lnTo>
                    <a:pt x="245875" y="273907"/>
                  </a:lnTo>
                  <a:lnTo>
                    <a:pt x="245097" y="271631"/>
                  </a:lnTo>
                  <a:lnTo>
                    <a:pt x="240869" y="271447"/>
                  </a:lnTo>
                  <a:lnTo>
                    <a:pt x="239252" y="269790"/>
                  </a:lnTo>
                  <a:lnTo>
                    <a:pt x="237836" y="269787"/>
                  </a:lnTo>
                  <a:lnTo>
                    <a:pt x="237492" y="268832"/>
                  </a:lnTo>
                  <a:lnTo>
                    <a:pt x="238315" y="267334"/>
                  </a:lnTo>
                  <a:lnTo>
                    <a:pt x="238540" y="265239"/>
                  </a:lnTo>
                  <a:lnTo>
                    <a:pt x="236890" y="264818"/>
                  </a:lnTo>
                  <a:lnTo>
                    <a:pt x="232807" y="261501"/>
                  </a:lnTo>
                  <a:lnTo>
                    <a:pt x="231424" y="261586"/>
                  </a:lnTo>
                  <a:lnTo>
                    <a:pt x="230526" y="259998"/>
                  </a:lnTo>
                  <a:lnTo>
                    <a:pt x="231128" y="258287"/>
                  </a:lnTo>
                  <a:lnTo>
                    <a:pt x="229595" y="258656"/>
                  </a:lnTo>
                  <a:lnTo>
                    <a:pt x="228151" y="257157"/>
                  </a:lnTo>
                  <a:lnTo>
                    <a:pt x="225964" y="256617"/>
                  </a:lnTo>
                  <a:lnTo>
                    <a:pt x="224853" y="256873"/>
                  </a:lnTo>
                  <a:lnTo>
                    <a:pt x="222742" y="254562"/>
                  </a:lnTo>
                  <a:lnTo>
                    <a:pt x="221459" y="253606"/>
                  </a:lnTo>
                  <a:lnTo>
                    <a:pt x="217820" y="252190"/>
                  </a:lnTo>
                  <a:lnTo>
                    <a:pt x="216032" y="252490"/>
                  </a:lnTo>
                  <a:lnTo>
                    <a:pt x="214705" y="254338"/>
                  </a:lnTo>
                  <a:lnTo>
                    <a:pt x="213161" y="254811"/>
                  </a:lnTo>
                  <a:lnTo>
                    <a:pt x="209874" y="253981"/>
                  </a:lnTo>
                  <a:lnTo>
                    <a:pt x="208463" y="254409"/>
                  </a:lnTo>
                  <a:lnTo>
                    <a:pt x="206877" y="253807"/>
                  </a:lnTo>
                  <a:lnTo>
                    <a:pt x="204776" y="254018"/>
                  </a:lnTo>
                  <a:lnTo>
                    <a:pt x="203230" y="251775"/>
                  </a:lnTo>
                  <a:lnTo>
                    <a:pt x="202395" y="251628"/>
                  </a:lnTo>
                  <a:lnTo>
                    <a:pt x="199842" y="252273"/>
                  </a:lnTo>
                  <a:lnTo>
                    <a:pt x="197446" y="251469"/>
                  </a:lnTo>
                  <a:lnTo>
                    <a:pt x="196178" y="252570"/>
                  </a:lnTo>
                  <a:lnTo>
                    <a:pt x="194426" y="252595"/>
                  </a:lnTo>
                  <a:lnTo>
                    <a:pt x="193431" y="249684"/>
                  </a:lnTo>
                  <a:lnTo>
                    <a:pt x="191284" y="250299"/>
                  </a:lnTo>
                  <a:lnTo>
                    <a:pt x="190543" y="248898"/>
                  </a:lnTo>
                  <a:lnTo>
                    <a:pt x="188415" y="247014"/>
                  </a:lnTo>
                  <a:lnTo>
                    <a:pt x="188445" y="245947"/>
                  </a:lnTo>
                  <a:lnTo>
                    <a:pt x="186473" y="245443"/>
                  </a:lnTo>
                  <a:lnTo>
                    <a:pt x="185892" y="243956"/>
                  </a:lnTo>
                  <a:lnTo>
                    <a:pt x="184982" y="243360"/>
                  </a:lnTo>
                  <a:lnTo>
                    <a:pt x="180807" y="243296"/>
                  </a:lnTo>
                  <a:lnTo>
                    <a:pt x="175115" y="242661"/>
                  </a:lnTo>
                  <a:lnTo>
                    <a:pt x="171328" y="242678"/>
                  </a:lnTo>
                  <a:lnTo>
                    <a:pt x="169203" y="241894"/>
                  </a:lnTo>
                  <a:lnTo>
                    <a:pt x="164813" y="241582"/>
                  </a:lnTo>
                  <a:lnTo>
                    <a:pt x="164369" y="240672"/>
                  </a:lnTo>
                  <a:lnTo>
                    <a:pt x="164451" y="238038"/>
                  </a:lnTo>
                  <a:lnTo>
                    <a:pt x="162756" y="238149"/>
                  </a:lnTo>
                  <a:lnTo>
                    <a:pt x="157930" y="236933"/>
                  </a:lnTo>
                  <a:lnTo>
                    <a:pt x="156543" y="237804"/>
                  </a:lnTo>
                  <a:lnTo>
                    <a:pt x="154493" y="237393"/>
                  </a:lnTo>
                  <a:lnTo>
                    <a:pt x="153434" y="238792"/>
                  </a:lnTo>
                  <a:lnTo>
                    <a:pt x="153629" y="242269"/>
                  </a:lnTo>
                  <a:lnTo>
                    <a:pt x="152312" y="243333"/>
                  </a:lnTo>
                  <a:lnTo>
                    <a:pt x="150814" y="243832"/>
                  </a:lnTo>
                  <a:lnTo>
                    <a:pt x="149640" y="243211"/>
                  </a:lnTo>
                  <a:lnTo>
                    <a:pt x="149146" y="241907"/>
                  </a:lnTo>
                  <a:lnTo>
                    <a:pt x="146875" y="240534"/>
                  </a:lnTo>
                  <a:lnTo>
                    <a:pt x="143450" y="242245"/>
                  </a:lnTo>
                  <a:lnTo>
                    <a:pt x="141542" y="242254"/>
                  </a:lnTo>
                  <a:lnTo>
                    <a:pt x="139179" y="241759"/>
                  </a:lnTo>
                  <a:lnTo>
                    <a:pt x="136896" y="243311"/>
                  </a:lnTo>
                  <a:lnTo>
                    <a:pt x="136613" y="244830"/>
                  </a:lnTo>
                  <a:lnTo>
                    <a:pt x="138454" y="246150"/>
                  </a:lnTo>
                  <a:lnTo>
                    <a:pt x="139834" y="246147"/>
                  </a:lnTo>
                  <a:lnTo>
                    <a:pt x="140846" y="247142"/>
                  </a:lnTo>
                  <a:lnTo>
                    <a:pt x="138276" y="249138"/>
                  </a:lnTo>
                  <a:lnTo>
                    <a:pt x="137678" y="250413"/>
                  </a:lnTo>
                  <a:lnTo>
                    <a:pt x="137593" y="252268"/>
                  </a:lnTo>
                  <a:lnTo>
                    <a:pt x="138160" y="253488"/>
                  </a:lnTo>
                  <a:lnTo>
                    <a:pt x="139600" y="253905"/>
                  </a:lnTo>
                  <a:lnTo>
                    <a:pt x="139460" y="255120"/>
                  </a:lnTo>
                  <a:lnTo>
                    <a:pt x="140381" y="257504"/>
                  </a:lnTo>
                  <a:lnTo>
                    <a:pt x="143462" y="258089"/>
                  </a:lnTo>
                  <a:lnTo>
                    <a:pt x="144786" y="259082"/>
                  </a:lnTo>
                  <a:lnTo>
                    <a:pt x="146350" y="262968"/>
                  </a:lnTo>
                  <a:lnTo>
                    <a:pt x="145646" y="264162"/>
                  </a:lnTo>
                  <a:lnTo>
                    <a:pt x="143735" y="265320"/>
                  </a:lnTo>
                  <a:lnTo>
                    <a:pt x="141209" y="267493"/>
                  </a:lnTo>
                  <a:lnTo>
                    <a:pt x="138788" y="268905"/>
                  </a:lnTo>
                  <a:lnTo>
                    <a:pt x="137617" y="269011"/>
                  </a:lnTo>
                  <a:lnTo>
                    <a:pt x="134912" y="267476"/>
                  </a:lnTo>
                  <a:lnTo>
                    <a:pt x="133891" y="269118"/>
                  </a:lnTo>
                  <a:lnTo>
                    <a:pt x="133741" y="271046"/>
                  </a:lnTo>
                  <a:lnTo>
                    <a:pt x="131604" y="271785"/>
                  </a:lnTo>
                  <a:lnTo>
                    <a:pt x="129003" y="273317"/>
                  </a:lnTo>
                  <a:lnTo>
                    <a:pt x="128189" y="273168"/>
                  </a:lnTo>
                  <a:lnTo>
                    <a:pt x="127064" y="270827"/>
                  </a:lnTo>
                  <a:lnTo>
                    <a:pt x="125296" y="271298"/>
                  </a:lnTo>
                  <a:lnTo>
                    <a:pt x="123779" y="270508"/>
                  </a:lnTo>
                  <a:lnTo>
                    <a:pt x="123643" y="268698"/>
                  </a:lnTo>
                  <a:lnTo>
                    <a:pt x="122889" y="267762"/>
                  </a:lnTo>
                  <a:lnTo>
                    <a:pt x="119136" y="264992"/>
                  </a:lnTo>
                  <a:lnTo>
                    <a:pt x="117090" y="264419"/>
                  </a:lnTo>
                  <a:lnTo>
                    <a:pt x="115326" y="264474"/>
                  </a:lnTo>
                  <a:lnTo>
                    <a:pt x="114303" y="263198"/>
                  </a:lnTo>
                  <a:lnTo>
                    <a:pt x="112279" y="261831"/>
                  </a:lnTo>
                  <a:lnTo>
                    <a:pt x="109103" y="262336"/>
                  </a:lnTo>
                  <a:lnTo>
                    <a:pt x="106536" y="263302"/>
                  </a:lnTo>
                  <a:lnTo>
                    <a:pt x="101149" y="262949"/>
                  </a:lnTo>
                  <a:lnTo>
                    <a:pt x="99074" y="263684"/>
                  </a:lnTo>
                  <a:lnTo>
                    <a:pt x="96621" y="262910"/>
                  </a:lnTo>
                  <a:lnTo>
                    <a:pt x="93466" y="263269"/>
                  </a:lnTo>
                  <a:lnTo>
                    <a:pt x="91598" y="263752"/>
                  </a:lnTo>
                  <a:lnTo>
                    <a:pt x="89128" y="265915"/>
                  </a:lnTo>
                  <a:lnTo>
                    <a:pt x="89551" y="269232"/>
                  </a:lnTo>
                  <a:lnTo>
                    <a:pt x="86647" y="270391"/>
                  </a:lnTo>
                  <a:lnTo>
                    <a:pt x="86700" y="272149"/>
                  </a:lnTo>
                  <a:lnTo>
                    <a:pt x="85766" y="273118"/>
                  </a:lnTo>
                  <a:lnTo>
                    <a:pt x="86685" y="274826"/>
                  </a:lnTo>
                  <a:lnTo>
                    <a:pt x="84324" y="275202"/>
                  </a:lnTo>
                  <a:lnTo>
                    <a:pt x="83341" y="275812"/>
                  </a:lnTo>
                  <a:lnTo>
                    <a:pt x="82613" y="274034"/>
                  </a:lnTo>
                  <a:lnTo>
                    <a:pt x="79871" y="273242"/>
                  </a:lnTo>
                  <a:lnTo>
                    <a:pt x="77680" y="273729"/>
                  </a:lnTo>
                  <a:lnTo>
                    <a:pt x="76601" y="275265"/>
                  </a:lnTo>
                  <a:lnTo>
                    <a:pt x="74825" y="274639"/>
                  </a:lnTo>
                  <a:lnTo>
                    <a:pt x="73076" y="276631"/>
                  </a:lnTo>
                  <a:lnTo>
                    <a:pt x="72085" y="279243"/>
                  </a:lnTo>
                  <a:lnTo>
                    <a:pt x="70318" y="279286"/>
                  </a:lnTo>
                  <a:lnTo>
                    <a:pt x="70144" y="280915"/>
                  </a:lnTo>
                  <a:lnTo>
                    <a:pt x="68365" y="281028"/>
                  </a:lnTo>
                  <a:lnTo>
                    <a:pt x="68387" y="282776"/>
                  </a:lnTo>
                  <a:lnTo>
                    <a:pt x="67548" y="283312"/>
                  </a:lnTo>
                  <a:lnTo>
                    <a:pt x="66716" y="285377"/>
                  </a:lnTo>
                  <a:lnTo>
                    <a:pt x="67472" y="286489"/>
                  </a:lnTo>
                  <a:lnTo>
                    <a:pt x="64674" y="288620"/>
                  </a:lnTo>
                  <a:lnTo>
                    <a:pt x="64352" y="289679"/>
                  </a:lnTo>
                  <a:lnTo>
                    <a:pt x="65423" y="290987"/>
                  </a:lnTo>
                  <a:lnTo>
                    <a:pt x="62771" y="292755"/>
                  </a:lnTo>
                  <a:lnTo>
                    <a:pt x="62526" y="295211"/>
                  </a:lnTo>
                  <a:lnTo>
                    <a:pt x="63330" y="297517"/>
                  </a:lnTo>
                  <a:lnTo>
                    <a:pt x="63298" y="298979"/>
                  </a:lnTo>
                  <a:lnTo>
                    <a:pt x="60916" y="301360"/>
                  </a:lnTo>
                  <a:lnTo>
                    <a:pt x="59055" y="302095"/>
                  </a:lnTo>
                  <a:lnTo>
                    <a:pt x="57242" y="303519"/>
                  </a:lnTo>
                  <a:lnTo>
                    <a:pt x="58413" y="305153"/>
                  </a:lnTo>
                  <a:lnTo>
                    <a:pt x="58245" y="307100"/>
                  </a:lnTo>
                  <a:lnTo>
                    <a:pt x="57474" y="308028"/>
                  </a:lnTo>
                  <a:lnTo>
                    <a:pt x="58290" y="310881"/>
                  </a:lnTo>
                  <a:lnTo>
                    <a:pt x="55615" y="311075"/>
                  </a:lnTo>
                  <a:lnTo>
                    <a:pt x="54517" y="309185"/>
                  </a:lnTo>
                  <a:lnTo>
                    <a:pt x="51102" y="306598"/>
                  </a:lnTo>
                  <a:lnTo>
                    <a:pt x="49574" y="307420"/>
                  </a:lnTo>
                  <a:lnTo>
                    <a:pt x="47746" y="304079"/>
                  </a:lnTo>
                  <a:lnTo>
                    <a:pt x="49779" y="300020"/>
                  </a:lnTo>
                  <a:lnTo>
                    <a:pt x="47374" y="298358"/>
                  </a:lnTo>
                  <a:lnTo>
                    <a:pt x="47969" y="296813"/>
                  </a:lnTo>
                  <a:lnTo>
                    <a:pt x="47880" y="293378"/>
                  </a:lnTo>
                  <a:lnTo>
                    <a:pt x="44872" y="290467"/>
                  </a:lnTo>
                  <a:lnTo>
                    <a:pt x="44068" y="290311"/>
                  </a:lnTo>
                  <a:lnTo>
                    <a:pt x="42804" y="292107"/>
                  </a:lnTo>
                  <a:lnTo>
                    <a:pt x="42884" y="293425"/>
                  </a:lnTo>
                  <a:lnTo>
                    <a:pt x="40734" y="293141"/>
                  </a:lnTo>
                  <a:lnTo>
                    <a:pt x="39702" y="294135"/>
                  </a:lnTo>
                  <a:lnTo>
                    <a:pt x="39772" y="295141"/>
                  </a:lnTo>
                  <a:lnTo>
                    <a:pt x="35510" y="295898"/>
                  </a:lnTo>
                  <a:lnTo>
                    <a:pt x="36066" y="294014"/>
                  </a:lnTo>
                  <a:lnTo>
                    <a:pt x="36432" y="290528"/>
                  </a:lnTo>
                  <a:lnTo>
                    <a:pt x="37045" y="289701"/>
                  </a:lnTo>
                  <a:lnTo>
                    <a:pt x="36298" y="288160"/>
                  </a:lnTo>
                  <a:lnTo>
                    <a:pt x="32548" y="286841"/>
                  </a:lnTo>
                  <a:lnTo>
                    <a:pt x="32084" y="285163"/>
                  </a:lnTo>
                  <a:lnTo>
                    <a:pt x="33335" y="283281"/>
                  </a:lnTo>
                  <a:lnTo>
                    <a:pt x="33399" y="279231"/>
                  </a:lnTo>
                  <a:lnTo>
                    <a:pt x="35079" y="277661"/>
                  </a:lnTo>
                  <a:lnTo>
                    <a:pt x="32331" y="276035"/>
                  </a:lnTo>
                  <a:lnTo>
                    <a:pt x="33376" y="273347"/>
                  </a:lnTo>
                  <a:lnTo>
                    <a:pt x="32290" y="272617"/>
                  </a:lnTo>
                  <a:lnTo>
                    <a:pt x="31392" y="273104"/>
                  </a:lnTo>
                  <a:lnTo>
                    <a:pt x="30896" y="271565"/>
                  </a:lnTo>
                  <a:lnTo>
                    <a:pt x="27678" y="273094"/>
                  </a:lnTo>
                  <a:lnTo>
                    <a:pt x="27636" y="271367"/>
                  </a:lnTo>
                  <a:lnTo>
                    <a:pt x="26060" y="271261"/>
                  </a:lnTo>
                  <a:lnTo>
                    <a:pt x="24130" y="271675"/>
                  </a:lnTo>
                  <a:lnTo>
                    <a:pt x="23524" y="270530"/>
                  </a:lnTo>
                  <a:lnTo>
                    <a:pt x="22067" y="269963"/>
                  </a:lnTo>
                  <a:lnTo>
                    <a:pt x="22536" y="269022"/>
                  </a:lnTo>
                  <a:lnTo>
                    <a:pt x="20925" y="268096"/>
                  </a:lnTo>
                  <a:lnTo>
                    <a:pt x="20148" y="266846"/>
                  </a:lnTo>
                  <a:lnTo>
                    <a:pt x="20509" y="265472"/>
                  </a:lnTo>
                  <a:lnTo>
                    <a:pt x="19878" y="264650"/>
                  </a:lnTo>
                  <a:lnTo>
                    <a:pt x="20122" y="261038"/>
                  </a:lnTo>
                  <a:lnTo>
                    <a:pt x="19502" y="260176"/>
                  </a:lnTo>
                  <a:lnTo>
                    <a:pt x="19189" y="257896"/>
                  </a:lnTo>
                  <a:lnTo>
                    <a:pt x="17079" y="256916"/>
                  </a:lnTo>
                  <a:lnTo>
                    <a:pt x="16453" y="256094"/>
                  </a:lnTo>
                  <a:lnTo>
                    <a:pt x="15033" y="256201"/>
                  </a:lnTo>
                  <a:lnTo>
                    <a:pt x="13484" y="257745"/>
                  </a:lnTo>
                  <a:lnTo>
                    <a:pt x="13632" y="258754"/>
                  </a:lnTo>
                  <a:lnTo>
                    <a:pt x="12203" y="259639"/>
                  </a:lnTo>
                  <a:lnTo>
                    <a:pt x="9948" y="263722"/>
                  </a:lnTo>
                  <a:lnTo>
                    <a:pt x="11627" y="264768"/>
                  </a:lnTo>
                  <a:lnTo>
                    <a:pt x="10959" y="265676"/>
                  </a:lnTo>
                  <a:lnTo>
                    <a:pt x="9572" y="265796"/>
                  </a:lnTo>
                  <a:lnTo>
                    <a:pt x="8910" y="267823"/>
                  </a:lnTo>
                  <a:lnTo>
                    <a:pt x="7816" y="266721"/>
                  </a:lnTo>
                  <a:lnTo>
                    <a:pt x="6407" y="266246"/>
                  </a:lnTo>
                  <a:lnTo>
                    <a:pt x="5945" y="265422"/>
                  </a:lnTo>
                  <a:lnTo>
                    <a:pt x="4438" y="265433"/>
                  </a:lnTo>
                  <a:lnTo>
                    <a:pt x="5011" y="263481"/>
                  </a:lnTo>
                  <a:lnTo>
                    <a:pt x="3140" y="262002"/>
                  </a:lnTo>
                  <a:lnTo>
                    <a:pt x="3624" y="259939"/>
                  </a:lnTo>
                  <a:lnTo>
                    <a:pt x="1675" y="259852"/>
                  </a:lnTo>
                  <a:lnTo>
                    <a:pt x="0" y="259672"/>
                  </a:lnTo>
                  <a:lnTo>
                    <a:pt x="211" y="257997"/>
                  </a:lnTo>
                  <a:lnTo>
                    <a:pt x="2571" y="256794"/>
                  </a:lnTo>
                  <a:lnTo>
                    <a:pt x="4221" y="255157"/>
                  </a:lnTo>
                  <a:lnTo>
                    <a:pt x="6433" y="256323"/>
                  </a:lnTo>
                  <a:lnTo>
                    <a:pt x="9077" y="255250"/>
                  </a:lnTo>
                  <a:lnTo>
                    <a:pt x="10059" y="253904"/>
                  </a:lnTo>
                  <a:lnTo>
                    <a:pt x="9520" y="251425"/>
                  </a:lnTo>
                  <a:lnTo>
                    <a:pt x="11224" y="246886"/>
                  </a:lnTo>
                  <a:lnTo>
                    <a:pt x="10359" y="245873"/>
                  </a:lnTo>
                  <a:lnTo>
                    <a:pt x="10474" y="243090"/>
                  </a:lnTo>
                  <a:lnTo>
                    <a:pt x="9971" y="240931"/>
                  </a:lnTo>
                  <a:lnTo>
                    <a:pt x="11468" y="238554"/>
                  </a:lnTo>
                  <a:lnTo>
                    <a:pt x="12846" y="234749"/>
                  </a:lnTo>
                  <a:lnTo>
                    <a:pt x="11865" y="234187"/>
                  </a:lnTo>
                  <a:lnTo>
                    <a:pt x="12937" y="229570"/>
                  </a:lnTo>
                  <a:lnTo>
                    <a:pt x="13791" y="227493"/>
                  </a:lnTo>
                  <a:lnTo>
                    <a:pt x="11848" y="226704"/>
                  </a:lnTo>
                  <a:lnTo>
                    <a:pt x="10097" y="224454"/>
                  </a:lnTo>
                  <a:lnTo>
                    <a:pt x="9460" y="222940"/>
                  </a:lnTo>
                  <a:lnTo>
                    <a:pt x="8384" y="222853"/>
                  </a:lnTo>
                  <a:lnTo>
                    <a:pt x="5903" y="219643"/>
                  </a:lnTo>
                  <a:lnTo>
                    <a:pt x="4150" y="220068"/>
                  </a:lnTo>
                  <a:lnTo>
                    <a:pt x="2194" y="218371"/>
                  </a:lnTo>
                  <a:lnTo>
                    <a:pt x="3389" y="217099"/>
                  </a:lnTo>
                  <a:lnTo>
                    <a:pt x="4006" y="215504"/>
                  </a:lnTo>
                  <a:lnTo>
                    <a:pt x="2909" y="213453"/>
                  </a:lnTo>
                  <a:lnTo>
                    <a:pt x="3462" y="212767"/>
                  </a:lnTo>
                  <a:lnTo>
                    <a:pt x="2960" y="210989"/>
                  </a:lnTo>
                  <a:lnTo>
                    <a:pt x="3592" y="210059"/>
                  </a:lnTo>
                  <a:lnTo>
                    <a:pt x="5322" y="209664"/>
                  </a:lnTo>
                  <a:lnTo>
                    <a:pt x="7146" y="210050"/>
                  </a:lnTo>
                  <a:lnTo>
                    <a:pt x="7959" y="209116"/>
                  </a:lnTo>
                  <a:lnTo>
                    <a:pt x="9338" y="209116"/>
                  </a:lnTo>
                  <a:lnTo>
                    <a:pt x="10136" y="209892"/>
                  </a:lnTo>
                  <a:lnTo>
                    <a:pt x="12043" y="210106"/>
                  </a:lnTo>
                  <a:lnTo>
                    <a:pt x="12854" y="211544"/>
                  </a:lnTo>
                  <a:lnTo>
                    <a:pt x="13761" y="210259"/>
                  </a:lnTo>
                  <a:lnTo>
                    <a:pt x="15672" y="209050"/>
                  </a:lnTo>
                  <a:lnTo>
                    <a:pt x="17077" y="207002"/>
                  </a:lnTo>
                  <a:lnTo>
                    <a:pt x="18098" y="206414"/>
                  </a:lnTo>
                  <a:lnTo>
                    <a:pt x="17629" y="203447"/>
                  </a:lnTo>
                  <a:lnTo>
                    <a:pt x="19192" y="202632"/>
                  </a:lnTo>
                  <a:lnTo>
                    <a:pt x="20749" y="202775"/>
                  </a:lnTo>
                  <a:lnTo>
                    <a:pt x="21362" y="204629"/>
                  </a:lnTo>
                  <a:lnTo>
                    <a:pt x="21323" y="205922"/>
                  </a:lnTo>
                  <a:lnTo>
                    <a:pt x="22902" y="208662"/>
                  </a:lnTo>
                  <a:lnTo>
                    <a:pt x="24201" y="209611"/>
                  </a:lnTo>
                  <a:lnTo>
                    <a:pt x="27054" y="208262"/>
                  </a:lnTo>
                  <a:lnTo>
                    <a:pt x="28537" y="209813"/>
                  </a:lnTo>
                  <a:lnTo>
                    <a:pt x="30613" y="208775"/>
                  </a:lnTo>
                  <a:lnTo>
                    <a:pt x="32413" y="206780"/>
                  </a:lnTo>
                  <a:lnTo>
                    <a:pt x="34847" y="203172"/>
                  </a:lnTo>
                  <a:lnTo>
                    <a:pt x="37053" y="201645"/>
                  </a:lnTo>
                  <a:lnTo>
                    <a:pt x="38569" y="199938"/>
                  </a:lnTo>
                  <a:lnTo>
                    <a:pt x="41277" y="199768"/>
                  </a:lnTo>
                  <a:lnTo>
                    <a:pt x="42046" y="198646"/>
                  </a:lnTo>
                  <a:lnTo>
                    <a:pt x="43583" y="197844"/>
                  </a:lnTo>
                  <a:lnTo>
                    <a:pt x="44214" y="198651"/>
                  </a:lnTo>
                  <a:lnTo>
                    <a:pt x="47926" y="198434"/>
                  </a:lnTo>
                  <a:lnTo>
                    <a:pt x="48467" y="199669"/>
                  </a:lnTo>
                  <a:lnTo>
                    <a:pt x="47875" y="200861"/>
                  </a:lnTo>
                  <a:lnTo>
                    <a:pt x="46015" y="201935"/>
                  </a:lnTo>
                  <a:lnTo>
                    <a:pt x="47937" y="205623"/>
                  </a:lnTo>
                  <a:lnTo>
                    <a:pt x="49710" y="206798"/>
                  </a:lnTo>
                  <a:lnTo>
                    <a:pt x="49997" y="207677"/>
                  </a:lnTo>
                  <a:lnTo>
                    <a:pt x="51663" y="205741"/>
                  </a:lnTo>
                  <a:lnTo>
                    <a:pt x="52974" y="205830"/>
                  </a:lnTo>
                  <a:lnTo>
                    <a:pt x="55974" y="203497"/>
                  </a:lnTo>
                  <a:lnTo>
                    <a:pt x="56805" y="202320"/>
                  </a:lnTo>
                  <a:lnTo>
                    <a:pt x="58583" y="201038"/>
                  </a:lnTo>
                  <a:lnTo>
                    <a:pt x="59912" y="199521"/>
                  </a:lnTo>
                  <a:lnTo>
                    <a:pt x="61486" y="202322"/>
                  </a:lnTo>
                  <a:lnTo>
                    <a:pt x="62784" y="203501"/>
                  </a:lnTo>
                  <a:lnTo>
                    <a:pt x="63861" y="205448"/>
                  </a:lnTo>
                  <a:lnTo>
                    <a:pt x="62340" y="207643"/>
                  </a:lnTo>
                  <a:lnTo>
                    <a:pt x="62693" y="209626"/>
                  </a:lnTo>
                  <a:lnTo>
                    <a:pt x="63389" y="210204"/>
                  </a:lnTo>
                  <a:lnTo>
                    <a:pt x="67530" y="204780"/>
                  </a:lnTo>
                  <a:lnTo>
                    <a:pt x="68800" y="201949"/>
                  </a:lnTo>
                  <a:lnTo>
                    <a:pt x="70609" y="200349"/>
                  </a:lnTo>
                  <a:lnTo>
                    <a:pt x="71700" y="200072"/>
                  </a:lnTo>
                  <a:lnTo>
                    <a:pt x="73759" y="197668"/>
                  </a:lnTo>
                  <a:lnTo>
                    <a:pt x="75257" y="197025"/>
                  </a:lnTo>
                  <a:lnTo>
                    <a:pt x="75314" y="198927"/>
                  </a:lnTo>
                  <a:lnTo>
                    <a:pt x="77157" y="198368"/>
                  </a:lnTo>
                  <a:lnTo>
                    <a:pt x="78656" y="194829"/>
                  </a:lnTo>
                  <a:lnTo>
                    <a:pt x="80892" y="194142"/>
                  </a:lnTo>
                  <a:lnTo>
                    <a:pt x="82410" y="192934"/>
                  </a:lnTo>
                  <a:lnTo>
                    <a:pt x="83177" y="191437"/>
                  </a:lnTo>
                  <a:lnTo>
                    <a:pt x="83057" y="189729"/>
                  </a:lnTo>
                  <a:lnTo>
                    <a:pt x="86844" y="188493"/>
                  </a:lnTo>
                  <a:lnTo>
                    <a:pt x="86746" y="186778"/>
                  </a:lnTo>
                  <a:lnTo>
                    <a:pt x="87584" y="185759"/>
                  </a:lnTo>
                  <a:lnTo>
                    <a:pt x="90876" y="183284"/>
                  </a:lnTo>
                  <a:lnTo>
                    <a:pt x="93366" y="182413"/>
                  </a:lnTo>
                  <a:lnTo>
                    <a:pt x="98209" y="179454"/>
                  </a:lnTo>
                  <a:lnTo>
                    <a:pt x="98924" y="179453"/>
                  </a:lnTo>
                  <a:lnTo>
                    <a:pt x="101369" y="181008"/>
                  </a:lnTo>
                  <a:lnTo>
                    <a:pt x="103440" y="180292"/>
                  </a:lnTo>
                  <a:lnTo>
                    <a:pt x="105509" y="180679"/>
                  </a:lnTo>
                  <a:lnTo>
                    <a:pt x="105306" y="181661"/>
                  </a:lnTo>
                  <a:lnTo>
                    <a:pt x="106134" y="182788"/>
                  </a:lnTo>
                  <a:lnTo>
                    <a:pt x="106240" y="184706"/>
                  </a:lnTo>
                  <a:lnTo>
                    <a:pt x="107496" y="185387"/>
                  </a:lnTo>
                  <a:lnTo>
                    <a:pt x="108382" y="186948"/>
                  </a:lnTo>
                  <a:lnTo>
                    <a:pt x="110329" y="186848"/>
                  </a:lnTo>
                  <a:lnTo>
                    <a:pt x="110726" y="185736"/>
                  </a:lnTo>
                  <a:lnTo>
                    <a:pt x="112319" y="183624"/>
                  </a:lnTo>
                  <a:lnTo>
                    <a:pt x="112955" y="181840"/>
                  </a:lnTo>
                  <a:lnTo>
                    <a:pt x="114735" y="178602"/>
                  </a:lnTo>
                  <a:lnTo>
                    <a:pt x="114313" y="177537"/>
                  </a:lnTo>
                  <a:lnTo>
                    <a:pt x="114874" y="175444"/>
                  </a:lnTo>
                  <a:lnTo>
                    <a:pt x="116122" y="173497"/>
                  </a:lnTo>
                  <a:lnTo>
                    <a:pt x="115280" y="172639"/>
                  </a:lnTo>
                  <a:lnTo>
                    <a:pt x="113840" y="172654"/>
                  </a:lnTo>
                  <a:lnTo>
                    <a:pt x="113990" y="169713"/>
                  </a:lnTo>
                  <a:lnTo>
                    <a:pt x="112744" y="169614"/>
                  </a:lnTo>
                  <a:lnTo>
                    <a:pt x="113117" y="167919"/>
                  </a:lnTo>
                  <a:lnTo>
                    <a:pt x="112701" y="165319"/>
                  </a:lnTo>
                  <a:lnTo>
                    <a:pt x="114425" y="163267"/>
                  </a:lnTo>
                  <a:lnTo>
                    <a:pt x="115431" y="163327"/>
                  </a:lnTo>
                  <a:lnTo>
                    <a:pt x="117165" y="162321"/>
                  </a:lnTo>
                  <a:lnTo>
                    <a:pt x="117001" y="161136"/>
                  </a:lnTo>
                  <a:lnTo>
                    <a:pt x="117775" y="160296"/>
                  </a:lnTo>
                  <a:lnTo>
                    <a:pt x="116570" y="158573"/>
                  </a:lnTo>
                  <a:lnTo>
                    <a:pt x="116224" y="153779"/>
                  </a:lnTo>
                  <a:lnTo>
                    <a:pt x="115426" y="153161"/>
                  </a:lnTo>
                  <a:lnTo>
                    <a:pt x="115003" y="151098"/>
                  </a:lnTo>
                  <a:lnTo>
                    <a:pt x="115524" y="149320"/>
                  </a:lnTo>
                  <a:lnTo>
                    <a:pt x="114736" y="148223"/>
                  </a:lnTo>
                  <a:lnTo>
                    <a:pt x="115137" y="147052"/>
                  </a:lnTo>
                  <a:lnTo>
                    <a:pt x="113980" y="144445"/>
                  </a:lnTo>
                  <a:lnTo>
                    <a:pt x="113978" y="142782"/>
                  </a:lnTo>
                  <a:lnTo>
                    <a:pt x="112590" y="141346"/>
                  </a:lnTo>
                  <a:lnTo>
                    <a:pt x="108444" y="141251"/>
                  </a:lnTo>
                  <a:lnTo>
                    <a:pt x="105213" y="138033"/>
                  </a:lnTo>
                  <a:lnTo>
                    <a:pt x="104197" y="136451"/>
                  </a:lnTo>
                  <a:lnTo>
                    <a:pt x="102075" y="136915"/>
                  </a:lnTo>
                  <a:lnTo>
                    <a:pt x="101317" y="136393"/>
                  </a:lnTo>
                  <a:lnTo>
                    <a:pt x="101268" y="135800"/>
                  </a:lnTo>
                  <a:lnTo>
                    <a:pt x="103844" y="133607"/>
                  </a:lnTo>
                  <a:lnTo>
                    <a:pt x="101468" y="134039"/>
                  </a:lnTo>
                  <a:lnTo>
                    <a:pt x="100091" y="132925"/>
                  </a:lnTo>
                  <a:lnTo>
                    <a:pt x="98211" y="133098"/>
                  </a:lnTo>
                  <a:lnTo>
                    <a:pt x="96311" y="132107"/>
                  </a:lnTo>
                  <a:lnTo>
                    <a:pt x="95994" y="131270"/>
                  </a:lnTo>
                  <a:lnTo>
                    <a:pt x="94562" y="130392"/>
                  </a:lnTo>
                  <a:lnTo>
                    <a:pt x="92177" y="131435"/>
                  </a:lnTo>
                  <a:lnTo>
                    <a:pt x="91376" y="130760"/>
                  </a:lnTo>
                  <a:lnTo>
                    <a:pt x="87946" y="131087"/>
                  </a:lnTo>
                  <a:lnTo>
                    <a:pt x="86943" y="130416"/>
                  </a:lnTo>
                  <a:lnTo>
                    <a:pt x="87444" y="129236"/>
                  </a:lnTo>
                  <a:lnTo>
                    <a:pt x="88661" y="128694"/>
                  </a:lnTo>
                  <a:lnTo>
                    <a:pt x="88579" y="127259"/>
                  </a:lnTo>
                  <a:lnTo>
                    <a:pt x="89808" y="126810"/>
                  </a:lnTo>
                  <a:lnTo>
                    <a:pt x="88405" y="125137"/>
                  </a:lnTo>
                  <a:lnTo>
                    <a:pt x="88287" y="122252"/>
                  </a:lnTo>
                  <a:lnTo>
                    <a:pt x="87725" y="121533"/>
                  </a:lnTo>
                  <a:lnTo>
                    <a:pt x="87673" y="119480"/>
                  </a:lnTo>
                  <a:lnTo>
                    <a:pt x="86288" y="119428"/>
                  </a:lnTo>
                  <a:lnTo>
                    <a:pt x="84586" y="118020"/>
                  </a:lnTo>
                  <a:lnTo>
                    <a:pt x="82139" y="117932"/>
                  </a:lnTo>
                  <a:lnTo>
                    <a:pt x="80348" y="118629"/>
                  </a:lnTo>
                  <a:lnTo>
                    <a:pt x="78335" y="117491"/>
                  </a:lnTo>
                  <a:lnTo>
                    <a:pt x="79538" y="116307"/>
                  </a:lnTo>
                  <a:lnTo>
                    <a:pt x="78801" y="115592"/>
                  </a:lnTo>
                  <a:lnTo>
                    <a:pt x="78727" y="112806"/>
                  </a:lnTo>
                  <a:lnTo>
                    <a:pt x="79544" y="111685"/>
                  </a:lnTo>
                  <a:lnTo>
                    <a:pt x="81709" y="111138"/>
                  </a:lnTo>
                  <a:lnTo>
                    <a:pt x="79736" y="105813"/>
                  </a:lnTo>
                  <a:lnTo>
                    <a:pt x="78285" y="104392"/>
                  </a:lnTo>
                  <a:lnTo>
                    <a:pt x="78896" y="102664"/>
                  </a:lnTo>
                  <a:lnTo>
                    <a:pt x="80579" y="102271"/>
                  </a:lnTo>
                  <a:lnTo>
                    <a:pt x="81263" y="99731"/>
                  </a:lnTo>
                  <a:lnTo>
                    <a:pt x="80091" y="97652"/>
                  </a:lnTo>
                  <a:lnTo>
                    <a:pt x="79340" y="97055"/>
                  </a:lnTo>
                  <a:lnTo>
                    <a:pt x="78452" y="94968"/>
                  </a:lnTo>
                  <a:lnTo>
                    <a:pt x="78670" y="93272"/>
                  </a:lnTo>
                  <a:lnTo>
                    <a:pt x="80399" y="90446"/>
                  </a:lnTo>
                  <a:lnTo>
                    <a:pt x="80641" y="88810"/>
                  </a:lnTo>
                  <a:lnTo>
                    <a:pt x="78773" y="86359"/>
                  </a:lnTo>
                  <a:lnTo>
                    <a:pt x="78422" y="84672"/>
                  </a:lnTo>
                  <a:lnTo>
                    <a:pt x="79528" y="81811"/>
                  </a:lnTo>
                  <a:lnTo>
                    <a:pt x="78783" y="80291"/>
                  </a:lnTo>
                  <a:lnTo>
                    <a:pt x="76057" y="79878"/>
                  </a:lnTo>
                  <a:lnTo>
                    <a:pt x="74655" y="76437"/>
                  </a:lnTo>
                  <a:lnTo>
                    <a:pt x="72508" y="74166"/>
                  </a:lnTo>
                  <a:lnTo>
                    <a:pt x="73490" y="72327"/>
                  </a:lnTo>
                  <a:lnTo>
                    <a:pt x="73654" y="70985"/>
                  </a:lnTo>
                  <a:lnTo>
                    <a:pt x="72830" y="68216"/>
                  </a:lnTo>
                  <a:lnTo>
                    <a:pt x="73206" y="66969"/>
                  </a:lnTo>
                  <a:lnTo>
                    <a:pt x="74713" y="66172"/>
                  </a:lnTo>
                  <a:lnTo>
                    <a:pt x="74539" y="64074"/>
                  </a:lnTo>
                  <a:lnTo>
                    <a:pt x="75487" y="63243"/>
                  </a:lnTo>
                  <a:lnTo>
                    <a:pt x="76207" y="60750"/>
                  </a:lnTo>
                  <a:lnTo>
                    <a:pt x="77034" y="60444"/>
                  </a:lnTo>
                  <a:lnTo>
                    <a:pt x="77685" y="58527"/>
                  </a:lnTo>
                  <a:lnTo>
                    <a:pt x="78446" y="57789"/>
                  </a:lnTo>
                  <a:lnTo>
                    <a:pt x="80414" y="57133"/>
                  </a:lnTo>
                  <a:lnTo>
                    <a:pt x="81613" y="55894"/>
                  </a:lnTo>
                  <a:lnTo>
                    <a:pt x="80536" y="53892"/>
                  </a:lnTo>
                  <a:lnTo>
                    <a:pt x="80490" y="51943"/>
                  </a:lnTo>
                  <a:lnTo>
                    <a:pt x="81293" y="51411"/>
                  </a:lnTo>
                  <a:lnTo>
                    <a:pt x="85511" y="51137"/>
                  </a:lnTo>
                  <a:lnTo>
                    <a:pt x="87387" y="50799"/>
                  </a:lnTo>
                  <a:lnTo>
                    <a:pt x="89411" y="52202"/>
                  </a:lnTo>
                  <a:lnTo>
                    <a:pt x="93207" y="53143"/>
                  </a:lnTo>
                  <a:lnTo>
                    <a:pt x="95297" y="52958"/>
                  </a:lnTo>
                  <a:lnTo>
                    <a:pt x="97346" y="52026"/>
                  </a:lnTo>
                  <a:lnTo>
                    <a:pt x="99231" y="51970"/>
                  </a:lnTo>
                  <a:lnTo>
                    <a:pt x="101430" y="53177"/>
                  </a:lnTo>
                  <a:lnTo>
                    <a:pt x="103123" y="53128"/>
                  </a:lnTo>
                  <a:lnTo>
                    <a:pt x="104700" y="55172"/>
                  </a:lnTo>
                  <a:lnTo>
                    <a:pt x="106783" y="55356"/>
                  </a:lnTo>
                  <a:lnTo>
                    <a:pt x="108280" y="54582"/>
                  </a:lnTo>
                  <a:lnTo>
                    <a:pt x="110380" y="52904"/>
                  </a:lnTo>
                  <a:lnTo>
                    <a:pt x="110758" y="50141"/>
                  </a:lnTo>
                  <a:lnTo>
                    <a:pt x="112942" y="50167"/>
                  </a:lnTo>
                  <a:lnTo>
                    <a:pt x="114860" y="51960"/>
                  </a:lnTo>
                  <a:lnTo>
                    <a:pt x="115592" y="51906"/>
                  </a:lnTo>
                  <a:lnTo>
                    <a:pt x="116871" y="50112"/>
                  </a:lnTo>
                  <a:lnTo>
                    <a:pt x="118160" y="49328"/>
                  </a:lnTo>
                  <a:lnTo>
                    <a:pt x="116480" y="46621"/>
                  </a:lnTo>
                  <a:lnTo>
                    <a:pt x="114904" y="44589"/>
                  </a:lnTo>
                  <a:lnTo>
                    <a:pt x="115410" y="42622"/>
                  </a:lnTo>
                  <a:lnTo>
                    <a:pt x="115530" y="39968"/>
                  </a:lnTo>
                  <a:lnTo>
                    <a:pt x="115234" y="38720"/>
                  </a:lnTo>
                  <a:lnTo>
                    <a:pt x="113944" y="38895"/>
                  </a:lnTo>
                  <a:lnTo>
                    <a:pt x="113165" y="37922"/>
                  </a:lnTo>
                  <a:lnTo>
                    <a:pt x="114027" y="35556"/>
                  </a:lnTo>
                  <a:lnTo>
                    <a:pt x="113275" y="35655"/>
                  </a:lnTo>
                  <a:lnTo>
                    <a:pt x="111485" y="33589"/>
                  </a:lnTo>
                  <a:lnTo>
                    <a:pt x="108261" y="32270"/>
                  </a:lnTo>
                  <a:lnTo>
                    <a:pt x="107029" y="30818"/>
                  </a:lnTo>
                  <a:lnTo>
                    <a:pt x="105251" y="30633"/>
                  </a:lnTo>
                  <a:lnTo>
                    <a:pt x="104398" y="29670"/>
                  </a:lnTo>
                  <a:lnTo>
                    <a:pt x="100563" y="29701"/>
                  </a:lnTo>
                  <a:lnTo>
                    <a:pt x="99405" y="28415"/>
                  </a:lnTo>
                  <a:lnTo>
                    <a:pt x="97507" y="28448"/>
                  </a:lnTo>
                  <a:lnTo>
                    <a:pt x="95786" y="27801"/>
                  </a:lnTo>
                  <a:lnTo>
                    <a:pt x="95185" y="29097"/>
                  </a:lnTo>
                  <a:lnTo>
                    <a:pt x="93401" y="29519"/>
                  </a:lnTo>
                  <a:lnTo>
                    <a:pt x="92645" y="30195"/>
                  </a:lnTo>
                  <a:lnTo>
                    <a:pt x="91452" y="29925"/>
                  </a:lnTo>
                  <a:lnTo>
                    <a:pt x="89806" y="27886"/>
                  </a:lnTo>
                  <a:lnTo>
                    <a:pt x="90386" y="24612"/>
                  </a:lnTo>
                  <a:lnTo>
                    <a:pt x="91114" y="22036"/>
                  </a:lnTo>
                  <a:lnTo>
                    <a:pt x="91749" y="15855"/>
                  </a:lnTo>
                  <a:lnTo>
                    <a:pt x="90045" y="15277"/>
                  </a:lnTo>
                  <a:lnTo>
                    <a:pt x="86647" y="13370"/>
                  </a:lnTo>
                  <a:lnTo>
                    <a:pt x="84901" y="12059"/>
                  </a:lnTo>
                  <a:lnTo>
                    <a:pt x="81383" y="11944"/>
                  </a:lnTo>
                  <a:lnTo>
                    <a:pt x="79370" y="12692"/>
                  </a:lnTo>
                  <a:lnTo>
                    <a:pt x="77714" y="12536"/>
                  </a:lnTo>
                  <a:lnTo>
                    <a:pt x="76692" y="11360"/>
                  </a:lnTo>
                  <a:lnTo>
                    <a:pt x="73702" y="10250"/>
                  </a:lnTo>
                  <a:lnTo>
                    <a:pt x="70767" y="10261"/>
                  </a:lnTo>
                  <a:lnTo>
                    <a:pt x="68856" y="9363"/>
                  </a:lnTo>
                  <a:lnTo>
                    <a:pt x="70995" y="7115"/>
                  </a:lnTo>
                  <a:lnTo>
                    <a:pt x="71632" y="5673"/>
                  </a:lnTo>
                  <a:lnTo>
                    <a:pt x="72686" y="5128"/>
                  </a:lnTo>
                  <a:lnTo>
                    <a:pt x="73717" y="2796"/>
                  </a:lnTo>
                  <a:lnTo>
                    <a:pt x="76010" y="2439"/>
                  </a:lnTo>
                  <a:lnTo>
                    <a:pt x="78451" y="3394"/>
                  </a:lnTo>
                  <a:lnTo>
                    <a:pt x="79685" y="2915"/>
                  </a:lnTo>
                  <a:lnTo>
                    <a:pt x="79719" y="755"/>
                  </a:lnTo>
                  <a:lnTo>
                    <a:pt x="80294" y="0"/>
                  </a:lnTo>
                  <a:lnTo>
                    <a:pt x="82315" y="461"/>
                  </a:lnTo>
                  <a:lnTo>
                    <a:pt x="82443" y="1721"/>
                  </a:lnTo>
                  <a:lnTo>
                    <a:pt x="85218" y="1527"/>
                  </a:lnTo>
                  <a:lnTo>
                    <a:pt x="85760" y="2528"/>
                  </a:lnTo>
                  <a:lnTo>
                    <a:pt x="87755" y="3289"/>
                  </a:lnTo>
                  <a:lnTo>
                    <a:pt x="89715" y="2947"/>
                  </a:lnTo>
                  <a:lnTo>
                    <a:pt x="92952" y="2899"/>
                  </a:lnTo>
                  <a:lnTo>
                    <a:pt x="95020" y="2082"/>
                  </a:lnTo>
                  <a:lnTo>
                    <a:pt x="99616" y="3401"/>
                  </a:lnTo>
                  <a:lnTo>
                    <a:pt x="103279" y="5382"/>
                  </a:lnTo>
                  <a:lnTo>
                    <a:pt x="104913" y="4722"/>
                  </a:lnTo>
                  <a:lnTo>
                    <a:pt x="106963" y="6311"/>
                  </a:lnTo>
                  <a:lnTo>
                    <a:pt x="109950" y="5543"/>
                  </a:lnTo>
                  <a:lnTo>
                    <a:pt x="113364" y="5570"/>
                  </a:lnTo>
                  <a:lnTo>
                    <a:pt x="115580" y="4983"/>
                  </a:lnTo>
                  <a:lnTo>
                    <a:pt x="117084" y="6782"/>
                  </a:lnTo>
                  <a:lnTo>
                    <a:pt x="119015" y="8503"/>
                  </a:lnTo>
                  <a:lnTo>
                    <a:pt x="121077" y="8729"/>
                  </a:lnTo>
                  <a:lnTo>
                    <a:pt x="124098" y="7943"/>
                  </a:lnTo>
                  <a:lnTo>
                    <a:pt x="126450" y="8771"/>
                  </a:lnTo>
                  <a:lnTo>
                    <a:pt x="126952" y="7780"/>
                  </a:lnTo>
                  <a:lnTo>
                    <a:pt x="128179" y="7139"/>
                  </a:lnTo>
                  <a:lnTo>
                    <a:pt x="132129" y="7976"/>
                  </a:lnTo>
                  <a:lnTo>
                    <a:pt x="135235" y="6843"/>
                  </a:lnTo>
                  <a:lnTo>
                    <a:pt x="136732" y="5420"/>
                  </a:lnTo>
                  <a:lnTo>
                    <a:pt x="137721" y="4041"/>
                  </a:lnTo>
                  <a:lnTo>
                    <a:pt x="138932" y="3356"/>
                  </a:lnTo>
                  <a:lnTo>
                    <a:pt x="138991" y="2108"/>
                  </a:lnTo>
                  <a:lnTo>
                    <a:pt x="139784" y="1423"/>
                  </a:lnTo>
                  <a:lnTo>
                    <a:pt x="142150" y="1807"/>
                  </a:lnTo>
                  <a:lnTo>
                    <a:pt x="143194" y="5134"/>
                  </a:lnTo>
                  <a:lnTo>
                    <a:pt x="143209" y="8079"/>
                  </a:lnTo>
                  <a:lnTo>
                    <a:pt x="144637" y="9834"/>
                  </a:lnTo>
                  <a:lnTo>
                    <a:pt x="147275" y="9179"/>
                  </a:lnTo>
                  <a:lnTo>
                    <a:pt x="148416" y="11502"/>
                  </a:lnTo>
                  <a:lnTo>
                    <a:pt x="150165" y="13548"/>
                  </a:lnTo>
                  <a:lnTo>
                    <a:pt x="151285" y="13366"/>
                  </a:lnTo>
                  <a:lnTo>
                    <a:pt x="151151" y="12037"/>
                  </a:lnTo>
                  <a:lnTo>
                    <a:pt x="152929" y="9738"/>
                  </a:lnTo>
                  <a:lnTo>
                    <a:pt x="154239" y="9325"/>
                  </a:lnTo>
                  <a:lnTo>
                    <a:pt x="156119" y="9515"/>
                  </a:lnTo>
                  <a:lnTo>
                    <a:pt x="157115" y="8634"/>
                  </a:lnTo>
                  <a:lnTo>
                    <a:pt x="158403" y="5484"/>
                  </a:lnTo>
                  <a:lnTo>
                    <a:pt x="160644" y="4598"/>
                  </a:lnTo>
                  <a:lnTo>
                    <a:pt x="163068" y="5339"/>
                  </a:lnTo>
                  <a:lnTo>
                    <a:pt x="164389" y="4559"/>
                  </a:lnTo>
                  <a:lnTo>
                    <a:pt x="166497" y="1800"/>
                  </a:lnTo>
                  <a:lnTo>
                    <a:pt x="168329" y="1444"/>
                  </a:lnTo>
                  <a:lnTo>
                    <a:pt x="170002" y="3081"/>
                  </a:lnTo>
                  <a:lnTo>
                    <a:pt x="171367" y="4980"/>
                  </a:lnTo>
                  <a:lnTo>
                    <a:pt x="172586" y="5648"/>
                  </a:lnTo>
                  <a:lnTo>
                    <a:pt x="172996" y="6955"/>
                  </a:lnTo>
                  <a:lnTo>
                    <a:pt x="174985" y="7076"/>
                  </a:lnTo>
                  <a:lnTo>
                    <a:pt x="176135" y="8422"/>
                  </a:lnTo>
                  <a:lnTo>
                    <a:pt x="177539" y="9134"/>
                  </a:lnTo>
                  <a:lnTo>
                    <a:pt x="177784" y="10197"/>
                  </a:lnTo>
                  <a:lnTo>
                    <a:pt x="180826" y="12158"/>
                  </a:lnTo>
                  <a:lnTo>
                    <a:pt x="180665" y="13249"/>
                  </a:lnTo>
                  <a:lnTo>
                    <a:pt x="181562" y="14352"/>
                  </a:lnTo>
                  <a:lnTo>
                    <a:pt x="181688" y="15506"/>
                  </a:lnTo>
                  <a:lnTo>
                    <a:pt x="178973" y="16918"/>
                  </a:lnTo>
                  <a:lnTo>
                    <a:pt x="179639" y="17834"/>
                  </a:lnTo>
                  <a:lnTo>
                    <a:pt x="180684" y="17361"/>
                  </a:lnTo>
                  <a:lnTo>
                    <a:pt x="184605" y="17855"/>
                  </a:lnTo>
                  <a:lnTo>
                    <a:pt x="184755" y="19445"/>
                  </a:lnTo>
                  <a:lnTo>
                    <a:pt x="185930" y="20476"/>
                  </a:lnTo>
                  <a:lnTo>
                    <a:pt x="186884" y="23119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59054" y="3860877"/>
              <a:ext cx="2398" cy="2315"/>
            </a:xfrm>
            <a:custGeom>
              <a:avLst/>
              <a:pathLst>
                <a:path w="2398" h="2315">
                  <a:moveTo>
                    <a:pt x="0" y="618"/>
                  </a:moveTo>
                  <a:lnTo>
                    <a:pt x="2398" y="2315"/>
                  </a:lnTo>
                  <a:lnTo>
                    <a:pt x="2039" y="767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59054" y="3860877"/>
              <a:ext cx="2398" cy="2315"/>
            </a:xfrm>
            <a:custGeom>
              <a:avLst/>
              <a:pathLst>
                <a:path w="2398" h="2315">
                  <a:moveTo>
                    <a:pt x="0" y="618"/>
                  </a:moveTo>
                  <a:lnTo>
                    <a:pt x="1134" y="0"/>
                  </a:lnTo>
                  <a:lnTo>
                    <a:pt x="2039" y="767"/>
                  </a:lnTo>
                  <a:lnTo>
                    <a:pt x="2398" y="2315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795439" y="3836740"/>
              <a:ext cx="351028" cy="395966"/>
            </a:xfrm>
            <a:custGeom>
              <a:avLst/>
              <a:pathLst>
                <a:path w="351028" h="395966">
                  <a:moveTo>
                    <a:pt x="46178" y="245863"/>
                  </a:moveTo>
                  <a:lnTo>
                    <a:pt x="45881" y="243663"/>
                  </a:lnTo>
                  <a:lnTo>
                    <a:pt x="44577" y="240573"/>
                  </a:lnTo>
                  <a:lnTo>
                    <a:pt x="45596" y="239336"/>
                  </a:lnTo>
                  <a:lnTo>
                    <a:pt x="45640" y="236897"/>
                  </a:lnTo>
                  <a:lnTo>
                    <a:pt x="44159" y="236230"/>
                  </a:lnTo>
                  <a:lnTo>
                    <a:pt x="43897" y="235394"/>
                  </a:lnTo>
                  <a:lnTo>
                    <a:pt x="41958" y="236984"/>
                  </a:lnTo>
                  <a:lnTo>
                    <a:pt x="40784" y="236686"/>
                  </a:lnTo>
                  <a:lnTo>
                    <a:pt x="40648" y="235595"/>
                  </a:lnTo>
                  <a:lnTo>
                    <a:pt x="45659" y="232843"/>
                  </a:lnTo>
                  <a:lnTo>
                    <a:pt x="48297" y="231676"/>
                  </a:lnTo>
                  <a:lnTo>
                    <a:pt x="47886" y="229721"/>
                  </a:lnTo>
                  <a:lnTo>
                    <a:pt x="46530" y="229506"/>
                  </a:lnTo>
                  <a:lnTo>
                    <a:pt x="47416" y="226942"/>
                  </a:lnTo>
                  <a:lnTo>
                    <a:pt x="46413" y="225962"/>
                  </a:lnTo>
                  <a:lnTo>
                    <a:pt x="46023" y="223655"/>
                  </a:lnTo>
                  <a:lnTo>
                    <a:pt x="44650" y="222174"/>
                  </a:lnTo>
                  <a:lnTo>
                    <a:pt x="43915" y="224002"/>
                  </a:lnTo>
                  <a:lnTo>
                    <a:pt x="42792" y="222893"/>
                  </a:lnTo>
                  <a:lnTo>
                    <a:pt x="42301" y="222042"/>
                  </a:lnTo>
                  <a:lnTo>
                    <a:pt x="42986" y="218186"/>
                  </a:lnTo>
                  <a:lnTo>
                    <a:pt x="42011" y="218302"/>
                  </a:lnTo>
                  <a:lnTo>
                    <a:pt x="40936" y="219394"/>
                  </a:lnTo>
                  <a:lnTo>
                    <a:pt x="40100" y="218831"/>
                  </a:lnTo>
                  <a:lnTo>
                    <a:pt x="38962" y="216854"/>
                  </a:lnTo>
                  <a:lnTo>
                    <a:pt x="37309" y="217544"/>
                  </a:lnTo>
                  <a:lnTo>
                    <a:pt x="35650" y="216899"/>
                  </a:lnTo>
                  <a:lnTo>
                    <a:pt x="34130" y="217887"/>
                  </a:lnTo>
                  <a:lnTo>
                    <a:pt x="31813" y="218157"/>
                  </a:lnTo>
                  <a:lnTo>
                    <a:pt x="30631" y="218741"/>
                  </a:lnTo>
                  <a:lnTo>
                    <a:pt x="29583" y="218397"/>
                  </a:lnTo>
                  <a:lnTo>
                    <a:pt x="29145" y="217051"/>
                  </a:lnTo>
                  <a:lnTo>
                    <a:pt x="27955" y="217156"/>
                  </a:lnTo>
                  <a:lnTo>
                    <a:pt x="26625" y="219510"/>
                  </a:lnTo>
                  <a:lnTo>
                    <a:pt x="24513" y="221966"/>
                  </a:lnTo>
                  <a:lnTo>
                    <a:pt x="23098" y="223155"/>
                  </a:lnTo>
                  <a:lnTo>
                    <a:pt x="21651" y="222600"/>
                  </a:lnTo>
                  <a:lnTo>
                    <a:pt x="20618" y="223172"/>
                  </a:lnTo>
                  <a:lnTo>
                    <a:pt x="19080" y="222935"/>
                  </a:lnTo>
                  <a:lnTo>
                    <a:pt x="19598" y="221239"/>
                  </a:lnTo>
                  <a:lnTo>
                    <a:pt x="21007" y="219975"/>
                  </a:lnTo>
                  <a:lnTo>
                    <a:pt x="19834" y="219009"/>
                  </a:lnTo>
                  <a:lnTo>
                    <a:pt x="17746" y="219516"/>
                  </a:lnTo>
                  <a:lnTo>
                    <a:pt x="16034" y="220821"/>
                  </a:lnTo>
                  <a:lnTo>
                    <a:pt x="13796" y="220992"/>
                  </a:lnTo>
                  <a:lnTo>
                    <a:pt x="13073" y="222112"/>
                  </a:lnTo>
                  <a:lnTo>
                    <a:pt x="11924" y="222549"/>
                  </a:lnTo>
                  <a:lnTo>
                    <a:pt x="10298" y="223953"/>
                  </a:lnTo>
                  <a:lnTo>
                    <a:pt x="9445" y="225212"/>
                  </a:lnTo>
                  <a:lnTo>
                    <a:pt x="9481" y="226532"/>
                  </a:lnTo>
                  <a:lnTo>
                    <a:pt x="7546" y="227161"/>
                  </a:lnTo>
                  <a:lnTo>
                    <a:pt x="6213" y="226643"/>
                  </a:lnTo>
                  <a:lnTo>
                    <a:pt x="4739" y="226767"/>
                  </a:lnTo>
                  <a:lnTo>
                    <a:pt x="3256" y="225566"/>
                  </a:lnTo>
                  <a:lnTo>
                    <a:pt x="2671" y="223695"/>
                  </a:lnTo>
                  <a:lnTo>
                    <a:pt x="1740" y="223708"/>
                  </a:lnTo>
                  <a:lnTo>
                    <a:pt x="0" y="222221"/>
                  </a:lnTo>
                  <a:lnTo>
                    <a:pt x="2686" y="220788"/>
                  </a:lnTo>
                  <a:lnTo>
                    <a:pt x="3593" y="219609"/>
                  </a:lnTo>
                  <a:lnTo>
                    <a:pt x="5344" y="219152"/>
                  </a:lnTo>
                  <a:lnTo>
                    <a:pt x="7892" y="216298"/>
                  </a:lnTo>
                  <a:lnTo>
                    <a:pt x="7767" y="214679"/>
                  </a:lnTo>
                  <a:lnTo>
                    <a:pt x="6727" y="213171"/>
                  </a:lnTo>
                  <a:lnTo>
                    <a:pt x="7086" y="212430"/>
                  </a:lnTo>
                  <a:lnTo>
                    <a:pt x="10245" y="210933"/>
                  </a:lnTo>
                  <a:lnTo>
                    <a:pt x="11604" y="209446"/>
                  </a:lnTo>
                  <a:lnTo>
                    <a:pt x="11788" y="208412"/>
                  </a:lnTo>
                  <a:lnTo>
                    <a:pt x="13265" y="208424"/>
                  </a:lnTo>
                  <a:lnTo>
                    <a:pt x="14120" y="207583"/>
                  </a:lnTo>
                  <a:lnTo>
                    <a:pt x="15243" y="207991"/>
                  </a:lnTo>
                  <a:lnTo>
                    <a:pt x="16058" y="205872"/>
                  </a:lnTo>
                  <a:lnTo>
                    <a:pt x="17029" y="204668"/>
                  </a:lnTo>
                  <a:lnTo>
                    <a:pt x="19241" y="203658"/>
                  </a:lnTo>
                  <a:lnTo>
                    <a:pt x="20598" y="199978"/>
                  </a:lnTo>
                  <a:lnTo>
                    <a:pt x="19597" y="197756"/>
                  </a:lnTo>
                  <a:lnTo>
                    <a:pt x="21838" y="195581"/>
                  </a:lnTo>
                  <a:lnTo>
                    <a:pt x="22463" y="195551"/>
                  </a:lnTo>
                  <a:lnTo>
                    <a:pt x="23320" y="197814"/>
                  </a:lnTo>
                  <a:lnTo>
                    <a:pt x="25583" y="195485"/>
                  </a:lnTo>
                  <a:lnTo>
                    <a:pt x="28232" y="196958"/>
                  </a:lnTo>
                  <a:lnTo>
                    <a:pt x="28380" y="197783"/>
                  </a:lnTo>
                  <a:lnTo>
                    <a:pt x="31508" y="197410"/>
                  </a:lnTo>
                  <a:lnTo>
                    <a:pt x="32323" y="196616"/>
                  </a:lnTo>
                  <a:lnTo>
                    <a:pt x="32071" y="193640"/>
                  </a:lnTo>
                  <a:lnTo>
                    <a:pt x="37534" y="188917"/>
                  </a:lnTo>
                  <a:lnTo>
                    <a:pt x="38619" y="188251"/>
                  </a:lnTo>
                  <a:lnTo>
                    <a:pt x="40466" y="188400"/>
                  </a:lnTo>
                  <a:lnTo>
                    <a:pt x="42279" y="187109"/>
                  </a:lnTo>
                  <a:lnTo>
                    <a:pt x="41601" y="185685"/>
                  </a:lnTo>
                  <a:lnTo>
                    <a:pt x="42756" y="183154"/>
                  </a:lnTo>
                  <a:lnTo>
                    <a:pt x="41916" y="179652"/>
                  </a:lnTo>
                  <a:lnTo>
                    <a:pt x="42839" y="178867"/>
                  </a:lnTo>
                  <a:lnTo>
                    <a:pt x="41961" y="177907"/>
                  </a:lnTo>
                  <a:lnTo>
                    <a:pt x="40229" y="177188"/>
                  </a:lnTo>
                  <a:lnTo>
                    <a:pt x="39484" y="175902"/>
                  </a:lnTo>
                  <a:lnTo>
                    <a:pt x="37205" y="175644"/>
                  </a:lnTo>
                  <a:lnTo>
                    <a:pt x="36004" y="173121"/>
                  </a:lnTo>
                  <a:lnTo>
                    <a:pt x="33997" y="171451"/>
                  </a:lnTo>
                  <a:lnTo>
                    <a:pt x="34637" y="169399"/>
                  </a:lnTo>
                  <a:lnTo>
                    <a:pt x="34799" y="167259"/>
                  </a:lnTo>
                  <a:lnTo>
                    <a:pt x="33600" y="165962"/>
                  </a:lnTo>
                  <a:lnTo>
                    <a:pt x="33660" y="165161"/>
                  </a:lnTo>
                  <a:lnTo>
                    <a:pt x="32639" y="162398"/>
                  </a:lnTo>
                  <a:lnTo>
                    <a:pt x="32764" y="160547"/>
                  </a:lnTo>
                  <a:lnTo>
                    <a:pt x="31989" y="158733"/>
                  </a:lnTo>
                  <a:lnTo>
                    <a:pt x="33171" y="157819"/>
                  </a:lnTo>
                  <a:lnTo>
                    <a:pt x="33263" y="156310"/>
                  </a:lnTo>
                  <a:lnTo>
                    <a:pt x="34588" y="155331"/>
                  </a:lnTo>
                  <a:lnTo>
                    <a:pt x="36039" y="155080"/>
                  </a:lnTo>
                  <a:lnTo>
                    <a:pt x="36958" y="153321"/>
                  </a:lnTo>
                  <a:lnTo>
                    <a:pt x="36405" y="152379"/>
                  </a:lnTo>
                  <a:lnTo>
                    <a:pt x="34095" y="151204"/>
                  </a:lnTo>
                  <a:lnTo>
                    <a:pt x="33392" y="152729"/>
                  </a:lnTo>
                  <a:lnTo>
                    <a:pt x="31795" y="153355"/>
                  </a:lnTo>
                  <a:lnTo>
                    <a:pt x="32194" y="150170"/>
                  </a:lnTo>
                  <a:lnTo>
                    <a:pt x="32799" y="148176"/>
                  </a:lnTo>
                  <a:lnTo>
                    <a:pt x="34326" y="145430"/>
                  </a:lnTo>
                  <a:lnTo>
                    <a:pt x="34575" y="142741"/>
                  </a:lnTo>
                  <a:lnTo>
                    <a:pt x="34812" y="140715"/>
                  </a:lnTo>
                  <a:lnTo>
                    <a:pt x="35698" y="139719"/>
                  </a:lnTo>
                  <a:lnTo>
                    <a:pt x="36591" y="137075"/>
                  </a:lnTo>
                  <a:lnTo>
                    <a:pt x="37525" y="136256"/>
                  </a:lnTo>
                  <a:lnTo>
                    <a:pt x="34505" y="134390"/>
                  </a:lnTo>
                  <a:lnTo>
                    <a:pt x="32834" y="135648"/>
                  </a:lnTo>
                  <a:lnTo>
                    <a:pt x="30273" y="133007"/>
                  </a:lnTo>
                  <a:lnTo>
                    <a:pt x="29856" y="131155"/>
                  </a:lnTo>
                  <a:lnTo>
                    <a:pt x="30872" y="129739"/>
                  </a:lnTo>
                  <a:lnTo>
                    <a:pt x="31127" y="128522"/>
                  </a:lnTo>
                  <a:lnTo>
                    <a:pt x="29796" y="127685"/>
                  </a:lnTo>
                  <a:lnTo>
                    <a:pt x="29103" y="123979"/>
                  </a:lnTo>
                  <a:lnTo>
                    <a:pt x="29356" y="121942"/>
                  </a:lnTo>
                  <a:lnTo>
                    <a:pt x="30228" y="119763"/>
                  </a:lnTo>
                  <a:lnTo>
                    <a:pt x="30215" y="116541"/>
                  </a:lnTo>
                  <a:lnTo>
                    <a:pt x="31163" y="116002"/>
                  </a:lnTo>
                  <a:lnTo>
                    <a:pt x="32297" y="113587"/>
                  </a:lnTo>
                  <a:lnTo>
                    <a:pt x="33186" y="113566"/>
                  </a:lnTo>
                  <a:lnTo>
                    <a:pt x="32474" y="112178"/>
                  </a:lnTo>
                  <a:lnTo>
                    <a:pt x="32299" y="110585"/>
                  </a:lnTo>
                  <a:lnTo>
                    <a:pt x="31039" y="110134"/>
                  </a:lnTo>
                  <a:lnTo>
                    <a:pt x="29232" y="111680"/>
                  </a:lnTo>
                  <a:lnTo>
                    <a:pt x="27728" y="110659"/>
                  </a:lnTo>
                  <a:lnTo>
                    <a:pt x="25679" y="112160"/>
                  </a:lnTo>
                  <a:lnTo>
                    <a:pt x="24208" y="110728"/>
                  </a:lnTo>
                  <a:lnTo>
                    <a:pt x="25173" y="109332"/>
                  </a:lnTo>
                  <a:lnTo>
                    <a:pt x="29753" y="107118"/>
                  </a:lnTo>
                  <a:lnTo>
                    <a:pt x="28875" y="105371"/>
                  </a:lnTo>
                  <a:lnTo>
                    <a:pt x="31261" y="103647"/>
                  </a:lnTo>
                  <a:lnTo>
                    <a:pt x="31871" y="101521"/>
                  </a:lnTo>
                  <a:lnTo>
                    <a:pt x="29259" y="99896"/>
                  </a:lnTo>
                  <a:lnTo>
                    <a:pt x="29388" y="99328"/>
                  </a:lnTo>
                  <a:lnTo>
                    <a:pt x="28101" y="99213"/>
                  </a:lnTo>
                  <a:lnTo>
                    <a:pt x="28392" y="96552"/>
                  </a:lnTo>
                  <a:lnTo>
                    <a:pt x="27995" y="95517"/>
                  </a:lnTo>
                  <a:lnTo>
                    <a:pt x="28188" y="93770"/>
                  </a:lnTo>
                  <a:lnTo>
                    <a:pt x="27726" y="91629"/>
                  </a:lnTo>
                  <a:lnTo>
                    <a:pt x="29100" y="89630"/>
                  </a:lnTo>
                  <a:lnTo>
                    <a:pt x="29415" y="86319"/>
                  </a:lnTo>
                  <a:lnTo>
                    <a:pt x="30096" y="85010"/>
                  </a:lnTo>
                  <a:lnTo>
                    <a:pt x="31386" y="83790"/>
                  </a:lnTo>
                  <a:lnTo>
                    <a:pt x="31580" y="81687"/>
                  </a:lnTo>
                  <a:lnTo>
                    <a:pt x="33131" y="79776"/>
                  </a:lnTo>
                  <a:lnTo>
                    <a:pt x="32657" y="78036"/>
                  </a:lnTo>
                  <a:lnTo>
                    <a:pt x="31090" y="77692"/>
                  </a:lnTo>
                  <a:lnTo>
                    <a:pt x="29158" y="76536"/>
                  </a:lnTo>
                  <a:lnTo>
                    <a:pt x="27839" y="76539"/>
                  </a:lnTo>
                  <a:lnTo>
                    <a:pt x="27127" y="74535"/>
                  </a:lnTo>
                  <a:lnTo>
                    <a:pt x="27537" y="74142"/>
                  </a:lnTo>
                  <a:lnTo>
                    <a:pt x="30211" y="73947"/>
                  </a:lnTo>
                  <a:lnTo>
                    <a:pt x="29395" y="71095"/>
                  </a:lnTo>
                  <a:lnTo>
                    <a:pt x="30167" y="70166"/>
                  </a:lnTo>
                  <a:lnTo>
                    <a:pt x="30334" y="68219"/>
                  </a:lnTo>
                  <a:lnTo>
                    <a:pt x="29163" y="66586"/>
                  </a:lnTo>
                  <a:lnTo>
                    <a:pt x="30977" y="65161"/>
                  </a:lnTo>
                  <a:lnTo>
                    <a:pt x="32837" y="64427"/>
                  </a:lnTo>
                  <a:lnTo>
                    <a:pt x="35220" y="62046"/>
                  </a:lnTo>
                  <a:lnTo>
                    <a:pt x="35251" y="60584"/>
                  </a:lnTo>
                  <a:lnTo>
                    <a:pt x="34447" y="58277"/>
                  </a:lnTo>
                  <a:lnTo>
                    <a:pt x="34693" y="55822"/>
                  </a:lnTo>
                  <a:lnTo>
                    <a:pt x="37345" y="54054"/>
                  </a:lnTo>
                  <a:lnTo>
                    <a:pt x="36273" y="52746"/>
                  </a:lnTo>
                  <a:lnTo>
                    <a:pt x="36595" y="51687"/>
                  </a:lnTo>
                  <a:lnTo>
                    <a:pt x="39393" y="49555"/>
                  </a:lnTo>
                  <a:lnTo>
                    <a:pt x="38638" y="48444"/>
                  </a:lnTo>
                  <a:lnTo>
                    <a:pt x="39469" y="46378"/>
                  </a:lnTo>
                  <a:lnTo>
                    <a:pt x="40308" y="45843"/>
                  </a:lnTo>
                  <a:lnTo>
                    <a:pt x="40286" y="44094"/>
                  </a:lnTo>
                  <a:lnTo>
                    <a:pt x="42065" y="43981"/>
                  </a:lnTo>
                  <a:lnTo>
                    <a:pt x="42239" y="42352"/>
                  </a:lnTo>
                  <a:lnTo>
                    <a:pt x="44006" y="42310"/>
                  </a:lnTo>
                  <a:lnTo>
                    <a:pt x="44997" y="39698"/>
                  </a:lnTo>
                  <a:lnTo>
                    <a:pt x="46746" y="37706"/>
                  </a:lnTo>
                  <a:lnTo>
                    <a:pt x="48522" y="38332"/>
                  </a:lnTo>
                  <a:lnTo>
                    <a:pt x="49601" y="36795"/>
                  </a:lnTo>
                  <a:lnTo>
                    <a:pt x="51792" y="36309"/>
                  </a:lnTo>
                  <a:lnTo>
                    <a:pt x="54534" y="37100"/>
                  </a:lnTo>
                  <a:lnTo>
                    <a:pt x="55262" y="38878"/>
                  </a:lnTo>
                  <a:lnTo>
                    <a:pt x="56245" y="38268"/>
                  </a:lnTo>
                  <a:lnTo>
                    <a:pt x="58606" y="37893"/>
                  </a:lnTo>
                  <a:lnTo>
                    <a:pt x="57687" y="36185"/>
                  </a:lnTo>
                  <a:lnTo>
                    <a:pt x="58621" y="35215"/>
                  </a:lnTo>
                  <a:lnTo>
                    <a:pt x="58568" y="33458"/>
                  </a:lnTo>
                  <a:lnTo>
                    <a:pt x="61472" y="32298"/>
                  </a:lnTo>
                  <a:lnTo>
                    <a:pt x="61049" y="28982"/>
                  </a:lnTo>
                  <a:lnTo>
                    <a:pt x="63520" y="26819"/>
                  </a:lnTo>
                  <a:lnTo>
                    <a:pt x="65388" y="26335"/>
                  </a:lnTo>
                  <a:lnTo>
                    <a:pt x="68543" y="25977"/>
                  </a:lnTo>
                  <a:lnTo>
                    <a:pt x="70995" y="26750"/>
                  </a:lnTo>
                  <a:lnTo>
                    <a:pt x="73071" y="26016"/>
                  </a:lnTo>
                  <a:lnTo>
                    <a:pt x="78457" y="26368"/>
                  </a:lnTo>
                  <a:lnTo>
                    <a:pt x="81024" y="25402"/>
                  </a:lnTo>
                  <a:lnTo>
                    <a:pt x="84200" y="24898"/>
                  </a:lnTo>
                  <a:lnTo>
                    <a:pt x="86224" y="26264"/>
                  </a:lnTo>
                  <a:lnTo>
                    <a:pt x="87247" y="27540"/>
                  </a:lnTo>
                  <a:lnTo>
                    <a:pt x="89011" y="27486"/>
                  </a:lnTo>
                  <a:lnTo>
                    <a:pt x="91057" y="28059"/>
                  </a:lnTo>
                  <a:lnTo>
                    <a:pt x="94810" y="30829"/>
                  </a:lnTo>
                  <a:lnTo>
                    <a:pt x="95564" y="31765"/>
                  </a:lnTo>
                  <a:lnTo>
                    <a:pt x="95700" y="33575"/>
                  </a:lnTo>
                  <a:lnTo>
                    <a:pt x="97217" y="34365"/>
                  </a:lnTo>
                  <a:lnTo>
                    <a:pt x="98985" y="33894"/>
                  </a:lnTo>
                  <a:lnTo>
                    <a:pt x="100110" y="36235"/>
                  </a:lnTo>
                  <a:lnTo>
                    <a:pt x="100924" y="36383"/>
                  </a:lnTo>
                  <a:lnTo>
                    <a:pt x="103526" y="34851"/>
                  </a:lnTo>
                  <a:lnTo>
                    <a:pt x="105662" y="34112"/>
                  </a:lnTo>
                  <a:lnTo>
                    <a:pt x="105812" y="32184"/>
                  </a:lnTo>
                  <a:lnTo>
                    <a:pt x="106833" y="30542"/>
                  </a:lnTo>
                  <a:lnTo>
                    <a:pt x="109538" y="32077"/>
                  </a:lnTo>
                  <a:lnTo>
                    <a:pt x="110709" y="31971"/>
                  </a:lnTo>
                  <a:lnTo>
                    <a:pt x="113131" y="30560"/>
                  </a:lnTo>
                  <a:lnTo>
                    <a:pt x="115656" y="28387"/>
                  </a:lnTo>
                  <a:lnTo>
                    <a:pt x="117567" y="27228"/>
                  </a:lnTo>
                  <a:lnTo>
                    <a:pt x="118271" y="26035"/>
                  </a:lnTo>
                  <a:lnTo>
                    <a:pt x="116707" y="22148"/>
                  </a:lnTo>
                  <a:lnTo>
                    <a:pt x="115383" y="21156"/>
                  </a:lnTo>
                  <a:lnTo>
                    <a:pt x="112302" y="20571"/>
                  </a:lnTo>
                  <a:lnTo>
                    <a:pt x="111381" y="18186"/>
                  </a:lnTo>
                  <a:lnTo>
                    <a:pt x="111521" y="16972"/>
                  </a:lnTo>
                  <a:lnTo>
                    <a:pt x="110081" y="16555"/>
                  </a:lnTo>
                  <a:lnTo>
                    <a:pt x="109514" y="15335"/>
                  </a:lnTo>
                  <a:lnTo>
                    <a:pt x="109600" y="13480"/>
                  </a:lnTo>
                  <a:lnTo>
                    <a:pt x="110197" y="12205"/>
                  </a:lnTo>
                  <a:lnTo>
                    <a:pt x="112767" y="10208"/>
                  </a:lnTo>
                  <a:lnTo>
                    <a:pt x="111756" y="9213"/>
                  </a:lnTo>
                  <a:lnTo>
                    <a:pt x="110375" y="9217"/>
                  </a:lnTo>
                  <a:lnTo>
                    <a:pt x="108534" y="7897"/>
                  </a:lnTo>
                  <a:lnTo>
                    <a:pt x="108818" y="6377"/>
                  </a:lnTo>
                  <a:lnTo>
                    <a:pt x="111100" y="4826"/>
                  </a:lnTo>
                  <a:lnTo>
                    <a:pt x="113463" y="5320"/>
                  </a:lnTo>
                  <a:lnTo>
                    <a:pt x="115371" y="5312"/>
                  </a:lnTo>
                  <a:lnTo>
                    <a:pt x="118796" y="3600"/>
                  </a:lnTo>
                  <a:lnTo>
                    <a:pt x="121067" y="4974"/>
                  </a:lnTo>
                  <a:lnTo>
                    <a:pt x="121561" y="6278"/>
                  </a:lnTo>
                  <a:lnTo>
                    <a:pt x="122735" y="6899"/>
                  </a:lnTo>
                  <a:lnTo>
                    <a:pt x="124233" y="6400"/>
                  </a:lnTo>
                  <a:lnTo>
                    <a:pt x="125550" y="5336"/>
                  </a:lnTo>
                  <a:lnTo>
                    <a:pt x="125355" y="1859"/>
                  </a:lnTo>
                  <a:lnTo>
                    <a:pt x="126414" y="460"/>
                  </a:lnTo>
                  <a:lnTo>
                    <a:pt x="128464" y="871"/>
                  </a:lnTo>
                  <a:lnTo>
                    <a:pt x="129851" y="0"/>
                  </a:lnTo>
                  <a:lnTo>
                    <a:pt x="134677" y="1215"/>
                  </a:lnTo>
                  <a:lnTo>
                    <a:pt x="136372" y="1105"/>
                  </a:lnTo>
                  <a:lnTo>
                    <a:pt x="136290" y="3739"/>
                  </a:lnTo>
                  <a:lnTo>
                    <a:pt x="136734" y="4649"/>
                  </a:lnTo>
                  <a:lnTo>
                    <a:pt x="141124" y="4961"/>
                  </a:lnTo>
                  <a:lnTo>
                    <a:pt x="143249" y="5745"/>
                  </a:lnTo>
                  <a:lnTo>
                    <a:pt x="147036" y="5727"/>
                  </a:lnTo>
                  <a:lnTo>
                    <a:pt x="152728" y="6363"/>
                  </a:lnTo>
                  <a:lnTo>
                    <a:pt x="156903" y="6426"/>
                  </a:lnTo>
                  <a:lnTo>
                    <a:pt x="157814" y="7022"/>
                  </a:lnTo>
                  <a:lnTo>
                    <a:pt x="158395" y="8509"/>
                  </a:lnTo>
                  <a:lnTo>
                    <a:pt x="160366" y="9014"/>
                  </a:lnTo>
                  <a:lnTo>
                    <a:pt x="160337" y="10080"/>
                  </a:lnTo>
                  <a:lnTo>
                    <a:pt x="162465" y="11965"/>
                  </a:lnTo>
                  <a:lnTo>
                    <a:pt x="163205" y="13365"/>
                  </a:lnTo>
                  <a:lnTo>
                    <a:pt x="165352" y="12750"/>
                  </a:lnTo>
                  <a:lnTo>
                    <a:pt x="166347" y="15661"/>
                  </a:lnTo>
                  <a:lnTo>
                    <a:pt x="168099" y="15636"/>
                  </a:lnTo>
                  <a:lnTo>
                    <a:pt x="169367" y="14536"/>
                  </a:lnTo>
                  <a:lnTo>
                    <a:pt x="171763" y="15339"/>
                  </a:lnTo>
                  <a:lnTo>
                    <a:pt x="174316" y="14695"/>
                  </a:lnTo>
                  <a:lnTo>
                    <a:pt x="175151" y="14841"/>
                  </a:lnTo>
                  <a:lnTo>
                    <a:pt x="176697" y="17084"/>
                  </a:lnTo>
                  <a:lnTo>
                    <a:pt x="178798" y="16873"/>
                  </a:lnTo>
                  <a:lnTo>
                    <a:pt x="180384" y="17476"/>
                  </a:lnTo>
                  <a:lnTo>
                    <a:pt x="181795" y="17048"/>
                  </a:lnTo>
                  <a:lnTo>
                    <a:pt x="185082" y="17878"/>
                  </a:lnTo>
                  <a:lnTo>
                    <a:pt x="186626" y="17404"/>
                  </a:lnTo>
                  <a:lnTo>
                    <a:pt x="187953" y="15557"/>
                  </a:lnTo>
                  <a:lnTo>
                    <a:pt x="189741" y="15257"/>
                  </a:lnTo>
                  <a:lnTo>
                    <a:pt x="193380" y="16672"/>
                  </a:lnTo>
                  <a:lnTo>
                    <a:pt x="194664" y="17628"/>
                  </a:lnTo>
                  <a:lnTo>
                    <a:pt x="196774" y="19939"/>
                  </a:lnTo>
                  <a:lnTo>
                    <a:pt x="197885" y="19683"/>
                  </a:lnTo>
                  <a:lnTo>
                    <a:pt x="200072" y="20223"/>
                  </a:lnTo>
                  <a:lnTo>
                    <a:pt x="201516" y="21722"/>
                  </a:lnTo>
                  <a:lnTo>
                    <a:pt x="203049" y="21354"/>
                  </a:lnTo>
                  <a:lnTo>
                    <a:pt x="202447" y="23065"/>
                  </a:lnTo>
                  <a:lnTo>
                    <a:pt x="203346" y="24653"/>
                  </a:lnTo>
                  <a:lnTo>
                    <a:pt x="204728" y="24567"/>
                  </a:lnTo>
                  <a:lnTo>
                    <a:pt x="208811" y="27884"/>
                  </a:lnTo>
                  <a:lnTo>
                    <a:pt x="210461" y="28306"/>
                  </a:lnTo>
                  <a:lnTo>
                    <a:pt x="210236" y="30401"/>
                  </a:lnTo>
                  <a:lnTo>
                    <a:pt x="209413" y="31898"/>
                  </a:lnTo>
                  <a:lnTo>
                    <a:pt x="209757" y="32853"/>
                  </a:lnTo>
                  <a:lnTo>
                    <a:pt x="211173" y="32856"/>
                  </a:lnTo>
                  <a:lnTo>
                    <a:pt x="212791" y="34513"/>
                  </a:lnTo>
                  <a:lnTo>
                    <a:pt x="217018" y="34698"/>
                  </a:lnTo>
                  <a:lnTo>
                    <a:pt x="217796" y="36973"/>
                  </a:lnTo>
                  <a:lnTo>
                    <a:pt x="219530" y="36347"/>
                  </a:lnTo>
                  <a:lnTo>
                    <a:pt x="219811" y="35236"/>
                  </a:lnTo>
                  <a:lnTo>
                    <a:pt x="221272" y="34475"/>
                  </a:lnTo>
                  <a:lnTo>
                    <a:pt x="220296" y="36982"/>
                  </a:lnTo>
                  <a:lnTo>
                    <a:pt x="225067" y="39936"/>
                  </a:lnTo>
                  <a:lnTo>
                    <a:pt x="225077" y="41226"/>
                  </a:lnTo>
                  <a:lnTo>
                    <a:pt x="223534" y="44079"/>
                  </a:lnTo>
                  <a:lnTo>
                    <a:pt x="223795" y="46576"/>
                  </a:lnTo>
                  <a:lnTo>
                    <a:pt x="224269" y="44978"/>
                  </a:lnTo>
                  <a:lnTo>
                    <a:pt x="225873" y="44442"/>
                  </a:lnTo>
                  <a:lnTo>
                    <a:pt x="226922" y="42938"/>
                  </a:lnTo>
                  <a:lnTo>
                    <a:pt x="229376" y="43129"/>
                  </a:lnTo>
                  <a:lnTo>
                    <a:pt x="230690" y="41268"/>
                  </a:lnTo>
                  <a:lnTo>
                    <a:pt x="231791" y="40510"/>
                  </a:lnTo>
                  <a:lnTo>
                    <a:pt x="232885" y="38974"/>
                  </a:lnTo>
                  <a:lnTo>
                    <a:pt x="233045" y="37628"/>
                  </a:lnTo>
                  <a:lnTo>
                    <a:pt x="233839" y="36387"/>
                  </a:lnTo>
                  <a:lnTo>
                    <a:pt x="234938" y="36227"/>
                  </a:lnTo>
                  <a:lnTo>
                    <a:pt x="237678" y="36712"/>
                  </a:lnTo>
                  <a:lnTo>
                    <a:pt x="238073" y="38053"/>
                  </a:lnTo>
                  <a:lnTo>
                    <a:pt x="240010" y="38878"/>
                  </a:lnTo>
                  <a:lnTo>
                    <a:pt x="242396" y="37095"/>
                  </a:lnTo>
                  <a:lnTo>
                    <a:pt x="244644" y="37948"/>
                  </a:lnTo>
                  <a:lnTo>
                    <a:pt x="245773" y="37634"/>
                  </a:lnTo>
                  <a:lnTo>
                    <a:pt x="247439" y="39407"/>
                  </a:lnTo>
                  <a:lnTo>
                    <a:pt x="248900" y="38856"/>
                  </a:lnTo>
                  <a:lnTo>
                    <a:pt x="249769" y="39395"/>
                  </a:lnTo>
                  <a:lnTo>
                    <a:pt x="250523" y="37390"/>
                  </a:lnTo>
                  <a:lnTo>
                    <a:pt x="252378" y="34789"/>
                  </a:lnTo>
                  <a:lnTo>
                    <a:pt x="252885" y="35457"/>
                  </a:lnTo>
                  <a:lnTo>
                    <a:pt x="254710" y="34093"/>
                  </a:lnTo>
                  <a:lnTo>
                    <a:pt x="256065" y="31972"/>
                  </a:lnTo>
                  <a:lnTo>
                    <a:pt x="256649" y="28851"/>
                  </a:lnTo>
                  <a:lnTo>
                    <a:pt x="258034" y="28057"/>
                  </a:lnTo>
                  <a:lnTo>
                    <a:pt x="259853" y="26249"/>
                  </a:lnTo>
                  <a:lnTo>
                    <a:pt x="261552" y="25146"/>
                  </a:lnTo>
                  <a:lnTo>
                    <a:pt x="262804" y="25165"/>
                  </a:lnTo>
                  <a:lnTo>
                    <a:pt x="264944" y="26525"/>
                  </a:lnTo>
                  <a:lnTo>
                    <a:pt x="265406" y="27407"/>
                  </a:lnTo>
                  <a:lnTo>
                    <a:pt x="265220" y="32065"/>
                  </a:lnTo>
                  <a:lnTo>
                    <a:pt x="266363" y="32759"/>
                  </a:lnTo>
                  <a:lnTo>
                    <a:pt x="267298" y="31757"/>
                  </a:lnTo>
                  <a:lnTo>
                    <a:pt x="268571" y="28723"/>
                  </a:lnTo>
                  <a:lnTo>
                    <a:pt x="270659" y="26513"/>
                  </a:lnTo>
                  <a:lnTo>
                    <a:pt x="271882" y="26913"/>
                  </a:lnTo>
                  <a:lnTo>
                    <a:pt x="270879" y="30698"/>
                  </a:lnTo>
                  <a:lnTo>
                    <a:pt x="270221" y="31960"/>
                  </a:lnTo>
                  <a:lnTo>
                    <a:pt x="266401" y="35357"/>
                  </a:lnTo>
                  <a:lnTo>
                    <a:pt x="264503" y="37303"/>
                  </a:lnTo>
                  <a:lnTo>
                    <a:pt x="264246" y="38346"/>
                  </a:lnTo>
                  <a:lnTo>
                    <a:pt x="265888" y="44216"/>
                  </a:lnTo>
                  <a:lnTo>
                    <a:pt x="266707" y="48205"/>
                  </a:lnTo>
                  <a:lnTo>
                    <a:pt x="268197" y="48246"/>
                  </a:lnTo>
                  <a:lnTo>
                    <a:pt x="269283" y="46371"/>
                  </a:lnTo>
                  <a:lnTo>
                    <a:pt x="272111" y="44494"/>
                  </a:lnTo>
                  <a:lnTo>
                    <a:pt x="273601" y="44582"/>
                  </a:lnTo>
                  <a:lnTo>
                    <a:pt x="274575" y="47502"/>
                  </a:lnTo>
                  <a:lnTo>
                    <a:pt x="275085" y="51081"/>
                  </a:lnTo>
                  <a:lnTo>
                    <a:pt x="276494" y="50423"/>
                  </a:lnTo>
                  <a:lnTo>
                    <a:pt x="276323" y="49201"/>
                  </a:lnTo>
                  <a:lnTo>
                    <a:pt x="278918" y="49778"/>
                  </a:lnTo>
                  <a:lnTo>
                    <a:pt x="279462" y="49771"/>
                  </a:lnTo>
                  <a:lnTo>
                    <a:pt x="279762" y="49512"/>
                  </a:lnTo>
                  <a:lnTo>
                    <a:pt x="281613" y="47287"/>
                  </a:lnTo>
                  <a:lnTo>
                    <a:pt x="284211" y="43009"/>
                  </a:lnTo>
                  <a:lnTo>
                    <a:pt x="287087" y="40741"/>
                  </a:lnTo>
                  <a:lnTo>
                    <a:pt x="287742" y="39226"/>
                  </a:lnTo>
                  <a:lnTo>
                    <a:pt x="289700" y="36987"/>
                  </a:lnTo>
                  <a:lnTo>
                    <a:pt x="290480" y="35909"/>
                  </a:lnTo>
                  <a:lnTo>
                    <a:pt x="293199" y="32411"/>
                  </a:lnTo>
                  <a:lnTo>
                    <a:pt x="295740" y="29740"/>
                  </a:lnTo>
                  <a:lnTo>
                    <a:pt x="298114" y="27706"/>
                  </a:lnTo>
                  <a:lnTo>
                    <a:pt x="299276" y="27144"/>
                  </a:lnTo>
                  <a:lnTo>
                    <a:pt x="301631" y="25117"/>
                  </a:lnTo>
                  <a:lnTo>
                    <a:pt x="303231" y="23205"/>
                  </a:lnTo>
                  <a:lnTo>
                    <a:pt x="306691" y="20503"/>
                  </a:lnTo>
                  <a:lnTo>
                    <a:pt x="307297" y="21481"/>
                  </a:lnTo>
                  <a:lnTo>
                    <a:pt x="306864" y="23378"/>
                  </a:lnTo>
                  <a:lnTo>
                    <a:pt x="305366" y="26462"/>
                  </a:lnTo>
                  <a:lnTo>
                    <a:pt x="306024" y="28611"/>
                  </a:lnTo>
                  <a:lnTo>
                    <a:pt x="304667" y="31518"/>
                  </a:lnTo>
                  <a:lnTo>
                    <a:pt x="305121" y="33305"/>
                  </a:lnTo>
                  <a:lnTo>
                    <a:pt x="310963" y="33710"/>
                  </a:lnTo>
                  <a:lnTo>
                    <a:pt x="312692" y="32721"/>
                  </a:lnTo>
                  <a:lnTo>
                    <a:pt x="313306" y="35245"/>
                  </a:lnTo>
                  <a:lnTo>
                    <a:pt x="315277" y="36769"/>
                  </a:lnTo>
                  <a:lnTo>
                    <a:pt x="317593" y="39487"/>
                  </a:lnTo>
                  <a:lnTo>
                    <a:pt x="317317" y="40540"/>
                  </a:lnTo>
                  <a:lnTo>
                    <a:pt x="315794" y="41049"/>
                  </a:lnTo>
                  <a:lnTo>
                    <a:pt x="315553" y="42223"/>
                  </a:lnTo>
                  <a:lnTo>
                    <a:pt x="313723" y="43322"/>
                  </a:lnTo>
                  <a:lnTo>
                    <a:pt x="310517" y="44543"/>
                  </a:lnTo>
                  <a:lnTo>
                    <a:pt x="310802" y="45475"/>
                  </a:lnTo>
                  <a:lnTo>
                    <a:pt x="314239" y="45513"/>
                  </a:lnTo>
                  <a:lnTo>
                    <a:pt x="315423" y="47268"/>
                  </a:lnTo>
                  <a:lnTo>
                    <a:pt x="317675" y="48561"/>
                  </a:lnTo>
                  <a:lnTo>
                    <a:pt x="318460" y="50530"/>
                  </a:lnTo>
                  <a:lnTo>
                    <a:pt x="317005" y="53954"/>
                  </a:lnTo>
                  <a:lnTo>
                    <a:pt x="314436" y="54102"/>
                  </a:lnTo>
                  <a:lnTo>
                    <a:pt x="313031" y="54697"/>
                  </a:lnTo>
                  <a:lnTo>
                    <a:pt x="312448" y="55898"/>
                  </a:lnTo>
                  <a:lnTo>
                    <a:pt x="312452" y="58450"/>
                  </a:lnTo>
                  <a:lnTo>
                    <a:pt x="310653" y="59552"/>
                  </a:lnTo>
                  <a:lnTo>
                    <a:pt x="308968" y="64212"/>
                  </a:lnTo>
                  <a:lnTo>
                    <a:pt x="310796" y="64523"/>
                  </a:lnTo>
                  <a:lnTo>
                    <a:pt x="311517" y="65934"/>
                  </a:lnTo>
                  <a:lnTo>
                    <a:pt x="314320" y="65983"/>
                  </a:lnTo>
                  <a:lnTo>
                    <a:pt x="314558" y="68108"/>
                  </a:lnTo>
                  <a:lnTo>
                    <a:pt x="312516" y="70635"/>
                  </a:lnTo>
                  <a:lnTo>
                    <a:pt x="312900" y="72359"/>
                  </a:lnTo>
                  <a:lnTo>
                    <a:pt x="314352" y="74502"/>
                  </a:lnTo>
                  <a:lnTo>
                    <a:pt x="314021" y="76530"/>
                  </a:lnTo>
                  <a:lnTo>
                    <a:pt x="316644" y="76767"/>
                  </a:lnTo>
                  <a:lnTo>
                    <a:pt x="317347" y="78392"/>
                  </a:lnTo>
                  <a:lnTo>
                    <a:pt x="318137" y="78432"/>
                  </a:lnTo>
                  <a:lnTo>
                    <a:pt x="319822" y="75920"/>
                  </a:lnTo>
                  <a:lnTo>
                    <a:pt x="322427" y="75176"/>
                  </a:lnTo>
                  <a:lnTo>
                    <a:pt x="323786" y="76528"/>
                  </a:lnTo>
                  <a:lnTo>
                    <a:pt x="323433" y="77808"/>
                  </a:lnTo>
                  <a:lnTo>
                    <a:pt x="324938" y="78567"/>
                  </a:lnTo>
                  <a:lnTo>
                    <a:pt x="325974" y="78053"/>
                  </a:lnTo>
                  <a:lnTo>
                    <a:pt x="326338" y="80081"/>
                  </a:lnTo>
                  <a:lnTo>
                    <a:pt x="327548" y="80718"/>
                  </a:lnTo>
                  <a:lnTo>
                    <a:pt x="330553" y="79415"/>
                  </a:lnTo>
                  <a:lnTo>
                    <a:pt x="330821" y="81566"/>
                  </a:lnTo>
                  <a:lnTo>
                    <a:pt x="331794" y="82924"/>
                  </a:lnTo>
                  <a:lnTo>
                    <a:pt x="331429" y="84460"/>
                  </a:lnTo>
                  <a:lnTo>
                    <a:pt x="332138" y="86956"/>
                  </a:lnTo>
                  <a:lnTo>
                    <a:pt x="334843" y="86151"/>
                  </a:lnTo>
                  <a:lnTo>
                    <a:pt x="334593" y="88863"/>
                  </a:lnTo>
                  <a:lnTo>
                    <a:pt x="335812" y="89641"/>
                  </a:lnTo>
                  <a:lnTo>
                    <a:pt x="338136" y="90038"/>
                  </a:lnTo>
                  <a:lnTo>
                    <a:pt x="338566" y="91342"/>
                  </a:lnTo>
                  <a:lnTo>
                    <a:pt x="337895" y="92363"/>
                  </a:lnTo>
                  <a:lnTo>
                    <a:pt x="339441" y="95089"/>
                  </a:lnTo>
                  <a:lnTo>
                    <a:pt x="342305" y="94356"/>
                  </a:lnTo>
                  <a:lnTo>
                    <a:pt x="342776" y="95355"/>
                  </a:lnTo>
                  <a:lnTo>
                    <a:pt x="344178" y="95369"/>
                  </a:lnTo>
                  <a:lnTo>
                    <a:pt x="344053" y="97395"/>
                  </a:lnTo>
                  <a:lnTo>
                    <a:pt x="343116" y="98993"/>
                  </a:lnTo>
                  <a:lnTo>
                    <a:pt x="344151" y="99632"/>
                  </a:lnTo>
                  <a:lnTo>
                    <a:pt x="344385" y="100327"/>
                  </a:lnTo>
                  <a:lnTo>
                    <a:pt x="343279" y="104597"/>
                  </a:lnTo>
                  <a:lnTo>
                    <a:pt x="342204" y="106111"/>
                  </a:lnTo>
                  <a:lnTo>
                    <a:pt x="342836" y="106878"/>
                  </a:lnTo>
                  <a:lnTo>
                    <a:pt x="342138" y="110409"/>
                  </a:lnTo>
                  <a:lnTo>
                    <a:pt x="342773" y="111580"/>
                  </a:lnTo>
                  <a:lnTo>
                    <a:pt x="341907" y="113063"/>
                  </a:lnTo>
                  <a:lnTo>
                    <a:pt x="340996" y="113335"/>
                  </a:lnTo>
                  <a:lnTo>
                    <a:pt x="339850" y="115320"/>
                  </a:lnTo>
                  <a:lnTo>
                    <a:pt x="340745" y="116454"/>
                  </a:lnTo>
                  <a:lnTo>
                    <a:pt x="343159" y="116934"/>
                  </a:lnTo>
                  <a:lnTo>
                    <a:pt x="344226" y="118837"/>
                  </a:lnTo>
                  <a:lnTo>
                    <a:pt x="345518" y="119575"/>
                  </a:lnTo>
                  <a:lnTo>
                    <a:pt x="346868" y="119487"/>
                  </a:lnTo>
                  <a:lnTo>
                    <a:pt x="348365" y="120644"/>
                  </a:lnTo>
                  <a:lnTo>
                    <a:pt x="348398" y="121523"/>
                  </a:lnTo>
                  <a:lnTo>
                    <a:pt x="345778" y="124241"/>
                  </a:lnTo>
                  <a:lnTo>
                    <a:pt x="347297" y="124881"/>
                  </a:lnTo>
                  <a:lnTo>
                    <a:pt x="348096" y="126436"/>
                  </a:lnTo>
                  <a:lnTo>
                    <a:pt x="350534" y="126967"/>
                  </a:lnTo>
                  <a:lnTo>
                    <a:pt x="350985" y="128355"/>
                  </a:lnTo>
                  <a:lnTo>
                    <a:pt x="351028" y="129879"/>
                  </a:lnTo>
                  <a:lnTo>
                    <a:pt x="350190" y="131161"/>
                  </a:lnTo>
                  <a:lnTo>
                    <a:pt x="350639" y="132410"/>
                  </a:lnTo>
                  <a:lnTo>
                    <a:pt x="348164" y="134368"/>
                  </a:lnTo>
                  <a:lnTo>
                    <a:pt x="347034" y="134607"/>
                  </a:lnTo>
                  <a:lnTo>
                    <a:pt x="347097" y="135934"/>
                  </a:lnTo>
                  <a:lnTo>
                    <a:pt x="345263" y="137316"/>
                  </a:lnTo>
                  <a:lnTo>
                    <a:pt x="343607" y="137736"/>
                  </a:lnTo>
                  <a:lnTo>
                    <a:pt x="342071" y="140256"/>
                  </a:lnTo>
                  <a:lnTo>
                    <a:pt x="341132" y="141093"/>
                  </a:lnTo>
                  <a:lnTo>
                    <a:pt x="341047" y="142553"/>
                  </a:lnTo>
                  <a:lnTo>
                    <a:pt x="338688" y="143268"/>
                  </a:lnTo>
                  <a:lnTo>
                    <a:pt x="335070" y="143009"/>
                  </a:lnTo>
                  <a:lnTo>
                    <a:pt x="333805" y="143997"/>
                  </a:lnTo>
                  <a:lnTo>
                    <a:pt x="334800" y="145698"/>
                  </a:lnTo>
                  <a:lnTo>
                    <a:pt x="335392" y="148261"/>
                  </a:lnTo>
                  <a:lnTo>
                    <a:pt x="337287" y="151494"/>
                  </a:lnTo>
                  <a:lnTo>
                    <a:pt x="337193" y="151833"/>
                  </a:lnTo>
                  <a:lnTo>
                    <a:pt x="336047" y="152688"/>
                  </a:lnTo>
                  <a:lnTo>
                    <a:pt x="331926" y="152831"/>
                  </a:lnTo>
                  <a:lnTo>
                    <a:pt x="331835" y="154605"/>
                  </a:lnTo>
                  <a:lnTo>
                    <a:pt x="330138" y="154329"/>
                  </a:lnTo>
                  <a:lnTo>
                    <a:pt x="328870" y="156171"/>
                  </a:lnTo>
                  <a:lnTo>
                    <a:pt x="327863" y="156600"/>
                  </a:lnTo>
                  <a:lnTo>
                    <a:pt x="325262" y="155577"/>
                  </a:lnTo>
                  <a:lnTo>
                    <a:pt x="324322" y="157757"/>
                  </a:lnTo>
                  <a:lnTo>
                    <a:pt x="321594" y="157591"/>
                  </a:lnTo>
                  <a:lnTo>
                    <a:pt x="320932" y="158967"/>
                  </a:lnTo>
                  <a:lnTo>
                    <a:pt x="319434" y="159255"/>
                  </a:lnTo>
                  <a:lnTo>
                    <a:pt x="318401" y="160448"/>
                  </a:lnTo>
                  <a:lnTo>
                    <a:pt x="316918" y="164068"/>
                  </a:lnTo>
                  <a:lnTo>
                    <a:pt x="317089" y="165269"/>
                  </a:lnTo>
                  <a:lnTo>
                    <a:pt x="318587" y="165844"/>
                  </a:lnTo>
                  <a:lnTo>
                    <a:pt x="319188" y="167814"/>
                  </a:lnTo>
                  <a:lnTo>
                    <a:pt x="319032" y="170253"/>
                  </a:lnTo>
                  <a:lnTo>
                    <a:pt x="316971" y="172049"/>
                  </a:lnTo>
                  <a:lnTo>
                    <a:pt x="314903" y="174459"/>
                  </a:lnTo>
                  <a:lnTo>
                    <a:pt x="314744" y="176019"/>
                  </a:lnTo>
                  <a:lnTo>
                    <a:pt x="313021" y="177801"/>
                  </a:lnTo>
                  <a:lnTo>
                    <a:pt x="312347" y="179450"/>
                  </a:lnTo>
                  <a:lnTo>
                    <a:pt x="309787" y="181635"/>
                  </a:lnTo>
                  <a:lnTo>
                    <a:pt x="309004" y="182818"/>
                  </a:lnTo>
                  <a:lnTo>
                    <a:pt x="308898" y="184375"/>
                  </a:lnTo>
                  <a:lnTo>
                    <a:pt x="308646" y="185665"/>
                  </a:lnTo>
                  <a:lnTo>
                    <a:pt x="307174" y="188611"/>
                  </a:lnTo>
                  <a:lnTo>
                    <a:pt x="307467" y="190090"/>
                  </a:lnTo>
                  <a:lnTo>
                    <a:pt x="309209" y="190823"/>
                  </a:lnTo>
                  <a:lnTo>
                    <a:pt x="310276" y="192015"/>
                  </a:lnTo>
                  <a:lnTo>
                    <a:pt x="309462" y="193498"/>
                  </a:lnTo>
                  <a:lnTo>
                    <a:pt x="308023" y="194168"/>
                  </a:lnTo>
                  <a:lnTo>
                    <a:pt x="308515" y="195455"/>
                  </a:lnTo>
                  <a:lnTo>
                    <a:pt x="308392" y="197010"/>
                  </a:lnTo>
                  <a:lnTo>
                    <a:pt x="310116" y="198403"/>
                  </a:lnTo>
                  <a:lnTo>
                    <a:pt x="308710" y="200110"/>
                  </a:lnTo>
                  <a:lnTo>
                    <a:pt x="308821" y="201568"/>
                  </a:lnTo>
                  <a:lnTo>
                    <a:pt x="309611" y="203019"/>
                  </a:lnTo>
                  <a:lnTo>
                    <a:pt x="312249" y="202876"/>
                  </a:lnTo>
                  <a:lnTo>
                    <a:pt x="313179" y="203898"/>
                  </a:lnTo>
                  <a:lnTo>
                    <a:pt x="314951" y="203991"/>
                  </a:lnTo>
                  <a:lnTo>
                    <a:pt x="316429" y="202772"/>
                  </a:lnTo>
                  <a:lnTo>
                    <a:pt x="317773" y="202792"/>
                  </a:lnTo>
                  <a:lnTo>
                    <a:pt x="319014" y="201917"/>
                  </a:lnTo>
                  <a:lnTo>
                    <a:pt x="322108" y="201370"/>
                  </a:lnTo>
                  <a:lnTo>
                    <a:pt x="322883" y="201630"/>
                  </a:lnTo>
                  <a:lnTo>
                    <a:pt x="326091" y="200176"/>
                  </a:lnTo>
                  <a:lnTo>
                    <a:pt x="326110" y="202923"/>
                  </a:lnTo>
                  <a:lnTo>
                    <a:pt x="324933" y="205915"/>
                  </a:lnTo>
                  <a:lnTo>
                    <a:pt x="326034" y="207388"/>
                  </a:lnTo>
                  <a:lnTo>
                    <a:pt x="325269" y="208516"/>
                  </a:lnTo>
                  <a:lnTo>
                    <a:pt x="324451" y="211875"/>
                  </a:lnTo>
                  <a:lnTo>
                    <a:pt x="322891" y="213999"/>
                  </a:lnTo>
                  <a:lnTo>
                    <a:pt x="322355" y="215345"/>
                  </a:lnTo>
                  <a:lnTo>
                    <a:pt x="320076" y="218019"/>
                  </a:lnTo>
                  <a:lnTo>
                    <a:pt x="319797" y="218916"/>
                  </a:lnTo>
                  <a:lnTo>
                    <a:pt x="319598" y="220951"/>
                  </a:lnTo>
                  <a:lnTo>
                    <a:pt x="320116" y="221619"/>
                  </a:lnTo>
                  <a:lnTo>
                    <a:pt x="321899" y="220854"/>
                  </a:lnTo>
                  <a:lnTo>
                    <a:pt x="322484" y="224511"/>
                  </a:lnTo>
                  <a:lnTo>
                    <a:pt x="323891" y="225359"/>
                  </a:lnTo>
                  <a:lnTo>
                    <a:pt x="324514" y="226672"/>
                  </a:lnTo>
                  <a:lnTo>
                    <a:pt x="325492" y="226540"/>
                  </a:lnTo>
                  <a:lnTo>
                    <a:pt x="326019" y="228577"/>
                  </a:lnTo>
                  <a:lnTo>
                    <a:pt x="327375" y="230398"/>
                  </a:lnTo>
                  <a:lnTo>
                    <a:pt x="329235" y="230734"/>
                  </a:lnTo>
                  <a:lnTo>
                    <a:pt x="329555" y="231660"/>
                  </a:lnTo>
                  <a:lnTo>
                    <a:pt x="327998" y="233190"/>
                  </a:lnTo>
                  <a:lnTo>
                    <a:pt x="327303" y="235199"/>
                  </a:lnTo>
                  <a:lnTo>
                    <a:pt x="327348" y="237876"/>
                  </a:lnTo>
                  <a:lnTo>
                    <a:pt x="326404" y="237952"/>
                  </a:lnTo>
                  <a:lnTo>
                    <a:pt x="325147" y="240296"/>
                  </a:lnTo>
                  <a:lnTo>
                    <a:pt x="323717" y="241767"/>
                  </a:lnTo>
                  <a:lnTo>
                    <a:pt x="324152" y="242969"/>
                  </a:lnTo>
                  <a:lnTo>
                    <a:pt x="324863" y="244413"/>
                  </a:lnTo>
                  <a:lnTo>
                    <a:pt x="325051" y="248332"/>
                  </a:lnTo>
                  <a:lnTo>
                    <a:pt x="325370" y="248961"/>
                  </a:lnTo>
                  <a:lnTo>
                    <a:pt x="325312" y="251960"/>
                  </a:lnTo>
                  <a:lnTo>
                    <a:pt x="325797" y="252754"/>
                  </a:lnTo>
                  <a:lnTo>
                    <a:pt x="328274" y="255424"/>
                  </a:lnTo>
                  <a:lnTo>
                    <a:pt x="334053" y="255443"/>
                  </a:lnTo>
                  <a:lnTo>
                    <a:pt x="335553" y="257463"/>
                  </a:lnTo>
                  <a:lnTo>
                    <a:pt x="337018" y="258006"/>
                  </a:lnTo>
                  <a:lnTo>
                    <a:pt x="341234" y="258361"/>
                  </a:lnTo>
                  <a:lnTo>
                    <a:pt x="341093" y="259460"/>
                  </a:lnTo>
                  <a:lnTo>
                    <a:pt x="339830" y="261888"/>
                  </a:lnTo>
                  <a:lnTo>
                    <a:pt x="339696" y="263371"/>
                  </a:lnTo>
                  <a:lnTo>
                    <a:pt x="338957" y="265167"/>
                  </a:lnTo>
                  <a:lnTo>
                    <a:pt x="341330" y="265145"/>
                  </a:lnTo>
                  <a:lnTo>
                    <a:pt x="340105" y="266897"/>
                  </a:lnTo>
                  <a:lnTo>
                    <a:pt x="339983" y="270060"/>
                  </a:lnTo>
                  <a:lnTo>
                    <a:pt x="338301" y="270442"/>
                  </a:lnTo>
                  <a:lnTo>
                    <a:pt x="337047" y="271573"/>
                  </a:lnTo>
                  <a:lnTo>
                    <a:pt x="336332" y="273070"/>
                  </a:lnTo>
                  <a:lnTo>
                    <a:pt x="337342" y="275353"/>
                  </a:lnTo>
                  <a:lnTo>
                    <a:pt x="336574" y="276350"/>
                  </a:lnTo>
                  <a:lnTo>
                    <a:pt x="336969" y="277340"/>
                  </a:lnTo>
                  <a:lnTo>
                    <a:pt x="335649" y="279230"/>
                  </a:lnTo>
                  <a:lnTo>
                    <a:pt x="336168" y="280422"/>
                  </a:lnTo>
                  <a:lnTo>
                    <a:pt x="332933" y="282455"/>
                  </a:lnTo>
                  <a:lnTo>
                    <a:pt x="332366" y="284997"/>
                  </a:lnTo>
                  <a:lnTo>
                    <a:pt x="330827" y="286249"/>
                  </a:lnTo>
                  <a:lnTo>
                    <a:pt x="330725" y="287730"/>
                  </a:lnTo>
                  <a:lnTo>
                    <a:pt x="331892" y="288654"/>
                  </a:lnTo>
                  <a:lnTo>
                    <a:pt x="335147" y="286294"/>
                  </a:lnTo>
                  <a:lnTo>
                    <a:pt x="336917" y="286776"/>
                  </a:lnTo>
                  <a:lnTo>
                    <a:pt x="338084" y="287581"/>
                  </a:lnTo>
                  <a:lnTo>
                    <a:pt x="339979" y="287422"/>
                  </a:lnTo>
                  <a:lnTo>
                    <a:pt x="340800" y="286138"/>
                  </a:lnTo>
                  <a:lnTo>
                    <a:pt x="343417" y="284924"/>
                  </a:lnTo>
                  <a:lnTo>
                    <a:pt x="345957" y="284125"/>
                  </a:lnTo>
                  <a:lnTo>
                    <a:pt x="346665" y="285392"/>
                  </a:lnTo>
                  <a:lnTo>
                    <a:pt x="348247" y="284932"/>
                  </a:lnTo>
                  <a:lnTo>
                    <a:pt x="349240" y="286586"/>
                  </a:lnTo>
                  <a:lnTo>
                    <a:pt x="348356" y="287403"/>
                  </a:lnTo>
                  <a:lnTo>
                    <a:pt x="349566" y="288568"/>
                  </a:lnTo>
                  <a:lnTo>
                    <a:pt x="346448" y="290775"/>
                  </a:lnTo>
                  <a:lnTo>
                    <a:pt x="345297" y="290638"/>
                  </a:lnTo>
                  <a:lnTo>
                    <a:pt x="341279" y="292282"/>
                  </a:lnTo>
                  <a:lnTo>
                    <a:pt x="342017" y="293427"/>
                  </a:lnTo>
                  <a:lnTo>
                    <a:pt x="341160" y="294481"/>
                  </a:lnTo>
                  <a:lnTo>
                    <a:pt x="339787" y="294703"/>
                  </a:lnTo>
                  <a:lnTo>
                    <a:pt x="338774" y="293831"/>
                  </a:lnTo>
                  <a:lnTo>
                    <a:pt x="337233" y="294388"/>
                  </a:lnTo>
                  <a:lnTo>
                    <a:pt x="336548" y="295220"/>
                  </a:lnTo>
                  <a:lnTo>
                    <a:pt x="336092" y="297202"/>
                  </a:lnTo>
                  <a:lnTo>
                    <a:pt x="334831" y="298304"/>
                  </a:lnTo>
                  <a:lnTo>
                    <a:pt x="334870" y="299122"/>
                  </a:lnTo>
                  <a:lnTo>
                    <a:pt x="336100" y="300751"/>
                  </a:lnTo>
                  <a:lnTo>
                    <a:pt x="335619" y="301405"/>
                  </a:lnTo>
                  <a:lnTo>
                    <a:pt x="336306" y="303778"/>
                  </a:lnTo>
                  <a:lnTo>
                    <a:pt x="335690" y="305178"/>
                  </a:lnTo>
                  <a:lnTo>
                    <a:pt x="336106" y="307022"/>
                  </a:lnTo>
                  <a:lnTo>
                    <a:pt x="334948" y="308602"/>
                  </a:lnTo>
                  <a:lnTo>
                    <a:pt x="333732" y="309348"/>
                  </a:lnTo>
                  <a:lnTo>
                    <a:pt x="332369" y="311237"/>
                  </a:lnTo>
                  <a:lnTo>
                    <a:pt x="332448" y="312604"/>
                  </a:lnTo>
                  <a:lnTo>
                    <a:pt x="331766" y="313872"/>
                  </a:lnTo>
                  <a:lnTo>
                    <a:pt x="331831" y="315266"/>
                  </a:lnTo>
                  <a:lnTo>
                    <a:pt x="329083" y="317948"/>
                  </a:lnTo>
                  <a:lnTo>
                    <a:pt x="328842" y="318571"/>
                  </a:lnTo>
                  <a:lnTo>
                    <a:pt x="328739" y="320664"/>
                  </a:lnTo>
                  <a:lnTo>
                    <a:pt x="330431" y="323640"/>
                  </a:lnTo>
                  <a:lnTo>
                    <a:pt x="331537" y="327018"/>
                  </a:lnTo>
                  <a:lnTo>
                    <a:pt x="333204" y="327913"/>
                  </a:lnTo>
                  <a:lnTo>
                    <a:pt x="332973" y="329765"/>
                  </a:lnTo>
                  <a:lnTo>
                    <a:pt x="333832" y="330679"/>
                  </a:lnTo>
                  <a:lnTo>
                    <a:pt x="333270" y="332226"/>
                  </a:lnTo>
                  <a:lnTo>
                    <a:pt x="331729" y="333267"/>
                  </a:lnTo>
                  <a:lnTo>
                    <a:pt x="331292" y="334603"/>
                  </a:lnTo>
                  <a:lnTo>
                    <a:pt x="331542" y="336408"/>
                  </a:lnTo>
                  <a:lnTo>
                    <a:pt x="330434" y="337837"/>
                  </a:lnTo>
                  <a:lnTo>
                    <a:pt x="330744" y="339091"/>
                  </a:lnTo>
                  <a:lnTo>
                    <a:pt x="328727" y="339011"/>
                  </a:lnTo>
                  <a:lnTo>
                    <a:pt x="327019" y="339450"/>
                  </a:lnTo>
                  <a:lnTo>
                    <a:pt x="326378" y="343439"/>
                  </a:lnTo>
                  <a:lnTo>
                    <a:pt x="323980" y="344637"/>
                  </a:lnTo>
                  <a:lnTo>
                    <a:pt x="323532" y="346025"/>
                  </a:lnTo>
                  <a:lnTo>
                    <a:pt x="322381" y="347103"/>
                  </a:lnTo>
                  <a:lnTo>
                    <a:pt x="319104" y="346761"/>
                  </a:lnTo>
                  <a:lnTo>
                    <a:pt x="318457" y="344807"/>
                  </a:lnTo>
                  <a:lnTo>
                    <a:pt x="317196" y="345677"/>
                  </a:lnTo>
                  <a:lnTo>
                    <a:pt x="316238" y="344927"/>
                  </a:lnTo>
                  <a:lnTo>
                    <a:pt x="314451" y="345364"/>
                  </a:lnTo>
                  <a:lnTo>
                    <a:pt x="314029" y="346278"/>
                  </a:lnTo>
                  <a:lnTo>
                    <a:pt x="312081" y="347161"/>
                  </a:lnTo>
                  <a:lnTo>
                    <a:pt x="309289" y="347195"/>
                  </a:lnTo>
                  <a:lnTo>
                    <a:pt x="307300" y="347977"/>
                  </a:lnTo>
                  <a:lnTo>
                    <a:pt x="307352" y="346102"/>
                  </a:lnTo>
                  <a:lnTo>
                    <a:pt x="305618" y="345457"/>
                  </a:lnTo>
                  <a:lnTo>
                    <a:pt x="304428" y="344282"/>
                  </a:lnTo>
                  <a:lnTo>
                    <a:pt x="300809" y="343820"/>
                  </a:lnTo>
                  <a:lnTo>
                    <a:pt x="298860" y="344932"/>
                  </a:lnTo>
                  <a:lnTo>
                    <a:pt x="297435" y="343965"/>
                  </a:lnTo>
                  <a:lnTo>
                    <a:pt x="297202" y="342588"/>
                  </a:lnTo>
                  <a:lnTo>
                    <a:pt x="293838" y="341586"/>
                  </a:lnTo>
                  <a:lnTo>
                    <a:pt x="293522" y="339859"/>
                  </a:lnTo>
                  <a:lnTo>
                    <a:pt x="291797" y="338527"/>
                  </a:lnTo>
                  <a:lnTo>
                    <a:pt x="290090" y="338951"/>
                  </a:lnTo>
                  <a:lnTo>
                    <a:pt x="290248" y="337276"/>
                  </a:lnTo>
                  <a:lnTo>
                    <a:pt x="289586" y="333955"/>
                  </a:lnTo>
                  <a:lnTo>
                    <a:pt x="288800" y="333780"/>
                  </a:lnTo>
                  <a:lnTo>
                    <a:pt x="287909" y="334962"/>
                  </a:lnTo>
                  <a:lnTo>
                    <a:pt x="286704" y="335005"/>
                  </a:lnTo>
                  <a:lnTo>
                    <a:pt x="285948" y="333967"/>
                  </a:lnTo>
                  <a:lnTo>
                    <a:pt x="284477" y="334281"/>
                  </a:lnTo>
                  <a:lnTo>
                    <a:pt x="282841" y="336431"/>
                  </a:lnTo>
                  <a:lnTo>
                    <a:pt x="281309" y="336989"/>
                  </a:lnTo>
                  <a:lnTo>
                    <a:pt x="280811" y="335822"/>
                  </a:lnTo>
                  <a:lnTo>
                    <a:pt x="279694" y="335528"/>
                  </a:lnTo>
                  <a:lnTo>
                    <a:pt x="279218" y="336999"/>
                  </a:lnTo>
                  <a:lnTo>
                    <a:pt x="278107" y="337595"/>
                  </a:lnTo>
                  <a:lnTo>
                    <a:pt x="277603" y="338977"/>
                  </a:lnTo>
                  <a:lnTo>
                    <a:pt x="278287" y="340001"/>
                  </a:lnTo>
                  <a:lnTo>
                    <a:pt x="275855" y="340831"/>
                  </a:lnTo>
                  <a:lnTo>
                    <a:pt x="275068" y="343250"/>
                  </a:lnTo>
                  <a:lnTo>
                    <a:pt x="274069" y="343358"/>
                  </a:lnTo>
                  <a:lnTo>
                    <a:pt x="270516" y="345397"/>
                  </a:lnTo>
                  <a:lnTo>
                    <a:pt x="267880" y="345604"/>
                  </a:lnTo>
                  <a:lnTo>
                    <a:pt x="265551" y="347512"/>
                  </a:lnTo>
                  <a:lnTo>
                    <a:pt x="265294" y="349134"/>
                  </a:lnTo>
                  <a:lnTo>
                    <a:pt x="263542" y="348324"/>
                  </a:lnTo>
                  <a:lnTo>
                    <a:pt x="263173" y="346465"/>
                  </a:lnTo>
                  <a:lnTo>
                    <a:pt x="260851" y="347697"/>
                  </a:lnTo>
                  <a:lnTo>
                    <a:pt x="260767" y="349900"/>
                  </a:lnTo>
                  <a:lnTo>
                    <a:pt x="261345" y="350786"/>
                  </a:lnTo>
                  <a:lnTo>
                    <a:pt x="261466" y="352752"/>
                  </a:lnTo>
                  <a:lnTo>
                    <a:pt x="264196" y="353009"/>
                  </a:lnTo>
                  <a:lnTo>
                    <a:pt x="267333" y="352381"/>
                  </a:lnTo>
                  <a:lnTo>
                    <a:pt x="269862" y="353098"/>
                  </a:lnTo>
                  <a:lnTo>
                    <a:pt x="271882" y="356611"/>
                  </a:lnTo>
                  <a:lnTo>
                    <a:pt x="270476" y="356917"/>
                  </a:lnTo>
                  <a:lnTo>
                    <a:pt x="268279" y="358455"/>
                  </a:lnTo>
                  <a:lnTo>
                    <a:pt x="267874" y="360337"/>
                  </a:lnTo>
                  <a:lnTo>
                    <a:pt x="270216" y="364052"/>
                  </a:lnTo>
                  <a:lnTo>
                    <a:pt x="270081" y="366238"/>
                  </a:lnTo>
                  <a:lnTo>
                    <a:pt x="268624" y="367934"/>
                  </a:lnTo>
                  <a:lnTo>
                    <a:pt x="269417" y="369079"/>
                  </a:lnTo>
                  <a:lnTo>
                    <a:pt x="269319" y="370671"/>
                  </a:lnTo>
                  <a:lnTo>
                    <a:pt x="270567" y="371949"/>
                  </a:lnTo>
                  <a:lnTo>
                    <a:pt x="270471" y="373036"/>
                  </a:lnTo>
                  <a:lnTo>
                    <a:pt x="270690" y="374156"/>
                  </a:lnTo>
                  <a:lnTo>
                    <a:pt x="269594" y="375475"/>
                  </a:lnTo>
                  <a:lnTo>
                    <a:pt x="267311" y="375742"/>
                  </a:lnTo>
                  <a:lnTo>
                    <a:pt x="266193" y="376273"/>
                  </a:lnTo>
                  <a:lnTo>
                    <a:pt x="263789" y="375853"/>
                  </a:lnTo>
                  <a:lnTo>
                    <a:pt x="262175" y="376844"/>
                  </a:lnTo>
                  <a:lnTo>
                    <a:pt x="261802" y="377628"/>
                  </a:lnTo>
                  <a:lnTo>
                    <a:pt x="259899" y="377584"/>
                  </a:lnTo>
                  <a:lnTo>
                    <a:pt x="257350" y="378057"/>
                  </a:lnTo>
                  <a:lnTo>
                    <a:pt x="255822" y="377595"/>
                  </a:lnTo>
                  <a:lnTo>
                    <a:pt x="256075" y="374819"/>
                  </a:lnTo>
                  <a:lnTo>
                    <a:pt x="255353" y="373880"/>
                  </a:lnTo>
                  <a:lnTo>
                    <a:pt x="253404" y="373151"/>
                  </a:lnTo>
                  <a:lnTo>
                    <a:pt x="253320" y="370449"/>
                  </a:lnTo>
                  <a:lnTo>
                    <a:pt x="251601" y="368508"/>
                  </a:lnTo>
                  <a:lnTo>
                    <a:pt x="251863" y="366941"/>
                  </a:lnTo>
                  <a:lnTo>
                    <a:pt x="251634" y="364812"/>
                  </a:lnTo>
                  <a:lnTo>
                    <a:pt x="250455" y="363991"/>
                  </a:lnTo>
                  <a:lnTo>
                    <a:pt x="247887" y="360916"/>
                  </a:lnTo>
                  <a:lnTo>
                    <a:pt x="246019" y="360403"/>
                  </a:lnTo>
                  <a:lnTo>
                    <a:pt x="243982" y="361416"/>
                  </a:lnTo>
                  <a:lnTo>
                    <a:pt x="241802" y="361542"/>
                  </a:lnTo>
                  <a:lnTo>
                    <a:pt x="240147" y="360858"/>
                  </a:lnTo>
                  <a:lnTo>
                    <a:pt x="238255" y="360688"/>
                  </a:lnTo>
                  <a:lnTo>
                    <a:pt x="236304" y="359657"/>
                  </a:lnTo>
                  <a:lnTo>
                    <a:pt x="235064" y="359611"/>
                  </a:lnTo>
                  <a:lnTo>
                    <a:pt x="234843" y="358098"/>
                  </a:lnTo>
                  <a:lnTo>
                    <a:pt x="233247" y="358058"/>
                  </a:lnTo>
                  <a:lnTo>
                    <a:pt x="232169" y="360377"/>
                  </a:lnTo>
                  <a:lnTo>
                    <a:pt x="231276" y="360424"/>
                  </a:lnTo>
                  <a:lnTo>
                    <a:pt x="230869" y="359048"/>
                  </a:lnTo>
                  <a:lnTo>
                    <a:pt x="229007" y="356812"/>
                  </a:lnTo>
                  <a:lnTo>
                    <a:pt x="226966" y="358022"/>
                  </a:lnTo>
                  <a:lnTo>
                    <a:pt x="225761" y="358066"/>
                  </a:lnTo>
                  <a:lnTo>
                    <a:pt x="225048" y="359245"/>
                  </a:lnTo>
                  <a:lnTo>
                    <a:pt x="222026" y="358227"/>
                  </a:lnTo>
                  <a:lnTo>
                    <a:pt x="220983" y="357106"/>
                  </a:lnTo>
                  <a:lnTo>
                    <a:pt x="218561" y="357223"/>
                  </a:lnTo>
                  <a:lnTo>
                    <a:pt x="216781" y="361206"/>
                  </a:lnTo>
                  <a:lnTo>
                    <a:pt x="216945" y="362849"/>
                  </a:lnTo>
                  <a:lnTo>
                    <a:pt x="215390" y="366567"/>
                  </a:lnTo>
                  <a:lnTo>
                    <a:pt x="215580" y="368492"/>
                  </a:lnTo>
                  <a:lnTo>
                    <a:pt x="214235" y="370654"/>
                  </a:lnTo>
                  <a:lnTo>
                    <a:pt x="213422" y="371101"/>
                  </a:lnTo>
                  <a:lnTo>
                    <a:pt x="213862" y="373815"/>
                  </a:lnTo>
                  <a:lnTo>
                    <a:pt x="214717" y="374740"/>
                  </a:lnTo>
                  <a:lnTo>
                    <a:pt x="216876" y="375568"/>
                  </a:lnTo>
                  <a:lnTo>
                    <a:pt x="216212" y="378650"/>
                  </a:lnTo>
                  <a:lnTo>
                    <a:pt x="216584" y="380042"/>
                  </a:lnTo>
                  <a:lnTo>
                    <a:pt x="215936" y="380987"/>
                  </a:lnTo>
                  <a:lnTo>
                    <a:pt x="213552" y="381572"/>
                  </a:lnTo>
                  <a:lnTo>
                    <a:pt x="211826" y="382611"/>
                  </a:lnTo>
                  <a:lnTo>
                    <a:pt x="210961" y="384129"/>
                  </a:lnTo>
                  <a:lnTo>
                    <a:pt x="209381" y="384502"/>
                  </a:lnTo>
                  <a:lnTo>
                    <a:pt x="207750" y="386498"/>
                  </a:lnTo>
                  <a:lnTo>
                    <a:pt x="207129" y="388680"/>
                  </a:lnTo>
                  <a:lnTo>
                    <a:pt x="205433" y="387352"/>
                  </a:lnTo>
                  <a:lnTo>
                    <a:pt x="202434" y="386590"/>
                  </a:lnTo>
                  <a:lnTo>
                    <a:pt x="201615" y="387476"/>
                  </a:lnTo>
                  <a:lnTo>
                    <a:pt x="199395" y="387019"/>
                  </a:lnTo>
                  <a:lnTo>
                    <a:pt x="197559" y="387502"/>
                  </a:lnTo>
                  <a:lnTo>
                    <a:pt x="197142" y="386434"/>
                  </a:lnTo>
                  <a:lnTo>
                    <a:pt x="194985" y="386076"/>
                  </a:lnTo>
                  <a:lnTo>
                    <a:pt x="193622" y="386544"/>
                  </a:lnTo>
                  <a:lnTo>
                    <a:pt x="191644" y="385459"/>
                  </a:lnTo>
                  <a:lnTo>
                    <a:pt x="188642" y="386382"/>
                  </a:lnTo>
                  <a:lnTo>
                    <a:pt x="185608" y="385962"/>
                  </a:lnTo>
                  <a:lnTo>
                    <a:pt x="184121" y="387211"/>
                  </a:lnTo>
                  <a:lnTo>
                    <a:pt x="182575" y="389379"/>
                  </a:lnTo>
                  <a:lnTo>
                    <a:pt x="182283" y="390398"/>
                  </a:lnTo>
                  <a:lnTo>
                    <a:pt x="182531" y="392575"/>
                  </a:lnTo>
                  <a:lnTo>
                    <a:pt x="181093" y="392637"/>
                  </a:lnTo>
                  <a:lnTo>
                    <a:pt x="179706" y="391921"/>
                  </a:lnTo>
                  <a:lnTo>
                    <a:pt x="178770" y="392783"/>
                  </a:lnTo>
                  <a:lnTo>
                    <a:pt x="177966" y="395389"/>
                  </a:lnTo>
                  <a:lnTo>
                    <a:pt x="176626" y="395117"/>
                  </a:lnTo>
                  <a:lnTo>
                    <a:pt x="175335" y="395966"/>
                  </a:lnTo>
                  <a:lnTo>
                    <a:pt x="173674" y="393976"/>
                  </a:lnTo>
                  <a:lnTo>
                    <a:pt x="171573" y="393292"/>
                  </a:lnTo>
                  <a:lnTo>
                    <a:pt x="170298" y="393924"/>
                  </a:lnTo>
                  <a:lnTo>
                    <a:pt x="169970" y="392745"/>
                  </a:lnTo>
                  <a:lnTo>
                    <a:pt x="168963" y="392514"/>
                  </a:lnTo>
                  <a:lnTo>
                    <a:pt x="171094" y="389126"/>
                  </a:lnTo>
                  <a:lnTo>
                    <a:pt x="172079" y="384634"/>
                  </a:lnTo>
                  <a:lnTo>
                    <a:pt x="171543" y="383011"/>
                  </a:lnTo>
                  <a:lnTo>
                    <a:pt x="170143" y="380444"/>
                  </a:lnTo>
                  <a:lnTo>
                    <a:pt x="170856" y="379373"/>
                  </a:lnTo>
                  <a:lnTo>
                    <a:pt x="169993" y="377901"/>
                  </a:lnTo>
                  <a:lnTo>
                    <a:pt x="171080" y="376780"/>
                  </a:lnTo>
                  <a:lnTo>
                    <a:pt x="171371" y="375289"/>
                  </a:lnTo>
                  <a:lnTo>
                    <a:pt x="169549" y="374272"/>
                  </a:lnTo>
                  <a:lnTo>
                    <a:pt x="168979" y="373203"/>
                  </a:lnTo>
                  <a:lnTo>
                    <a:pt x="169432" y="371467"/>
                  </a:lnTo>
                  <a:lnTo>
                    <a:pt x="171298" y="370181"/>
                  </a:lnTo>
                  <a:lnTo>
                    <a:pt x="171167" y="368674"/>
                  </a:lnTo>
                  <a:lnTo>
                    <a:pt x="169492" y="368418"/>
                  </a:lnTo>
                  <a:lnTo>
                    <a:pt x="168027" y="366995"/>
                  </a:lnTo>
                  <a:lnTo>
                    <a:pt x="168171" y="365729"/>
                  </a:lnTo>
                  <a:lnTo>
                    <a:pt x="169180" y="363895"/>
                  </a:lnTo>
                  <a:lnTo>
                    <a:pt x="168833" y="363049"/>
                  </a:lnTo>
                  <a:lnTo>
                    <a:pt x="167141" y="362762"/>
                  </a:lnTo>
                  <a:lnTo>
                    <a:pt x="166944" y="361561"/>
                  </a:lnTo>
                  <a:lnTo>
                    <a:pt x="165361" y="361284"/>
                  </a:lnTo>
                  <a:lnTo>
                    <a:pt x="164895" y="362671"/>
                  </a:lnTo>
                  <a:lnTo>
                    <a:pt x="163565" y="363213"/>
                  </a:lnTo>
                  <a:lnTo>
                    <a:pt x="161937" y="362942"/>
                  </a:lnTo>
                  <a:lnTo>
                    <a:pt x="160328" y="361728"/>
                  </a:lnTo>
                  <a:lnTo>
                    <a:pt x="159837" y="360284"/>
                  </a:lnTo>
                  <a:lnTo>
                    <a:pt x="158919" y="359670"/>
                  </a:lnTo>
                  <a:lnTo>
                    <a:pt x="158209" y="360909"/>
                  </a:lnTo>
                  <a:lnTo>
                    <a:pt x="155528" y="362832"/>
                  </a:lnTo>
                  <a:lnTo>
                    <a:pt x="154167" y="364953"/>
                  </a:lnTo>
                  <a:lnTo>
                    <a:pt x="151994" y="366076"/>
                  </a:lnTo>
                  <a:lnTo>
                    <a:pt x="150244" y="367363"/>
                  </a:lnTo>
                  <a:lnTo>
                    <a:pt x="147786" y="367876"/>
                  </a:lnTo>
                  <a:lnTo>
                    <a:pt x="148177" y="369674"/>
                  </a:lnTo>
                  <a:lnTo>
                    <a:pt x="147472" y="372135"/>
                  </a:lnTo>
                  <a:lnTo>
                    <a:pt x="147503" y="374534"/>
                  </a:lnTo>
                  <a:lnTo>
                    <a:pt x="144474" y="375420"/>
                  </a:lnTo>
                  <a:lnTo>
                    <a:pt x="143198" y="375156"/>
                  </a:lnTo>
                  <a:lnTo>
                    <a:pt x="141473" y="375892"/>
                  </a:lnTo>
                  <a:lnTo>
                    <a:pt x="140493" y="374992"/>
                  </a:lnTo>
                  <a:lnTo>
                    <a:pt x="140746" y="373240"/>
                  </a:lnTo>
                  <a:lnTo>
                    <a:pt x="139551" y="372581"/>
                  </a:lnTo>
                  <a:lnTo>
                    <a:pt x="139679" y="371205"/>
                  </a:lnTo>
                  <a:lnTo>
                    <a:pt x="138736" y="370233"/>
                  </a:lnTo>
                  <a:lnTo>
                    <a:pt x="138170" y="367432"/>
                  </a:lnTo>
                  <a:lnTo>
                    <a:pt x="138779" y="364842"/>
                  </a:lnTo>
                  <a:lnTo>
                    <a:pt x="140222" y="363161"/>
                  </a:lnTo>
                  <a:lnTo>
                    <a:pt x="139817" y="362646"/>
                  </a:lnTo>
                  <a:lnTo>
                    <a:pt x="141184" y="358929"/>
                  </a:lnTo>
                  <a:lnTo>
                    <a:pt x="143469" y="357697"/>
                  </a:lnTo>
                  <a:lnTo>
                    <a:pt x="145450" y="357110"/>
                  </a:lnTo>
                  <a:lnTo>
                    <a:pt x="146246" y="356153"/>
                  </a:lnTo>
                  <a:lnTo>
                    <a:pt x="148489" y="355019"/>
                  </a:lnTo>
                  <a:lnTo>
                    <a:pt x="148813" y="353448"/>
                  </a:lnTo>
                  <a:lnTo>
                    <a:pt x="147879" y="350207"/>
                  </a:lnTo>
                  <a:lnTo>
                    <a:pt x="150142" y="348897"/>
                  </a:lnTo>
                  <a:lnTo>
                    <a:pt x="152937" y="344428"/>
                  </a:lnTo>
                  <a:lnTo>
                    <a:pt x="154784" y="344643"/>
                  </a:lnTo>
                  <a:lnTo>
                    <a:pt x="157807" y="342343"/>
                  </a:lnTo>
                  <a:lnTo>
                    <a:pt x="158345" y="340253"/>
                  </a:lnTo>
                  <a:lnTo>
                    <a:pt x="160030" y="339520"/>
                  </a:lnTo>
                  <a:lnTo>
                    <a:pt x="160859" y="336590"/>
                  </a:lnTo>
                  <a:lnTo>
                    <a:pt x="161982" y="334947"/>
                  </a:lnTo>
                  <a:lnTo>
                    <a:pt x="162342" y="333451"/>
                  </a:lnTo>
                  <a:lnTo>
                    <a:pt x="162135" y="330422"/>
                  </a:lnTo>
                  <a:lnTo>
                    <a:pt x="163306" y="327681"/>
                  </a:lnTo>
                  <a:lnTo>
                    <a:pt x="161178" y="324682"/>
                  </a:lnTo>
                  <a:lnTo>
                    <a:pt x="161429" y="322004"/>
                  </a:lnTo>
                  <a:lnTo>
                    <a:pt x="161078" y="320232"/>
                  </a:lnTo>
                  <a:lnTo>
                    <a:pt x="161097" y="319346"/>
                  </a:lnTo>
                  <a:lnTo>
                    <a:pt x="162287" y="318447"/>
                  </a:lnTo>
                  <a:lnTo>
                    <a:pt x="163540" y="318668"/>
                  </a:lnTo>
                  <a:lnTo>
                    <a:pt x="166930" y="317608"/>
                  </a:lnTo>
                  <a:lnTo>
                    <a:pt x="167991" y="315931"/>
                  </a:lnTo>
                  <a:lnTo>
                    <a:pt x="169678" y="315225"/>
                  </a:lnTo>
                  <a:lnTo>
                    <a:pt x="169278" y="312701"/>
                  </a:lnTo>
                  <a:lnTo>
                    <a:pt x="168569" y="311801"/>
                  </a:lnTo>
                  <a:lnTo>
                    <a:pt x="169097" y="310375"/>
                  </a:lnTo>
                  <a:lnTo>
                    <a:pt x="170619" y="310243"/>
                  </a:lnTo>
                  <a:lnTo>
                    <a:pt x="172512" y="309439"/>
                  </a:lnTo>
                  <a:lnTo>
                    <a:pt x="170448" y="307372"/>
                  </a:lnTo>
                  <a:lnTo>
                    <a:pt x="169028" y="307480"/>
                  </a:lnTo>
                  <a:lnTo>
                    <a:pt x="167976" y="308199"/>
                  </a:lnTo>
                  <a:lnTo>
                    <a:pt x="167134" y="307595"/>
                  </a:lnTo>
                  <a:lnTo>
                    <a:pt x="166022" y="307826"/>
                  </a:lnTo>
                  <a:lnTo>
                    <a:pt x="165571" y="306213"/>
                  </a:lnTo>
                  <a:lnTo>
                    <a:pt x="164065" y="307110"/>
                  </a:lnTo>
                  <a:lnTo>
                    <a:pt x="163502" y="306098"/>
                  </a:lnTo>
                  <a:lnTo>
                    <a:pt x="160876" y="307704"/>
                  </a:lnTo>
                  <a:lnTo>
                    <a:pt x="160015" y="309786"/>
                  </a:lnTo>
                  <a:lnTo>
                    <a:pt x="157426" y="309053"/>
                  </a:lnTo>
                  <a:lnTo>
                    <a:pt x="156852" y="307409"/>
                  </a:lnTo>
                  <a:lnTo>
                    <a:pt x="155553" y="306019"/>
                  </a:lnTo>
                  <a:lnTo>
                    <a:pt x="156086" y="305393"/>
                  </a:lnTo>
                  <a:lnTo>
                    <a:pt x="154525" y="303719"/>
                  </a:lnTo>
                  <a:lnTo>
                    <a:pt x="153852" y="302206"/>
                  </a:lnTo>
                  <a:lnTo>
                    <a:pt x="155094" y="298578"/>
                  </a:lnTo>
                  <a:lnTo>
                    <a:pt x="156475" y="295936"/>
                  </a:lnTo>
                  <a:lnTo>
                    <a:pt x="158282" y="295051"/>
                  </a:lnTo>
                  <a:lnTo>
                    <a:pt x="156977" y="293859"/>
                  </a:lnTo>
                  <a:lnTo>
                    <a:pt x="158248" y="292673"/>
                  </a:lnTo>
                  <a:lnTo>
                    <a:pt x="158660" y="290918"/>
                  </a:lnTo>
                  <a:lnTo>
                    <a:pt x="157846" y="288575"/>
                  </a:lnTo>
                  <a:lnTo>
                    <a:pt x="158537" y="287380"/>
                  </a:lnTo>
                  <a:lnTo>
                    <a:pt x="158715" y="283924"/>
                  </a:lnTo>
                  <a:lnTo>
                    <a:pt x="159984" y="283669"/>
                  </a:lnTo>
                  <a:lnTo>
                    <a:pt x="160256" y="282473"/>
                  </a:lnTo>
                  <a:lnTo>
                    <a:pt x="159331" y="280076"/>
                  </a:lnTo>
                  <a:lnTo>
                    <a:pt x="158469" y="279937"/>
                  </a:lnTo>
                  <a:lnTo>
                    <a:pt x="156142" y="280706"/>
                  </a:lnTo>
                  <a:lnTo>
                    <a:pt x="154317" y="279396"/>
                  </a:lnTo>
                  <a:lnTo>
                    <a:pt x="154408" y="277454"/>
                  </a:lnTo>
                  <a:lnTo>
                    <a:pt x="152101" y="277268"/>
                  </a:lnTo>
                  <a:lnTo>
                    <a:pt x="149968" y="277558"/>
                  </a:lnTo>
                  <a:lnTo>
                    <a:pt x="147186" y="277546"/>
                  </a:lnTo>
                  <a:lnTo>
                    <a:pt x="146336" y="276721"/>
                  </a:lnTo>
                  <a:lnTo>
                    <a:pt x="144675" y="276628"/>
                  </a:lnTo>
                  <a:lnTo>
                    <a:pt x="144014" y="275701"/>
                  </a:lnTo>
                  <a:lnTo>
                    <a:pt x="141776" y="275367"/>
                  </a:lnTo>
                  <a:lnTo>
                    <a:pt x="141795" y="273807"/>
                  </a:lnTo>
                  <a:lnTo>
                    <a:pt x="140726" y="273467"/>
                  </a:lnTo>
                  <a:lnTo>
                    <a:pt x="139615" y="271892"/>
                  </a:lnTo>
                  <a:lnTo>
                    <a:pt x="137710" y="272742"/>
                  </a:lnTo>
                  <a:lnTo>
                    <a:pt x="138074" y="273933"/>
                  </a:lnTo>
                  <a:lnTo>
                    <a:pt x="137651" y="276092"/>
                  </a:lnTo>
                  <a:lnTo>
                    <a:pt x="136654" y="276495"/>
                  </a:lnTo>
                  <a:lnTo>
                    <a:pt x="137382" y="278952"/>
                  </a:lnTo>
                  <a:lnTo>
                    <a:pt x="136219" y="281221"/>
                  </a:lnTo>
                  <a:lnTo>
                    <a:pt x="135788" y="279689"/>
                  </a:lnTo>
                  <a:lnTo>
                    <a:pt x="131975" y="280276"/>
                  </a:lnTo>
                  <a:lnTo>
                    <a:pt x="130600" y="281154"/>
                  </a:lnTo>
                  <a:lnTo>
                    <a:pt x="127249" y="281047"/>
                  </a:lnTo>
                  <a:lnTo>
                    <a:pt x="125905" y="281648"/>
                  </a:lnTo>
                  <a:lnTo>
                    <a:pt x="124021" y="279958"/>
                  </a:lnTo>
                  <a:lnTo>
                    <a:pt x="125194" y="278457"/>
                  </a:lnTo>
                  <a:lnTo>
                    <a:pt x="124642" y="277018"/>
                  </a:lnTo>
                  <a:lnTo>
                    <a:pt x="122664" y="278592"/>
                  </a:lnTo>
                  <a:lnTo>
                    <a:pt x="121818" y="277385"/>
                  </a:lnTo>
                  <a:lnTo>
                    <a:pt x="119857" y="276745"/>
                  </a:lnTo>
                  <a:lnTo>
                    <a:pt x="118351" y="277397"/>
                  </a:lnTo>
                  <a:lnTo>
                    <a:pt x="117197" y="276882"/>
                  </a:lnTo>
                  <a:lnTo>
                    <a:pt x="116332" y="275594"/>
                  </a:lnTo>
                  <a:lnTo>
                    <a:pt x="114609" y="277904"/>
                  </a:lnTo>
                  <a:lnTo>
                    <a:pt x="112656" y="278975"/>
                  </a:lnTo>
                  <a:lnTo>
                    <a:pt x="112068" y="281054"/>
                  </a:lnTo>
                  <a:lnTo>
                    <a:pt x="112103" y="282746"/>
                  </a:lnTo>
                  <a:lnTo>
                    <a:pt x="110227" y="286088"/>
                  </a:lnTo>
                  <a:lnTo>
                    <a:pt x="108484" y="287612"/>
                  </a:lnTo>
                  <a:lnTo>
                    <a:pt x="107424" y="286574"/>
                  </a:lnTo>
                  <a:lnTo>
                    <a:pt x="105093" y="288448"/>
                  </a:lnTo>
                  <a:lnTo>
                    <a:pt x="104398" y="289585"/>
                  </a:lnTo>
                  <a:lnTo>
                    <a:pt x="101178" y="292697"/>
                  </a:lnTo>
                  <a:lnTo>
                    <a:pt x="100927" y="293829"/>
                  </a:lnTo>
                  <a:lnTo>
                    <a:pt x="99648" y="295528"/>
                  </a:lnTo>
                  <a:lnTo>
                    <a:pt x="99949" y="296114"/>
                  </a:lnTo>
                  <a:lnTo>
                    <a:pt x="97867" y="301158"/>
                  </a:lnTo>
                  <a:lnTo>
                    <a:pt x="95041" y="301892"/>
                  </a:lnTo>
                  <a:lnTo>
                    <a:pt x="93766" y="302167"/>
                  </a:lnTo>
                  <a:lnTo>
                    <a:pt x="92745" y="301656"/>
                  </a:lnTo>
                  <a:lnTo>
                    <a:pt x="93084" y="299657"/>
                  </a:lnTo>
                  <a:lnTo>
                    <a:pt x="92704" y="297829"/>
                  </a:lnTo>
                  <a:lnTo>
                    <a:pt x="90574" y="296348"/>
                  </a:lnTo>
                  <a:lnTo>
                    <a:pt x="89867" y="294704"/>
                  </a:lnTo>
                  <a:lnTo>
                    <a:pt x="88609" y="295112"/>
                  </a:lnTo>
                  <a:lnTo>
                    <a:pt x="87589" y="297725"/>
                  </a:lnTo>
                  <a:lnTo>
                    <a:pt x="85953" y="297974"/>
                  </a:lnTo>
                  <a:lnTo>
                    <a:pt x="84153" y="296950"/>
                  </a:lnTo>
                  <a:lnTo>
                    <a:pt x="83412" y="297990"/>
                  </a:lnTo>
                  <a:lnTo>
                    <a:pt x="81090" y="295860"/>
                  </a:lnTo>
                  <a:lnTo>
                    <a:pt x="81702" y="293505"/>
                  </a:lnTo>
                  <a:lnTo>
                    <a:pt x="83378" y="289946"/>
                  </a:lnTo>
                  <a:lnTo>
                    <a:pt x="82987" y="288938"/>
                  </a:lnTo>
                  <a:lnTo>
                    <a:pt x="83269" y="287428"/>
                  </a:lnTo>
                  <a:lnTo>
                    <a:pt x="82316" y="287199"/>
                  </a:lnTo>
                  <a:lnTo>
                    <a:pt x="78863" y="287576"/>
                  </a:lnTo>
                  <a:lnTo>
                    <a:pt x="77998" y="286281"/>
                  </a:lnTo>
                  <a:lnTo>
                    <a:pt x="75923" y="286580"/>
                  </a:lnTo>
                  <a:lnTo>
                    <a:pt x="74760" y="285466"/>
                  </a:lnTo>
                  <a:lnTo>
                    <a:pt x="72510" y="287904"/>
                  </a:lnTo>
                  <a:lnTo>
                    <a:pt x="70966" y="289072"/>
                  </a:lnTo>
                  <a:lnTo>
                    <a:pt x="70439" y="292616"/>
                  </a:lnTo>
                  <a:lnTo>
                    <a:pt x="69741" y="293133"/>
                  </a:lnTo>
                  <a:lnTo>
                    <a:pt x="68629" y="297027"/>
                  </a:lnTo>
                  <a:lnTo>
                    <a:pt x="67685" y="297531"/>
                  </a:lnTo>
                  <a:lnTo>
                    <a:pt x="64999" y="296490"/>
                  </a:lnTo>
                  <a:lnTo>
                    <a:pt x="64185" y="296961"/>
                  </a:lnTo>
                  <a:lnTo>
                    <a:pt x="62927" y="299613"/>
                  </a:lnTo>
                  <a:lnTo>
                    <a:pt x="63070" y="300429"/>
                  </a:lnTo>
                  <a:lnTo>
                    <a:pt x="64475" y="301291"/>
                  </a:lnTo>
                  <a:lnTo>
                    <a:pt x="64732" y="303282"/>
                  </a:lnTo>
                  <a:lnTo>
                    <a:pt x="65733" y="305719"/>
                  </a:lnTo>
                  <a:lnTo>
                    <a:pt x="64912" y="307970"/>
                  </a:lnTo>
                  <a:lnTo>
                    <a:pt x="62741" y="308961"/>
                  </a:lnTo>
                  <a:lnTo>
                    <a:pt x="61788" y="308233"/>
                  </a:lnTo>
                  <a:lnTo>
                    <a:pt x="62020" y="307225"/>
                  </a:lnTo>
                  <a:lnTo>
                    <a:pt x="56675" y="307932"/>
                  </a:lnTo>
                  <a:lnTo>
                    <a:pt x="56374" y="306878"/>
                  </a:lnTo>
                  <a:lnTo>
                    <a:pt x="57146" y="305828"/>
                  </a:lnTo>
                  <a:lnTo>
                    <a:pt x="56293" y="304891"/>
                  </a:lnTo>
                  <a:lnTo>
                    <a:pt x="57002" y="303853"/>
                  </a:lnTo>
                  <a:lnTo>
                    <a:pt x="57204" y="302320"/>
                  </a:lnTo>
                  <a:lnTo>
                    <a:pt x="58266" y="302685"/>
                  </a:lnTo>
                  <a:lnTo>
                    <a:pt x="59530" y="300018"/>
                  </a:lnTo>
                  <a:lnTo>
                    <a:pt x="58152" y="298447"/>
                  </a:lnTo>
                  <a:lnTo>
                    <a:pt x="57498" y="299488"/>
                  </a:lnTo>
                  <a:lnTo>
                    <a:pt x="56048" y="298331"/>
                  </a:lnTo>
                  <a:lnTo>
                    <a:pt x="54366" y="298209"/>
                  </a:lnTo>
                  <a:lnTo>
                    <a:pt x="54158" y="296413"/>
                  </a:lnTo>
                  <a:lnTo>
                    <a:pt x="53447" y="296032"/>
                  </a:lnTo>
                  <a:lnTo>
                    <a:pt x="50445" y="297994"/>
                  </a:lnTo>
                  <a:lnTo>
                    <a:pt x="48608" y="297877"/>
                  </a:lnTo>
                  <a:lnTo>
                    <a:pt x="47354" y="299403"/>
                  </a:lnTo>
                  <a:lnTo>
                    <a:pt x="45603" y="299547"/>
                  </a:lnTo>
                  <a:lnTo>
                    <a:pt x="44521" y="297722"/>
                  </a:lnTo>
                  <a:lnTo>
                    <a:pt x="43632" y="297307"/>
                  </a:lnTo>
                  <a:lnTo>
                    <a:pt x="43407" y="296015"/>
                  </a:lnTo>
                  <a:lnTo>
                    <a:pt x="41837" y="295641"/>
                  </a:lnTo>
                  <a:lnTo>
                    <a:pt x="41368" y="294308"/>
                  </a:lnTo>
                  <a:lnTo>
                    <a:pt x="42270" y="292847"/>
                  </a:lnTo>
                  <a:lnTo>
                    <a:pt x="43202" y="292327"/>
                  </a:lnTo>
                  <a:lnTo>
                    <a:pt x="45023" y="292326"/>
                  </a:lnTo>
                  <a:lnTo>
                    <a:pt x="45663" y="290266"/>
                  </a:lnTo>
                  <a:lnTo>
                    <a:pt x="44704" y="288994"/>
                  </a:lnTo>
                  <a:lnTo>
                    <a:pt x="43214" y="288862"/>
                  </a:lnTo>
                  <a:lnTo>
                    <a:pt x="42815" y="286797"/>
                  </a:lnTo>
                  <a:lnTo>
                    <a:pt x="40856" y="282389"/>
                  </a:lnTo>
                  <a:lnTo>
                    <a:pt x="41937" y="280373"/>
                  </a:lnTo>
                  <a:lnTo>
                    <a:pt x="42063" y="279201"/>
                  </a:lnTo>
                  <a:lnTo>
                    <a:pt x="43260" y="278070"/>
                  </a:lnTo>
                  <a:lnTo>
                    <a:pt x="42566" y="277007"/>
                  </a:lnTo>
                  <a:lnTo>
                    <a:pt x="39659" y="278828"/>
                  </a:lnTo>
                  <a:lnTo>
                    <a:pt x="37737" y="279658"/>
                  </a:lnTo>
                  <a:lnTo>
                    <a:pt x="36586" y="279581"/>
                  </a:lnTo>
                  <a:lnTo>
                    <a:pt x="34438" y="280585"/>
                  </a:lnTo>
                  <a:lnTo>
                    <a:pt x="33482" y="278708"/>
                  </a:lnTo>
                  <a:lnTo>
                    <a:pt x="30976" y="278310"/>
                  </a:lnTo>
                  <a:lnTo>
                    <a:pt x="30048" y="276028"/>
                  </a:lnTo>
                  <a:lnTo>
                    <a:pt x="31406" y="274773"/>
                  </a:lnTo>
                  <a:lnTo>
                    <a:pt x="31821" y="273141"/>
                  </a:lnTo>
                  <a:lnTo>
                    <a:pt x="33604" y="268873"/>
                  </a:lnTo>
                  <a:lnTo>
                    <a:pt x="37083" y="266461"/>
                  </a:lnTo>
                  <a:lnTo>
                    <a:pt x="35995" y="265447"/>
                  </a:lnTo>
                  <a:lnTo>
                    <a:pt x="37373" y="264189"/>
                  </a:lnTo>
                  <a:lnTo>
                    <a:pt x="37128" y="262403"/>
                  </a:lnTo>
                  <a:lnTo>
                    <a:pt x="38867" y="261074"/>
                  </a:lnTo>
                  <a:lnTo>
                    <a:pt x="38560" y="259420"/>
                  </a:lnTo>
                  <a:lnTo>
                    <a:pt x="37479" y="257425"/>
                  </a:lnTo>
                  <a:lnTo>
                    <a:pt x="36934" y="254961"/>
                  </a:lnTo>
                  <a:lnTo>
                    <a:pt x="36014" y="254172"/>
                  </a:lnTo>
                  <a:lnTo>
                    <a:pt x="35624" y="252617"/>
                  </a:lnTo>
                  <a:lnTo>
                    <a:pt x="34069" y="253254"/>
                  </a:lnTo>
                  <a:lnTo>
                    <a:pt x="32152" y="252039"/>
                  </a:lnTo>
                  <a:lnTo>
                    <a:pt x="31047" y="250135"/>
                  </a:lnTo>
                  <a:lnTo>
                    <a:pt x="31181" y="249310"/>
                  </a:lnTo>
                  <a:lnTo>
                    <a:pt x="33109" y="249274"/>
                  </a:lnTo>
                  <a:lnTo>
                    <a:pt x="35412" y="249890"/>
                  </a:lnTo>
                  <a:lnTo>
                    <a:pt x="38760" y="247986"/>
                  </a:lnTo>
                  <a:lnTo>
                    <a:pt x="39445" y="246558"/>
                  </a:lnTo>
                  <a:lnTo>
                    <a:pt x="41778" y="245018"/>
                  </a:lnTo>
                  <a:lnTo>
                    <a:pt x="44601" y="245084"/>
                  </a:lnTo>
                  <a:lnTo>
                    <a:pt x="45048" y="246196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21611" y="2507591"/>
              <a:ext cx="622504" cy="481793"/>
            </a:xfrm>
            <a:custGeom>
              <a:avLst/>
              <a:pathLst>
                <a:path w="622504" h="481793">
                  <a:moveTo>
                    <a:pt x="315837" y="424999"/>
                  </a:moveTo>
                  <a:lnTo>
                    <a:pt x="314985" y="428285"/>
                  </a:lnTo>
                  <a:lnTo>
                    <a:pt x="313049" y="433067"/>
                  </a:lnTo>
                  <a:lnTo>
                    <a:pt x="312318" y="435893"/>
                  </a:lnTo>
                  <a:lnTo>
                    <a:pt x="312881" y="437598"/>
                  </a:lnTo>
                  <a:lnTo>
                    <a:pt x="312077" y="438632"/>
                  </a:lnTo>
                  <a:lnTo>
                    <a:pt x="308692" y="440271"/>
                  </a:lnTo>
                  <a:lnTo>
                    <a:pt x="308115" y="442250"/>
                  </a:lnTo>
                  <a:lnTo>
                    <a:pt x="306641" y="442627"/>
                  </a:lnTo>
                  <a:lnTo>
                    <a:pt x="305623" y="444847"/>
                  </a:lnTo>
                  <a:lnTo>
                    <a:pt x="303910" y="446500"/>
                  </a:lnTo>
                  <a:lnTo>
                    <a:pt x="303109" y="449730"/>
                  </a:lnTo>
                  <a:lnTo>
                    <a:pt x="301067" y="450899"/>
                  </a:lnTo>
                  <a:lnTo>
                    <a:pt x="300283" y="453954"/>
                  </a:lnTo>
                  <a:lnTo>
                    <a:pt x="298956" y="454292"/>
                  </a:lnTo>
                  <a:lnTo>
                    <a:pt x="299303" y="455810"/>
                  </a:lnTo>
                  <a:lnTo>
                    <a:pt x="298136" y="457091"/>
                  </a:lnTo>
                  <a:lnTo>
                    <a:pt x="295441" y="458162"/>
                  </a:lnTo>
                  <a:lnTo>
                    <a:pt x="295041" y="459364"/>
                  </a:lnTo>
                  <a:lnTo>
                    <a:pt x="292534" y="460509"/>
                  </a:lnTo>
                  <a:lnTo>
                    <a:pt x="292200" y="461499"/>
                  </a:lnTo>
                  <a:lnTo>
                    <a:pt x="290865" y="462622"/>
                  </a:lnTo>
                  <a:lnTo>
                    <a:pt x="288528" y="462600"/>
                  </a:lnTo>
                  <a:lnTo>
                    <a:pt x="287615" y="463980"/>
                  </a:lnTo>
                  <a:lnTo>
                    <a:pt x="288851" y="465078"/>
                  </a:lnTo>
                  <a:lnTo>
                    <a:pt x="288440" y="466650"/>
                  </a:lnTo>
                  <a:lnTo>
                    <a:pt x="286631" y="467731"/>
                  </a:lnTo>
                  <a:lnTo>
                    <a:pt x="287321" y="469804"/>
                  </a:lnTo>
                  <a:lnTo>
                    <a:pt x="285808" y="469805"/>
                  </a:lnTo>
                  <a:lnTo>
                    <a:pt x="284649" y="471393"/>
                  </a:lnTo>
                  <a:lnTo>
                    <a:pt x="285583" y="472557"/>
                  </a:lnTo>
                  <a:lnTo>
                    <a:pt x="284061" y="473334"/>
                  </a:lnTo>
                  <a:lnTo>
                    <a:pt x="282942" y="476601"/>
                  </a:lnTo>
                  <a:lnTo>
                    <a:pt x="280730" y="475934"/>
                  </a:lnTo>
                  <a:lnTo>
                    <a:pt x="278881" y="477573"/>
                  </a:lnTo>
                  <a:lnTo>
                    <a:pt x="280629" y="477604"/>
                  </a:lnTo>
                  <a:lnTo>
                    <a:pt x="282105" y="478796"/>
                  </a:lnTo>
                  <a:lnTo>
                    <a:pt x="280098" y="479354"/>
                  </a:lnTo>
                  <a:lnTo>
                    <a:pt x="278375" y="478831"/>
                  </a:lnTo>
                  <a:lnTo>
                    <a:pt x="277509" y="480598"/>
                  </a:lnTo>
                  <a:lnTo>
                    <a:pt x="275386" y="480524"/>
                  </a:lnTo>
                  <a:lnTo>
                    <a:pt x="272463" y="478209"/>
                  </a:lnTo>
                  <a:lnTo>
                    <a:pt x="271206" y="480103"/>
                  </a:lnTo>
                  <a:lnTo>
                    <a:pt x="268831" y="481658"/>
                  </a:lnTo>
                  <a:lnTo>
                    <a:pt x="266244" y="479249"/>
                  </a:lnTo>
                  <a:lnTo>
                    <a:pt x="265599" y="479345"/>
                  </a:lnTo>
                  <a:lnTo>
                    <a:pt x="263687" y="481146"/>
                  </a:lnTo>
                  <a:lnTo>
                    <a:pt x="261486" y="481793"/>
                  </a:lnTo>
                  <a:lnTo>
                    <a:pt x="259903" y="478895"/>
                  </a:lnTo>
                  <a:lnTo>
                    <a:pt x="258366" y="477784"/>
                  </a:lnTo>
                  <a:lnTo>
                    <a:pt x="256197" y="478397"/>
                  </a:lnTo>
                  <a:lnTo>
                    <a:pt x="253754" y="479654"/>
                  </a:lnTo>
                  <a:lnTo>
                    <a:pt x="253076" y="479071"/>
                  </a:lnTo>
                  <a:lnTo>
                    <a:pt x="253654" y="477380"/>
                  </a:lnTo>
                  <a:lnTo>
                    <a:pt x="255462" y="475431"/>
                  </a:lnTo>
                  <a:lnTo>
                    <a:pt x="256856" y="475427"/>
                  </a:lnTo>
                  <a:lnTo>
                    <a:pt x="257939" y="472888"/>
                  </a:lnTo>
                  <a:lnTo>
                    <a:pt x="259953" y="471696"/>
                  </a:lnTo>
                  <a:lnTo>
                    <a:pt x="259647" y="470678"/>
                  </a:lnTo>
                  <a:lnTo>
                    <a:pt x="260206" y="468364"/>
                  </a:lnTo>
                  <a:lnTo>
                    <a:pt x="261593" y="467343"/>
                  </a:lnTo>
                  <a:lnTo>
                    <a:pt x="262682" y="465829"/>
                  </a:lnTo>
                  <a:lnTo>
                    <a:pt x="263522" y="462977"/>
                  </a:lnTo>
                  <a:lnTo>
                    <a:pt x="261776" y="462395"/>
                  </a:lnTo>
                  <a:lnTo>
                    <a:pt x="261859" y="461600"/>
                  </a:lnTo>
                  <a:lnTo>
                    <a:pt x="263250" y="459823"/>
                  </a:lnTo>
                  <a:lnTo>
                    <a:pt x="264637" y="459513"/>
                  </a:lnTo>
                  <a:lnTo>
                    <a:pt x="265207" y="457906"/>
                  </a:lnTo>
                  <a:lnTo>
                    <a:pt x="266848" y="456385"/>
                  </a:lnTo>
                  <a:lnTo>
                    <a:pt x="263380" y="455254"/>
                  </a:lnTo>
                  <a:lnTo>
                    <a:pt x="263262" y="454004"/>
                  </a:lnTo>
                  <a:lnTo>
                    <a:pt x="264703" y="450821"/>
                  </a:lnTo>
                  <a:lnTo>
                    <a:pt x="264174" y="449645"/>
                  </a:lnTo>
                  <a:lnTo>
                    <a:pt x="260655" y="449721"/>
                  </a:lnTo>
                  <a:lnTo>
                    <a:pt x="260084" y="447302"/>
                  </a:lnTo>
                  <a:lnTo>
                    <a:pt x="257628" y="448040"/>
                  </a:lnTo>
                  <a:lnTo>
                    <a:pt x="257041" y="446356"/>
                  </a:lnTo>
                  <a:lnTo>
                    <a:pt x="257259" y="445299"/>
                  </a:lnTo>
                  <a:lnTo>
                    <a:pt x="255851" y="443421"/>
                  </a:lnTo>
                  <a:lnTo>
                    <a:pt x="257081" y="442307"/>
                  </a:lnTo>
                  <a:lnTo>
                    <a:pt x="256949" y="441194"/>
                  </a:lnTo>
                  <a:lnTo>
                    <a:pt x="255553" y="439591"/>
                  </a:lnTo>
                  <a:lnTo>
                    <a:pt x="253888" y="439912"/>
                  </a:lnTo>
                  <a:lnTo>
                    <a:pt x="253367" y="436827"/>
                  </a:lnTo>
                  <a:lnTo>
                    <a:pt x="251224" y="436353"/>
                  </a:lnTo>
                  <a:lnTo>
                    <a:pt x="251512" y="435572"/>
                  </a:lnTo>
                  <a:lnTo>
                    <a:pt x="250322" y="433992"/>
                  </a:lnTo>
                  <a:lnTo>
                    <a:pt x="250633" y="430494"/>
                  </a:lnTo>
                  <a:lnTo>
                    <a:pt x="249223" y="429754"/>
                  </a:lnTo>
                  <a:lnTo>
                    <a:pt x="249243" y="428812"/>
                  </a:lnTo>
                  <a:lnTo>
                    <a:pt x="247792" y="427282"/>
                  </a:lnTo>
                  <a:lnTo>
                    <a:pt x="247618" y="424780"/>
                  </a:lnTo>
                  <a:lnTo>
                    <a:pt x="245682" y="422072"/>
                  </a:lnTo>
                  <a:lnTo>
                    <a:pt x="245776" y="421085"/>
                  </a:lnTo>
                  <a:lnTo>
                    <a:pt x="244879" y="419505"/>
                  </a:lnTo>
                  <a:lnTo>
                    <a:pt x="245114" y="417609"/>
                  </a:lnTo>
                  <a:lnTo>
                    <a:pt x="246058" y="416523"/>
                  </a:lnTo>
                  <a:lnTo>
                    <a:pt x="245199" y="415101"/>
                  </a:lnTo>
                  <a:lnTo>
                    <a:pt x="244636" y="412868"/>
                  </a:lnTo>
                  <a:lnTo>
                    <a:pt x="243704" y="412948"/>
                  </a:lnTo>
                  <a:lnTo>
                    <a:pt x="242451" y="411549"/>
                  </a:lnTo>
                  <a:lnTo>
                    <a:pt x="240146" y="411937"/>
                  </a:lnTo>
                  <a:lnTo>
                    <a:pt x="238083" y="413120"/>
                  </a:lnTo>
                  <a:lnTo>
                    <a:pt x="236318" y="412708"/>
                  </a:lnTo>
                  <a:lnTo>
                    <a:pt x="237445" y="409288"/>
                  </a:lnTo>
                  <a:lnTo>
                    <a:pt x="237699" y="407205"/>
                  </a:lnTo>
                  <a:lnTo>
                    <a:pt x="237322" y="406256"/>
                  </a:lnTo>
                  <a:lnTo>
                    <a:pt x="238203" y="405462"/>
                  </a:lnTo>
                  <a:lnTo>
                    <a:pt x="236453" y="404136"/>
                  </a:lnTo>
                  <a:lnTo>
                    <a:pt x="234887" y="400181"/>
                  </a:lnTo>
                  <a:lnTo>
                    <a:pt x="234667" y="398117"/>
                  </a:lnTo>
                  <a:lnTo>
                    <a:pt x="235286" y="396384"/>
                  </a:lnTo>
                  <a:lnTo>
                    <a:pt x="235597" y="391699"/>
                  </a:lnTo>
                  <a:lnTo>
                    <a:pt x="236524" y="391128"/>
                  </a:lnTo>
                  <a:lnTo>
                    <a:pt x="238541" y="391131"/>
                  </a:lnTo>
                  <a:lnTo>
                    <a:pt x="238389" y="390381"/>
                  </a:lnTo>
                  <a:lnTo>
                    <a:pt x="236335" y="389683"/>
                  </a:lnTo>
                  <a:lnTo>
                    <a:pt x="234713" y="388420"/>
                  </a:lnTo>
                  <a:lnTo>
                    <a:pt x="235114" y="387189"/>
                  </a:lnTo>
                  <a:lnTo>
                    <a:pt x="236404" y="386894"/>
                  </a:lnTo>
                  <a:lnTo>
                    <a:pt x="238461" y="385170"/>
                  </a:lnTo>
                  <a:lnTo>
                    <a:pt x="239713" y="384726"/>
                  </a:lnTo>
                  <a:lnTo>
                    <a:pt x="239348" y="383404"/>
                  </a:lnTo>
                  <a:lnTo>
                    <a:pt x="242786" y="379294"/>
                  </a:lnTo>
                  <a:lnTo>
                    <a:pt x="243169" y="378231"/>
                  </a:lnTo>
                  <a:lnTo>
                    <a:pt x="242575" y="376173"/>
                  </a:lnTo>
                  <a:lnTo>
                    <a:pt x="244587" y="376467"/>
                  </a:lnTo>
                  <a:lnTo>
                    <a:pt x="245317" y="375259"/>
                  </a:lnTo>
                  <a:lnTo>
                    <a:pt x="247269" y="373657"/>
                  </a:lnTo>
                  <a:lnTo>
                    <a:pt x="245388" y="371112"/>
                  </a:lnTo>
                  <a:lnTo>
                    <a:pt x="244528" y="371822"/>
                  </a:lnTo>
                  <a:lnTo>
                    <a:pt x="242836" y="371606"/>
                  </a:lnTo>
                  <a:lnTo>
                    <a:pt x="239643" y="369175"/>
                  </a:lnTo>
                  <a:lnTo>
                    <a:pt x="238662" y="369592"/>
                  </a:lnTo>
                  <a:lnTo>
                    <a:pt x="238927" y="372345"/>
                  </a:lnTo>
                  <a:lnTo>
                    <a:pt x="236255" y="372636"/>
                  </a:lnTo>
                  <a:lnTo>
                    <a:pt x="235578" y="372060"/>
                  </a:lnTo>
                  <a:lnTo>
                    <a:pt x="234757" y="368205"/>
                  </a:lnTo>
                  <a:lnTo>
                    <a:pt x="235735" y="367315"/>
                  </a:lnTo>
                  <a:lnTo>
                    <a:pt x="235217" y="365723"/>
                  </a:lnTo>
                  <a:lnTo>
                    <a:pt x="233978" y="364994"/>
                  </a:lnTo>
                  <a:lnTo>
                    <a:pt x="234395" y="362933"/>
                  </a:lnTo>
                  <a:lnTo>
                    <a:pt x="233676" y="361894"/>
                  </a:lnTo>
                  <a:lnTo>
                    <a:pt x="234841" y="360301"/>
                  </a:lnTo>
                  <a:lnTo>
                    <a:pt x="232839" y="357872"/>
                  </a:lnTo>
                  <a:lnTo>
                    <a:pt x="231497" y="357911"/>
                  </a:lnTo>
                  <a:lnTo>
                    <a:pt x="229612" y="358970"/>
                  </a:lnTo>
                  <a:lnTo>
                    <a:pt x="227102" y="358089"/>
                  </a:lnTo>
                  <a:lnTo>
                    <a:pt x="227607" y="356609"/>
                  </a:lnTo>
                  <a:lnTo>
                    <a:pt x="226943" y="354222"/>
                  </a:lnTo>
                  <a:lnTo>
                    <a:pt x="228979" y="353268"/>
                  </a:lnTo>
                  <a:lnTo>
                    <a:pt x="227879" y="351087"/>
                  </a:lnTo>
                  <a:lnTo>
                    <a:pt x="228632" y="349660"/>
                  </a:lnTo>
                  <a:lnTo>
                    <a:pt x="227915" y="347952"/>
                  </a:lnTo>
                  <a:lnTo>
                    <a:pt x="224924" y="346352"/>
                  </a:lnTo>
                  <a:lnTo>
                    <a:pt x="225542" y="345187"/>
                  </a:lnTo>
                  <a:lnTo>
                    <a:pt x="224690" y="344159"/>
                  </a:lnTo>
                  <a:lnTo>
                    <a:pt x="222853" y="343498"/>
                  </a:lnTo>
                  <a:lnTo>
                    <a:pt x="222663" y="342460"/>
                  </a:lnTo>
                  <a:lnTo>
                    <a:pt x="220955" y="341088"/>
                  </a:lnTo>
                  <a:lnTo>
                    <a:pt x="221628" y="340041"/>
                  </a:lnTo>
                  <a:lnTo>
                    <a:pt x="220239" y="338669"/>
                  </a:lnTo>
                  <a:lnTo>
                    <a:pt x="221670" y="335744"/>
                  </a:lnTo>
                  <a:lnTo>
                    <a:pt x="221345" y="333565"/>
                  </a:lnTo>
                  <a:lnTo>
                    <a:pt x="222052" y="332979"/>
                  </a:lnTo>
                  <a:lnTo>
                    <a:pt x="222174" y="331038"/>
                  </a:lnTo>
                  <a:lnTo>
                    <a:pt x="219456" y="330861"/>
                  </a:lnTo>
                  <a:lnTo>
                    <a:pt x="218388" y="331609"/>
                  </a:lnTo>
                  <a:lnTo>
                    <a:pt x="216611" y="330116"/>
                  </a:lnTo>
                  <a:lnTo>
                    <a:pt x="217161" y="328352"/>
                  </a:lnTo>
                  <a:lnTo>
                    <a:pt x="216845" y="327186"/>
                  </a:lnTo>
                  <a:lnTo>
                    <a:pt x="215677" y="326802"/>
                  </a:lnTo>
                  <a:lnTo>
                    <a:pt x="215019" y="325387"/>
                  </a:lnTo>
                  <a:lnTo>
                    <a:pt x="214206" y="322126"/>
                  </a:lnTo>
                  <a:lnTo>
                    <a:pt x="215018" y="321868"/>
                  </a:lnTo>
                  <a:lnTo>
                    <a:pt x="215687" y="320286"/>
                  </a:lnTo>
                  <a:lnTo>
                    <a:pt x="214970" y="319596"/>
                  </a:lnTo>
                  <a:lnTo>
                    <a:pt x="215453" y="318482"/>
                  </a:lnTo>
                  <a:lnTo>
                    <a:pt x="214629" y="317092"/>
                  </a:lnTo>
                  <a:lnTo>
                    <a:pt x="214350" y="315297"/>
                  </a:lnTo>
                  <a:lnTo>
                    <a:pt x="212641" y="314939"/>
                  </a:lnTo>
                  <a:lnTo>
                    <a:pt x="210531" y="313931"/>
                  </a:lnTo>
                  <a:lnTo>
                    <a:pt x="210499" y="315097"/>
                  </a:lnTo>
                  <a:lnTo>
                    <a:pt x="209361" y="316532"/>
                  </a:lnTo>
                  <a:lnTo>
                    <a:pt x="207888" y="316379"/>
                  </a:lnTo>
                  <a:lnTo>
                    <a:pt x="206750" y="313411"/>
                  </a:lnTo>
                  <a:lnTo>
                    <a:pt x="206908" y="312644"/>
                  </a:lnTo>
                  <a:lnTo>
                    <a:pt x="206239" y="308356"/>
                  </a:lnTo>
                  <a:lnTo>
                    <a:pt x="206596" y="306436"/>
                  </a:lnTo>
                  <a:lnTo>
                    <a:pt x="207357" y="305121"/>
                  </a:lnTo>
                  <a:lnTo>
                    <a:pt x="207263" y="302664"/>
                  </a:lnTo>
                  <a:lnTo>
                    <a:pt x="207874" y="301816"/>
                  </a:lnTo>
                  <a:lnTo>
                    <a:pt x="206889" y="297520"/>
                  </a:lnTo>
                  <a:lnTo>
                    <a:pt x="205696" y="295159"/>
                  </a:lnTo>
                  <a:lnTo>
                    <a:pt x="206763" y="294474"/>
                  </a:lnTo>
                  <a:lnTo>
                    <a:pt x="208699" y="291514"/>
                  </a:lnTo>
                  <a:lnTo>
                    <a:pt x="208335" y="288258"/>
                  </a:lnTo>
                  <a:lnTo>
                    <a:pt x="209104" y="287639"/>
                  </a:lnTo>
                  <a:lnTo>
                    <a:pt x="208944" y="286323"/>
                  </a:lnTo>
                  <a:lnTo>
                    <a:pt x="206747" y="287508"/>
                  </a:lnTo>
                  <a:lnTo>
                    <a:pt x="205759" y="286846"/>
                  </a:lnTo>
                  <a:lnTo>
                    <a:pt x="203570" y="287687"/>
                  </a:lnTo>
                  <a:lnTo>
                    <a:pt x="202189" y="287667"/>
                  </a:lnTo>
                  <a:lnTo>
                    <a:pt x="201620" y="289410"/>
                  </a:lnTo>
                  <a:lnTo>
                    <a:pt x="200389" y="290433"/>
                  </a:lnTo>
                  <a:lnTo>
                    <a:pt x="200154" y="291525"/>
                  </a:lnTo>
                  <a:lnTo>
                    <a:pt x="197815" y="291862"/>
                  </a:lnTo>
                  <a:lnTo>
                    <a:pt x="195739" y="293573"/>
                  </a:lnTo>
                  <a:lnTo>
                    <a:pt x="194985" y="295665"/>
                  </a:lnTo>
                  <a:lnTo>
                    <a:pt x="195197" y="297759"/>
                  </a:lnTo>
                  <a:lnTo>
                    <a:pt x="193597" y="300072"/>
                  </a:lnTo>
                  <a:lnTo>
                    <a:pt x="192473" y="300349"/>
                  </a:lnTo>
                  <a:lnTo>
                    <a:pt x="192269" y="302378"/>
                  </a:lnTo>
                  <a:lnTo>
                    <a:pt x="190733" y="303435"/>
                  </a:lnTo>
                  <a:lnTo>
                    <a:pt x="190449" y="304664"/>
                  </a:lnTo>
                  <a:lnTo>
                    <a:pt x="187854" y="307681"/>
                  </a:lnTo>
                  <a:lnTo>
                    <a:pt x="186604" y="307944"/>
                  </a:lnTo>
                  <a:lnTo>
                    <a:pt x="185882" y="309236"/>
                  </a:lnTo>
                  <a:lnTo>
                    <a:pt x="184658" y="309075"/>
                  </a:lnTo>
                  <a:lnTo>
                    <a:pt x="182477" y="310388"/>
                  </a:lnTo>
                  <a:lnTo>
                    <a:pt x="181582" y="311480"/>
                  </a:lnTo>
                  <a:lnTo>
                    <a:pt x="181540" y="313533"/>
                  </a:lnTo>
                  <a:lnTo>
                    <a:pt x="180673" y="313246"/>
                  </a:lnTo>
                  <a:lnTo>
                    <a:pt x="180830" y="310921"/>
                  </a:lnTo>
                  <a:lnTo>
                    <a:pt x="180276" y="309791"/>
                  </a:lnTo>
                  <a:lnTo>
                    <a:pt x="178301" y="308589"/>
                  </a:lnTo>
                  <a:lnTo>
                    <a:pt x="175487" y="308436"/>
                  </a:lnTo>
                  <a:lnTo>
                    <a:pt x="175150" y="307484"/>
                  </a:lnTo>
                  <a:lnTo>
                    <a:pt x="176086" y="305649"/>
                  </a:lnTo>
                  <a:lnTo>
                    <a:pt x="179359" y="304071"/>
                  </a:lnTo>
                  <a:lnTo>
                    <a:pt x="180027" y="303132"/>
                  </a:lnTo>
                  <a:lnTo>
                    <a:pt x="180019" y="301601"/>
                  </a:lnTo>
                  <a:lnTo>
                    <a:pt x="178796" y="300161"/>
                  </a:lnTo>
                  <a:lnTo>
                    <a:pt x="176303" y="300583"/>
                  </a:lnTo>
                  <a:lnTo>
                    <a:pt x="174784" y="300124"/>
                  </a:lnTo>
                  <a:lnTo>
                    <a:pt x="173026" y="298241"/>
                  </a:lnTo>
                  <a:lnTo>
                    <a:pt x="175362" y="295780"/>
                  </a:lnTo>
                  <a:lnTo>
                    <a:pt x="178974" y="291323"/>
                  </a:lnTo>
                  <a:lnTo>
                    <a:pt x="177078" y="289875"/>
                  </a:lnTo>
                  <a:lnTo>
                    <a:pt x="175105" y="287365"/>
                  </a:lnTo>
                  <a:lnTo>
                    <a:pt x="174342" y="287092"/>
                  </a:lnTo>
                  <a:lnTo>
                    <a:pt x="172718" y="285411"/>
                  </a:lnTo>
                  <a:lnTo>
                    <a:pt x="169849" y="283429"/>
                  </a:lnTo>
                  <a:lnTo>
                    <a:pt x="169439" y="280781"/>
                  </a:lnTo>
                  <a:lnTo>
                    <a:pt x="169892" y="279581"/>
                  </a:lnTo>
                  <a:lnTo>
                    <a:pt x="169666" y="278062"/>
                  </a:lnTo>
                  <a:lnTo>
                    <a:pt x="168387" y="277018"/>
                  </a:lnTo>
                  <a:lnTo>
                    <a:pt x="166361" y="277380"/>
                  </a:lnTo>
                  <a:lnTo>
                    <a:pt x="165451" y="275516"/>
                  </a:lnTo>
                  <a:lnTo>
                    <a:pt x="163841" y="276531"/>
                  </a:lnTo>
                  <a:lnTo>
                    <a:pt x="160586" y="275759"/>
                  </a:lnTo>
                  <a:lnTo>
                    <a:pt x="158920" y="276294"/>
                  </a:lnTo>
                  <a:lnTo>
                    <a:pt x="159099" y="273656"/>
                  </a:lnTo>
                  <a:lnTo>
                    <a:pt x="157900" y="273294"/>
                  </a:lnTo>
                  <a:lnTo>
                    <a:pt x="157880" y="272280"/>
                  </a:lnTo>
                  <a:lnTo>
                    <a:pt x="155810" y="272301"/>
                  </a:lnTo>
                  <a:lnTo>
                    <a:pt x="153725" y="273309"/>
                  </a:lnTo>
                  <a:lnTo>
                    <a:pt x="151109" y="270882"/>
                  </a:lnTo>
                  <a:lnTo>
                    <a:pt x="148219" y="267221"/>
                  </a:lnTo>
                  <a:lnTo>
                    <a:pt x="146629" y="266297"/>
                  </a:lnTo>
                  <a:lnTo>
                    <a:pt x="144926" y="266241"/>
                  </a:lnTo>
                  <a:lnTo>
                    <a:pt x="145239" y="264641"/>
                  </a:lnTo>
                  <a:lnTo>
                    <a:pt x="144654" y="263676"/>
                  </a:lnTo>
                  <a:lnTo>
                    <a:pt x="142955" y="263192"/>
                  </a:lnTo>
                  <a:lnTo>
                    <a:pt x="141907" y="261428"/>
                  </a:lnTo>
                  <a:lnTo>
                    <a:pt x="142294" y="259562"/>
                  </a:lnTo>
                  <a:lnTo>
                    <a:pt x="143367" y="258274"/>
                  </a:lnTo>
                  <a:lnTo>
                    <a:pt x="141879" y="256620"/>
                  </a:lnTo>
                  <a:lnTo>
                    <a:pt x="140373" y="256498"/>
                  </a:lnTo>
                  <a:lnTo>
                    <a:pt x="138564" y="254906"/>
                  </a:lnTo>
                  <a:lnTo>
                    <a:pt x="137861" y="255771"/>
                  </a:lnTo>
                  <a:lnTo>
                    <a:pt x="136817" y="255433"/>
                  </a:lnTo>
                  <a:lnTo>
                    <a:pt x="135728" y="256342"/>
                  </a:lnTo>
                  <a:lnTo>
                    <a:pt x="134952" y="259707"/>
                  </a:lnTo>
                  <a:lnTo>
                    <a:pt x="132992" y="261237"/>
                  </a:lnTo>
                  <a:lnTo>
                    <a:pt x="132461" y="262585"/>
                  </a:lnTo>
                  <a:lnTo>
                    <a:pt x="132505" y="265404"/>
                  </a:lnTo>
                  <a:lnTo>
                    <a:pt x="126395" y="265780"/>
                  </a:lnTo>
                  <a:lnTo>
                    <a:pt x="124957" y="264930"/>
                  </a:lnTo>
                  <a:lnTo>
                    <a:pt x="122235" y="261588"/>
                  </a:lnTo>
                  <a:lnTo>
                    <a:pt x="122053" y="261855"/>
                  </a:lnTo>
                  <a:lnTo>
                    <a:pt x="121877" y="262117"/>
                  </a:lnTo>
                  <a:lnTo>
                    <a:pt x="121490" y="262680"/>
                  </a:lnTo>
                  <a:lnTo>
                    <a:pt x="121000" y="262916"/>
                  </a:lnTo>
                  <a:lnTo>
                    <a:pt x="120664" y="262598"/>
                  </a:lnTo>
                  <a:lnTo>
                    <a:pt x="118553" y="258807"/>
                  </a:lnTo>
                  <a:lnTo>
                    <a:pt x="115649" y="259509"/>
                  </a:lnTo>
                  <a:lnTo>
                    <a:pt x="115620" y="259640"/>
                  </a:lnTo>
                  <a:lnTo>
                    <a:pt x="115588" y="259841"/>
                  </a:lnTo>
                  <a:lnTo>
                    <a:pt x="115525" y="260029"/>
                  </a:lnTo>
                  <a:lnTo>
                    <a:pt x="115691" y="261018"/>
                  </a:lnTo>
                  <a:lnTo>
                    <a:pt x="114221" y="261947"/>
                  </a:lnTo>
                  <a:lnTo>
                    <a:pt x="113843" y="260550"/>
                  </a:lnTo>
                  <a:lnTo>
                    <a:pt x="112269" y="258474"/>
                  </a:lnTo>
                  <a:lnTo>
                    <a:pt x="111391" y="256075"/>
                  </a:lnTo>
                  <a:lnTo>
                    <a:pt x="110661" y="255470"/>
                  </a:lnTo>
                  <a:lnTo>
                    <a:pt x="108794" y="255688"/>
                  </a:lnTo>
                  <a:lnTo>
                    <a:pt x="107553" y="254699"/>
                  </a:lnTo>
                  <a:lnTo>
                    <a:pt x="108440" y="252312"/>
                  </a:lnTo>
                  <a:lnTo>
                    <a:pt x="106920" y="250861"/>
                  </a:lnTo>
                  <a:lnTo>
                    <a:pt x="106813" y="249505"/>
                  </a:lnTo>
                  <a:lnTo>
                    <a:pt x="110160" y="248009"/>
                  </a:lnTo>
                  <a:lnTo>
                    <a:pt x="113146" y="248799"/>
                  </a:lnTo>
                  <a:lnTo>
                    <a:pt x="115568" y="249674"/>
                  </a:lnTo>
                  <a:lnTo>
                    <a:pt x="115792" y="249761"/>
                  </a:lnTo>
                  <a:lnTo>
                    <a:pt x="116145" y="249885"/>
                  </a:lnTo>
                  <a:lnTo>
                    <a:pt x="116324" y="249955"/>
                  </a:lnTo>
                  <a:lnTo>
                    <a:pt x="116867" y="247931"/>
                  </a:lnTo>
                  <a:lnTo>
                    <a:pt x="115948" y="246839"/>
                  </a:lnTo>
                  <a:lnTo>
                    <a:pt x="115477" y="247152"/>
                  </a:lnTo>
                  <a:lnTo>
                    <a:pt x="115095" y="247225"/>
                  </a:lnTo>
                  <a:lnTo>
                    <a:pt x="115010" y="246998"/>
                  </a:lnTo>
                  <a:lnTo>
                    <a:pt x="114818" y="246527"/>
                  </a:lnTo>
                  <a:lnTo>
                    <a:pt x="114303" y="245308"/>
                  </a:lnTo>
                  <a:lnTo>
                    <a:pt x="114512" y="245332"/>
                  </a:lnTo>
                  <a:lnTo>
                    <a:pt x="114471" y="245044"/>
                  </a:lnTo>
                  <a:lnTo>
                    <a:pt x="114629" y="244197"/>
                  </a:lnTo>
                  <a:lnTo>
                    <a:pt x="114818" y="244812"/>
                  </a:lnTo>
                  <a:lnTo>
                    <a:pt x="117741" y="245993"/>
                  </a:lnTo>
                  <a:lnTo>
                    <a:pt x="119194" y="246024"/>
                  </a:lnTo>
                  <a:lnTo>
                    <a:pt x="119602" y="245810"/>
                  </a:lnTo>
                  <a:lnTo>
                    <a:pt x="119885" y="245749"/>
                  </a:lnTo>
                  <a:lnTo>
                    <a:pt x="120063" y="245821"/>
                  </a:lnTo>
                  <a:lnTo>
                    <a:pt x="119981" y="243415"/>
                  </a:lnTo>
                  <a:lnTo>
                    <a:pt x="121715" y="242319"/>
                  </a:lnTo>
                  <a:lnTo>
                    <a:pt x="121793" y="240725"/>
                  </a:lnTo>
                  <a:lnTo>
                    <a:pt x="120601" y="237842"/>
                  </a:lnTo>
                  <a:lnTo>
                    <a:pt x="121014" y="236638"/>
                  </a:lnTo>
                  <a:lnTo>
                    <a:pt x="119255" y="233467"/>
                  </a:lnTo>
                  <a:lnTo>
                    <a:pt x="118281" y="232948"/>
                  </a:lnTo>
                  <a:lnTo>
                    <a:pt x="118454" y="230655"/>
                  </a:lnTo>
                  <a:lnTo>
                    <a:pt x="119277" y="229957"/>
                  </a:lnTo>
                  <a:lnTo>
                    <a:pt x="118901" y="228043"/>
                  </a:lnTo>
                  <a:lnTo>
                    <a:pt x="118245" y="227862"/>
                  </a:lnTo>
                  <a:lnTo>
                    <a:pt x="117705" y="225973"/>
                  </a:lnTo>
                  <a:lnTo>
                    <a:pt x="116941" y="225390"/>
                  </a:lnTo>
                  <a:lnTo>
                    <a:pt x="117337" y="222679"/>
                  </a:lnTo>
                  <a:lnTo>
                    <a:pt x="115514" y="218695"/>
                  </a:lnTo>
                  <a:lnTo>
                    <a:pt x="114762" y="216071"/>
                  </a:lnTo>
                  <a:lnTo>
                    <a:pt x="113913" y="215946"/>
                  </a:lnTo>
                  <a:lnTo>
                    <a:pt x="112749" y="213631"/>
                  </a:lnTo>
                  <a:lnTo>
                    <a:pt x="111340" y="212666"/>
                  </a:lnTo>
                  <a:lnTo>
                    <a:pt x="112998" y="211447"/>
                  </a:lnTo>
                  <a:lnTo>
                    <a:pt x="111017" y="209199"/>
                  </a:lnTo>
                  <a:lnTo>
                    <a:pt x="110737" y="208352"/>
                  </a:lnTo>
                  <a:lnTo>
                    <a:pt x="108595" y="207061"/>
                  </a:lnTo>
                  <a:lnTo>
                    <a:pt x="108204" y="205512"/>
                  </a:lnTo>
                  <a:lnTo>
                    <a:pt x="108350" y="203258"/>
                  </a:lnTo>
                  <a:lnTo>
                    <a:pt x="108340" y="202105"/>
                  </a:lnTo>
                  <a:lnTo>
                    <a:pt x="108750" y="201690"/>
                  </a:lnTo>
                  <a:lnTo>
                    <a:pt x="109178" y="201571"/>
                  </a:lnTo>
                  <a:lnTo>
                    <a:pt x="109332" y="201902"/>
                  </a:lnTo>
                  <a:lnTo>
                    <a:pt x="109529" y="201758"/>
                  </a:lnTo>
                  <a:lnTo>
                    <a:pt x="110523" y="197664"/>
                  </a:lnTo>
                  <a:lnTo>
                    <a:pt x="111940" y="196939"/>
                  </a:lnTo>
                  <a:lnTo>
                    <a:pt x="112062" y="195141"/>
                  </a:lnTo>
                  <a:lnTo>
                    <a:pt x="108035" y="193529"/>
                  </a:lnTo>
                  <a:lnTo>
                    <a:pt x="106503" y="192145"/>
                  </a:lnTo>
                  <a:lnTo>
                    <a:pt x="105666" y="190383"/>
                  </a:lnTo>
                  <a:lnTo>
                    <a:pt x="105047" y="187007"/>
                  </a:lnTo>
                  <a:lnTo>
                    <a:pt x="99890" y="178721"/>
                  </a:lnTo>
                  <a:lnTo>
                    <a:pt x="98393" y="178707"/>
                  </a:lnTo>
                  <a:lnTo>
                    <a:pt x="96781" y="177240"/>
                  </a:lnTo>
                  <a:lnTo>
                    <a:pt x="95693" y="177178"/>
                  </a:lnTo>
                  <a:lnTo>
                    <a:pt x="95398" y="176601"/>
                  </a:lnTo>
                  <a:lnTo>
                    <a:pt x="94790" y="174372"/>
                  </a:lnTo>
                  <a:lnTo>
                    <a:pt x="94576" y="173735"/>
                  </a:lnTo>
                  <a:lnTo>
                    <a:pt x="94577" y="173577"/>
                  </a:lnTo>
                  <a:lnTo>
                    <a:pt x="95255" y="173259"/>
                  </a:lnTo>
                  <a:lnTo>
                    <a:pt x="95970" y="173256"/>
                  </a:lnTo>
                  <a:lnTo>
                    <a:pt x="96354" y="171269"/>
                  </a:lnTo>
                  <a:lnTo>
                    <a:pt x="95190" y="168590"/>
                  </a:lnTo>
                  <a:lnTo>
                    <a:pt x="95309" y="166879"/>
                  </a:lnTo>
                  <a:lnTo>
                    <a:pt x="96008" y="166105"/>
                  </a:lnTo>
                  <a:lnTo>
                    <a:pt x="95968" y="164594"/>
                  </a:lnTo>
                  <a:lnTo>
                    <a:pt x="95280" y="163978"/>
                  </a:lnTo>
                  <a:lnTo>
                    <a:pt x="91530" y="164259"/>
                  </a:lnTo>
                  <a:lnTo>
                    <a:pt x="89805" y="164891"/>
                  </a:lnTo>
                  <a:lnTo>
                    <a:pt x="89217" y="165212"/>
                  </a:lnTo>
                  <a:lnTo>
                    <a:pt x="88821" y="165435"/>
                  </a:lnTo>
                  <a:lnTo>
                    <a:pt x="82445" y="170682"/>
                  </a:lnTo>
                  <a:lnTo>
                    <a:pt x="77991" y="173921"/>
                  </a:lnTo>
                  <a:lnTo>
                    <a:pt x="77215" y="174224"/>
                  </a:lnTo>
                  <a:lnTo>
                    <a:pt x="77024" y="174308"/>
                  </a:lnTo>
                  <a:lnTo>
                    <a:pt x="74994" y="175115"/>
                  </a:lnTo>
                  <a:lnTo>
                    <a:pt x="72894" y="175942"/>
                  </a:lnTo>
                  <a:lnTo>
                    <a:pt x="71839" y="176501"/>
                  </a:lnTo>
                  <a:lnTo>
                    <a:pt x="69656" y="178987"/>
                  </a:lnTo>
                  <a:lnTo>
                    <a:pt x="68142" y="181051"/>
                  </a:lnTo>
                  <a:lnTo>
                    <a:pt x="67305" y="183029"/>
                  </a:lnTo>
                  <a:lnTo>
                    <a:pt x="66258" y="184030"/>
                  </a:lnTo>
                  <a:lnTo>
                    <a:pt x="66067" y="184043"/>
                  </a:lnTo>
                  <a:lnTo>
                    <a:pt x="64276" y="184211"/>
                  </a:lnTo>
                  <a:lnTo>
                    <a:pt x="58903" y="186304"/>
                  </a:lnTo>
                  <a:lnTo>
                    <a:pt x="55842" y="187266"/>
                  </a:lnTo>
                  <a:lnTo>
                    <a:pt x="55659" y="187411"/>
                  </a:lnTo>
                  <a:lnTo>
                    <a:pt x="55494" y="187540"/>
                  </a:lnTo>
                  <a:lnTo>
                    <a:pt x="54513" y="188159"/>
                  </a:lnTo>
                  <a:lnTo>
                    <a:pt x="53957" y="188409"/>
                  </a:lnTo>
                  <a:lnTo>
                    <a:pt x="46872" y="188493"/>
                  </a:lnTo>
                  <a:lnTo>
                    <a:pt x="43449" y="188771"/>
                  </a:lnTo>
                  <a:lnTo>
                    <a:pt x="40364" y="186726"/>
                  </a:lnTo>
                  <a:lnTo>
                    <a:pt x="40547" y="185100"/>
                  </a:lnTo>
                  <a:lnTo>
                    <a:pt x="41665" y="181835"/>
                  </a:lnTo>
                  <a:lnTo>
                    <a:pt x="41845" y="172803"/>
                  </a:lnTo>
                  <a:lnTo>
                    <a:pt x="41308" y="166796"/>
                  </a:lnTo>
                  <a:lnTo>
                    <a:pt x="40442" y="167182"/>
                  </a:lnTo>
                  <a:lnTo>
                    <a:pt x="37576" y="166581"/>
                  </a:lnTo>
                  <a:lnTo>
                    <a:pt x="37221" y="164998"/>
                  </a:lnTo>
                  <a:lnTo>
                    <a:pt x="37318" y="162437"/>
                  </a:lnTo>
                  <a:lnTo>
                    <a:pt x="35506" y="159417"/>
                  </a:lnTo>
                  <a:lnTo>
                    <a:pt x="31354" y="157833"/>
                  </a:lnTo>
                  <a:lnTo>
                    <a:pt x="31786" y="156877"/>
                  </a:lnTo>
                  <a:lnTo>
                    <a:pt x="31373" y="155476"/>
                  </a:lnTo>
                  <a:lnTo>
                    <a:pt x="30179" y="154417"/>
                  </a:lnTo>
                  <a:lnTo>
                    <a:pt x="29509" y="149145"/>
                  </a:lnTo>
                  <a:lnTo>
                    <a:pt x="30435" y="146600"/>
                  </a:lnTo>
                  <a:lnTo>
                    <a:pt x="32463" y="145353"/>
                  </a:lnTo>
                  <a:lnTo>
                    <a:pt x="33271" y="144239"/>
                  </a:lnTo>
                  <a:lnTo>
                    <a:pt x="32693" y="142834"/>
                  </a:lnTo>
                  <a:lnTo>
                    <a:pt x="30363" y="143198"/>
                  </a:lnTo>
                  <a:lnTo>
                    <a:pt x="29239" y="142752"/>
                  </a:lnTo>
                  <a:lnTo>
                    <a:pt x="29354" y="142448"/>
                  </a:lnTo>
                  <a:lnTo>
                    <a:pt x="29998" y="140674"/>
                  </a:lnTo>
                  <a:lnTo>
                    <a:pt x="31078" y="141580"/>
                  </a:lnTo>
                  <a:lnTo>
                    <a:pt x="31590" y="141689"/>
                  </a:lnTo>
                  <a:lnTo>
                    <a:pt x="31739" y="141763"/>
                  </a:lnTo>
                  <a:lnTo>
                    <a:pt x="32064" y="141943"/>
                  </a:lnTo>
                  <a:lnTo>
                    <a:pt x="33769" y="140448"/>
                  </a:lnTo>
                  <a:lnTo>
                    <a:pt x="33010" y="139807"/>
                  </a:lnTo>
                  <a:lnTo>
                    <a:pt x="30276" y="139881"/>
                  </a:lnTo>
                  <a:lnTo>
                    <a:pt x="29304" y="139359"/>
                  </a:lnTo>
                  <a:lnTo>
                    <a:pt x="28819" y="137809"/>
                  </a:lnTo>
                  <a:lnTo>
                    <a:pt x="29193" y="136069"/>
                  </a:lnTo>
                  <a:lnTo>
                    <a:pt x="28190" y="134188"/>
                  </a:lnTo>
                  <a:lnTo>
                    <a:pt x="27413" y="130344"/>
                  </a:lnTo>
                  <a:lnTo>
                    <a:pt x="26500" y="130274"/>
                  </a:lnTo>
                  <a:lnTo>
                    <a:pt x="26350" y="128993"/>
                  </a:lnTo>
                  <a:lnTo>
                    <a:pt x="25769" y="128763"/>
                  </a:lnTo>
                  <a:lnTo>
                    <a:pt x="26115" y="127874"/>
                  </a:lnTo>
                  <a:lnTo>
                    <a:pt x="26069" y="127555"/>
                  </a:lnTo>
                  <a:lnTo>
                    <a:pt x="26977" y="127640"/>
                  </a:lnTo>
                  <a:lnTo>
                    <a:pt x="27665" y="127528"/>
                  </a:lnTo>
                  <a:lnTo>
                    <a:pt x="27968" y="127433"/>
                  </a:lnTo>
                  <a:lnTo>
                    <a:pt x="28458" y="123926"/>
                  </a:lnTo>
                  <a:lnTo>
                    <a:pt x="27675" y="119060"/>
                  </a:lnTo>
                  <a:lnTo>
                    <a:pt x="29239" y="117708"/>
                  </a:lnTo>
                  <a:lnTo>
                    <a:pt x="29838" y="115134"/>
                  </a:lnTo>
                  <a:lnTo>
                    <a:pt x="30563" y="113437"/>
                  </a:lnTo>
                  <a:lnTo>
                    <a:pt x="30512" y="110593"/>
                  </a:lnTo>
                  <a:lnTo>
                    <a:pt x="29943" y="106764"/>
                  </a:lnTo>
                  <a:lnTo>
                    <a:pt x="31036" y="105217"/>
                  </a:lnTo>
                  <a:lnTo>
                    <a:pt x="31527" y="104289"/>
                  </a:lnTo>
                  <a:lnTo>
                    <a:pt x="32095" y="103034"/>
                  </a:lnTo>
                  <a:lnTo>
                    <a:pt x="33226" y="103096"/>
                  </a:lnTo>
                  <a:lnTo>
                    <a:pt x="35282" y="103242"/>
                  </a:lnTo>
                  <a:lnTo>
                    <a:pt x="36815" y="102034"/>
                  </a:lnTo>
                  <a:lnTo>
                    <a:pt x="37697" y="100854"/>
                  </a:lnTo>
                  <a:lnTo>
                    <a:pt x="38453" y="97129"/>
                  </a:lnTo>
                  <a:lnTo>
                    <a:pt x="38269" y="94558"/>
                  </a:lnTo>
                  <a:lnTo>
                    <a:pt x="32354" y="92784"/>
                  </a:lnTo>
                  <a:lnTo>
                    <a:pt x="32118" y="87418"/>
                  </a:lnTo>
                  <a:lnTo>
                    <a:pt x="32326" y="85583"/>
                  </a:lnTo>
                  <a:lnTo>
                    <a:pt x="34454" y="82377"/>
                  </a:lnTo>
                  <a:lnTo>
                    <a:pt x="32996" y="79029"/>
                  </a:lnTo>
                  <a:lnTo>
                    <a:pt x="30672" y="78378"/>
                  </a:lnTo>
                  <a:lnTo>
                    <a:pt x="26949" y="76593"/>
                  </a:lnTo>
                  <a:lnTo>
                    <a:pt x="24388" y="75001"/>
                  </a:lnTo>
                  <a:lnTo>
                    <a:pt x="23042" y="73380"/>
                  </a:lnTo>
                  <a:lnTo>
                    <a:pt x="23099" y="71875"/>
                  </a:lnTo>
                  <a:lnTo>
                    <a:pt x="22459" y="69258"/>
                  </a:lnTo>
                  <a:lnTo>
                    <a:pt x="21122" y="67778"/>
                  </a:lnTo>
                  <a:lnTo>
                    <a:pt x="20966" y="66553"/>
                  </a:lnTo>
                  <a:lnTo>
                    <a:pt x="20734" y="65286"/>
                  </a:lnTo>
                  <a:lnTo>
                    <a:pt x="21663" y="65309"/>
                  </a:lnTo>
                  <a:lnTo>
                    <a:pt x="22633" y="65035"/>
                  </a:lnTo>
                  <a:lnTo>
                    <a:pt x="23097" y="62805"/>
                  </a:lnTo>
                  <a:lnTo>
                    <a:pt x="22503" y="61489"/>
                  </a:lnTo>
                  <a:lnTo>
                    <a:pt x="20969" y="56422"/>
                  </a:lnTo>
                  <a:lnTo>
                    <a:pt x="19615" y="54739"/>
                  </a:lnTo>
                  <a:lnTo>
                    <a:pt x="16407" y="54091"/>
                  </a:lnTo>
                  <a:lnTo>
                    <a:pt x="16085" y="54496"/>
                  </a:lnTo>
                  <a:lnTo>
                    <a:pt x="15935" y="54451"/>
                  </a:lnTo>
                  <a:lnTo>
                    <a:pt x="15539" y="54302"/>
                  </a:lnTo>
                  <a:lnTo>
                    <a:pt x="14840" y="54028"/>
                  </a:lnTo>
                  <a:lnTo>
                    <a:pt x="14340" y="53935"/>
                  </a:lnTo>
                  <a:lnTo>
                    <a:pt x="13306" y="54333"/>
                  </a:lnTo>
                  <a:lnTo>
                    <a:pt x="12774" y="54432"/>
                  </a:lnTo>
                  <a:lnTo>
                    <a:pt x="11633" y="54966"/>
                  </a:lnTo>
                  <a:lnTo>
                    <a:pt x="11382" y="55227"/>
                  </a:lnTo>
                  <a:lnTo>
                    <a:pt x="10806" y="55319"/>
                  </a:lnTo>
                  <a:lnTo>
                    <a:pt x="10618" y="56934"/>
                  </a:lnTo>
                  <a:lnTo>
                    <a:pt x="10242" y="56805"/>
                  </a:lnTo>
                  <a:lnTo>
                    <a:pt x="10061" y="56755"/>
                  </a:lnTo>
                  <a:lnTo>
                    <a:pt x="9501" y="56567"/>
                  </a:lnTo>
                  <a:lnTo>
                    <a:pt x="8854" y="56336"/>
                  </a:lnTo>
                  <a:lnTo>
                    <a:pt x="7229" y="56613"/>
                  </a:lnTo>
                  <a:lnTo>
                    <a:pt x="4474" y="55595"/>
                  </a:lnTo>
                  <a:lnTo>
                    <a:pt x="1681" y="53607"/>
                  </a:lnTo>
                  <a:lnTo>
                    <a:pt x="1727" y="52516"/>
                  </a:lnTo>
                  <a:lnTo>
                    <a:pt x="0" y="50926"/>
                  </a:lnTo>
                  <a:lnTo>
                    <a:pt x="357" y="50064"/>
                  </a:lnTo>
                  <a:lnTo>
                    <a:pt x="705" y="49888"/>
                  </a:lnTo>
                  <a:lnTo>
                    <a:pt x="742" y="49617"/>
                  </a:lnTo>
                  <a:lnTo>
                    <a:pt x="792" y="49474"/>
                  </a:lnTo>
                  <a:lnTo>
                    <a:pt x="807" y="49299"/>
                  </a:lnTo>
                  <a:lnTo>
                    <a:pt x="1921" y="49375"/>
                  </a:lnTo>
                  <a:lnTo>
                    <a:pt x="2943" y="49978"/>
                  </a:lnTo>
                  <a:lnTo>
                    <a:pt x="3140" y="49975"/>
                  </a:lnTo>
                  <a:lnTo>
                    <a:pt x="3375" y="49909"/>
                  </a:lnTo>
                  <a:lnTo>
                    <a:pt x="3269" y="49630"/>
                  </a:lnTo>
                  <a:lnTo>
                    <a:pt x="3685" y="49357"/>
                  </a:lnTo>
                  <a:lnTo>
                    <a:pt x="4129" y="48627"/>
                  </a:lnTo>
                  <a:lnTo>
                    <a:pt x="4546" y="48220"/>
                  </a:lnTo>
                  <a:lnTo>
                    <a:pt x="4771" y="48139"/>
                  </a:lnTo>
                  <a:lnTo>
                    <a:pt x="5015" y="47917"/>
                  </a:lnTo>
                  <a:lnTo>
                    <a:pt x="5175" y="47889"/>
                  </a:lnTo>
                  <a:lnTo>
                    <a:pt x="5355" y="47839"/>
                  </a:lnTo>
                  <a:lnTo>
                    <a:pt x="5051" y="47106"/>
                  </a:lnTo>
                  <a:lnTo>
                    <a:pt x="5313" y="47092"/>
                  </a:lnTo>
                  <a:lnTo>
                    <a:pt x="5589" y="47813"/>
                  </a:lnTo>
                  <a:lnTo>
                    <a:pt x="5988" y="47830"/>
                  </a:lnTo>
                  <a:lnTo>
                    <a:pt x="6169" y="47790"/>
                  </a:lnTo>
                  <a:lnTo>
                    <a:pt x="7057" y="47040"/>
                  </a:lnTo>
                  <a:lnTo>
                    <a:pt x="6972" y="45450"/>
                  </a:lnTo>
                  <a:lnTo>
                    <a:pt x="6992" y="45288"/>
                  </a:lnTo>
                  <a:lnTo>
                    <a:pt x="7111" y="44992"/>
                  </a:lnTo>
                  <a:lnTo>
                    <a:pt x="7275" y="44825"/>
                  </a:lnTo>
                  <a:lnTo>
                    <a:pt x="7693" y="44875"/>
                  </a:lnTo>
                  <a:lnTo>
                    <a:pt x="7876" y="44833"/>
                  </a:lnTo>
                  <a:lnTo>
                    <a:pt x="8259" y="44128"/>
                  </a:lnTo>
                  <a:lnTo>
                    <a:pt x="7681" y="43599"/>
                  </a:lnTo>
                  <a:lnTo>
                    <a:pt x="9014" y="41128"/>
                  </a:lnTo>
                  <a:lnTo>
                    <a:pt x="11115" y="39600"/>
                  </a:lnTo>
                  <a:lnTo>
                    <a:pt x="10376" y="37299"/>
                  </a:lnTo>
                  <a:lnTo>
                    <a:pt x="11388" y="35658"/>
                  </a:lnTo>
                  <a:lnTo>
                    <a:pt x="10282" y="33152"/>
                  </a:lnTo>
                  <a:lnTo>
                    <a:pt x="10605" y="31677"/>
                  </a:lnTo>
                  <a:lnTo>
                    <a:pt x="8977" y="29898"/>
                  </a:lnTo>
                  <a:lnTo>
                    <a:pt x="7915" y="29532"/>
                  </a:lnTo>
                  <a:lnTo>
                    <a:pt x="7369" y="28721"/>
                  </a:lnTo>
                  <a:lnTo>
                    <a:pt x="7457" y="28566"/>
                  </a:lnTo>
                  <a:lnTo>
                    <a:pt x="7552" y="28230"/>
                  </a:lnTo>
                  <a:lnTo>
                    <a:pt x="8502" y="27884"/>
                  </a:lnTo>
                  <a:lnTo>
                    <a:pt x="8837" y="27868"/>
                  </a:lnTo>
                  <a:lnTo>
                    <a:pt x="9063" y="27828"/>
                  </a:lnTo>
                  <a:lnTo>
                    <a:pt x="9144" y="27513"/>
                  </a:lnTo>
                  <a:lnTo>
                    <a:pt x="9122" y="27246"/>
                  </a:lnTo>
                  <a:lnTo>
                    <a:pt x="9138" y="27109"/>
                  </a:lnTo>
                  <a:lnTo>
                    <a:pt x="9528" y="27074"/>
                  </a:lnTo>
                  <a:lnTo>
                    <a:pt x="9800" y="27143"/>
                  </a:lnTo>
                  <a:lnTo>
                    <a:pt x="10793" y="26492"/>
                  </a:lnTo>
                  <a:lnTo>
                    <a:pt x="10895" y="26335"/>
                  </a:lnTo>
                  <a:lnTo>
                    <a:pt x="10938" y="26099"/>
                  </a:lnTo>
                  <a:lnTo>
                    <a:pt x="12693" y="25865"/>
                  </a:lnTo>
                  <a:lnTo>
                    <a:pt x="14142" y="27893"/>
                  </a:lnTo>
                  <a:lnTo>
                    <a:pt x="17975" y="27666"/>
                  </a:lnTo>
                  <a:lnTo>
                    <a:pt x="18507" y="29082"/>
                  </a:lnTo>
                  <a:lnTo>
                    <a:pt x="22376" y="30405"/>
                  </a:lnTo>
                  <a:lnTo>
                    <a:pt x="23818" y="31686"/>
                  </a:lnTo>
                  <a:lnTo>
                    <a:pt x="25451" y="31928"/>
                  </a:lnTo>
                  <a:lnTo>
                    <a:pt x="25661" y="33378"/>
                  </a:lnTo>
                  <a:lnTo>
                    <a:pt x="27448" y="34554"/>
                  </a:lnTo>
                  <a:lnTo>
                    <a:pt x="28246" y="35844"/>
                  </a:lnTo>
                  <a:lnTo>
                    <a:pt x="28169" y="37702"/>
                  </a:lnTo>
                  <a:lnTo>
                    <a:pt x="28757" y="39038"/>
                  </a:lnTo>
                  <a:lnTo>
                    <a:pt x="30328" y="39772"/>
                  </a:lnTo>
                  <a:lnTo>
                    <a:pt x="31761" y="39846"/>
                  </a:lnTo>
                  <a:lnTo>
                    <a:pt x="35811" y="41337"/>
                  </a:lnTo>
                  <a:lnTo>
                    <a:pt x="36819" y="42440"/>
                  </a:lnTo>
                  <a:lnTo>
                    <a:pt x="37097" y="43862"/>
                  </a:lnTo>
                  <a:lnTo>
                    <a:pt x="38569" y="44225"/>
                  </a:lnTo>
                  <a:lnTo>
                    <a:pt x="38684" y="45606"/>
                  </a:lnTo>
                  <a:lnTo>
                    <a:pt x="39223" y="46400"/>
                  </a:lnTo>
                  <a:lnTo>
                    <a:pt x="39375" y="46924"/>
                  </a:lnTo>
                  <a:lnTo>
                    <a:pt x="39539" y="47045"/>
                  </a:lnTo>
                  <a:lnTo>
                    <a:pt x="39790" y="47034"/>
                  </a:lnTo>
                  <a:lnTo>
                    <a:pt x="39884" y="46683"/>
                  </a:lnTo>
                  <a:lnTo>
                    <a:pt x="42290" y="45378"/>
                  </a:lnTo>
                  <a:lnTo>
                    <a:pt x="43527" y="43774"/>
                  </a:lnTo>
                  <a:lnTo>
                    <a:pt x="43554" y="42497"/>
                  </a:lnTo>
                  <a:lnTo>
                    <a:pt x="44494" y="41989"/>
                  </a:lnTo>
                  <a:lnTo>
                    <a:pt x="44633" y="41632"/>
                  </a:lnTo>
                  <a:lnTo>
                    <a:pt x="44437" y="41376"/>
                  </a:lnTo>
                  <a:lnTo>
                    <a:pt x="44590" y="41067"/>
                  </a:lnTo>
                  <a:lnTo>
                    <a:pt x="45729" y="41502"/>
                  </a:lnTo>
                  <a:lnTo>
                    <a:pt x="46323" y="41465"/>
                  </a:lnTo>
                  <a:lnTo>
                    <a:pt x="46880" y="41419"/>
                  </a:lnTo>
                  <a:lnTo>
                    <a:pt x="46616" y="40869"/>
                  </a:lnTo>
                  <a:lnTo>
                    <a:pt x="46062" y="37069"/>
                  </a:lnTo>
                  <a:lnTo>
                    <a:pt x="46159" y="36934"/>
                  </a:lnTo>
                  <a:lnTo>
                    <a:pt x="46158" y="36629"/>
                  </a:lnTo>
                  <a:lnTo>
                    <a:pt x="46170" y="35766"/>
                  </a:lnTo>
                  <a:lnTo>
                    <a:pt x="46996" y="35469"/>
                  </a:lnTo>
                  <a:lnTo>
                    <a:pt x="51570" y="35812"/>
                  </a:lnTo>
                  <a:lnTo>
                    <a:pt x="53473" y="39435"/>
                  </a:lnTo>
                  <a:lnTo>
                    <a:pt x="54791" y="41209"/>
                  </a:lnTo>
                  <a:lnTo>
                    <a:pt x="55273" y="44626"/>
                  </a:lnTo>
                  <a:lnTo>
                    <a:pt x="55342" y="47698"/>
                  </a:lnTo>
                  <a:lnTo>
                    <a:pt x="55605" y="47806"/>
                  </a:lnTo>
                  <a:lnTo>
                    <a:pt x="56091" y="47989"/>
                  </a:lnTo>
                  <a:lnTo>
                    <a:pt x="56556" y="47687"/>
                  </a:lnTo>
                  <a:lnTo>
                    <a:pt x="57220" y="46053"/>
                  </a:lnTo>
                  <a:lnTo>
                    <a:pt x="57932" y="45097"/>
                  </a:lnTo>
                  <a:lnTo>
                    <a:pt x="58201" y="44866"/>
                  </a:lnTo>
                  <a:lnTo>
                    <a:pt x="58474" y="44675"/>
                  </a:lnTo>
                  <a:lnTo>
                    <a:pt x="58607" y="44593"/>
                  </a:lnTo>
                  <a:lnTo>
                    <a:pt x="59396" y="45928"/>
                  </a:lnTo>
                  <a:lnTo>
                    <a:pt x="61731" y="48570"/>
                  </a:lnTo>
                  <a:lnTo>
                    <a:pt x="64120" y="49216"/>
                  </a:lnTo>
                  <a:lnTo>
                    <a:pt x="64701" y="52786"/>
                  </a:lnTo>
                  <a:lnTo>
                    <a:pt x="65703" y="53001"/>
                  </a:lnTo>
                  <a:lnTo>
                    <a:pt x="66103" y="55700"/>
                  </a:lnTo>
                  <a:lnTo>
                    <a:pt x="67517" y="55577"/>
                  </a:lnTo>
                  <a:lnTo>
                    <a:pt x="69804" y="55376"/>
                  </a:lnTo>
                  <a:lnTo>
                    <a:pt x="70016" y="55350"/>
                  </a:lnTo>
                  <a:lnTo>
                    <a:pt x="70630" y="55294"/>
                  </a:lnTo>
                  <a:lnTo>
                    <a:pt x="71052" y="54606"/>
                  </a:lnTo>
                  <a:lnTo>
                    <a:pt x="70945" y="53867"/>
                  </a:lnTo>
                  <a:lnTo>
                    <a:pt x="71852" y="53720"/>
                  </a:lnTo>
                  <a:lnTo>
                    <a:pt x="71215" y="52447"/>
                  </a:lnTo>
                  <a:lnTo>
                    <a:pt x="72505" y="51518"/>
                  </a:lnTo>
                  <a:lnTo>
                    <a:pt x="73872" y="49675"/>
                  </a:lnTo>
                  <a:lnTo>
                    <a:pt x="71295" y="43365"/>
                  </a:lnTo>
                  <a:lnTo>
                    <a:pt x="72196" y="42397"/>
                  </a:lnTo>
                  <a:lnTo>
                    <a:pt x="72404" y="41986"/>
                  </a:lnTo>
                  <a:lnTo>
                    <a:pt x="72610" y="41363"/>
                  </a:lnTo>
                  <a:lnTo>
                    <a:pt x="74381" y="41345"/>
                  </a:lnTo>
                  <a:lnTo>
                    <a:pt x="76081" y="37538"/>
                  </a:lnTo>
                  <a:lnTo>
                    <a:pt x="76198" y="36220"/>
                  </a:lnTo>
                  <a:lnTo>
                    <a:pt x="75455" y="31387"/>
                  </a:lnTo>
                  <a:lnTo>
                    <a:pt x="74933" y="27913"/>
                  </a:lnTo>
                  <a:lnTo>
                    <a:pt x="74179" y="23104"/>
                  </a:lnTo>
                  <a:lnTo>
                    <a:pt x="73915" y="21364"/>
                  </a:lnTo>
                  <a:lnTo>
                    <a:pt x="84460" y="19763"/>
                  </a:lnTo>
                  <a:lnTo>
                    <a:pt x="87565" y="19267"/>
                  </a:lnTo>
                  <a:lnTo>
                    <a:pt x="90144" y="18897"/>
                  </a:lnTo>
                  <a:lnTo>
                    <a:pt x="90462" y="18461"/>
                  </a:lnTo>
                  <a:lnTo>
                    <a:pt x="91694" y="16722"/>
                  </a:lnTo>
                  <a:lnTo>
                    <a:pt x="93729" y="16267"/>
                  </a:lnTo>
                  <a:lnTo>
                    <a:pt x="94423" y="16122"/>
                  </a:lnTo>
                  <a:lnTo>
                    <a:pt x="93854" y="12542"/>
                  </a:lnTo>
                  <a:lnTo>
                    <a:pt x="93813" y="12238"/>
                  </a:lnTo>
                  <a:lnTo>
                    <a:pt x="95404" y="11991"/>
                  </a:lnTo>
                  <a:lnTo>
                    <a:pt x="95456" y="8671"/>
                  </a:lnTo>
                  <a:lnTo>
                    <a:pt x="96495" y="6907"/>
                  </a:lnTo>
                  <a:lnTo>
                    <a:pt x="97894" y="5769"/>
                  </a:lnTo>
                  <a:lnTo>
                    <a:pt x="98473" y="5348"/>
                  </a:lnTo>
                  <a:lnTo>
                    <a:pt x="98724" y="5163"/>
                  </a:lnTo>
                  <a:lnTo>
                    <a:pt x="99166" y="4975"/>
                  </a:lnTo>
                  <a:lnTo>
                    <a:pt x="100904" y="3753"/>
                  </a:lnTo>
                  <a:lnTo>
                    <a:pt x="101278" y="3231"/>
                  </a:lnTo>
                  <a:lnTo>
                    <a:pt x="101460" y="3123"/>
                  </a:lnTo>
                  <a:lnTo>
                    <a:pt x="103166" y="2829"/>
                  </a:lnTo>
                  <a:lnTo>
                    <a:pt x="104951" y="3936"/>
                  </a:lnTo>
                  <a:lnTo>
                    <a:pt x="105646" y="4970"/>
                  </a:lnTo>
                  <a:lnTo>
                    <a:pt x="108032" y="4819"/>
                  </a:lnTo>
                  <a:lnTo>
                    <a:pt x="109534" y="5389"/>
                  </a:lnTo>
                  <a:lnTo>
                    <a:pt x="110102" y="7010"/>
                  </a:lnTo>
                  <a:lnTo>
                    <a:pt x="111462" y="7431"/>
                  </a:lnTo>
                  <a:lnTo>
                    <a:pt x="111651" y="7366"/>
                  </a:lnTo>
                  <a:lnTo>
                    <a:pt x="111859" y="6953"/>
                  </a:lnTo>
                  <a:lnTo>
                    <a:pt x="112243" y="6839"/>
                  </a:lnTo>
                  <a:lnTo>
                    <a:pt x="112020" y="6523"/>
                  </a:lnTo>
                  <a:lnTo>
                    <a:pt x="112330" y="5810"/>
                  </a:lnTo>
                  <a:lnTo>
                    <a:pt x="112485" y="5733"/>
                  </a:lnTo>
                  <a:lnTo>
                    <a:pt x="112657" y="5545"/>
                  </a:lnTo>
                  <a:lnTo>
                    <a:pt x="113219" y="5973"/>
                  </a:lnTo>
                  <a:lnTo>
                    <a:pt x="114940" y="5579"/>
                  </a:lnTo>
                  <a:lnTo>
                    <a:pt x="115733" y="5903"/>
                  </a:lnTo>
                  <a:lnTo>
                    <a:pt x="116217" y="6290"/>
                  </a:lnTo>
                  <a:lnTo>
                    <a:pt x="116337" y="6620"/>
                  </a:lnTo>
                  <a:lnTo>
                    <a:pt x="116598" y="6524"/>
                  </a:lnTo>
                  <a:lnTo>
                    <a:pt x="117870" y="5734"/>
                  </a:lnTo>
                  <a:lnTo>
                    <a:pt x="118539" y="4651"/>
                  </a:lnTo>
                  <a:lnTo>
                    <a:pt x="119055" y="4314"/>
                  </a:lnTo>
                  <a:lnTo>
                    <a:pt x="119358" y="4107"/>
                  </a:lnTo>
                  <a:lnTo>
                    <a:pt x="121083" y="5068"/>
                  </a:lnTo>
                  <a:lnTo>
                    <a:pt x="122244" y="6367"/>
                  </a:lnTo>
                  <a:lnTo>
                    <a:pt x="124156" y="6812"/>
                  </a:lnTo>
                  <a:lnTo>
                    <a:pt x="124487" y="6684"/>
                  </a:lnTo>
                  <a:lnTo>
                    <a:pt x="125385" y="6512"/>
                  </a:lnTo>
                  <a:lnTo>
                    <a:pt x="125602" y="6455"/>
                  </a:lnTo>
                  <a:lnTo>
                    <a:pt x="125742" y="5428"/>
                  </a:lnTo>
                  <a:lnTo>
                    <a:pt x="126168" y="5036"/>
                  </a:lnTo>
                  <a:lnTo>
                    <a:pt x="126135" y="4808"/>
                  </a:lnTo>
                  <a:lnTo>
                    <a:pt x="130195" y="4195"/>
                  </a:lnTo>
                  <a:lnTo>
                    <a:pt x="130928" y="4646"/>
                  </a:lnTo>
                  <a:lnTo>
                    <a:pt x="132507" y="4252"/>
                  </a:lnTo>
                  <a:lnTo>
                    <a:pt x="133476" y="4427"/>
                  </a:lnTo>
                  <a:lnTo>
                    <a:pt x="133876" y="4463"/>
                  </a:lnTo>
                  <a:lnTo>
                    <a:pt x="134646" y="4057"/>
                  </a:lnTo>
                  <a:lnTo>
                    <a:pt x="135078" y="3688"/>
                  </a:lnTo>
                  <a:lnTo>
                    <a:pt x="135884" y="4068"/>
                  </a:lnTo>
                  <a:lnTo>
                    <a:pt x="136198" y="3941"/>
                  </a:lnTo>
                  <a:lnTo>
                    <a:pt x="136352" y="3930"/>
                  </a:lnTo>
                  <a:lnTo>
                    <a:pt x="136683" y="3839"/>
                  </a:lnTo>
                  <a:lnTo>
                    <a:pt x="137081" y="3765"/>
                  </a:lnTo>
                  <a:lnTo>
                    <a:pt x="137848" y="3361"/>
                  </a:lnTo>
                  <a:lnTo>
                    <a:pt x="138303" y="2806"/>
                  </a:lnTo>
                  <a:lnTo>
                    <a:pt x="138439" y="2839"/>
                  </a:lnTo>
                  <a:lnTo>
                    <a:pt x="138640" y="2750"/>
                  </a:lnTo>
                  <a:lnTo>
                    <a:pt x="138995" y="2512"/>
                  </a:lnTo>
                  <a:lnTo>
                    <a:pt x="138997" y="2225"/>
                  </a:lnTo>
                  <a:lnTo>
                    <a:pt x="138986" y="1855"/>
                  </a:lnTo>
                  <a:lnTo>
                    <a:pt x="139285" y="1837"/>
                  </a:lnTo>
                  <a:lnTo>
                    <a:pt x="139481" y="1890"/>
                  </a:lnTo>
                  <a:lnTo>
                    <a:pt x="139703" y="1970"/>
                  </a:lnTo>
                  <a:lnTo>
                    <a:pt x="140307" y="1707"/>
                  </a:lnTo>
                  <a:lnTo>
                    <a:pt x="140668" y="1222"/>
                  </a:lnTo>
                  <a:lnTo>
                    <a:pt x="141261" y="695"/>
                  </a:lnTo>
                  <a:lnTo>
                    <a:pt x="141669" y="338"/>
                  </a:lnTo>
                  <a:lnTo>
                    <a:pt x="141889" y="121"/>
                  </a:lnTo>
                  <a:lnTo>
                    <a:pt x="142976" y="382"/>
                  </a:lnTo>
                  <a:lnTo>
                    <a:pt x="144885" y="0"/>
                  </a:lnTo>
                  <a:lnTo>
                    <a:pt x="145630" y="2335"/>
                  </a:lnTo>
                  <a:lnTo>
                    <a:pt x="144959" y="3624"/>
                  </a:lnTo>
                  <a:lnTo>
                    <a:pt x="145604" y="4245"/>
                  </a:lnTo>
                  <a:lnTo>
                    <a:pt x="146250" y="4343"/>
                  </a:lnTo>
                  <a:lnTo>
                    <a:pt x="146939" y="3336"/>
                  </a:lnTo>
                  <a:lnTo>
                    <a:pt x="147010" y="2226"/>
                  </a:lnTo>
                  <a:lnTo>
                    <a:pt x="147164" y="1936"/>
                  </a:lnTo>
                  <a:lnTo>
                    <a:pt x="147360" y="1653"/>
                  </a:lnTo>
                  <a:lnTo>
                    <a:pt x="148867" y="1275"/>
                  </a:lnTo>
                  <a:lnTo>
                    <a:pt x="149388" y="2473"/>
                  </a:lnTo>
                  <a:lnTo>
                    <a:pt x="148473" y="4169"/>
                  </a:lnTo>
                  <a:lnTo>
                    <a:pt x="148722" y="5475"/>
                  </a:lnTo>
                  <a:lnTo>
                    <a:pt x="150275" y="7010"/>
                  </a:lnTo>
                  <a:lnTo>
                    <a:pt x="150169" y="7951"/>
                  </a:lnTo>
                  <a:lnTo>
                    <a:pt x="148759" y="9053"/>
                  </a:lnTo>
                  <a:lnTo>
                    <a:pt x="149956" y="11114"/>
                  </a:lnTo>
                  <a:lnTo>
                    <a:pt x="149744" y="12376"/>
                  </a:lnTo>
                  <a:lnTo>
                    <a:pt x="151675" y="12704"/>
                  </a:lnTo>
                  <a:lnTo>
                    <a:pt x="152115" y="13813"/>
                  </a:lnTo>
                  <a:lnTo>
                    <a:pt x="151039" y="14706"/>
                  </a:lnTo>
                  <a:lnTo>
                    <a:pt x="152565" y="16657"/>
                  </a:lnTo>
                  <a:lnTo>
                    <a:pt x="151264" y="19004"/>
                  </a:lnTo>
                  <a:lnTo>
                    <a:pt x="152350" y="19778"/>
                  </a:lnTo>
                  <a:lnTo>
                    <a:pt x="152616" y="21055"/>
                  </a:lnTo>
                  <a:lnTo>
                    <a:pt x="152176" y="22822"/>
                  </a:lnTo>
                  <a:lnTo>
                    <a:pt x="153547" y="23622"/>
                  </a:lnTo>
                  <a:lnTo>
                    <a:pt x="154003" y="26478"/>
                  </a:lnTo>
                  <a:lnTo>
                    <a:pt x="153659" y="26595"/>
                  </a:lnTo>
                  <a:lnTo>
                    <a:pt x="153324" y="26638"/>
                  </a:lnTo>
                  <a:lnTo>
                    <a:pt x="151888" y="26164"/>
                  </a:lnTo>
                  <a:lnTo>
                    <a:pt x="151398" y="26262"/>
                  </a:lnTo>
                  <a:lnTo>
                    <a:pt x="151192" y="26375"/>
                  </a:lnTo>
                  <a:lnTo>
                    <a:pt x="150993" y="26525"/>
                  </a:lnTo>
                  <a:lnTo>
                    <a:pt x="150852" y="27027"/>
                  </a:lnTo>
                  <a:lnTo>
                    <a:pt x="151081" y="27402"/>
                  </a:lnTo>
                  <a:lnTo>
                    <a:pt x="152514" y="28280"/>
                  </a:lnTo>
                  <a:lnTo>
                    <a:pt x="152314" y="29801"/>
                  </a:lnTo>
                  <a:lnTo>
                    <a:pt x="151748" y="29897"/>
                  </a:lnTo>
                  <a:lnTo>
                    <a:pt x="150966" y="30037"/>
                  </a:lnTo>
                  <a:lnTo>
                    <a:pt x="150440" y="30182"/>
                  </a:lnTo>
                  <a:lnTo>
                    <a:pt x="150074" y="30361"/>
                  </a:lnTo>
                  <a:lnTo>
                    <a:pt x="149643" y="30796"/>
                  </a:lnTo>
                  <a:lnTo>
                    <a:pt x="149346" y="31752"/>
                  </a:lnTo>
                  <a:lnTo>
                    <a:pt x="149721" y="34414"/>
                  </a:lnTo>
                  <a:lnTo>
                    <a:pt x="151666" y="36956"/>
                  </a:lnTo>
                  <a:lnTo>
                    <a:pt x="155276" y="38334"/>
                  </a:lnTo>
                  <a:lnTo>
                    <a:pt x="155578" y="39407"/>
                  </a:lnTo>
                  <a:lnTo>
                    <a:pt x="156107" y="42431"/>
                  </a:lnTo>
                  <a:lnTo>
                    <a:pt x="155674" y="42973"/>
                  </a:lnTo>
                  <a:lnTo>
                    <a:pt x="155381" y="42957"/>
                  </a:lnTo>
                  <a:lnTo>
                    <a:pt x="154572" y="42866"/>
                  </a:lnTo>
                  <a:lnTo>
                    <a:pt x="153866" y="43079"/>
                  </a:lnTo>
                  <a:lnTo>
                    <a:pt x="153773" y="43239"/>
                  </a:lnTo>
                  <a:lnTo>
                    <a:pt x="153673" y="43471"/>
                  </a:lnTo>
                  <a:lnTo>
                    <a:pt x="153973" y="44661"/>
                  </a:lnTo>
                  <a:lnTo>
                    <a:pt x="155674" y="46382"/>
                  </a:lnTo>
                  <a:lnTo>
                    <a:pt x="155558" y="46907"/>
                  </a:lnTo>
                  <a:lnTo>
                    <a:pt x="155284" y="46923"/>
                  </a:lnTo>
                  <a:lnTo>
                    <a:pt x="155033" y="46962"/>
                  </a:lnTo>
                  <a:lnTo>
                    <a:pt x="154735" y="47078"/>
                  </a:lnTo>
                  <a:lnTo>
                    <a:pt x="154453" y="47316"/>
                  </a:lnTo>
                  <a:lnTo>
                    <a:pt x="154140" y="47581"/>
                  </a:lnTo>
                  <a:lnTo>
                    <a:pt x="153769" y="47973"/>
                  </a:lnTo>
                  <a:lnTo>
                    <a:pt x="153537" y="48051"/>
                  </a:lnTo>
                  <a:lnTo>
                    <a:pt x="152911" y="48139"/>
                  </a:lnTo>
                  <a:lnTo>
                    <a:pt x="152342" y="48195"/>
                  </a:lnTo>
                  <a:lnTo>
                    <a:pt x="152149" y="48238"/>
                  </a:lnTo>
                  <a:lnTo>
                    <a:pt x="151917" y="48425"/>
                  </a:lnTo>
                  <a:lnTo>
                    <a:pt x="151672" y="48831"/>
                  </a:lnTo>
                  <a:lnTo>
                    <a:pt x="151672" y="49275"/>
                  </a:lnTo>
                  <a:lnTo>
                    <a:pt x="152492" y="51183"/>
                  </a:lnTo>
                  <a:lnTo>
                    <a:pt x="155019" y="51066"/>
                  </a:lnTo>
                  <a:lnTo>
                    <a:pt x="156822" y="52439"/>
                  </a:lnTo>
                  <a:lnTo>
                    <a:pt x="157843" y="53724"/>
                  </a:lnTo>
                  <a:lnTo>
                    <a:pt x="157936" y="55511"/>
                  </a:lnTo>
                  <a:lnTo>
                    <a:pt x="160406" y="56961"/>
                  </a:lnTo>
                  <a:lnTo>
                    <a:pt x="159810" y="58989"/>
                  </a:lnTo>
                  <a:lnTo>
                    <a:pt x="160947" y="60235"/>
                  </a:lnTo>
                  <a:lnTo>
                    <a:pt x="159784" y="61133"/>
                  </a:lnTo>
                  <a:lnTo>
                    <a:pt x="161012" y="62845"/>
                  </a:lnTo>
                  <a:lnTo>
                    <a:pt x="162339" y="63554"/>
                  </a:lnTo>
                  <a:lnTo>
                    <a:pt x="163296" y="63577"/>
                  </a:lnTo>
                  <a:lnTo>
                    <a:pt x="163609" y="63495"/>
                  </a:lnTo>
                  <a:lnTo>
                    <a:pt x="164347" y="62994"/>
                  </a:lnTo>
                  <a:lnTo>
                    <a:pt x="165219" y="62146"/>
                  </a:lnTo>
                  <a:lnTo>
                    <a:pt x="165800" y="61856"/>
                  </a:lnTo>
                  <a:lnTo>
                    <a:pt x="166135" y="61882"/>
                  </a:lnTo>
                  <a:lnTo>
                    <a:pt x="166784" y="62835"/>
                  </a:lnTo>
                  <a:lnTo>
                    <a:pt x="166042" y="64122"/>
                  </a:lnTo>
                  <a:lnTo>
                    <a:pt x="166903" y="65702"/>
                  </a:lnTo>
                  <a:lnTo>
                    <a:pt x="168772" y="65670"/>
                  </a:lnTo>
                  <a:lnTo>
                    <a:pt x="169108" y="66413"/>
                  </a:lnTo>
                  <a:lnTo>
                    <a:pt x="168367" y="67765"/>
                  </a:lnTo>
                  <a:lnTo>
                    <a:pt x="168585" y="69065"/>
                  </a:lnTo>
                  <a:lnTo>
                    <a:pt x="170561" y="70524"/>
                  </a:lnTo>
                  <a:lnTo>
                    <a:pt x="173980" y="69824"/>
                  </a:lnTo>
                  <a:lnTo>
                    <a:pt x="174624" y="70015"/>
                  </a:lnTo>
                  <a:lnTo>
                    <a:pt x="175275" y="72938"/>
                  </a:lnTo>
                  <a:lnTo>
                    <a:pt x="174226" y="74428"/>
                  </a:lnTo>
                  <a:lnTo>
                    <a:pt x="175592" y="77916"/>
                  </a:lnTo>
                  <a:lnTo>
                    <a:pt x="177202" y="79556"/>
                  </a:lnTo>
                  <a:lnTo>
                    <a:pt x="180957" y="77977"/>
                  </a:lnTo>
                  <a:lnTo>
                    <a:pt x="182484" y="78115"/>
                  </a:lnTo>
                  <a:lnTo>
                    <a:pt x="184201" y="80997"/>
                  </a:lnTo>
                  <a:lnTo>
                    <a:pt x="186590" y="82148"/>
                  </a:lnTo>
                  <a:lnTo>
                    <a:pt x="186943" y="82198"/>
                  </a:lnTo>
                  <a:lnTo>
                    <a:pt x="187289" y="82143"/>
                  </a:lnTo>
                  <a:lnTo>
                    <a:pt x="188874" y="81027"/>
                  </a:lnTo>
                  <a:lnTo>
                    <a:pt x="188556" y="79225"/>
                  </a:lnTo>
                  <a:lnTo>
                    <a:pt x="188603" y="78562"/>
                  </a:lnTo>
                  <a:lnTo>
                    <a:pt x="188749" y="78439"/>
                  </a:lnTo>
                  <a:lnTo>
                    <a:pt x="188963" y="78351"/>
                  </a:lnTo>
                  <a:lnTo>
                    <a:pt x="189227" y="78317"/>
                  </a:lnTo>
                  <a:lnTo>
                    <a:pt x="190377" y="78746"/>
                  </a:lnTo>
                  <a:lnTo>
                    <a:pt x="191802" y="79833"/>
                  </a:lnTo>
                  <a:lnTo>
                    <a:pt x="192707" y="80076"/>
                  </a:lnTo>
                  <a:lnTo>
                    <a:pt x="193166" y="79992"/>
                  </a:lnTo>
                  <a:lnTo>
                    <a:pt x="193830" y="79786"/>
                  </a:lnTo>
                  <a:lnTo>
                    <a:pt x="194182" y="79561"/>
                  </a:lnTo>
                  <a:lnTo>
                    <a:pt x="194962" y="78792"/>
                  </a:lnTo>
                  <a:lnTo>
                    <a:pt x="195534" y="78497"/>
                  </a:lnTo>
                  <a:lnTo>
                    <a:pt x="195989" y="78451"/>
                  </a:lnTo>
                  <a:lnTo>
                    <a:pt x="198027" y="79299"/>
                  </a:lnTo>
                  <a:lnTo>
                    <a:pt x="198506" y="79222"/>
                  </a:lnTo>
                  <a:lnTo>
                    <a:pt x="199243" y="78493"/>
                  </a:lnTo>
                  <a:lnTo>
                    <a:pt x="199974" y="77437"/>
                  </a:lnTo>
                  <a:lnTo>
                    <a:pt x="200499" y="77000"/>
                  </a:lnTo>
                  <a:lnTo>
                    <a:pt x="201490" y="77014"/>
                  </a:lnTo>
                  <a:lnTo>
                    <a:pt x="201743" y="77660"/>
                  </a:lnTo>
                  <a:lnTo>
                    <a:pt x="201688" y="79469"/>
                  </a:lnTo>
                  <a:lnTo>
                    <a:pt x="202582" y="79863"/>
                  </a:lnTo>
                  <a:lnTo>
                    <a:pt x="203077" y="79692"/>
                  </a:lnTo>
                  <a:lnTo>
                    <a:pt x="203385" y="79529"/>
                  </a:lnTo>
                  <a:lnTo>
                    <a:pt x="204442" y="78522"/>
                  </a:lnTo>
                  <a:lnTo>
                    <a:pt x="204882" y="78200"/>
                  </a:lnTo>
                  <a:lnTo>
                    <a:pt x="205606" y="78148"/>
                  </a:lnTo>
                  <a:lnTo>
                    <a:pt x="207311" y="79526"/>
                  </a:lnTo>
                  <a:lnTo>
                    <a:pt x="207954" y="79735"/>
                  </a:lnTo>
                  <a:lnTo>
                    <a:pt x="208352" y="79598"/>
                  </a:lnTo>
                  <a:lnTo>
                    <a:pt x="208605" y="79332"/>
                  </a:lnTo>
                  <a:lnTo>
                    <a:pt x="208841" y="78063"/>
                  </a:lnTo>
                  <a:lnTo>
                    <a:pt x="208406" y="76073"/>
                  </a:lnTo>
                  <a:lnTo>
                    <a:pt x="208484" y="74509"/>
                  </a:lnTo>
                  <a:lnTo>
                    <a:pt x="210035" y="72313"/>
                  </a:lnTo>
                  <a:lnTo>
                    <a:pt x="210058" y="71062"/>
                  </a:lnTo>
                  <a:lnTo>
                    <a:pt x="210193" y="70800"/>
                  </a:lnTo>
                  <a:lnTo>
                    <a:pt x="210439" y="70478"/>
                  </a:lnTo>
                  <a:lnTo>
                    <a:pt x="211472" y="70574"/>
                  </a:lnTo>
                  <a:lnTo>
                    <a:pt x="212017" y="71365"/>
                  </a:lnTo>
                  <a:lnTo>
                    <a:pt x="212394" y="73884"/>
                  </a:lnTo>
                  <a:lnTo>
                    <a:pt x="214813" y="74799"/>
                  </a:lnTo>
                  <a:lnTo>
                    <a:pt x="217535" y="74726"/>
                  </a:lnTo>
                  <a:lnTo>
                    <a:pt x="218187" y="77831"/>
                  </a:lnTo>
                  <a:lnTo>
                    <a:pt x="219090" y="80660"/>
                  </a:lnTo>
                  <a:lnTo>
                    <a:pt x="221294" y="81151"/>
                  </a:lnTo>
                  <a:lnTo>
                    <a:pt x="221585" y="82260"/>
                  </a:lnTo>
                  <a:lnTo>
                    <a:pt x="220134" y="83355"/>
                  </a:lnTo>
                  <a:lnTo>
                    <a:pt x="220364" y="84670"/>
                  </a:lnTo>
                  <a:lnTo>
                    <a:pt x="221777" y="84852"/>
                  </a:lnTo>
                  <a:lnTo>
                    <a:pt x="222143" y="84826"/>
                  </a:lnTo>
                  <a:lnTo>
                    <a:pt x="222640" y="84597"/>
                  </a:lnTo>
                  <a:lnTo>
                    <a:pt x="223158" y="84181"/>
                  </a:lnTo>
                  <a:lnTo>
                    <a:pt x="223873" y="83315"/>
                  </a:lnTo>
                  <a:lnTo>
                    <a:pt x="224738" y="82388"/>
                  </a:lnTo>
                  <a:lnTo>
                    <a:pt x="225480" y="82135"/>
                  </a:lnTo>
                  <a:lnTo>
                    <a:pt x="225986" y="82272"/>
                  </a:lnTo>
                  <a:lnTo>
                    <a:pt x="228076" y="83320"/>
                  </a:lnTo>
                  <a:lnTo>
                    <a:pt x="231908" y="81635"/>
                  </a:lnTo>
                  <a:lnTo>
                    <a:pt x="233657" y="81729"/>
                  </a:lnTo>
                  <a:lnTo>
                    <a:pt x="234491" y="82620"/>
                  </a:lnTo>
                  <a:lnTo>
                    <a:pt x="234924" y="82888"/>
                  </a:lnTo>
                  <a:lnTo>
                    <a:pt x="235291" y="83075"/>
                  </a:lnTo>
                  <a:lnTo>
                    <a:pt x="235615" y="81652"/>
                  </a:lnTo>
                  <a:lnTo>
                    <a:pt x="235804" y="81459"/>
                  </a:lnTo>
                  <a:lnTo>
                    <a:pt x="236044" y="81279"/>
                  </a:lnTo>
                  <a:lnTo>
                    <a:pt x="236293" y="81170"/>
                  </a:lnTo>
                  <a:lnTo>
                    <a:pt x="236966" y="81700"/>
                  </a:lnTo>
                  <a:lnTo>
                    <a:pt x="237848" y="83256"/>
                  </a:lnTo>
                  <a:lnTo>
                    <a:pt x="239188" y="83936"/>
                  </a:lnTo>
                  <a:lnTo>
                    <a:pt x="239679" y="83738"/>
                  </a:lnTo>
                  <a:lnTo>
                    <a:pt x="241519" y="81732"/>
                  </a:lnTo>
                  <a:lnTo>
                    <a:pt x="243783" y="77900"/>
                  </a:lnTo>
                  <a:lnTo>
                    <a:pt x="243161" y="76412"/>
                  </a:lnTo>
                  <a:lnTo>
                    <a:pt x="242980" y="75715"/>
                  </a:lnTo>
                  <a:lnTo>
                    <a:pt x="243092" y="75512"/>
                  </a:lnTo>
                  <a:lnTo>
                    <a:pt x="243227" y="75446"/>
                  </a:lnTo>
                  <a:lnTo>
                    <a:pt x="245883" y="75155"/>
                  </a:lnTo>
                  <a:lnTo>
                    <a:pt x="246796" y="75351"/>
                  </a:lnTo>
                  <a:lnTo>
                    <a:pt x="247155" y="76460"/>
                  </a:lnTo>
                  <a:lnTo>
                    <a:pt x="247364" y="76757"/>
                  </a:lnTo>
                  <a:lnTo>
                    <a:pt x="247893" y="76916"/>
                  </a:lnTo>
                  <a:lnTo>
                    <a:pt x="248303" y="76702"/>
                  </a:lnTo>
                  <a:lnTo>
                    <a:pt x="249188" y="76344"/>
                  </a:lnTo>
                  <a:lnTo>
                    <a:pt x="249751" y="76049"/>
                  </a:lnTo>
                  <a:lnTo>
                    <a:pt x="250643" y="75615"/>
                  </a:lnTo>
                  <a:lnTo>
                    <a:pt x="251283" y="75344"/>
                  </a:lnTo>
                  <a:lnTo>
                    <a:pt x="252586" y="75116"/>
                  </a:lnTo>
                  <a:lnTo>
                    <a:pt x="253412" y="74814"/>
                  </a:lnTo>
                  <a:lnTo>
                    <a:pt x="254076" y="74369"/>
                  </a:lnTo>
                  <a:lnTo>
                    <a:pt x="255590" y="72447"/>
                  </a:lnTo>
                  <a:lnTo>
                    <a:pt x="255957" y="72178"/>
                  </a:lnTo>
                  <a:lnTo>
                    <a:pt x="256339" y="72085"/>
                  </a:lnTo>
                  <a:lnTo>
                    <a:pt x="256915" y="72272"/>
                  </a:lnTo>
                  <a:lnTo>
                    <a:pt x="258378" y="73453"/>
                  </a:lnTo>
                  <a:lnTo>
                    <a:pt x="260165" y="72819"/>
                  </a:lnTo>
                  <a:lnTo>
                    <a:pt x="261069" y="73940"/>
                  </a:lnTo>
                  <a:lnTo>
                    <a:pt x="260348" y="74983"/>
                  </a:lnTo>
                  <a:lnTo>
                    <a:pt x="261570" y="75537"/>
                  </a:lnTo>
                  <a:lnTo>
                    <a:pt x="260916" y="76621"/>
                  </a:lnTo>
                  <a:lnTo>
                    <a:pt x="261739" y="77487"/>
                  </a:lnTo>
                  <a:lnTo>
                    <a:pt x="261189" y="79801"/>
                  </a:lnTo>
                  <a:lnTo>
                    <a:pt x="261971" y="81266"/>
                  </a:lnTo>
                  <a:lnTo>
                    <a:pt x="261739" y="84218"/>
                  </a:lnTo>
                  <a:lnTo>
                    <a:pt x="260710" y="86403"/>
                  </a:lnTo>
                  <a:lnTo>
                    <a:pt x="260672" y="87749"/>
                  </a:lnTo>
                  <a:lnTo>
                    <a:pt x="262628" y="89049"/>
                  </a:lnTo>
                  <a:lnTo>
                    <a:pt x="262953" y="90281"/>
                  </a:lnTo>
                  <a:lnTo>
                    <a:pt x="264389" y="92505"/>
                  </a:lnTo>
                  <a:lnTo>
                    <a:pt x="265721" y="93008"/>
                  </a:lnTo>
                  <a:lnTo>
                    <a:pt x="266594" y="94270"/>
                  </a:lnTo>
                  <a:lnTo>
                    <a:pt x="268346" y="95311"/>
                  </a:lnTo>
                  <a:lnTo>
                    <a:pt x="268190" y="96979"/>
                  </a:lnTo>
                  <a:lnTo>
                    <a:pt x="268914" y="98016"/>
                  </a:lnTo>
                  <a:lnTo>
                    <a:pt x="270586" y="97926"/>
                  </a:lnTo>
                  <a:lnTo>
                    <a:pt x="272022" y="99546"/>
                  </a:lnTo>
                  <a:lnTo>
                    <a:pt x="273195" y="99606"/>
                  </a:lnTo>
                  <a:lnTo>
                    <a:pt x="275109" y="101832"/>
                  </a:lnTo>
                  <a:lnTo>
                    <a:pt x="277535" y="101354"/>
                  </a:lnTo>
                  <a:lnTo>
                    <a:pt x="279277" y="103201"/>
                  </a:lnTo>
                  <a:lnTo>
                    <a:pt x="280029" y="104823"/>
                  </a:lnTo>
                  <a:lnTo>
                    <a:pt x="281513" y="104909"/>
                  </a:lnTo>
                  <a:lnTo>
                    <a:pt x="283315" y="104151"/>
                  </a:lnTo>
                  <a:lnTo>
                    <a:pt x="285741" y="104901"/>
                  </a:lnTo>
                  <a:lnTo>
                    <a:pt x="286540" y="106307"/>
                  </a:lnTo>
                  <a:lnTo>
                    <a:pt x="287587" y="106706"/>
                  </a:lnTo>
                  <a:lnTo>
                    <a:pt x="289584" y="106312"/>
                  </a:lnTo>
                  <a:lnTo>
                    <a:pt x="290507" y="107217"/>
                  </a:lnTo>
                  <a:lnTo>
                    <a:pt x="290743" y="107438"/>
                  </a:lnTo>
                  <a:lnTo>
                    <a:pt x="290949" y="107542"/>
                  </a:lnTo>
                  <a:lnTo>
                    <a:pt x="291190" y="107440"/>
                  </a:lnTo>
                  <a:lnTo>
                    <a:pt x="291351" y="107147"/>
                  </a:lnTo>
                  <a:lnTo>
                    <a:pt x="291148" y="106684"/>
                  </a:lnTo>
                  <a:lnTo>
                    <a:pt x="291258" y="106376"/>
                  </a:lnTo>
                  <a:lnTo>
                    <a:pt x="292007" y="106504"/>
                  </a:lnTo>
                  <a:lnTo>
                    <a:pt x="293565" y="105781"/>
                  </a:lnTo>
                  <a:lnTo>
                    <a:pt x="295093" y="105997"/>
                  </a:lnTo>
                  <a:lnTo>
                    <a:pt x="295435" y="106925"/>
                  </a:lnTo>
                  <a:lnTo>
                    <a:pt x="295928" y="106602"/>
                  </a:lnTo>
                  <a:lnTo>
                    <a:pt x="296099" y="106641"/>
                  </a:lnTo>
                  <a:lnTo>
                    <a:pt x="296313" y="106623"/>
                  </a:lnTo>
                  <a:lnTo>
                    <a:pt x="296438" y="106340"/>
                  </a:lnTo>
                  <a:lnTo>
                    <a:pt x="296243" y="105995"/>
                  </a:lnTo>
                  <a:lnTo>
                    <a:pt x="296414" y="105799"/>
                  </a:lnTo>
                  <a:lnTo>
                    <a:pt x="296805" y="105913"/>
                  </a:lnTo>
                  <a:lnTo>
                    <a:pt x="296941" y="105896"/>
                  </a:lnTo>
                  <a:lnTo>
                    <a:pt x="297160" y="105836"/>
                  </a:lnTo>
                  <a:lnTo>
                    <a:pt x="296909" y="104834"/>
                  </a:lnTo>
                  <a:lnTo>
                    <a:pt x="298336" y="104010"/>
                  </a:lnTo>
                  <a:lnTo>
                    <a:pt x="299152" y="103292"/>
                  </a:lnTo>
                  <a:lnTo>
                    <a:pt x="298858" y="102808"/>
                  </a:lnTo>
                  <a:lnTo>
                    <a:pt x="298845" y="102585"/>
                  </a:lnTo>
                  <a:lnTo>
                    <a:pt x="298893" y="102385"/>
                  </a:lnTo>
                  <a:lnTo>
                    <a:pt x="299072" y="102195"/>
                  </a:lnTo>
                  <a:lnTo>
                    <a:pt x="299388" y="102203"/>
                  </a:lnTo>
                  <a:lnTo>
                    <a:pt x="299700" y="102577"/>
                  </a:lnTo>
                  <a:lnTo>
                    <a:pt x="299847" y="103493"/>
                  </a:lnTo>
                  <a:lnTo>
                    <a:pt x="300607" y="103179"/>
                  </a:lnTo>
                  <a:lnTo>
                    <a:pt x="300850" y="103368"/>
                  </a:lnTo>
                  <a:lnTo>
                    <a:pt x="301088" y="103353"/>
                  </a:lnTo>
                  <a:lnTo>
                    <a:pt x="301283" y="102880"/>
                  </a:lnTo>
                  <a:lnTo>
                    <a:pt x="301746" y="102555"/>
                  </a:lnTo>
                  <a:lnTo>
                    <a:pt x="301895" y="102351"/>
                  </a:lnTo>
                  <a:lnTo>
                    <a:pt x="302032" y="102188"/>
                  </a:lnTo>
                  <a:lnTo>
                    <a:pt x="302586" y="102818"/>
                  </a:lnTo>
                  <a:lnTo>
                    <a:pt x="302759" y="102877"/>
                  </a:lnTo>
                  <a:lnTo>
                    <a:pt x="302955" y="102890"/>
                  </a:lnTo>
                  <a:lnTo>
                    <a:pt x="303413" y="102588"/>
                  </a:lnTo>
                  <a:lnTo>
                    <a:pt x="303813" y="101635"/>
                  </a:lnTo>
                  <a:lnTo>
                    <a:pt x="304694" y="100948"/>
                  </a:lnTo>
                  <a:lnTo>
                    <a:pt x="305294" y="100273"/>
                  </a:lnTo>
                  <a:lnTo>
                    <a:pt x="305735" y="99970"/>
                  </a:lnTo>
                  <a:lnTo>
                    <a:pt x="305932" y="99670"/>
                  </a:lnTo>
                  <a:lnTo>
                    <a:pt x="306170" y="99446"/>
                  </a:lnTo>
                  <a:lnTo>
                    <a:pt x="306436" y="99299"/>
                  </a:lnTo>
                  <a:lnTo>
                    <a:pt x="307043" y="99037"/>
                  </a:lnTo>
                  <a:lnTo>
                    <a:pt x="307301" y="98537"/>
                  </a:lnTo>
                  <a:lnTo>
                    <a:pt x="307464" y="98384"/>
                  </a:lnTo>
                  <a:lnTo>
                    <a:pt x="307810" y="98262"/>
                  </a:lnTo>
                  <a:lnTo>
                    <a:pt x="308067" y="98345"/>
                  </a:lnTo>
                  <a:lnTo>
                    <a:pt x="308565" y="99320"/>
                  </a:lnTo>
                  <a:lnTo>
                    <a:pt x="308869" y="99275"/>
                  </a:lnTo>
                  <a:lnTo>
                    <a:pt x="309037" y="99297"/>
                  </a:lnTo>
                  <a:lnTo>
                    <a:pt x="309266" y="99278"/>
                  </a:lnTo>
                  <a:lnTo>
                    <a:pt x="309404" y="99275"/>
                  </a:lnTo>
                  <a:lnTo>
                    <a:pt x="309646" y="98965"/>
                  </a:lnTo>
                  <a:lnTo>
                    <a:pt x="309697" y="98760"/>
                  </a:lnTo>
                  <a:lnTo>
                    <a:pt x="309899" y="98351"/>
                  </a:lnTo>
                  <a:lnTo>
                    <a:pt x="310770" y="98427"/>
                  </a:lnTo>
                  <a:lnTo>
                    <a:pt x="312110" y="97959"/>
                  </a:lnTo>
                  <a:lnTo>
                    <a:pt x="312275" y="97672"/>
                  </a:lnTo>
                  <a:lnTo>
                    <a:pt x="312930" y="97863"/>
                  </a:lnTo>
                  <a:lnTo>
                    <a:pt x="313107" y="97887"/>
                  </a:lnTo>
                  <a:lnTo>
                    <a:pt x="313283" y="97857"/>
                  </a:lnTo>
                  <a:lnTo>
                    <a:pt x="313458" y="97409"/>
                  </a:lnTo>
                  <a:lnTo>
                    <a:pt x="313586" y="97231"/>
                  </a:lnTo>
                  <a:lnTo>
                    <a:pt x="313714" y="97122"/>
                  </a:lnTo>
                  <a:lnTo>
                    <a:pt x="314087" y="97167"/>
                  </a:lnTo>
                  <a:lnTo>
                    <a:pt x="315039" y="97942"/>
                  </a:lnTo>
                  <a:lnTo>
                    <a:pt x="315222" y="97998"/>
                  </a:lnTo>
                  <a:lnTo>
                    <a:pt x="315434" y="97951"/>
                  </a:lnTo>
                  <a:lnTo>
                    <a:pt x="315598" y="97836"/>
                  </a:lnTo>
                  <a:lnTo>
                    <a:pt x="316163" y="96821"/>
                  </a:lnTo>
                  <a:lnTo>
                    <a:pt x="317270" y="96713"/>
                  </a:lnTo>
                  <a:lnTo>
                    <a:pt x="320351" y="98201"/>
                  </a:lnTo>
                  <a:lnTo>
                    <a:pt x="321896" y="99264"/>
                  </a:lnTo>
                  <a:lnTo>
                    <a:pt x="322110" y="100452"/>
                  </a:lnTo>
                  <a:lnTo>
                    <a:pt x="324412" y="102606"/>
                  </a:lnTo>
                  <a:lnTo>
                    <a:pt x="327396" y="102651"/>
                  </a:lnTo>
                  <a:lnTo>
                    <a:pt x="327853" y="103693"/>
                  </a:lnTo>
                  <a:lnTo>
                    <a:pt x="329514" y="103771"/>
                  </a:lnTo>
                  <a:lnTo>
                    <a:pt x="330924" y="105214"/>
                  </a:lnTo>
                  <a:lnTo>
                    <a:pt x="330995" y="106607"/>
                  </a:lnTo>
                  <a:lnTo>
                    <a:pt x="331283" y="107364"/>
                  </a:lnTo>
                  <a:lnTo>
                    <a:pt x="331547" y="107402"/>
                  </a:lnTo>
                  <a:lnTo>
                    <a:pt x="331699" y="107233"/>
                  </a:lnTo>
                  <a:lnTo>
                    <a:pt x="331908" y="107015"/>
                  </a:lnTo>
                  <a:lnTo>
                    <a:pt x="332274" y="107075"/>
                  </a:lnTo>
                  <a:lnTo>
                    <a:pt x="332586" y="107252"/>
                  </a:lnTo>
                  <a:lnTo>
                    <a:pt x="332938" y="106992"/>
                  </a:lnTo>
                  <a:lnTo>
                    <a:pt x="333178" y="106357"/>
                  </a:lnTo>
                  <a:lnTo>
                    <a:pt x="333843" y="106505"/>
                  </a:lnTo>
                  <a:lnTo>
                    <a:pt x="335396" y="106430"/>
                  </a:lnTo>
                  <a:lnTo>
                    <a:pt x="336463" y="107140"/>
                  </a:lnTo>
                  <a:lnTo>
                    <a:pt x="337453" y="106702"/>
                  </a:lnTo>
                  <a:lnTo>
                    <a:pt x="341036" y="107039"/>
                  </a:lnTo>
                  <a:lnTo>
                    <a:pt x="342328" y="107648"/>
                  </a:lnTo>
                  <a:lnTo>
                    <a:pt x="342881" y="110800"/>
                  </a:lnTo>
                  <a:lnTo>
                    <a:pt x="342609" y="112888"/>
                  </a:lnTo>
                  <a:lnTo>
                    <a:pt x="343815" y="113638"/>
                  </a:lnTo>
                  <a:lnTo>
                    <a:pt x="345203" y="115692"/>
                  </a:lnTo>
                  <a:lnTo>
                    <a:pt x="345558" y="117233"/>
                  </a:lnTo>
                  <a:lnTo>
                    <a:pt x="347643" y="118976"/>
                  </a:lnTo>
                  <a:lnTo>
                    <a:pt x="350163" y="123478"/>
                  </a:lnTo>
                  <a:lnTo>
                    <a:pt x="350325" y="126019"/>
                  </a:lnTo>
                  <a:lnTo>
                    <a:pt x="350044" y="127312"/>
                  </a:lnTo>
                  <a:lnTo>
                    <a:pt x="349274" y="128105"/>
                  </a:lnTo>
                  <a:lnTo>
                    <a:pt x="348861" y="128155"/>
                  </a:lnTo>
                  <a:lnTo>
                    <a:pt x="348669" y="128159"/>
                  </a:lnTo>
                  <a:lnTo>
                    <a:pt x="347528" y="128086"/>
                  </a:lnTo>
                  <a:lnTo>
                    <a:pt x="347258" y="128234"/>
                  </a:lnTo>
                  <a:lnTo>
                    <a:pt x="347104" y="128292"/>
                  </a:lnTo>
                  <a:lnTo>
                    <a:pt x="346950" y="128371"/>
                  </a:lnTo>
                  <a:lnTo>
                    <a:pt x="346748" y="128688"/>
                  </a:lnTo>
                  <a:lnTo>
                    <a:pt x="346074" y="128805"/>
                  </a:lnTo>
                  <a:lnTo>
                    <a:pt x="344565" y="131173"/>
                  </a:lnTo>
                  <a:lnTo>
                    <a:pt x="344754" y="132939"/>
                  </a:lnTo>
                  <a:lnTo>
                    <a:pt x="343616" y="135502"/>
                  </a:lnTo>
                  <a:lnTo>
                    <a:pt x="344467" y="140931"/>
                  </a:lnTo>
                  <a:lnTo>
                    <a:pt x="345875" y="143013"/>
                  </a:lnTo>
                  <a:lnTo>
                    <a:pt x="347261" y="145672"/>
                  </a:lnTo>
                  <a:lnTo>
                    <a:pt x="346592" y="148936"/>
                  </a:lnTo>
                  <a:lnTo>
                    <a:pt x="347490" y="151269"/>
                  </a:lnTo>
                  <a:lnTo>
                    <a:pt x="347282" y="154757"/>
                  </a:lnTo>
                  <a:lnTo>
                    <a:pt x="346461" y="156056"/>
                  </a:lnTo>
                  <a:lnTo>
                    <a:pt x="347281" y="156617"/>
                  </a:lnTo>
                  <a:lnTo>
                    <a:pt x="347559" y="158355"/>
                  </a:lnTo>
                  <a:lnTo>
                    <a:pt x="347858" y="158793"/>
                  </a:lnTo>
                  <a:lnTo>
                    <a:pt x="348079" y="158783"/>
                  </a:lnTo>
                  <a:lnTo>
                    <a:pt x="348622" y="158294"/>
                  </a:lnTo>
                  <a:lnTo>
                    <a:pt x="350358" y="156363"/>
                  </a:lnTo>
                  <a:lnTo>
                    <a:pt x="350310" y="155267"/>
                  </a:lnTo>
                  <a:lnTo>
                    <a:pt x="350535" y="154811"/>
                  </a:lnTo>
                  <a:lnTo>
                    <a:pt x="350700" y="154399"/>
                  </a:lnTo>
                  <a:lnTo>
                    <a:pt x="352157" y="154420"/>
                  </a:lnTo>
                  <a:lnTo>
                    <a:pt x="352769" y="154931"/>
                  </a:lnTo>
                  <a:lnTo>
                    <a:pt x="353299" y="155041"/>
                  </a:lnTo>
                  <a:lnTo>
                    <a:pt x="353550" y="155131"/>
                  </a:lnTo>
                  <a:lnTo>
                    <a:pt x="354344" y="154385"/>
                  </a:lnTo>
                  <a:lnTo>
                    <a:pt x="355372" y="153130"/>
                  </a:lnTo>
                  <a:lnTo>
                    <a:pt x="355600" y="152335"/>
                  </a:lnTo>
                  <a:lnTo>
                    <a:pt x="355297" y="152124"/>
                  </a:lnTo>
                  <a:lnTo>
                    <a:pt x="355683" y="151962"/>
                  </a:lnTo>
                  <a:lnTo>
                    <a:pt x="355993" y="152197"/>
                  </a:lnTo>
                  <a:lnTo>
                    <a:pt x="356306" y="151885"/>
                  </a:lnTo>
                  <a:lnTo>
                    <a:pt x="358310" y="151522"/>
                  </a:lnTo>
                  <a:lnTo>
                    <a:pt x="358421" y="153596"/>
                  </a:lnTo>
                  <a:lnTo>
                    <a:pt x="359475" y="153719"/>
                  </a:lnTo>
                  <a:lnTo>
                    <a:pt x="359890" y="154159"/>
                  </a:lnTo>
                  <a:lnTo>
                    <a:pt x="360398" y="154077"/>
                  </a:lnTo>
                  <a:lnTo>
                    <a:pt x="361116" y="154476"/>
                  </a:lnTo>
                  <a:lnTo>
                    <a:pt x="361543" y="154641"/>
                  </a:lnTo>
                  <a:lnTo>
                    <a:pt x="362109" y="153341"/>
                  </a:lnTo>
                  <a:lnTo>
                    <a:pt x="362094" y="152696"/>
                  </a:lnTo>
                  <a:lnTo>
                    <a:pt x="362357" y="152186"/>
                  </a:lnTo>
                  <a:lnTo>
                    <a:pt x="365323" y="152611"/>
                  </a:lnTo>
                  <a:lnTo>
                    <a:pt x="369885" y="152913"/>
                  </a:lnTo>
                  <a:lnTo>
                    <a:pt x="372614" y="154573"/>
                  </a:lnTo>
                  <a:lnTo>
                    <a:pt x="373699" y="154479"/>
                  </a:lnTo>
                  <a:lnTo>
                    <a:pt x="377223" y="156301"/>
                  </a:lnTo>
                  <a:lnTo>
                    <a:pt x="377640" y="157376"/>
                  </a:lnTo>
                  <a:lnTo>
                    <a:pt x="380433" y="157953"/>
                  </a:lnTo>
                  <a:lnTo>
                    <a:pt x="381318" y="160227"/>
                  </a:lnTo>
                  <a:lnTo>
                    <a:pt x="379789" y="161358"/>
                  </a:lnTo>
                  <a:lnTo>
                    <a:pt x="379048" y="162811"/>
                  </a:lnTo>
                  <a:lnTo>
                    <a:pt x="378803" y="162807"/>
                  </a:lnTo>
                  <a:lnTo>
                    <a:pt x="378283" y="162696"/>
                  </a:lnTo>
                  <a:lnTo>
                    <a:pt x="377721" y="162729"/>
                  </a:lnTo>
                  <a:lnTo>
                    <a:pt x="377343" y="162084"/>
                  </a:lnTo>
                  <a:lnTo>
                    <a:pt x="375660" y="162430"/>
                  </a:lnTo>
                  <a:lnTo>
                    <a:pt x="375466" y="162503"/>
                  </a:lnTo>
                  <a:lnTo>
                    <a:pt x="375320" y="162747"/>
                  </a:lnTo>
                  <a:lnTo>
                    <a:pt x="375102" y="163249"/>
                  </a:lnTo>
                  <a:lnTo>
                    <a:pt x="374569" y="163330"/>
                  </a:lnTo>
                  <a:lnTo>
                    <a:pt x="375200" y="164949"/>
                  </a:lnTo>
                  <a:lnTo>
                    <a:pt x="374458" y="166448"/>
                  </a:lnTo>
                  <a:lnTo>
                    <a:pt x="375429" y="168534"/>
                  </a:lnTo>
                  <a:lnTo>
                    <a:pt x="376826" y="169280"/>
                  </a:lnTo>
                  <a:lnTo>
                    <a:pt x="377318" y="170370"/>
                  </a:lnTo>
                  <a:lnTo>
                    <a:pt x="376964" y="171712"/>
                  </a:lnTo>
                  <a:lnTo>
                    <a:pt x="375856" y="173021"/>
                  </a:lnTo>
                  <a:lnTo>
                    <a:pt x="375994" y="174017"/>
                  </a:lnTo>
                  <a:lnTo>
                    <a:pt x="377214" y="174401"/>
                  </a:lnTo>
                  <a:lnTo>
                    <a:pt x="378110" y="175521"/>
                  </a:lnTo>
                  <a:lnTo>
                    <a:pt x="378656" y="177158"/>
                  </a:lnTo>
                  <a:lnTo>
                    <a:pt x="380429" y="179116"/>
                  </a:lnTo>
                  <a:lnTo>
                    <a:pt x="381934" y="181838"/>
                  </a:lnTo>
                  <a:lnTo>
                    <a:pt x="383832" y="183222"/>
                  </a:lnTo>
                  <a:lnTo>
                    <a:pt x="384749" y="184724"/>
                  </a:lnTo>
                  <a:lnTo>
                    <a:pt x="384732" y="186483"/>
                  </a:lnTo>
                  <a:lnTo>
                    <a:pt x="383563" y="187588"/>
                  </a:lnTo>
                  <a:lnTo>
                    <a:pt x="382639" y="189218"/>
                  </a:lnTo>
                  <a:lnTo>
                    <a:pt x="384953" y="192791"/>
                  </a:lnTo>
                  <a:lnTo>
                    <a:pt x="386650" y="192936"/>
                  </a:lnTo>
                  <a:lnTo>
                    <a:pt x="387641" y="194203"/>
                  </a:lnTo>
                  <a:lnTo>
                    <a:pt x="388071" y="194550"/>
                  </a:lnTo>
                  <a:lnTo>
                    <a:pt x="388445" y="194676"/>
                  </a:lnTo>
                  <a:lnTo>
                    <a:pt x="389611" y="193855"/>
                  </a:lnTo>
                  <a:lnTo>
                    <a:pt x="389881" y="192781"/>
                  </a:lnTo>
                  <a:lnTo>
                    <a:pt x="390085" y="192374"/>
                  </a:lnTo>
                  <a:lnTo>
                    <a:pt x="390255" y="192190"/>
                  </a:lnTo>
                  <a:lnTo>
                    <a:pt x="390297" y="192055"/>
                  </a:lnTo>
                  <a:lnTo>
                    <a:pt x="390566" y="191707"/>
                  </a:lnTo>
                  <a:lnTo>
                    <a:pt x="391255" y="192465"/>
                  </a:lnTo>
                  <a:lnTo>
                    <a:pt x="390984" y="195049"/>
                  </a:lnTo>
                  <a:lnTo>
                    <a:pt x="391901" y="197986"/>
                  </a:lnTo>
                  <a:lnTo>
                    <a:pt x="391536" y="200686"/>
                  </a:lnTo>
                  <a:lnTo>
                    <a:pt x="393295" y="202096"/>
                  </a:lnTo>
                  <a:lnTo>
                    <a:pt x="393998" y="202291"/>
                  </a:lnTo>
                  <a:lnTo>
                    <a:pt x="395166" y="203161"/>
                  </a:lnTo>
                  <a:lnTo>
                    <a:pt x="395392" y="203074"/>
                  </a:lnTo>
                  <a:lnTo>
                    <a:pt x="395551" y="202994"/>
                  </a:lnTo>
                  <a:lnTo>
                    <a:pt x="396342" y="202365"/>
                  </a:lnTo>
                  <a:lnTo>
                    <a:pt x="396582" y="202057"/>
                  </a:lnTo>
                  <a:lnTo>
                    <a:pt x="396638" y="201870"/>
                  </a:lnTo>
                  <a:lnTo>
                    <a:pt x="397487" y="202343"/>
                  </a:lnTo>
                  <a:lnTo>
                    <a:pt x="399062" y="202272"/>
                  </a:lnTo>
                  <a:lnTo>
                    <a:pt x="400293" y="204024"/>
                  </a:lnTo>
                  <a:lnTo>
                    <a:pt x="401814" y="203382"/>
                  </a:lnTo>
                  <a:lnTo>
                    <a:pt x="403337" y="203801"/>
                  </a:lnTo>
                  <a:lnTo>
                    <a:pt x="403531" y="203692"/>
                  </a:lnTo>
                  <a:lnTo>
                    <a:pt x="403879" y="203187"/>
                  </a:lnTo>
                  <a:lnTo>
                    <a:pt x="404767" y="202619"/>
                  </a:lnTo>
                  <a:lnTo>
                    <a:pt x="405246" y="202122"/>
                  </a:lnTo>
                  <a:lnTo>
                    <a:pt x="405730" y="201713"/>
                  </a:lnTo>
                  <a:lnTo>
                    <a:pt x="407783" y="201534"/>
                  </a:lnTo>
                  <a:lnTo>
                    <a:pt x="408633" y="201277"/>
                  </a:lnTo>
                  <a:lnTo>
                    <a:pt x="409056" y="201202"/>
                  </a:lnTo>
                  <a:lnTo>
                    <a:pt x="409433" y="201180"/>
                  </a:lnTo>
                  <a:lnTo>
                    <a:pt x="409890" y="200804"/>
                  </a:lnTo>
                  <a:lnTo>
                    <a:pt x="410374" y="200107"/>
                  </a:lnTo>
                  <a:lnTo>
                    <a:pt x="410547" y="199980"/>
                  </a:lnTo>
                  <a:lnTo>
                    <a:pt x="411770" y="200328"/>
                  </a:lnTo>
                  <a:lnTo>
                    <a:pt x="412003" y="200200"/>
                  </a:lnTo>
                  <a:lnTo>
                    <a:pt x="412594" y="199804"/>
                  </a:lnTo>
                  <a:lnTo>
                    <a:pt x="412868" y="199760"/>
                  </a:lnTo>
                  <a:lnTo>
                    <a:pt x="414211" y="198315"/>
                  </a:lnTo>
                  <a:lnTo>
                    <a:pt x="414879" y="199475"/>
                  </a:lnTo>
                  <a:lnTo>
                    <a:pt x="417710" y="201411"/>
                  </a:lnTo>
                  <a:lnTo>
                    <a:pt x="420545" y="201669"/>
                  </a:lnTo>
                  <a:lnTo>
                    <a:pt x="421962" y="202106"/>
                  </a:lnTo>
                  <a:lnTo>
                    <a:pt x="423113" y="204042"/>
                  </a:lnTo>
                  <a:lnTo>
                    <a:pt x="424705" y="202279"/>
                  </a:lnTo>
                  <a:lnTo>
                    <a:pt x="425235" y="198930"/>
                  </a:lnTo>
                  <a:lnTo>
                    <a:pt x="426206" y="197257"/>
                  </a:lnTo>
                  <a:lnTo>
                    <a:pt x="428412" y="198142"/>
                  </a:lnTo>
                  <a:lnTo>
                    <a:pt x="430351" y="197618"/>
                  </a:lnTo>
                  <a:lnTo>
                    <a:pt x="431584" y="195771"/>
                  </a:lnTo>
                  <a:lnTo>
                    <a:pt x="432730" y="194980"/>
                  </a:lnTo>
                  <a:lnTo>
                    <a:pt x="435644" y="191105"/>
                  </a:lnTo>
                  <a:lnTo>
                    <a:pt x="436528" y="190839"/>
                  </a:lnTo>
                  <a:lnTo>
                    <a:pt x="438211" y="190892"/>
                  </a:lnTo>
                  <a:lnTo>
                    <a:pt x="438922" y="192055"/>
                  </a:lnTo>
                  <a:lnTo>
                    <a:pt x="438729" y="192941"/>
                  </a:lnTo>
                  <a:lnTo>
                    <a:pt x="439315" y="195461"/>
                  </a:lnTo>
                  <a:lnTo>
                    <a:pt x="441612" y="198492"/>
                  </a:lnTo>
                  <a:lnTo>
                    <a:pt x="443011" y="199570"/>
                  </a:lnTo>
                  <a:lnTo>
                    <a:pt x="443422" y="201128"/>
                  </a:lnTo>
                  <a:lnTo>
                    <a:pt x="445944" y="205317"/>
                  </a:lnTo>
                  <a:lnTo>
                    <a:pt x="446065" y="207679"/>
                  </a:lnTo>
                  <a:lnTo>
                    <a:pt x="446593" y="210397"/>
                  </a:lnTo>
                  <a:lnTo>
                    <a:pt x="448120" y="212895"/>
                  </a:lnTo>
                  <a:lnTo>
                    <a:pt x="449145" y="214007"/>
                  </a:lnTo>
                  <a:lnTo>
                    <a:pt x="450164" y="214235"/>
                  </a:lnTo>
                  <a:lnTo>
                    <a:pt x="449500" y="216584"/>
                  </a:lnTo>
                  <a:lnTo>
                    <a:pt x="449938" y="219268"/>
                  </a:lnTo>
                  <a:lnTo>
                    <a:pt x="451480" y="219394"/>
                  </a:lnTo>
                  <a:lnTo>
                    <a:pt x="451894" y="219015"/>
                  </a:lnTo>
                  <a:lnTo>
                    <a:pt x="452674" y="219176"/>
                  </a:lnTo>
                  <a:lnTo>
                    <a:pt x="452989" y="219038"/>
                  </a:lnTo>
                  <a:lnTo>
                    <a:pt x="453269" y="219015"/>
                  </a:lnTo>
                  <a:lnTo>
                    <a:pt x="453542" y="218934"/>
                  </a:lnTo>
                  <a:lnTo>
                    <a:pt x="453671" y="218565"/>
                  </a:lnTo>
                  <a:lnTo>
                    <a:pt x="453710" y="218325"/>
                  </a:lnTo>
                  <a:lnTo>
                    <a:pt x="453883" y="218246"/>
                  </a:lnTo>
                  <a:lnTo>
                    <a:pt x="455517" y="218981"/>
                  </a:lnTo>
                  <a:lnTo>
                    <a:pt x="457919" y="222274"/>
                  </a:lnTo>
                  <a:lnTo>
                    <a:pt x="455673" y="224699"/>
                  </a:lnTo>
                  <a:lnTo>
                    <a:pt x="455214" y="225808"/>
                  </a:lnTo>
                  <a:lnTo>
                    <a:pt x="456634" y="226965"/>
                  </a:lnTo>
                  <a:lnTo>
                    <a:pt x="457816" y="230871"/>
                  </a:lnTo>
                  <a:lnTo>
                    <a:pt x="458184" y="231263"/>
                  </a:lnTo>
                  <a:lnTo>
                    <a:pt x="458012" y="231337"/>
                  </a:lnTo>
                  <a:lnTo>
                    <a:pt x="457884" y="231337"/>
                  </a:lnTo>
                  <a:lnTo>
                    <a:pt x="457247" y="231200"/>
                  </a:lnTo>
                  <a:lnTo>
                    <a:pt x="456149" y="231880"/>
                  </a:lnTo>
                  <a:lnTo>
                    <a:pt x="456001" y="232065"/>
                  </a:lnTo>
                  <a:lnTo>
                    <a:pt x="455870" y="232209"/>
                  </a:lnTo>
                  <a:lnTo>
                    <a:pt x="455849" y="232921"/>
                  </a:lnTo>
                  <a:lnTo>
                    <a:pt x="456716" y="232789"/>
                  </a:lnTo>
                  <a:lnTo>
                    <a:pt x="457423" y="233827"/>
                  </a:lnTo>
                  <a:lnTo>
                    <a:pt x="459425" y="234898"/>
                  </a:lnTo>
                  <a:lnTo>
                    <a:pt x="459623" y="237436"/>
                  </a:lnTo>
                  <a:lnTo>
                    <a:pt x="460874" y="239242"/>
                  </a:lnTo>
                  <a:lnTo>
                    <a:pt x="461790" y="241850"/>
                  </a:lnTo>
                  <a:lnTo>
                    <a:pt x="463008" y="246802"/>
                  </a:lnTo>
                  <a:lnTo>
                    <a:pt x="463701" y="247244"/>
                  </a:lnTo>
                  <a:lnTo>
                    <a:pt x="463947" y="248924"/>
                  </a:lnTo>
                  <a:lnTo>
                    <a:pt x="464817" y="248930"/>
                  </a:lnTo>
                  <a:lnTo>
                    <a:pt x="465433" y="250391"/>
                  </a:lnTo>
                  <a:lnTo>
                    <a:pt x="466576" y="250370"/>
                  </a:lnTo>
                  <a:lnTo>
                    <a:pt x="467152" y="250168"/>
                  </a:lnTo>
                  <a:lnTo>
                    <a:pt x="467632" y="250151"/>
                  </a:lnTo>
                  <a:lnTo>
                    <a:pt x="467761" y="250118"/>
                  </a:lnTo>
                  <a:lnTo>
                    <a:pt x="468227" y="249721"/>
                  </a:lnTo>
                  <a:lnTo>
                    <a:pt x="468540" y="249245"/>
                  </a:lnTo>
                  <a:lnTo>
                    <a:pt x="470064" y="249210"/>
                  </a:lnTo>
                  <a:lnTo>
                    <a:pt x="470939" y="250540"/>
                  </a:lnTo>
                  <a:lnTo>
                    <a:pt x="472223" y="250758"/>
                  </a:lnTo>
                  <a:lnTo>
                    <a:pt x="473091" y="251184"/>
                  </a:lnTo>
                  <a:lnTo>
                    <a:pt x="474046" y="251958"/>
                  </a:lnTo>
                  <a:lnTo>
                    <a:pt x="474211" y="251942"/>
                  </a:lnTo>
                  <a:lnTo>
                    <a:pt x="475008" y="251233"/>
                  </a:lnTo>
                  <a:lnTo>
                    <a:pt x="475189" y="250924"/>
                  </a:lnTo>
                  <a:lnTo>
                    <a:pt x="475511" y="250731"/>
                  </a:lnTo>
                  <a:lnTo>
                    <a:pt x="475712" y="250463"/>
                  </a:lnTo>
                  <a:lnTo>
                    <a:pt x="476633" y="250098"/>
                  </a:lnTo>
                  <a:lnTo>
                    <a:pt x="477816" y="250001"/>
                  </a:lnTo>
                  <a:lnTo>
                    <a:pt x="479164" y="249783"/>
                  </a:lnTo>
                  <a:lnTo>
                    <a:pt x="479426" y="249717"/>
                  </a:lnTo>
                  <a:lnTo>
                    <a:pt x="479596" y="249030"/>
                  </a:lnTo>
                  <a:lnTo>
                    <a:pt x="480359" y="248757"/>
                  </a:lnTo>
                  <a:lnTo>
                    <a:pt x="480997" y="249123"/>
                  </a:lnTo>
                  <a:lnTo>
                    <a:pt x="481132" y="249084"/>
                  </a:lnTo>
                  <a:lnTo>
                    <a:pt x="481697" y="248770"/>
                  </a:lnTo>
                  <a:lnTo>
                    <a:pt x="482089" y="248403"/>
                  </a:lnTo>
                  <a:lnTo>
                    <a:pt x="482354" y="248307"/>
                  </a:lnTo>
                  <a:lnTo>
                    <a:pt x="482580" y="247824"/>
                  </a:lnTo>
                  <a:lnTo>
                    <a:pt x="482826" y="247740"/>
                  </a:lnTo>
                  <a:lnTo>
                    <a:pt x="484039" y="247765"/>
                  </a:lnTo>
                  <a:lnTo>
                    <a:pt x="484160" y="248377"/>
                  </a:lnTo>
                  <a:lnTo>
                    <a:pt x="484533" y="248368"/>
                  </a:lnTo>
                  <a:lnTo>
                    <a:pt x="485191" y="247934"/>
                  </a:lnTo>
                  <a:lnTo>
                    <a:pt x="486515" y="247375"/>
                  </a:lnTo>
                  <a:lnTo>
                    <a:pt x="488105" y="245568"/>
                  </a:lnTo>
                  <a:lnTo>
                    <a:pt x="488224" y="242008"/>
                  </a:lnTo>
                  <a:lnTo>
                    <a:pt x="487256" y="240811"/>
                  </a:lnTo>
                  <a:lnTo>
                    <a:pt x="487035" y="239283"/>
                  </a:lnTo>
                  <a:lnTo>
                    <a:pt x="487425" y="237814"/>
                  </a:lnTo>
                  <a:lnTo>
                    <a:pt x="487065" y="236712"/>
                  </a:lnTo>
                  <a:lnTo>
                    <a:pt x="488198" y="235525"/>
                  </a:lnTo>
                  <a:lnTo>
                    <a:pt x="487209" y="234188"/>
                  </a:lnTo>
                  <a:lnTo>
                    <a:pt x="487515" y="232546"/>
                  </a:lnTo>
                  <a:lnTo>
                    <a:pt x="486933" y="228736"/>
                  </a:lnTo>
                  <a:lnTo>
                    <a:pt x="487812" y="227553"/>
                  </a:lnTo>
                  <a:lnTo>
                    <a:pt x="488775" y="226788"/>
                  </a:lnTo>
                  <a:lnTo>
                    <a:pt x="488911" y="226392"/>
                  </a:lnTo>
                  <a:lnTo>
                    <a:pt x="489487" y="225802"/>
                  </a:lnTo>
                  <a:lnTo>
                    <a:pt x="489649" y="225686"/>
                  </a:lnTo>
                  <a:lnTo>
                    <a:pt x="491171" y="226176"/>
                  </a:lnTo>
                  <a:lnTo>
                    <a:pt x="491696" y="227385"/>
                  </a:lnTo>
                  <a:lnTo>
                    <a:pt x="491963" y="227677"/>
                  </a:lnTo>
                  <a:lnTo>
                    <a:pt x="492734" y="227718"/>
                  </a:lnTo>
                  <a:lnTo>
                    <a:pt x="493050" y="227597"/>
                  </a:lnTo>
                  <a:lnTo>
                    <a:pt x="493288" y="227251"/>
                  </a:lnTo>
                  <a:lnTo>
                    <a:pt x="493213" y="227046"/>
                  </a:lnTo>
                  <a:lnTo>
                    <a:pt x="493202" y="226912"/>
                  </a:lnTo>
                  <a:lnTo>
                    <a:pt x="493226" y="226607"/>
                  </a:lnTo>
                  <a:lnTo>
                    <a:pt x="493185" y="226312"/>
                  </a:lnTo>
                  <a:lnTo>
                    <a:pt x="496212" y="227531"/>
                  </a:lnTo>
                  <a:lnTo>
                    <a:pt x="496406" y="227445"/>
                  </a:lnTo>
                  <a:lnTo>
                    <a:pt x="496871" y="227359"/>
                  </a:lnTo>
                  <a:lnTo>
                    <a:pt x="497009" y="227321"/>
                  </a:lnTo>
                  <a:lnTo>
                    <a:pt x="497147" y="227259"/>
                  </a:lnTo>
                  <a:lnTo>
                    <a:pt x="498116" y="226596"/>
                  </a:lnTo>
                  <a:lnTo>
                    <a:pt x="498232" y="225920"/>
                  </a:lnTo>
                  <a:lnTo>
                    <a:pt x="498535" y="225763"/>
                  </a:lnTo>
                  <a:lnTo>
                    <a:pt x="498674" y="225777"/>
                  </a:lnTo>
                  <a:lnTo>
                    <a:pt x="499041" y="225789"/>
                  </a:lnTo>
                  <a:lnTo>
                    <a:pt x="499448" y="225674"/>
                  </a:lnTo>
                  <a:lnTo>
                    <a:pt x="499554" y="224493"/>
                  </a:lnTo>
                  <a:lnTo>
                    <a:pt x="500067" y="223693"/>
                  </a:lnTo>
                  <a:lnTo>
                    <a:pt x="500143" y="223543"/>
                  </a:lnTo>
                  <a:lnTo>
                    <a:pt x="500965" y="223476"/>
                  </a:lnTo>
                  <a:lnTo>
                    <a:pt x="501533" y="223098"/>
                  </a:lnTo>
                  <a:lnTo>
                    <a:pt x="501683" y="223047"/>
                  </a:lnTo>
                  <a:lnTo>
                    <a:pt x="501855" y="223041"/>
                  </a:lnTo>
                  <a:lnTo>
                    <a:pt x="502197" y="222924"/>
                  </a:lnTo>
                  <a:lnTo>
                    <a:pt x="503395" y="221471"/>
                  </a:lnTo>
                  <a:lnTo>
                    <a:pt x="503368" y="220965"/>
                  </a:lnTo>
                  <a:lnTo>
                    <a:pt x="503370" y="220779"/>
                  </a:lnTo>
                  <a:lnTo>
                    <a:pt x="504546" y="220832"/>
                  </a:lnTo>
                  <a:lnTo>
                    <a:pt x="505154" y="220413"/>
                  </a:lnTo>
                  <a:lnTo>
                    <a:pt x="505313" y="220266"/>
                  </a:lnTo>
                  <a:lnTo>
                    <a:pt x="507343" y="221116"/>
                  </a:lnTo>
                  <a:lnTo>
                    <a:pt x="508755" y="220784"/>
                  </a:lnTo>
                  <a:lnTo>
                    <a:pt x="509817" y="221072"/>
                  </a:lnTo>
                  <a:lnTo>
                    <a:pt x="510196" y="220945"/>
                  </a:lnTo>
                  <a:lnTo>
                    <a:pt x="510578" y="220927"/>
                  </a:lnTo>
                  <a:lnTo>
                    <a:pt x="510885" y="220881"/>
                  </a:lnTo>
                  <a:lnTo>
                    <a:pt x="511244" y="220837"/>
                  </a:lnTo>
                  <a:lnTo>
                    <a:pt x="511554" y="220774"/>
                  </a:lnTo>
                  <a:lnTo>
                    <a:pt x="511842" y="220332"/>
                  </a:lnTo>
                  <a:lnTo>
                    <a:pt x="512038" y="220240"/>
                  </a:lnTo>
                  <a:lnTo>
                    <a:pt x="512438" y="220085"/>
                  </a:lnTo>
                  <a:lnTo>
                    <a:pt x="514409" y="220454"/>
                  </a:lnTo>
                  <a:lnTo>
                    <a:pt x="515721" y="220965"/>
                  </a:lnTo>
                  <a:lnTo>
                    <a:pt x="518234" y="219959"/>
                  </a:lnTo>
                  <a:lnTo>
                    <a:pt x="519941" y="220464"/>
                  </a:lnTo>
                  <a:lnTo>
                    <a:pt x="520420" y="220310"/>
                  </a:lnTo>
                  <a:lnTo>
                    <a:pt x="520566" y="220320"/>
                  </a:lnTo>
                  <a:lnTo>
                    <a:pt x="521061" y="220616"/>
                  </a:lnTo>
                  <a:lnTo>
                    <a:pt x="520901" y="220276"/>
                  </a:lnTo>
                  <a:lnTo>
                    <a:pt x="520789" y="219730"/>
                  </a:lnTo>
                  <a:lnTo>
                    <a:pt x="520864" y="218886"/>
                  </a:lnTo>
                  <a:lnTo>
                    <a:pt x="521693" y="218810"/>
                  </a:lnTo>
                  <a:lnTo>
                    <a:pt x="522576" y="219184"/>
                  </a:lnTo>
                  <a:lnTo>
                    <a:pt x="522797" y="219050"/>
                  </a:lnTo>
                  <a:lnTo>
                    <a:pt x="523283" y="219072"/>
                  </a:lnTo>
                  <a:lnTo>
                    <a:pt x="523470" y="219137"/>
                  </a:lnTo>
                  <a:lnTo>
                    <a:pt x="523899" y="216971"/>
                  </a:lnTo>
                  <a:lnTo>
                    <a:pt x="523304" y="216117"/>
                  </a:lnTo>
                  <a:lnTo>
                    <a:pt x="524371" y="214893"/>
                  </a:lnTo>
                  <a:lnTo>
                    <a:pt x="523541" y="213553"/>
                  </a:lnTo>
                  <a:lnTo>
                    <a:pt x="525903" y="211890"/>
                  </a:lnTo>
                  <a:lnTo>
                    <a:pt x="526232" y="211171"/>
                  </a:lnTo>
                  <a:lnTo>
                    <a:pt x="526773" y="210908"/>
                  </a:lnTo>
                  <a:lnTo>
                    <a:pt x="526802" y="210593"/>
                  </a:lnTo>
                  <a:lnTo>
                    <a:pt x="527394" y="209887"/>
                  </a:lnTo>
                  <a:lnTo>
                    <a:pt x="527762" y="209862"/>
                  </a:lnTo>
                  <a:lnTo>
                    <a:pt x="527917" y="209891"/>
                  </a:lnTo>
                  <a:lnTo>
                    <a:pt x="528147" y="209835"/>
                  </a:lnTo>
                  <a:lnTo>
                    <a:pt x="528216" y="209315"/>
                  </a:lnTo>
                  <a:lnTo>
                    <a:pt x="528566" y="209267"/>
                  </a:lnTo>
                  <a:lnTo>
                    <a:pt x="528905" y="208704"/>
                  </a:lnTo>
                  <a:lnTo>
                    <a:pt x="529074" y="208516"/>
                  </a:lnTo>
                  <a:lnTo>
                    <a:pt x="529264" y="209399"/>
                  </a:lnTo>
                  <a:lnTo>
                    <a:pt x="529684" y="209518"/>
                  </a:lnTo>
                  <a:lnTo>
                    <a:pt x="529986" y="209528"/>
                  </a:lnTo>
                  <a:lnTo>
                    <a:pt x="530077" y="209249"/>
                  </a:lnTo>
                  <a:lnTo>
                    <a:pt x="530279" y="208993"/>
                  </a:lnTo>
                  <a:lnTo>
                    <a:pt x="530420" y="208924"/>
                  </a:lnTo>
                  <a:lnTo>
                    <a:pt x="530660" y="208531"/>
                  </a:lnTo>
                  <a:lnTo>
                    <a:pt x="530950" y="208386"/>
                  </a:lnTo>
                  <a:lnTo>
                    <a:pt x="531334" y="208402"/>
                  </a:lnTo>
                  <a:lnTo>
                    <a:pt x="531355" y="208104"/>
                  </a:lnTo>
                  <a:lnTo>
                    <a:pt x="531670" y="207462"/>
                  </a:lnTo>
                  <a:lnTo>
                    <a:pt x="532305" y="207483"/>
                  </a:lnTo>
                  <a:lnTo>
                    <a:pt x="532293" y="207802"/>
                  </a:lnTo>
                  <a:lnTo>
                    <a:pt x="532716" y="208210"/>
                  </a:lnTo>
                  <a:lnTo>
                    <a:pt x="533012" y="207968"/>
                  </a:lnTo>
                  <a:lnTo>
                    <a:pt x="533379" y="207292"/>
                  </a:lnTo>
                  <a:lnTo>
                    <a:pt x="533488" y="207143"/>
                  </a:lnTo>
                  <a:lnTo>
                    <a:pt x="534829" y="207412"/>
                  </a:lnTo>
                  <a:lnTo>
                    <a:pt x="536267" y="208213"/>
                  </a:lnTo>
                  <a:lnTo>
                    <a:pt x="537634" y="209740"/>
                  </a:lnTo>
                  <a:lnTo>
                    <a:pt x="537124" y="211592"/>
                  </a:lnTo>
                  <a:lnTo>
                    <a:pt x="538731" y="213276"/>
                  </a:lnTo>
                  <a:lnTo>
                    <a:pt x="538835" y="217185"/>
                  </a:lnTo>
                  <a:lnTo>
                    <a:pt x="538217" y="219554"/>
                  </a:lnTo>
                  <a:lnTo>
                    <a:pt x="539206" y="222158"/>
                  </a:lnTo>
                  <a:lnTo>
                    <a:pt x="540693" y="222836"/>
                  </a:lnTo>
                  <a:lnTo>
                    <a:pt x="540934" y="223659"/>
                  </a:lnTo>
                  <a:lnTo>
                    <a:pt x="541930" y="224287"/>
                  </a:lnTo>
                  <a:lnTo>
                    <a:pt x="542441" y="224132"/>
                  </a:lnTo>
                  <a:lnTo>
                    <a:pt x="542640" y="224308"/>
                  </a:lnTo>
                  <a:lnTo>
                    <a:pt x="542845" y="223974"/>
                  </a:lnTo>
                  <a:lnTo>
                    <a:pt x="542881" y="223824"/>
                  </a:lnTo>
                  <a:lnTo>
                    <a:pt x="543079" y="223700"/>
                  </a:lnTo>
                  <a:lnTo>
                    <a:pt x="543283" y="223758"/>
                  </a:lnTo>
                  <a:lnTo>
                    <a:pt x="543421" y="223641"/>
                  </a:lnTo>
                  <a:lnTo>
                    <a:pt x="543737" y="223642"/>
                  </a:lnTo>
                  <a:lnTo>
                    <a:pt x="544728" y="222763"/>
                  </a:lnTo>
                  <a:lnTo>
                    <a:pt x="544689" y="221204"/>
                  </a:lnTo>
                  <a:lnTo>
                    <a:pt x="545142" y="220667"/>
                  </a:lnTo>
                  <a:lnTo>
                    <a:pt x="545077" y="220480"/>
                  </a:lnTo>
                  <a:lnTo>
                    <a:pt x="545765" y="220577"/>
                  </a:lnTo>
                  <a:lnTo>
                    <a:pt x="546529" y="220409"/>
                  </a:lnTo>
                  <a:lnTo>
                    <a:pt x="546728" y="220446"/>
                  </a:lnTo>
                  <a:lnTo>
                    <a:pt x="547556" y="219154"/>
                  </a:lnTo>
                  <a:lnTo>
                    <a:pt x="547494" y="217127"/>
                  </a:lnTo>
                  <a:lnTo>
                    <a:pt x="548079" y="216814"/>
                  </a:lnTo>
                  <a:lnTo>
                    <a:pt x="549017" y="215665"/>
                  </a:lnTo>
                  <a:lnTo>
                    <a:pt x="549482" y="215776"/>
                  </a:lnTo>
                  <a:lnTo>
                    <a:pt x="549820" y="215409"/>
                  </a:lnTo>
                  <a:lnTo>
                    <a:pt x="549855" y="214843"/>
                  </a:lnTo>
                  <a:lnTo>
                    <a:pt x="550453" y="214692"/>
                  </a:lnTo>
                  <a:lnTo>
                    <a:pt x="550776" y="214506"/>
                  </a:lnTo>
                  <a:lnTo>
                    <a:pt x="550803" y="214290"/>
                  </a:lnTo>
                  <a:lnTo>
                    <a:pt x="550981" y="214194"/>
                  </a:lnTo>
                  <a:lnTo>
                    <a:pt x="551626" y="214569"/>
                  </a:lnTo>
                  <a:lnTo>
                    <a:pt x="552984" y="214904"/>
                  </a:lnTo>
                  <a:lnTo>
                    <a:pt x="553403" y="214550"/>
                  </a:lnTo>
                  <a:lnTo>
                    <a:pt x="553885" y="214332"/>
                  </a:lnTo>
                  <a:lnTo>
                    <a:pt x="554096" y="214253"/>
                  </a:lnTo>
                  <a:lnTo>
                    <a:pt x="554226" y="214279"/>
                  </a:lnTo>
                  <a:lnTo>
                    <a:pt x="555325" y="212441"/>
                  </a:lnTo>
                  <a:lnTo>
                    <a:pt x="555156" y="211225"/>
                  </a:lnTo>
                  <a:lnTo>
                    <a:pt x="557405" y="209356"/>
                  </a:lnTo>
                  <a:lnTo>
                    <a:pt x="557494" y="207437"/>
                  </a:lnTo>
                  <a:lnTo>
                    <a:pt x="558159" y="206054"/>
                  </a:lnTo>
                  <a:lnTo>
                    <a:pt x="559197" y="205800"/>
                  </a:lnTo>
                  <a:lnTo>
                    <a:pt x="559441" y="205449"/>
                  </a:lnTo>
                  <a:lnTo>
                    <a:pt x="559783" y="205302"/>
                  </a:lnTo>
                  <a:lnTo>
                    <a:pt x="559792" y="205107"/>
                  </a:lnTo>
                  <a:lnTo>
                    <a:pt x="561138" y="205703"/>
                  </a:lnTo>
                  <a:lnTo>
                    <a:pt x="560654" y="207441"/>
                  </a:lnTo>
                  <a:lnTo>
                    <a:pt x="561240" y="208307"/>
                  </a:lnTo>
                  <a:lnTo>
                    <a:pt x="560958" y="210093"/>
                  </a:lnTo>
                  <a:lnTo>
                    <a:pt x="559402" y="212807"/>
                  </a:lnTo>
                  <a:lnTo>
                    <a:pt x="559394" y="214395"/>
                  </a:lnTo>
                  <a:lnTo>
                    <a:pt x="560496" y="214899"/>
                  </a:lnTo>
                  <a:lnTo>
                    <a:pt x="562265" y="218010"/>
                  </a:lnTo>
                  <a:lnTo>
                    <a:pt x="561166" y="219353"/>
                  </a:lnTo>
                  <a:lnTo>
                    <a:pt x="561614" y="221319"/>
                  </a:lnTo>
                  <a:lnTo>
                    <a:pt x="562462" y="222603"/>
                  </a:lnTo>
                  <a:lnTo>
                    <a:pt x="560939" y="223601"/>
                  </a:lnTo>
                  <a:lnTo>
                    <a:pt x="562155" y="225853"/>
                  </a:lnTo>
                  <a:lnTo>
                    <a:pt x="562038" y="229044"/>
                  </a:lnTo>
                  <a:lnTo>
                    <a:pt x="562814" y="230324"/>
                  </a:lnTo>
                  <a:lnTo>
                    <a:pt x="564847" y="232341"/>
                  </a:lnTo>
                  <a:lnTo>
                    <a:pt x="563928" y="234711"/>
                  </a:lnTo>
                  <a:lnTo>
                    <a:pt x="562986" y="236009"/>
                  </a:lnTo>
                  <a:lnTo>
                    <a:pt x="563344" y="238603"/>
                  </a:lnTo>
                  <a:lnTo>
                    <a:pt x="564166" y="240501"/>
                  </a:lnTo>
                  <a:lnTo>
                    <a:pt x="565729" y="241060"/>
                  </a:lnTo>
                  <a:lnTo>
                    <a:pt x="566336" y="240670"/>
                  </a:lnTo>
                  <a:lnTo>
                    <a:pt x="566669" y="240996"/>
                  </a:lnTo>
                  <a:lnTo>
                    <a:pt x="566977" y="240919"/>
                  </a:lnTo>
                  <a:lnTo>
                    <a:pt x="567083" y="240694"/>
                  </a:lnTo>
                  <a:lnTo>
                    <a:pt x="567689" y="240232"/>
                  </a:lnTo>
                  <a:lnTo>
                    <a:pt x="567828" y="240139"/>
                  </a:lnTo>
                  <a:lnTo>
                    <a:pt x="568157" y="240079"/>
                  </a:lnTo>
                  <a:lnTo>
                    <a:pt x="569180" y="240295"/>
                  </a:lnTo>
                  <a:lnTo>
                    <a:pt x="569910" y="241876"/>
                  </a:lnTo>
                  <a:lnTo>
                    <a:pt x="572434" y="242626"/>
                  </a:lnTo>
                  <a:lnTo>
                    <a:pt x="576016" y="243211"/>
                  </a:lnTo>
                  <a:lnTo>
                    <a:pt x="577840" y="242999"/>
                  </a:lnTo>
                  <a:lnTo>
                    <a:pt x="578234" y="244197"/>
                  </a:lnTo>
                  <a:lnTo>
                    <a:pt x="577760" y="246042"/>
                  </a:lnTo>
                  <a:lnTo>
                    <a:pt x="580474" y="246598"/>
                  </a:lnTo>
                  <a:lnTo>
                    <a:pt x="580873" y="248042"/>
                  </a:lnTo>
                  <a:lnTo>
                    <a:pt x="582641" y="247974"/>
                  </a:lnTo>
                  <a:lnTo>
                    <a:pt x="584470" y="248691"/>
                  </a:lnTo>
                  <a:lnTo>
                    <a:pt x="584963" y="250015"/>
                  </a:lnTo>
                  <a:lnTo>
                    <a:pt x="586483" y="250268"/>
                  </a:lnTo>
                  <a:lnTo>
                    <a:pt x="588909" y="252859"/>
                  </a:lnTo>
                  <a:lnTo>
                    <a:pt x="590606" y="253742"/>
                  </a:lnTo>
                  <a:lnTo>
                    <a:pt x="591778" y="257605"/>
                  </a:lnTo>
                  <a:lnTo>
                    <a:pt x="593075" y="259464"/>
                  </a:lnTo>
                  <a:lnTo>
                    <a:pt x="595050" y="259851"/>
                  </a:lnTo>
                  <a:lnTo>
                    <a:pt x="595509" y="259760"/>
                  </a:lnTo>
                  <a:lnTo>
                    <a:pt x="595775" y="259659"/>
                  </a:lnTo>
                  <a:lnTo>
                    <a:pt x="596020" y="259774"/>
                  </a:lnTo>
                  <a:lnTo>
                    <a:pt x="596914" y="257929"/>
                  </a:lnTo>
                  <a:lnTo>
                    <a:pt x="598456" y="256036"/>
                  </a:lnTo>
                  <a:lnTo>
                    <a:pt x="599104" y="256076"/>
                  </a:lnTo>
                  <a:lnTo>
                    <a:pt x="599739" y="255151"/>
                  </a:lnTo>
                  <a:lnTo>
                    <a:pt x="599906" y="255113"/>
                  </a:lnTo>
                  <a:lnTo>
                    <a:pt x="600539" y="254759"/>
                  </a:lnTo>
                  <a:lnTo>
                    <a:pt x="600880" y="254635"/>
                  </a:lnTo>
                  <a:lnTo>
                    <a:pt x="601033" y="254558"/>
                  </a:lnTo>
                  <a:lnTo>
                    <a:pt x="601848" y="253794"/>
                  </a:lnTo>
                  <a:lnTo>
                    <a:pt x="602045" y="253334"/>
                  </a:lnTo>
                  <a:lnTo>
                    <a:pt x="603670" y="253237"/>
                  </a:lnTo>
                  <a:lnTo>
                    <a:pt x="605014" y="254763"/>
                  </a:lnTo>
                  <a:lnTo>
                    <a:pt x="606318" y="255532"/>
                  </a:lnTo>
                  <a:lnTo>
                    <a:pt x="607826" y="257729"/>
                  </a:lnTo>
                  <a:lnTo>
                    <a:pt x="609680" y="258621"/>
                  </a:lnTo>
                  <a:lnTo>
                    <a:pt x="610020" y="259875"/>
                  </a:lnTo>
                  <a:lnTo>
                    <a:pt x="611114" y="260566"/>
                  </a:lnTo>
                  <a:lnTo>
                    <a:pt x="611413" y="260180"/>
                  </a:lnTo>
                  <a:lnTo>
                    <a:pt x="611793" y="260333"/>
                  </a:lnTo>
                  <a:lnTo>
                    <a:pt x="611927" y="260164"/>
                  </a:lnTo>
                  <a:lnTo>
                    <a:pt x="612118" y="260157"/>
                  </a:lnTo>
                  <a:lnTo>
                    <a:pt x="613045" y="259224"/>
                  </a:lnTo>
                  <a:lnTo>
                    <a:pt x="613140" y="259002"/>
                  </a:lnTo>
                  <a:lnTo>
                    <a:pt x="613617" y="258822"/>
                  </a:lnTo>
                  <a:lnTo>
                    <a:pt x="614474" y="259240"/>
                  </a:lnTo>
                  <a:lnTo>
                    <a:pt x="614595" y="259111"/>
                  </a:lnTo>
                  <a:lnTo>
                    <a:pt x="614897" y="259072"/>
                  </a:lnTo>
                  <a:lnTo>
                    <a:pt x="615040" y="258671"/>
                  </a:lnTo>
                  <a:lnTo>
                    <a:pt x="615174" y="258000"/>
                  </a:lnTo>
                  <a:lnTo>
                    <a:pt x="616197" y="257728"/>
                  </a:lnTo>
                  <a:lnTo>
                    <a:pt x="616699" y="257736"/>
                  </a:lnTo>
                  <a:lnTo>
                    <a:pt x="617086" y="257249"/>
                  </a:lnTo>
                  <a:lnTo>
                    <a:pt x="616993" y="256582"/>
                  </a:lnTo>
                  <a:lnTo>
                    <a:pt x="617118" y="256142"/>
                  </a:lnTo>
                  <a:lnTo>
                    <a:pt x="619302" y="256782"/>
                  </a:lnTo>
                  <a:lnTo>
                    <a:pt x="620237" y="256838"/>
                  </a:lnTo>
                  <a:lnTo>
                    <a:pt x="620595" y="256753"/>
                  </a:lnTo>
                  <a:lnTo>
                    <a:pt x="620762" y="256715"/>
                  </a:lnTo>
                  <a:lnTo>
                    <a:pt x="621636" y="255835"/>
                  </a:lnTo>
                  <a:lnTo>
                    <a:pt x="621060" y="254519"/>
                  </a:lnTo>
                  <a:lnTo>
                    <a:pt x="621528" y="253812"/>
                  </a:lnTo>
                  <a:lnTo>
                    <a:pt x="622504" y="254124"/>
                  </a:lnTo>
                  <a:lnTo>
                    <a:pt x="621979" y="257787"/>
                  </a:lnTo>
                  <a:lnTo>
                    <a:pt x="621060" y="258835"/>
                  </a:lnTo>
                  <a:lnTo>
                    <a:pt x="621343" y="260788"/>
                  </a:lnTo>
                  <a:lnTo>
                    <a:pt x="622150" y="261297"/>
                  </a:lnTo>
                  <a:lnTo>
                    <a:pt x="622170" y="263493"/>
                  </a:lnTo>
                  <a:lnTo>
                    <a:pt x="621223" y="264518"/>
                  </a:lnTo>
                  <a:lnTo>
                    <a:pt x="619994" y="264769"/>
                  </a:lnTo>
                  <a:lnTo>
                    <a:pt x="619002" y="268873"/>
                  </a:lnTo>
                  <a:lnTo>
                    <a:pt x="619251" y="271942"/>
                  </a:lnTo>
                  <a:lnTo>
                    <a:pt x="618473" y="272708"/>
                  </a:lnTo>
                  <a:lnTo>
                    <a:pt x="618373" y="274725"/>
                  </a:lnTo>
                  <a:lnTo>
                    <a:pt x="615217" y="277195"/>
                  </a:lnTo>
                  <a:lnTo>
                    <a:pt x="614847" y="279911"/>
                  </a:lnTo>
                  <a:lnTo>
                    <a:pt x="616040" y="281218"/>
                  </a:lnTo>
                  <a:lnTo>
                    <a:pt x="615426" y="283266"/>
                  </a:lnTo>
                  <a:lnTo>
                    <a:pt x="616013" y="285113"/>
                  </a:lnTo>
                  <a:lnTo>
                    <a:pt x="614555" y="287419"/>
                  </a:lnTo>
                  <a:lnTo>
                    <a:pt x="613107" y="288289"/>
                  </a:lnTo>
                  <a:lnTo>
                    <a:pt x="612267" y="291398"/>
                  </a:lnTo>
                  <a:lnTo>
                    <a:pt x="609694" y="292055"/>
                  </a:lnTo>
                  <a:lnTo>
                    <a:pt x="609993" y="293465"/>
                  </a:lnTo>
                  <a:lnTo>
                    <a:pt x="609273" y="294096"/>
                  </a:lnTo>
                  <a:lnTo>
                    <a:pt x="608539" y="296150"/>
                  </a:lnTo>
                  <a:lnTo>
                    <a:pt x="609562" y="297366"/>
                  </a:lnTo>
                  <a:lnTo>
                    <a:pt x="609236" y="298596"/>
                  </a:lnTo>
                  <a:lnTo>
                    <a:pt x="610325" y="300948"/>
                  </a:lnTo>
                  <a:lnTo>
                    <a:pt x="611445" y="300758"/>
                  </a:lnTo>
                  <a:lnTo>
                    <a:pt x="611226" y="303244"/>
                  </a:lnTo>
                  <a:lnTo>
                    <a:pt x="609433" y="305413"/>
                  </a:lnTo>
                  <a:lnTo>
                    <a:pt x="607828" y="305353"/>
                  </a:lnTo>
                  <a:lnTo>
                    <a:pt x="606558" y="304483"/>
                  </a:lnTo>
                  <a:lnTo>
                    <a:pt x="605953" y="305176"/>
                  </a:lnTo>
                  <a:lnTo>
                    <a:pt x="604123" y="304271"/>
                  </a:lnTo>
                  <a:lnTo>
                    <a:pt x="603093" y="305666"/>
                  </a:lnTo>
                  <a:lnTo>
                    <a:pt x="603543" y="307224"/>
                  </a:lnTo>
                  <a:lnTo>
                    <a:pt x="604379" y="308064"/>
                  </a:lnTo>
                  <a:lnTo>
                    <a:pt x="604730" y="310014"/>
                  </a:lnTo>
                  <a:lnTo>
                    <a:pt x="603023" y="309910"/>
                  </a:lnTo>
                  <a:lnTo>
                    <a:pt x="600743" y="310460"/>
                  </a:lnTo>
                  <a:lnTo>
                    <a:pt x="598695" y="308785"/>
                  </a:lnTo>
                  <a:lnTo>
                    <a:pt x="596381" y="309303"/>
                  </a:lnTo>
                  <a:lnTo>
                    <a:pt x="596067" y="310304"/>
                  </a:lnTo>
                  <a:lnTo>
                    <a:pt x="594951" y="310872"/>
                  </a:lnTo>
                  <a:lnTo>
                    <a:pt x="593982" y="309843"/>
                  </a:lnTo>
                  <a:lnTo>
                    <a:pt x="592962" y="310067"/>
                  </a:lnTo>
                  <a:lnTo>
                    <a:pt x="591990" y="308416"/>
                  </a:lnTo>
                  <a:lnTo>
                    <a:pt x="589226" y="308563"/>
                  </a:lnTo>
                  <a:lnTo>
                    <a:pt x="588103" y="309718"/>
                  </a:lnTo>
                  <a:lnTo>
                    <a:pt x="588056" y="311871"/>
                  </a:lnTo>
                  <a:lnTo>
                    <a:pt x="586177" y="311538"/>
                  </a:lnTo>
                  <a:lnTo>
                    <a:pt x="584706" y="312587"/>
                  </a:lnTo>
                  <a:lnTo>
                    <a:pt x="583272" y="311465"/>
                  </a:lnTo>
                  <a:lnTo>
                    <a:pt x="580479" y="311334"/>
                  </a:lnTo>
                  <a:lnTo>
                    <a:pt x="579178" y="312527"/>
                  </a:lnTo>
                  <a:lnTo>
                    <a:pt x="578425" y="312384"/>
                  </a:lnTo>
                  <a:lnTo>
                    <a:pt x="576471" y="313793"/>
                  </a:lnTo>
                  <a:lnTo>
                    <a:pt x="573942" y="314102"/>
                  </a:lnTo>
                  <a:lnTo>
                    <a:pt x="571927" y="316604"/>
                  </a:lnTo>
                  <a:lnTo>
                    <a:pt x="570265" y="316948"/>
                  </a:lnTo>
                  <a:lnTo>
                    <a:pt x="569394" y="317689"/>
                  </a:lnTo>
                  <a:lnTo>
                    <a:pt x="567622" y="317934"/>
                  </a:lnTo>
                  <a:lnTo>
                    <a:pt x="567491" y="318806"/>
                  </a:lnTo>
                  <a:lnTo>
                    <a:pt x="565586" y="319740"/>
                  </a:lnTo>
                  <a:lnTo>
                    <a:pt x="565223" y="321451"/>
                  </a:lnTo>
                  <a:lnTo>
                    <a:pt x="563924" y="321951"/>
                  </a:lnTo>
                  <a:lnTo>
                    <a:pt x="564977" y="323645"/>
                  </a:lnTo>
                  <a:lnTo>
                    <a:pt x="566912" y="323896"/>
                  </a:lnTo>
                  <a:lnTo>
                    <a:pt x="567623" y="325287"/>
                  </a:lnTo>
                  <a:lnTo>
                    <a:pt x="570834" y="324414"/>
                  </a:lnTo>
                  <a:lnTo>
                    <a:pt x="571663" y="323903"/>
                  </a:lnTo>
                  <a:lnTo>
                    <a:pt x="574306" y="325343"/>
                  </a:lnTo>
                  <a:lnTo>
                    <a:pt x="575429" y="326316"/>
                  </a:lnTo>
                  <a:lnTo>
                    <a:pt x="576454" y="329253"/>
                  </a:lnTo>
                  <a:lnTo>
                    <a:pt x="577722" y="330179"/>
                  </a:lnTo>
                  <a:lnTo>
                    <a:pt x="577775" y="331702"/>
                  </a:lnTo>
                  <a:lnTo>
                    <a:pt x="578476" y="332977"/>
                  </a:lnTo>
                  <a:lnTo>
                    <a:pt x="577768" y="335222"/>
                  </a:lnTo>
                  <a:lnTo>
                    <a:pt x="576305" y="336446"/>
                  </a:lnTo>
                  <a:lnTo>
                    <a:pt x="574343" y="336914"/>
                  </a:lnTo>
                  <a:lnTo>
                    <a:pt x="574730" y="338097"/>
                  </a:lnTo>
                  <a:lnTo>
                    <a:pt x="574124" y="339142"/>
                  </a:lnTo>
                  <a:lnTo>
                    <a:pt x="574039" y="341081"/>
                  </a:lnTo>
                  <a:lnTo>
                    <a:pt x="576253" y="342851"/>
                  </a:lnTo>
                  <a:lnTo>
                    <a:pt x="576371" y="346101"/>
                  </a:lnTo>
                  <a:lnTo>
                    <a:pt x="576982" y="347405"/>
                  </a:lnTo>
                  <a:lnTo>
                    <a:pt x="575043" y="347237"/>
                  </a:lnTo>
                  <a:lnTo>
                    <a:pt x="574602" y="345966"/>
                  </a:lnTo>
                  <a:lnTo>
                    <a:pt x="575351" y="342916"/>
                  </a:lnTo>
                  <a:lnTo>
                    <a:pt x="573604" y="341987"/>
                  </a:lnTo>
                  <a:lnTo>
                    <a:pt x="573423" y="339594"/>
                  </a:lnTo>
                  <a:lnTo>
                    <a:pt x="572096" y="337748"/>
                  </a:lnTo>
                  <a:lnTo>
                    <a:pt x="571114" y="333537"/>
                  </a:lnTo>
                  <a:lnTo>
                    <a:pt x="571674" y="332372"/>
                  </a:lnTo>
                  <a:lnTo>
                    <a:pt x="571277" y="330999"/>
                  </a:lnTo>
                  <a:lnTo>
                    <a:pt x="569556" y="330390"/>
                  </a:lnTo>
                  <a:lnTo>
                    <a:pt x="568672" y="330638"/>
                  </a:lnTo>
                  <a:lnTo>
                    <a:pt x="567500" y="332550"/>
                  </a:lnTo>
                  <a:lnTo>
                    <a:pt x="567198" y="333994"/>
                  </a:lnTo>
                  <a:lnTo>
                    <a:pt x="568279" y="335586"/>
                  </a:lnTo>
                  <a:lnTo>
                    <a:pt x="567254" y="337069"/>
                  </a:lnTo>
                  <a:lnTo>
                    <a:pt x="565639" y="337026"/>
                  </a:lnTo>
                  <a:lnTo>
                    <a:pt x="564887" y="335175"/>
                  </a:lnTo>
                  <a:lnTo>
                    <a:pt x="565042" y="334243"/>
                  </a:lnTo>
                  <a:lnTo>
                    <a:pt x="566366" y="332337"/>
                  </a:lnTo>
                  <a:lnTo>
                    <a:pt x="564690" y="331491"/>
                  </a:lnTo>
                  <a:lnTo>
                    <a:pt x="562575" y="332705"/>
                  </a:lnTo>
                  <a:lnTo>
                    <a:pt x="561618" y="330278"/>
                  </a:lnTo>
                  <a:lnTo>
                    <a:pt x="559078" y="328639"/>
                  </a:lnTo>
                  <a:lnTo>
                    <a:pt x="558127" y="327521"/>
                  </a:lnTo>
                  <a:lnTo>
                    <a:pt x="556289" y="323976"/>
                  </a:lnTo>
                  <a:lnTo>
                    <a:pt x="554499" y="323522"/>
                  </a:lnTo>
                  <a:lnTo>
                    <a:pt x="553198" y="320859"/>
                  </a:lnTo>
                  <a:lnTo>
                    <a:pt x="553731" y="319419"/>
                  </a:lnTo>
                  <a:lnTo>
                    <a:pt x="553314" y="317225"/>
                  </a:lnTo>
                  <a:lnTo>
                    <a:pt x="554229" y="310219"/>
                  </a:lnTo>
                  <a:lnTo>
                    <a:pt x="555184" y="309172"/>
                  </a:lnTo>
                  <a:lnTo>
                    <a:pt x="555473" y="307517"/>
                  </a:lnTo>
                  <a:lnTo>
                    <a:pt x="553957" y="306246"/>
                  </a:lnTo>
                  <a:lnTo>
                    <a:pt x="551123" y="306575"/>
                  </a:lnTo>
                  <a:lnTo>
                    <a:pt x="548595" y="305702"/>
                  </a:lnTo>
                  <a:lnTo>
                    <a:pt x="546363" y="306478"/>
                  </a:lnTo>
                  <a:lnTo>
                    <a:pt x="544185" y="304782"/>
                  </a:lnTo>
                  <a:lnTo>
                    <a:pt x="545821" y="303931"/>
                  </a:lnTo>
                  <a:lnTo>
                    <a:pt x="545384" y="302026"/>
                  </a:lnTo>
                  <a:lnTo>
                    <a:pt x="546878" y="300089"/>
                  </a:lnTo>
                  <a:lnTo>
                    <a:pt x="544589" y="298927"/>
                  </a:lnTo>
                  <a:lnTo>
                    <a:pt x="543480" y="299688"/>
                  </a:lnTo>
                  <a:lnTo>
                    <a:pt x="541884" y="300657"/>
                  </a:lnTo>
                  <a:lnTo>
                    <a:pt x="539369" y="300865"/>
                  </a:lnTo>
                  <a:lnTo>
                    <a:pt x="537765" y="299656"/>
                  </a:lnTo>
                  <a:lnTo>
                    <a:pt x="536224" y="300071"/>
                  </a:lnTo>
                  <a:lnTo>
                    <a:pt x="535177" y="299786"/>
                  </a:lnTo>
                  <a:lnTo>
                    <a:pt x="534679" y="297038"/>
                  </a:lnTo>
                  <a:lnTo>
                    <a:pt x="534197" y="296817"/>
                  </a:lnTo>
                  <a:lnTo>
                    <a:pt x="531017" y="297846"/>
                  </a:lnTo>
                  <a:lnTo>
                    <a:pt x="530554" y="299583"/>
                  </a:lnTo>
                  <a:lnTo>
                    <a:pt x="529212" y="300295"/>
                  </a:lnTo>
                  <a:lnTo>
                    <a:pt x="528382" y="302052"/>
                  </a:lnTo>
                  <a:lnTo>
                    <a:pt x="529576" y="304661"/>
                  </a:lnTo>
                  <a:lnTo>
                    <a:pt x="528071" y="304786"/>
                  </a:lnTo>
                  <a:lnTo>
                    <a:pt x="526886" y="310404"/>
                  </a:lnTo>
                  <a:lnTo>
                    <a:pt x="525807" y="311049"/>
                  </a:lnTo>
                  <a:lnTo>
                    <a:pt x="525230" y="314289"/>
                  </a:lnTo>
                  <a:lnTo>
                    <a:pt x="525477" y="315922"/>
                  </a:lnTo>
                  <a:lnTo>
                    <a:pt x="524681" y="317314"/>
                  </a:lnTo>
                  <a:lnTo>
                    <a:pt x="523706" y="318765"/>
                  </a:lnTo>
                  <a:lnTo>
                    <a:pt x="523557" y="320198"/>
                  </a:lnTo>
                  <a:lnTo>
                    <a:pt x="522450" y="322543"/>
                  </a:lnTo>
                  <a:lnTo>
                    <a:pt x="522756" y="323723"/>
                  </a:lnTo>
                  <a:lnTo>
                    <a:pt x="524554" y="325818"/>
                  </a:lnTo>
                  <a:lnTo>
                    <a:pt x="521873" y="328453"/>
                  </a:lnTo>
                  <a:lnTo>
                    <a:pt x="523005" y="329969"/>
                  </a:lnTo>
                  <a:lnTo>
                    <a:pt x="522425" y="331513"/>
                  </a:lnTo>
                  <a:lnTo>
                    <a:pt x="522135" y="334016"/>
                  </a:lnTo>
                  <a:lnTo>
                    <a:pt x="521286" y="334314"/>
                  </a:lnTo>
                  <a:lnTo>
                    <a:pt x="520929" y="336150"/>
                  </a:lnTo>
                  <a:lnTo>
                    <a:pt x="521522" y="337582"/>
                  </a:lnTo>
                  <a:lnTo>
                    <a:pt x="521036" y="339222"/>
                  </a:lnTo>
                  <a:lnTo>
                    <a:pt x="520854" y="341720"/>
                  </a:lnTo>
                  <a:lnTo>
                    <a:pt x="521446" y="344171"/>
                  </a:lnTo>
                  <a:lnTo>
                    <a:pt x="519706" y="347111"/>
                  </a:lnTo>
                  <a:lnTo>
                    <a:pt x="518614" y="347977"/>
                  </a:lnTo>
                  <a:lnTo>
                    <a:pt x="516641" y="347592"/>
                  </a:lnTo>
                  <a:lnTo>
                    <a:pt x="514725" y="347645"/>
                  </a:lnTo>
                  <a:lnTo>
                    <a:pt x="513475" y="345194"/>
                  </a:lnTo>
                  <a:lnTo>
                    <a:pt x="511109" y="346118"/>
                  </a:lnTo>
                  <a:lnTo>
                    <a:pt x="512631" y="346753"/>
                  </a:lnTo>
                  <a:lnTo>
                    <a:pt x="511725" y="349485"/>
                  </a:lnTo>
                  <a:lnTo>
                    <a:pt x="510919" y="349499"/>
                  </a:lnTo>
                  <a:lnTo>
                    <a:pt x="509666" y="351316"/>
                  </a:lnTo>
                  <a:lnTo>
                    <a:pt x="510488" y="352041"/>
                  </a:lnTo>
                  <a:lnTo>
                    <a:pt x="507917" y="353078"/>
                  </a:lnTo>
                  <a:lnTo>
                    <a:pt x="506863" y="351030"/>
                  </a:lnTo>
                  <a:lnTo>
                    <a:pt x="505382" y="349300"/>
                  </a:lnTo>
                  <a:lnTo>
                    <a:pt x="503475" y="348375"/>
                  </a:lnTo>
                  <a:lnTo>
                    <a:pt x="502377" y="346794"/>
                  </a:lnTo>
                  <a:lnTo>
                    <a:pt x="500691" y="347230"/>
                  </a:lnTo>
                  <a:lnTo>
                    <a:pt x="499068" y="346103"/>
                  </a:lnTo>
                  <a:lnTo>
                    <a:pt x="498537" y="347911"/>
                  </a:lnTo>
                  <a:lnTo>
                    <a:pt x="496973" y="348141"/>
                  </a:lnTo>
                  <a:lnTo>
                    <a:pt x="497204" y="345752"/>
                  </a:lnTo>
                  <a:lnTo>
                    <a:pt x="495977" y="345554"/>
                  </a:lnTo>
                  <a:lnTo>
                    <a:pt x="495332" y="346919"/>
                  </a:lnTo>
                  <a:lnTo>
                    <a:pt x="496357" y="348700"/>
                  </a:lnTo>
                  <a:lnTo>
                    <a:pt x="495231" y="349515"/>
                  </a:lnTo>
                  <a:lnTo>
                    <a:pt x="494596" y="347788"/>
                  </a:lnTo>
                  <a:lnTo>
                    <a:pt x="493372" y="348468"/>
                  </a:lnTo>
                  <a:lnTo>
                    <a:pt x="493147" y="350024"/>
                  </a:lnTo>
                  <a:lnTo>
                    <a:pt x="494166" y="351027"/>
                  </a:lnTo>
                  <a:lnTo>
                    <a:pt x="492224" y="352037"/>
                  </a:lnTo>
                  <a:lnTo>
                    <a:pt x="491007" y="351426"/>
                  </a:lnTo>
                  <a:lnTo>
                    <a:pt x="490471" y="352479"/>
                  </a:lnTo>
                  <a:lnTo>
                    <a:pt x="489025" y="352175"/>
                  </a:lnTo>
                  <a:lnTo>
                    <a:pt x="488163" y="354149"/>
                  </a:lnTo>
                  <a:lnTo>
                    <a:pt x="490034" y="355928"/>
                  </a:lnTo>
                  <a:lnTo>
                    <a:pt x="489807" y="357004"/>
                  </a:lnTo>
                  <a:lnTo>
                    <a:pt x="487293" y="356953"/>
                  </a:lnTo>
                  <a:lnTo>
                    <a:pt x="488772" y="358458"/>
                  </a:lnTo>
                  <a:lnTo>
                    <a:pt x="486717" y="359607"/>
                  </a:lnTo>
                  <a:lnTo>
                    <a:pt x="488157" y="360670"/>
                  </a:lnTo>
                  <a:lnTo>
                    <a:pt x="487176" y="362022"/>
                  </a:lnTo>
                  <a:lnTo>
                    <a:pt x="485077" y="362313"/>
                  </a:lnTo>
                  <a:lnTo>
                    <a:pt x="484980" y="364046"/>
                  </a:lnTo>
                  <a:lnTo>
                    <a:pt x="486761" y="364425"/>
                  </a:lnTo>
                  <a:lnTo>
                    <a:pt x="485647" y="367792"/>
                  </a:lnTo>
                  <a:lnTo>
                    <a:pt x="484015" y="368709"/>
                  </a:lnTo>
                  <a:lnTo>
                    <a:pt x="483612" y="370532"/>
                  </a:lnTo>
                  <a:lnTo>
                    <a:pt x="482176" y="370371"/>
                  </a:lnTo>
                  <a:lnTo>
                    <a:pt x="481855" y="371469"/>
                  </a:lnTo>
                  <a:lnTo>
                    <a:pt x="480604" y="372817"/>
                  </a:lnTo>
                  <a:lnTo>
                    <a:pt x="477009" y="372787"/>
                  </a:lnTo>
                  <a:lnTo>
                    <a:pt x="475984" y="373597"/>
                  </a:lnTo>
                  <a:lnTo>
                    <a:pt x="475827" y="375671"/>
                  </a:lnTo>
                  <a:lnTo>
                    <a:pt x="474489" y="376076"/>
                  </a:lnTo>
                  <a:lnTo>
                    <a:pt x="473919" y="376996"/>
                  </a:lnTo>
                  <a:lnTo>
                    <a:pt x="471467" y="376583"/>
                  </a:lnTo>
                  <a:lnTo>
                    <a:pt x="470407" y="377720"/>
                  </a:lnTo>
                  <a:lnTo>
                    <a:pt x="470862" y="380135"/>
                  </a:lnTo>
                  <a:lnTo>
                    <a:pt x="470465" y="382297"/>
                  </a:lnTo>
                  <a:lnTo>
                    <a:pt x="468860" y="383730"/>
                  </a:lnTo>
                  <a:lnTo>
                    <a:pt x="466774" y="383504"/>
                  </a:lnTo>
                  <a:lnTo>
                    <a:pt x="463027" y="382444"/>
                  </a:lnTo>
                  <a:lnTo>
                    <a:pt x="461491" y="381502"/>
                  </a:lnTo>
                  <a:lnTo>
                    <a:pt x="460132" y="381297"/>
                  </a:lnTo>
                  <a:lnTo>
                    <a:pt x="459119" y="382066"/>
                  </a:lnTo>
                  <a:lnTo>
                    <a:pt x="457261" y="380601"/>
                  </a:lnTo>
                  <a:lnTo>
                    <a:pt x="456467" y="380627"/>
                  </a:lnTo>
                  <a:lnTo>
                    <a:pt x="454160" y="383199"/>
                  </a:lnTo>
                  <a:lnTo>
                    <a:pt x="452718" y="383713"/>
                  </a:lnTo>
                  <a:lnTo>
                    <a:pt x="451351" y="383339"/>
                  </a:lnTo>
                  <a:lnTo>
                    <a:pt x="451102" y="382290"/>
                  </a:lnTo>
                  <a:lnTo>
                    <a:pt x="450038" y="381908"/>
                  </a:lnTo>
                  <a:lnTo>
                    <a:pt x="448030" y="382349"/>
                  </a:lnTo>
                  <a:lnTo>
                    <a:pt x="447505" y="384312"/>
                  </a:lnTo>
                  <a:lnTo>
                    <a:pt x="445624" y="385255"/>
                  </a:lnTo>
                  <a:lnTo>
                    <a:pt x="440949" y="384800"/>
                  </a:lnTo>
                  <a:lnTo>
                    <a:pt x="438426" y="383343"/>
                  </a:lnTo>
                  <a:lnTo>
                    <a:pt x="437293" y="382982"/>
                  </a:lnTo>
                  <a:lnTo>
                    <a:pt x="435086" y="383335"/>
                  </a:lnTo>
                  <a:lnTo>
                    <a:pt x="427686" y="382675"/>
                  </a:lnTo>
                  <a:lnTo>
                    <a:pt x="418567" y="382819"/>
                  </a:lnTo>
                  <a:lnTo>
                    <a:pt x="417319" y="383151"/>
                  </a:lnTo>
                  <a:lnTo>
                    <a:pt x="414814" y="383012"/>
                  </a:lnTo>
                  <a:lnTo>
                    <a:pt x="413127" y="383978"/>
                  </a:lnTo>
                  <a:lnTo>
                    <a:pt x="411175" y="384943"/>
                  </a:lnTo>
                  <a:lnTo>
                    <a:pt x="412022" y="386165"/>
                  </a:lnTo>
                  <a:lnTo>
                    <a:pt x="413771" y="387629"/>
                  </a:lnTo>
                  <a:lnTo>
                    <a:pt x="415889" y="389364"/>
                  </a:lnTo>
                  <a:lnTo>
                    <a:pt x="415693" y="391729"/>
                  </a:lnTo>
                  <a:lnTo>
                    <a:pt x="416404" y="393856"/>
                  </a:lnTo>
                  <a:lnTo>
                    <a:pt x="415655" y="398511"/>
                  </a:lnTo>
                  <a:lnTo>
                    <a:pt x="416228" y="401050"/>
                  </a:lnTo>
                  <a:lnTo>
                    <a:pt x="416204" y="402635"/>
                  </a:lnTo>
                  <a:lnTo>
                    <a:pt x="418477" y="403846"/>
                  </a:lnTo>
                  <a:lnTo>
                    <a:pt x="418462" y="406344"/>
                  </a:lnTo>
                  <a:lnTo>
                    <a:pt x="420056" y="409593"/>
                  </a:lnTo>
                  <a:lnTo>
                    <a:pt x="421219" y="409849"/>
                  </a:lnTo>
                  <a:lnTo>
                    <a:pt x="422364" y="411685"/>
                  </a:lnTo>
                  <a:lnTo>
                    <a:pt x="424324" y="412163"/>
                  </a:lnTo>
                  <a:lnTo>
                    <a:pt x="425732" y="412990"/>
                  </a:lnTo>
                  <a:lnTo>
                    <a:pt x="427096" y="416261"/>
                  </a:lnTo>
                  <a:lnTo>
                    <a:pt x="428552" y="416773"/>
                  </a:lnTo>
                  <a:lnTo>
                    <a:pt x="428680" y="419017"/>
                  </a:lnTo>
                  <a:lnTo>
                    <a:pt x="429414" y="420004"/>
                  </a:lnTo>
                  <a:lnTo>
                    <a:pt x="429409" y="421408"/>
                  </a:lnTo>
                  <a:lnTo>
                    <a:pt x="428061" y="422526"/>
                  </a:lnTo>
                  <a:lnTo>
                    <a:pt x="427239" y="425660"/>
                  </a:lnTo>
                  <a:lnTo>
                    <a:pt x="425822" y="427202"/>
                  </a:lnTo>
                  <a:lnTo>
                    <a:pt x="424624" y="427761"/>
                  </a:lnTo>
                  <a:lnTo>
                    <a:pt x="424658" y="429829"/>
                  </a:lnTo>
                  <a:lnTo>
                    <a:pt x="422171" y="435527"/>
                  </a:lnTo>
                  <a:lnTo>
                    <a:pt x="421167" y="435293"/>
                  </a:lnTo>
                  <a:lnTo>
                    <a:pt x="419965" y="436055"/>
                  </a:lnTo>
                  <a:lnTo>
                    <a:pt x="419338" y="437469"/>
                  </a:lnTo>
                  <a:lnTo>
                    <a:pt x="417433" y="437930"/>
                  </a:lnTo>
                  <a:lnTo>
                    <a:pt x="416332" y="439518"/>
                  </a:lnTo>
                  <a:lnTo>
                    <a:pt x="415193" y="437958"/>
                  </a:lnTo>
                  <a:lnTo>
                    <a:pt x="416128" y="437114"/>
                  </a:lnTo>
                  <a:lnTo>
                    <a:pt x="413231" y="436703"/>
                  </a:lnTo>
                  <a:lnTo>
                    <a:pt x="411605" y="437050"/>
                  </a:lnTo>
                  <a:lnTo>
                    <a:pt x="411644" y="435695"/>
                  </a:lnTo>
                  <a:lnTo>
                    <a:pt x="410150" y="435032"/>
                  </a:lnTo>
                  <a:lnTo>
                    <a:pt x="409940" y="433231"/>
                  </a:lnTo>
                  <a:lnTo>
                    <a:pt x="408974" y="432931"/>
                  </a:lnTo>
                  <a:lnTo>
                    <a:pt x="408537" y="434409"/>
                  </a:lnTo>
                  <a:lnTo>
                    <a:pt x="406949" y="433138"/>
                  </a:lnTo>
                  <a:lnTo>
                    <a:pt x="405852" y="433169"/>
                  </a:lnTo>
                  <a:lnTo>
                    <a:pt x="405236" y="432210"/>
                  </a:lnTo>
                  <a:lnTo>
                    <a:pt x="403364" y="433826"/>
                  </a:lnTo>
                  <a:lnTo>
                    <a:pt x="400779" y="433098"/>
                  </a:lnTo>
                  <a:lnTo>
                    <a:pt x="400648" y="436117"/>
                  </a:lnTo>
                  <a:lnTo>
                    <a:pt x="399613" y="434657"/>
                  </a:lnTo>
                  <a:lnTo>
                    <a:pt x="395867" y="434751"/>
                  </a:lnTo>
                  <a:lnTo>
                    <a:pt x="392448" y="434152"/>
                  </a:lnTo>
                  <a:lnTo>
                    <a:pt x="391281" y="434722"/>
                  </a:lnTo>
                  <a:lnTo>
                    <a:pt x="389215" y="434398"/>
                  </a:lnTo>
                  <a:lnTo>
                    <a:pt x="386718" y="435870"/>
                  </a:lnTo>
                  <a:lnTo>
                    <a:pt x="385579" y="435236"/>
                  </a:lnTo>
                  <a:lnTo>
                    <a:pt x="384349" y="433659"/>
                  </a:lnTo>
                  <a:lnTo>
                    <a:pt x="383011" y="434138"/>
                  </a:lnTo>
                  <a:lnTo>
                    <a:pt x="381228" y="433764"/>
                  </a:lnTo>
                  <a:lnTo>
                    <a:pt x="379895" y="432202"/>
                  </a:lnTo>
                  <a:lnTo>
                    <a:pt x="379828" y="429853"/>
                  </a:lnTo>
                  <a:lnTo>
                    <a:pt x="378623" y="430586"/>
                  </a:lnTo>
                  <a:lnTo>
                    <a:pt x="376782" y="429770"/>
                  </a:lnTo>
                  <a:lnTo>
                    <a:pt x="374702" y="429523"/>
                  </a:lnTo>
                  <a:lnTo>
                    <a:pt x="374193" y="431198"/>
                  </a:lnTo>
                  <a:lnTo>
                    <a:pt x="372285" y="430911"/>
                  </a:lnTo>
                  <a:lnTo>
                    <a:pt x="371458" y="431330"/>
                  </a:lnTo>
                  <a:lnTo>
                    <a:pt x="370736" y="429850"/>
                  </a:lnTo>
                  <a:lnTo>
                    <a:pt x="369760" y="429377"/>
                  </a:lnTo>
                  <a:lnTo>
                    <a:pt x="367793" y="429798"/>
                  </a:lnTo>
                  <a:lnTo>
                    <a:pt x="367208" y="430891"/>
                  </a:lnTo>
                  <a:lnTo>
                    <a:pt x="362576" y="428462"/>
                  </a:lnTo>
                  <a:lnTo>
                    <a:pt x="363227" y="427487"/>
                  </a:lnTo>
                  <a:lnTo>
                    <a:pt x="361752" y="426692"/>
                  </a:lnTo>
                  <a:lnTo>
                    <a:pt x="360777" y="427764"/>
                  </a:lnTo>
                  <a:lnTo>
                    <a:pt x="358650" y="426177"/>
                  </a:lnTo>
                  <a:lnTo>
                    <a:pt x="358372" y="425515"/>
                  </a:lnTo>
                  <a:lnTo>
                    <a:pt x="356625" y="425550"/>
                  </a:lnTo>
                  <a:lnTo>
                    <a:pt x="355783" y="424353"/>
                  </a:lnTo>
                  <a:lnTo>
                    <a:pt x="352398" y="424494"/>
                  </a:lnTo>
                  <a:lnTo>
                    <a:pt x="352848" y="422082"/>
                  </a:lnTo>
                  <a:lnTo>
                    <a:pt x="354079" y="421759"/>
                  </a:lnTo>
                  <a:lnTo>
                    <a:pt x="354676" y="420332"/>
                  </a:lnTo>
                  <a:lnTo>
                    <a:pt x="356102" y="419366"/>
                  </a:lnTo>
                  <a:lnTo>
                    <a:pt x="352790" y="419080"/>
                  </a:lnTo>
                  <a:lnTo>
                    <a:pt x="352797" y="417409"/>
                  </a:lnTo>
                  <a:lnTo>
                    <a:pt x="351521" y="417541"/>
                  </a:lnTo>
                  <a:lnTo>
                    <a:pt x="351337" y="415297"/>
                  </a:lnTo>
                  <a:lnTo>
                    <a:pt x="349654" y="415430"/>
                  </a:lnTo>
                  <a:lnTo>
                    <a:pt x="349323" y="414366"/>
                  </a:lnTo>
                  <a:lnTo>
                    <a:pt x="347076" y="412879"/>
                  </a:lnTo>
                  <a:lnTo>
                    <a:pt x="348330" y="410466"/>
                  </a:lnTo>
                  <a:lnTo>
                    <a:pt x="347902" y="406956"/>
                  </a:lnTo>
                  <a:lnTo>
                    <a:pt x="346199" y="407036"/>
                  </a:lnTo>
                  <a:lnTo>
                    <a:pt x="345061" y="406585"/>
                  </a:lnTo>
                  <a:lnTo>
                    <a:pt x="345250" y="405349"/>
                  </a:lnTo>
                  <a:lnTo>
                    <a:pt x="343717" y="405077"/>
                  </a:lnTo>
                  <a:lnTo>
                    <a:pt x="342772" y="404147"/>
                  </a:lnTo>
                  <a:lnTo>
                    <a:pt x="341025" y="404536"/>
                  </a:lnTo>
                  <a:lnTo>
                    <a:pt x="341641" y="401893"/>
                  </a:lnTo>
                  <a:lnTo>
                    <a:pt x="340264" y="401062"/>
                  </a:lnTo>
                  <a:lnTo>
                    <a:pt x="336609" y="403726"/>
                  </a:lnTo>
                  <a:lnTo>
                    <a:pt x="335413" y="405667"/>
                  </a:lnTo>
                  <a:lnTo>
                    <a:pt x="334663" y="408225"/>
                  </a:lnTo>
                  <a:lnTo>
                    <a:pt x="333548" y="407983"/>
                  </a:lnTo>
                  <a:lnTo>
                    <a:pt x="332408" y="406540"/>
                  </a:lnTo>
                  <a:lnTo>
                    <a:pt x="331562" y="408087"/>
                  </a:lnTo>
                  <a:lnTo>
                    <a:pt x="331802" y="410513"/>
                  </a:lnTo>
                  <a:lnTo>
                    <a:pt x="330697" y="411007"/>
                  </a:lnTo>
                  <a:lnTo>
                    <a:pt x="330233" y="409222"/>
                  </a:lnTo>
                  <a:lnTo>
                    <a:pt x="327844" y="406992"/>
                  </a:lnTo>
                  <a:lnTo>
                    <a:pt x="326419" y="406014"/>
                  </a:lnTo>
                  <a:lnTo>
                    <a:pt x="325139" y="406333"/>
                  </a:lnTo>
                  <a:lnTo>
                    <a:pt x="324480" y="407447"/>
                  </a:lnTo>
                  <a:lnTo>
                    <a:pt x="324928" y="408460"/>
                  </a:lnTo>
                  <a:lnTo>
                    <a:pt x="326915" y="409538"/>
                  </a:lnTo>
                  <a:lnTo>
                    <a:pt x="324601" y="412932"/>
                  </a:lnTo>
                  <a:lnTo>
                    <a:pt x="322403" y="414155"/>
                  </a:lnTo>
                  <a:lnTo>
                    <a:pt x="320566" y="412701"/>
                  </a:lnTo>
                  <a:lnTo>
                    <a:pt x="319335" y="414040"/>
                  </a:lnTo>
                  <a:lnTo>
                    <a:pt x="319274" y="415972"/>
                  </a:lnTo>
                  <a:lnTo>
                    <a:pt x="317005" y="417479"/>
                  </a:lnTo>
                  <a:lnTo>
                    <a:pt x="316619" y="418581"/>
                  </a:lnTo>
                  <a:lnTo>
                    <a:pt x="317700" y="421544"/>
                  </a:lnTo>
                  <a:lnTo>
                    <a:pt x="317756" y="422747"/>
                  </a:lnTo>
                  <a:lnTo>
                    <a:pt x="316445" y="42365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81698" y="3456723"/>
              <a:ext cx="361306" cy="333131"/>
            </a:xfrm>
            <a:custGeom>
              <a:avLst/>
              <a:pathLst>
                <a:path w="361306" h="333131">
                  <a:moveTo>
                    <a:pt x="229028" y="302298"/>
                  </a:moveTo>
                  <a:lnTo>
                    <a:pt x="226345" y="303053"/>
                  </a:lnTo>
                  <a:lnTo>
                    <a:pt x="224009" y="302464"/>
                  </a:lnTo>
                  <a:lnTo>
                    <a:pt x="221925" y="303982"/>
                  </a:lnTo>
                  <a:lnTo>
                    <a:pt x="219955" y="301721"/>
                  </a:lnTo>
                  <a:lnTo>
                    <a:pt x="218410" y="302322"/>
                  </a:lnTo>
                  <a:lnTo>
                    <a:pt x="215691" y="302556"/>
                  </a:lnTo>
                  <a:lnTo>
                    <a:pt x="215098" y="303730"/>
                  </a:lnTo>
                  <a:lnTo>
                    <a:pt x="213438" y="302509"/>
                  </a:lnTo>
                  <a:lnTo>
                    <a:pt x="211093" y="304005"/>
                  </a:lnTo>
                  <a:lnTo>
                    <a:pt x="209951" y="305338"/>
                  </a:lnTo>
                  <a:lnTo>
                    <a:pt x="208407" y="306914"/>
                  </a:lnTo>
                  <a:lnTo>
                    <a:pt x="206752" y="306555"/>
                  </a:lnTo>
                  <a:lnTo>
                    <a:pt x="206573" y="305432"/>
                  </a:lnTo>
                  <a:lnTo>
                    <a:pt x="204073" y="303188"/>
                  </a:lnTo>
                  <a:lnTo>
                    <a:pt x="202898" y="303417"/>
                  </a:lnTo>
                  <a:lnTo>
                    <a:pt x="201612" y="302830"/>
                  </a:lnTo>
                  <a:lnTo>
                    <a:pt x="199422" y="303406"/>
                  </a:lnTo>
                  <a:lnTo>
                    <a:pt x="198018" y="301863"/>
                  </a:lnTo>
                  <a:lnTo>
                    <a:pt x="196509" y="302171"/>
                  </a:lnTo>
                  <a:lnTo>
                    <a:pt x="193335" y="300458"/>
                  </a:lnTo>
                  <a:lnTo>
                    <a:pt x="192949" y="299237"/>
                  </a:lnTo>
                  <a:lnTo>
                    <a:pt x="194210" y="294953"/>
                  </a:lnTo>
                  <a:lnTo>
                    <a:pt x="193449" y="293465"/>
                  </a:lnTo>
                  <a:lnTo>
                    <a:pt x="192311" y="292581"/>
                  </a:lnTo>
                  <a:lnTo>
                    <a:pt x="192041" y="294980"/>
                  </a:lnTo>
                  <a:lnTo>
                    <a:pt x="188736" y="295412"/>
                  </a:lnTo>
                  <a:lnTo>
                    <a:pt x="186968" y="296359"/>
                  </a:lnTo>
                  <a:lnTo>
                    <a:pt x="186609" y="295543"/>
                  </a:lnTo>
                  <a:lnTo>
                    <a:pt x="184993" y="295693"/>
                  </a:lnTo>
                  <a:lnTo>
                    <a:pt x="182472" y="294633"/>
                  </a:lnTo>
                  <a:lnTo>
                    <a:pt x="182512" y="293009"/>
                  </a:lnTo>
                  <a:lnTo>
                    <a:pt x="181437" y="292616"/>
                  </a:lnTo>
                  <a:lnTo>
                    <a:pt x="179955" y="293047"/>
                  </a:lnTo>
                  <a:lnTo>
                    <a:pt x="179436" y="294368"/>
                  </a:lnTo>
                  <a:lnTo>
                    <a:pt x="176661" y="296362"/>
                  </a:lnTo>
                  <a:lnTo>
                    <a:pt x="176550" y="297508"/>
                  </a:lnTo>
                  <a:lnTo>
                    <a:pt x="175162" y="297174"/>
                  </a:lnTo>
                  <a:lnTo>
                    <a:pt x="172921" y="297634"/>
                  </a:lnTo>
                  <a:lnTo>
                    <a:pt x="172010" y="297403"/>
                  </a:lnTo>
                  <a:lnTo>
                    <a:pt x="170722" y="297031"/>
                  </a:lnTo>
                  <a:lnTo>
                    <a:pt x="168778" y="297326"/>
                  </a:lnTo>
                  <a:lnTo>
                    <a:pt x="164974" y="297150"/>
                  </a:lnTo>
                  <a:lnTo>
                    <a:pt x="162804" y="297277"/>
                  </a:lnTo>
                  <a:lnTo>
                    <a:pt x="161366" y="296970"/>
                  </a:lnTo>
                  <a:lnTo>
                    <a:pt x="156651" y="297933"/>
                  </a:lnTo>
                  <a:lnTo>
                    <a:pt x="155725" y="297150"/>
                  </a:lnTo>
                  <a:lnTo>
                    <a:pt x="155542" y="295515"/>
                  </a:lnTo>
                  <a:lnTo>
                    <a:pt x="154435" y="294318"/>
                  </a:lnTo>
                  <a:lnTo>
                    <a:pt x="152197" y="293977"/>
                  </a:lnTo>
                  <a:lnTo>
                    <a:pt x="151748" y="293035"/>
                  </a:lnTo>
                  <a:lnTo>
                    <a:pt x="151843" y="290947"/>
                  </a:lnTo>
                  <a:lnTo>
                    <a:pt x="153998" y="286270"/>
                  </a:lnTo>
                  <a:lnTo>
                    <a:pt x="154834" y="287851"/>
                  </a:lnTo>
                  <a:lnTo>
                    <a:pt x="157638" y="287292"/>
                  </a:lnTo>
                  <a:lnTo>
                    <a:pt x="160221" y="285700"/>
                  </a:lnTo>
                  <a:lnTo>
                    <a:pt x="161412" y="283520"/>
                  </a:lnTo>
                  <a:lnTo>
                    <a:pt x="161248" y="281443"/>
                  </a:lnTo>
                  <a:lnTo>
                    <a:pt x="162118" y="278538"/>
                  </a:lnTo>
                  <a:lnTo>
                    <a:pt x="162484" y="275554"/>
                  </a:lnTo>
                  <a:lnTo>
                    <a:pt x="161693" y="275232"/>
                  </a:lnTo>
                  <a:lnTo>
                    <a:pt x="162206" y="272766"/>
                  </a:lnTo>
                  <a:lnTo>
                    <a:pt x="161906" y="270877"/>
                  </a:lnTo>
                  <a:lnTo>
                    <a:pt x="160696" y="268320"/>
                  </a:lnTo>
                  <a:lnTo>
                    <a:pt x="159062" y="267824"/>
                  </a:lnTo>
                  <a:lnTo>
                    <a:pt x="157099" y="268663"/>
                  </a:lnTo>
                  <a:lnTo>
                    <a:pt x="155830" y="265880"/>
                  </a:lnTo>
                  <a:lnTo>
                    <a:pt x="156858" y="265137"/>
                  </a:lnTo>
                  <a:lnTo>
                    <a:pt x="155254" y="263916"/>
                  </a:lnTo>
                  <a:lnTo>
                    <a:pt x="153773" y="264286"/>
                  </a:lnTo>
                  <a:lnTo>
                    <a:pt x="152844" y="267572"/>
                  </a:lnTo>
                  <a:lnTo>
                    <a:pt x="151575" y="267162"/>
                  </a:lnTo>
                  <a:lnTo>
                    <a:pt x="149510" y="267402"/>
                  </a:lnTo>
                  <a:lnTo>
                    <a:pt x="147154" y="266610"/>
                  </a:lnTo>
                  <a:lnTo>
                    <a:pt x="147011" y="264317"/>
                  </a:lnTo>
                  <a:lnTo>
                    <a:pt x="147591" y="264433"/>
                  </a:lnTo>
                  <a:lnTo>
                    <a:pt x="150011" y="262049"/>
                  </a:lnTo>
                  <a:lnTo>
                    <a:pt x="149517" y="260729"/>
                  </a:lnTo>
                  <a:lnTo>
                    <a:pt x="147530" y="260330"/>
                  </a:lnTo>
                  <a:lnTo>
                    <a:pt x="146739" y="258212"/>
                  </a:lnTo>
                  <a:lnTo>
                    <a:pt x="144662" y="258288"/>
                  </a:lnTo>
                  <a:lnTo>
                    <a:pt x="143617" y="259250"/>
                  </a:lnTo>
                  <a:lnTo>
                    <a:pt x="142239" y="259114"/>
                  </a:lnTo>
                  <a:lnTo>
                    <a:pt x="141303" y="260366"/>
                  </a:lnTo>
                  <a:lnTo>
                    <a:pt x="139954" y="259696"/>
                  </a:lnTo>
                  <a:lnTo>
                    <a:pt x="140173" y="257965"/>
                  </a:lnTo>
                  <a:lnTo>
                    <a:pt x="138306" y="257664"/>
                  </a:lnTo>
                  <a:lnTo>
                    <a:pt x="137778" y="256708"/>
                  </a:lnTo>
                  <a:lnTo>
                    <a:pt x="136458" y="256711"/>
                  </a:lnTo>
                  <a:lnTo>
                    <a:pt x="137916" y="251928"/>
                  </a:lnTo>
                  <a:lnTo>
                    <a:pt x="135464" y="250709"/>
                  </a:lnTo>
                  <a:lnTo>
                    <a:pt x="135821" y="249078"/>
                  </a:lnTo>
                  <a:lnTo>
                    <a:pt x="132185" y="247440"/>
                  </a:lnTo>
                  <a:lnTo>
                    <a:pt x="131350" y="246491"/>
                  </a:lnTo>
                  <a:lnTo>
                    <a:pt x="130260" y="246433"/>
                  </a:lnTo>
                  <a:lnTo>
                    <a:pt x="128868" y="245271"/>
                  </a:lnTo>
                  <a:lnTo>
                    <a:pt x="129661" y="241379"/>
                  </a:lnTo>
                  <a:lnTo>
                    <a:pt x="130579" y="240791"/>
                  </a:lnTo>
                  <a:lnTo>
                    <a:pt x="130256" y="237497"/>
                  </a:lnTo>
                  <a:lnTo>
                    <a:pt x="130796" y="236343"/>
                  </a:lnTo>
                  <a:lnTo>
                    <a:pt x="130199" y="235609"/>
                  </a:lnTo>
                  <a:lnTo>
                    <a:pt x="130960" y="234515"/>
                  </a:lnTo>
                  <a:lnTo>
                    <a:pt x="132573" y="233517"/>
                  </a:lnTo>
                  <a:lnTo>
                    <a:pt x="135211" y="232387"/>
                  </a:lnTo>
                  <a:lnTo>
                    <a:pt x="136929" y="230864"/>
                  </a:lnTo>
                  <a:lnTo>
                    <a:pt x="137963" y="229136"/>
                  </a:lnTo>
                  <a:lnTo>
                    <a:pt x="137326" y="227498"/>
                  </a:lnTo>
                  <a:lnTo>
                    <a:pt x="138243" y="225292"/>
                  </a:lnTo>
                  <a:lnTo>
                    <a:pt x="139200" y="225687"/>
                  </a:lnTo>
                  <a:lnTo>
                    <a:pt x="140946" y="224881"/>
                  </a:lnTo>
                  <a:lnTo>
                    <a:pt x="143951" y="224887"/>
                  </a:lnTo>
                  <a:lnTo>
                    <a:pt x="146894" y="224097"/>
                  </a:lnTo>
                  <a:lnTo>
                    <a:pt x="148871" y="220991"/>
                  </a:lnTo>
                  <a:lnTo>
                    <a:pt x="147865" y="219848"/>
                  </a:lnTo>
                  <a:lnTo>
                    <a:pt x="148606" y="218373"/>
                  </a:lnTo>
                  <a:lnTo>
                    <a:pt x="147931" y="216870"/>
                  </a:lnTo>
                  <a:lnTo>
                    <a:pt x="149689" y="215012"/>
                  </a:lnTo>
                  <a:lnTo>
                    <a:pt x="150990" y="214377"/>
                  </a:lnTo>
                  <a:lnTo>
                    <a:pt x="150027" y="213368"/>
                  </a:lnTo>
                  <a:lnTo>
                    <a:pt x="150594" y="211258"/>
                  </a:lnTo>
                  <a:lnTo>
                    <a:pt x="149246" y="210547"/>
                  </a:lnTo>
                  <a:lnTo>
                    <a:pt x="149777" y="208137"/>
                  </a:lnTo>
                  <a:lnTo>
                    <a:pt x="150008" y="204764"/>
                  </a:lnTo>
                  <a:lnTo>
                    <a:pt x="147122" y="203891"/>
                  </a:lnTo>
                  <a:lnTo>
                    <a:pt x="145864" y="204563"/>
                  </a:lnTo>
                  <a:lnTo>
                    <a:pt x="143549" y="203472"/>
                  </a:lnTo>
                  <a:lnTo>
                    <a:pt x="143565" y="202116"/>
                  </a:lnTo>
                  <a:lnTo>
                    <a:pt x="145180" y="201165"/>
                  </a:lnTo>
                  <a:lnTo>
                    <a:pt x="144368" y="200371"/>
                  </a:lnTo>
                  <a:lnTo>
                    <a:pt x="144624" y="199293"/>
                  </a:lnTo>
                  <a:lnTo>
                    <a:pt x="141720" y="197220"/>
                  </a:lnTo>
                  <a:lnTo>
                    <a:pt x="142092" y="195543"/>
                  </a:lnTo>
                  <a:lnTo>
                    <a:pt x="144171" y="194711"/>
                  </a:lnTo>
                  <a:lnTo>
                    <a:pt x="145561" y="195073"/>
                  </a:lnTo>
                  <a:lnTo>
                    <a:pt x="146180" y="196111"/>
                  </a:lnTo>
                  <a:lnTo>
                    <a:pt x="147416" y="195041"/>
                  </a:lnTo>
                  <a:lnTo>
                    <a:pt x="150535" y="195392"/>
                  </a:lnTo>
                  <a:lnTo>
                    <a:pt x="150330" y="194062"/>
                  </a:lnTo>
                  <a:lnTo>
                    <a:pt x="152106" y="193898"/>
                  </a:lnTo>
                  <a:lnTo>
                    <a:pt x="152761" y="195375"/>
                  </a:lnTo>
                  <a:lnTo>
                    <a:pt x="154178" y="194223"/>
                  </a:lnTo>
                  <a:lnTo>
                    <a:pt x="155355" y="194696"/>
                  </a:lnTo>
                  <a:lnTo>
                    <a:pt x="155933" y="195857"/>
                  </a:lnTo>
                  <a:lnTo>
                    <a:pt x="157031" y="195712"/>
                  </a:lnTo>
                  <a:lnTo>
                    <a:pt x="158499" y="194327"/>
                  </a:lnTo>
                  <a:lnTo>
                    <a:pt x="158659" y="196593"/>
                  </a:lnTo>
                  <a:lnTo>
                    <a:pt x="160044" y="196932"/>
                  </a:lnTo>
                  <a:lnTo>
                    <a:pt x="162400" y="195548"/>
                  </a:lnTo>
                  <a:lnTo>
                    <a:pt x="163739" y="198135"/>
                  </a:lnTo>
                  <a:lnTo>
                    <a:pt x="165499" y="197824"/>
                  </a:lnTo>
                  <a:lnTo>
                    <a:pt x="167523" y="200085"/>
                  </a:lnTo>
                  <a:lnTo>
                    <a:pt x="168487" y="201823"/>
                  </a:lnTo>
                  <a:lnTo>
                    <a:pt x="169617" y="201825"/>
                  </a:lnTo>
                  <a:lnTo>
                    <a:pt x="171013" y="200759"/>
                  </a:lnTo>
                  <a:lnTo>
                    <a:pt x="172436" y="201009"/>
                  </a:lnTo>
                  <a:lnTo>
                    <a:pt x="172559" y="201915"/>
                  </a:lnTo>
                  <a:lnTo>
                    <a:pt x="173810" y="203303"/>
                  </a:lnTo>
                  <a:lnTo>
                    <a:pt x="174109" y="204986"/>
                  </a:lnTo>
                  <a:lnTo>
                    <a:pt x="175245" y="205724"/>
                  </a:lnTo>
                  <a:lnTo>
                    <a:pt x="175946" y="204711"/>
                  </a:lnTo>
                  <a:lnTo>
                    <a:pt x="178424" y="202775"/>
                  </a:lnTo>
                  <a:lnTo>
                    <a:pt x="180570" y="199370"/>
                  </a:lnTo>
                  <a:lnTo>
                    <a:pt x="179712" y="197958"/>
                  </a:lnTo>
                  <a:lnTo>
                    <a:pt x="182282" y="196154"/>
                  </a:lnTo>
                  <a:lnTo>
                    <a:pt x="183948" y="196305"/>
                  </a:lnTo>
                  <a:lnTo>
                    <a:pt x="184515" y="194311"/>
                  </a:lnTo>
                  <a:lnTo>
                    <a:pt x="183737" y="193213"/>
                  </a:lnTo>
                  <a:lnTo>
                    <a:pt x="183205" y="191276"/>
                  </a:lnTo>
                  <a:lnTo>
                    <a:pt x="183397" y="186301"/>
                  </a:lnTo>
                  <a:lnTo>
                    <a:pt x="183175" y="183842"/>
                  </a:lnTo>
                  <a:lnTo>
                    <a:pt x="182703" y="183045"/>
                  </a:lnTo>
                  <a:lnTo>
                    <a:pt x="181674" y="177364"/>
                  </a:lnTo>
                  <a:lnTo>
                    <a:pt x="177040" y="177578"/>
                  </a:lnTo>
                  <a:lnTo>
                    <a:pt x="176476" y="177289"/>
                  </a:lnTo>
                  <a:lnTo>
                    <a:pt x="174355" y="174390"/>
                  </a:lnTo>
                  <a:lnTo>
                    <a:pt x="173301" y="173605"/>
                  </a:lnTo>
                  <a:lnTo>
                    <a:pt x="172666" y="170829"/>
                  </a:lnTo>
                  <a:lnTo>
                    <a:pt x="171161" y="171241"/>
                  </a:lnTo>
                  <a:lnTo>
                    <a:pt x="171114" y="167440"/>
                  </a:lnTo>
                  <a:lnTo>
                    <a:pt x="169373" y="167249"/>
                  </a:lnTo>
                  <a:lnTo>
                    <a:pt x="165531" y="168732"/>
                  </a:lnTo>
                  <a:lnTo>
                    <a:pt x="162775" y="168205"/>
                  </a:lnTo>
                  <a:lnTo>
                    <a:pt x="162956" y="167175"/>
                  </a:lnTo>
                  <a:lnTo>
                    <a:pt x="160094" y="167362"/>
                  </a:lnTo>
                  <a:lnTo>
                    <a:pt x="160066" y="169640"/>
                  </a:lnTo>
                  <a:lnTo>
                    <a:pt x="159297" y="170812"/>
                  </a:lnTo>
                  <a:lnTo>
                    <a:pt x="158138" y="170112"/>
                  </a:lnTo>
                  <a:lnTo>
                    <a:pt x="157668" y="175116"/>
                  </a:lnTo>
                  <a:lnTo>
                    <a:pt x="155584" y="175598"/>
                  </a:lnTo>
                  <a:lnTo>
                    <a:pt x="153875" y="174892"/>
                  </a:lnTo>
                  <a:lnTo>
                    <a:pt x="153223" y="175230"/>
                  </a:lnTo>
                  <a:lnTo>
                    <a:pt x="153488" y="179281"/>
                  </a:lnTo>
                  <a:lnTo>
                    <a:pt x="152848" y="179815"/>
                  </a:lnTo>
                  <a:lnTo>
                    <a:pt x="152917" y="181345"/>
                  </a:lnTo>
                  <a:lnTo>
                    <a:pt x="153792" y="182573"/>
                  </a:lnTo>
                  <a:lnTo>
                    <a:pt x="154098" y="184102"/>
                  </a:lnTo>
                  <a:lnTo>
                    <a:pt x="152051" y="185251"/>
                  </a:lnTo>
                  <a:lnTo>
                    <a:pt x="149823" y="184825"/>
                  </a:lnTo>
                  <a:lnTo>
                    <a:pt x="146589" y="183500"/>
                  </a:lnTo>
                  <a:lnTo>
                    <a:pt x="145151" y="183943"/>
                  </a:lnTo>
                  <a:lnTo>
                    <a:pt x="144541" y="184879"/>
                  </a:lnTo>
                  <a:lnTo>
                    <a:pt x="142549" y="185453"/>
                  </a:lnTo>
                  <a:lnTo>
                    <a:pt x="141461" y="184633"/>
                  </a:lnTo>
                  <a:lnTo>
                    <a:pt x="138926" y="185149"/>
                  </a:lnTo>
                  <a:lnTo>
                    <a:pt x="134975" y="184943"/>
                  </a:lnTo>
                  <a:lnTo>
                    <a:pt x="134409" y="183631"/>
                  </a:lnTo>
                  <a:lnTo>
                    <a:pt x="132627" y="185557"/>
                  </a:lnTo>
                  <a:lnTo>
                    <a:pt x="129567" y="185488"/>
                  </a:lnTo>
                  <a:lnTo>
                    <a:pt x="128981" y="181733"/>
                  </a:lnTo>
                  <a:lnTo>
                    <a:pt x="127862" y="181376"/>
                  </a:lnTo>
                  <a:lnTo>
                    <a:pt x="126914" y="182243"/>
                  </a:lnTo>
                  <a:lnTo>
                    <a:pt x="126161" y="181031"/>
                  </a:lnTo>
                  <a:lnTo>
                    <a:pt x="124648" y="180411"/>
                  </a:lnTo>
                  <a:lnTo>
                    <a:pt x="124369" y="179303"/>
                  </a:lnTo>
                  <a:lnTo>
                    <a:pt x="125153" y="178507"/>
                  </a:lnTo>
                  <a:lnTo>
                    <a:pt x="124686" y="175694"/>
                  </a:lnTo>
                  <a:lnTo>
                    <a:pt x="122593" y="174960"/>
                  </a:lnTo>
                  <a:lnTo>
                    <a:pt x="121550" y="175624"/>
                  </a:lnTo>
                  <a:lnTo>
                    <a:pt x="120418" y="170452"/>
                  </a:lnTo>
                  <a:lnTo>
                    <a:pt x="121596" y="168934"/>
                  </a:lnTo>
                  <a:lnTo>
                    <a:pt x="124301" y="168096"/>
                  </a:lnTo>
                  <a:lnTo>
                    <a:pt x="124971" y="166457"/>
                  </a:lnTo>
                  <a:lnTo>
                    <a:pt x="122757" y="166413"/>
                  </a:lnTo>
                  <a:lnTo>
                    <a:pt x="121666" y="165425"/>
                  </a:lnTo>
                  <a:lnTo>
                    <a:pt x="121177" y="164190"/>
                  </a:lnTo>
                  <a:lnTo>
                    <a:pt x="121089" y="161942"/>
                  </a:lnTo>
                  <a:lnTo>
                    <a:pt x="120070" y="158756"/>
                  </a:lnTo>
                  <a:lnTo>
                    <a:pt x="119552" y="155351"/>
                  </a:lnTo>
                  <a:lnTo>
                    <a:pt x="119819" y="152188"/>
                  </a:lnTo>
                  <a:lnTo>
                    <a:pt x="119665" y="150259"/>
                  </a:lnTo>
                  <a:lnTo>
                    <a:pt x="119037" y="148852"/>
                  </a:lnTo>
                  <a:lnTo>
                    <a:pt x="116880" y="147414"/>
                  </a:lnTo>
                  <a:lnTo>
                    <a:pt x="115470" y="149138"/>
                  </a:lnTo>
                  <a:lnTo>
                    <a:pt x="115704" y="150240"/>
                  </a:lnTo>
                  <a:lnTo>
                    <a:pt x="114999" y="151125"/>
                  </a:lnTo>
                  <a:lnTo>
                    <a:pt x="111085" y="152644"/>
                  </a:lnTo>
                  <a:lnTo>
                    <a:pt x="109939" y="153354"/>
                  </a:lnTo>
                  <a:lnTo>
                    <a:pt x="107867" y="153746"/>
                  </a:lnTo>
                  <a:lnTo>
                    <a:pt x="107770" y="152420"/>
                  </a:lnTo>
                  <a:lnTo>
                    <a:pt x="104712" y="150314"/>
                  </a:lnTo>
                  <a:lnTo>
                    <a:pt x="104189" y="148765"/>
                  </a:lnTo>
                  <a:lnTo>
                    <a:pt x="104431" y="147059"/>
                  </a:lnTo>
                  <a:lnTo>
                    <a:pt x="101714" y="146852"/>
                  </a:lnTo>
                  <a:lnTo>
                    <a:pt x="102079" y="144783"/>
                  </a:lnTo>
                  <a:lnTo>
                    <a:pt x="101528" y="143980"/>
                  </a:lnTo>
                  <a:lnTo>
                    <a:pt x="103484" y="142885"/>
                  </a:lnTo>
                  <a:lnTo>
                    <a:pt x="104331" y="141399"/>
                  </a:lnTo>
                  <a:lnTo>
                    <a:pt x="104508" y="139573"/>
                  </a:lnTo>
                  <a:lnTo>
                    <a:pt x="104065" y="138506"/>
                  </a:lnTo>
                  <a:lnTo>
                    <a:pt x="107291" y="135598"/>
                  </a:lnTo>
                  <a:lnTo>
                    <a:pt x="107226" y="134194"/>
                  </a:lnTo>
                  <a:lnTo>
                    <a:pt x="106499" y="132931"/>
                  </a:lnTo>
                  <a:lnTo>
                    <a:pt x="107251" y="128987"/>
                  </a:lnTo>
                  <a:lnTo>
                    <a:pt x="109119" y="126442"/>
                  </a:lnTo>
                  <a:lnTo>
                    <a:pt x="112357" y="127718"/>
                  </a:lnTo>
                  <a:lnTo>
                    <a:pt x="112377" y="123502"/>
                  </a:lnTo>
                  <a:lnTo>
                    <a:pt x="112947" y="118766"/>
                  </a:lnTo>
                  <a:lnTo>
                    <a:pt x="112626" y="116811"/>
                  </a:lnTo>
                  <a:lnTo>
                    <a:pt x="116227" y="113215"/>
                  </a:lnTo>
                  <a:lnTo>
                    <a:pt x="115960" y="110994"/>
                  </a:lnTo>
                  <a:lnTo>
                    <a:pt x="116201" y="109273"/>
                  </a:lnTo>
                  <a:lnTo>
                    <a:pt x="115757" y="107707"/>
                  </a:lnTo>
                  <a:lnTo>
                    <a:pt x="117376" y="106982"/>
                  </a:lnTo>
                  <a:lnTo>
                    <a:pt x="116241" y="106607"/>
                  </a:lnTo>
                  <a:lnTo>
                    <a:pt x="114985" y="106853"/>
                  </a:lnTo>
                  <a:lnTo>
                    <a:pt x="112993" y="105309"/>
                  </a:lnTo>
                  <a:lnTo>
                    <a:pt x="109620" y="105363"/>
                  </a:lnTo>
                  <a:lnTo>
                    <a:pt x="108470" y="106431"/>
                  </a:lnTo>
                  <a:lnTo>
                    <a:pt x="106616" y="106891"/>
                  </a:lnTo>
                  <a:lnTo>
                    <a:pt x="102478" y="106477"/>
                  </a:lnTo>
                  <a:lnTo>
                    <a:pt x="101349" y="108145"/>
                  </a:lnTo>
                  <a:lnTo>
                    <a:pt x="99019" y="107657"/>
                  </a:lnTo>
                  <a:lnTo>
                    <a:pt x="98196" y="108662"/>
                  </a:lnTo>
                  <a:lnTo>
                    <a:pt x="96341" y="107762"/>
                  </a:lnTo>
                  <a:lnTo>
                    <a:pt x="94183" y="107537"/>
                  </a:lnTo>
                  <a:lnTo>
                    <a:pt x="92007" y="107844"/>
                  </a:lnTo>
                  <a:lnTo>
                    <a:pt x="89487" y="109531"/>
                  </a:lnTo>
                  <a:lnTo>
                    <a:pt x="88294" y="108645"/>
                  </a:lnTo>
                  <a:lnTo>
                    <a:pt x="87597" y="106835"/>
                  </a:lnTo>
                  <a:lnTo>
                    <a:pt x="88792" y="105584"/>
                  </a:lnTo>
                  <a:lnTo>
                    <a:pt x="89475" y="101724"/>
                  </a:lnTo>
                  <a:lnTo>
                    <a:pt x="89321" y="100621"/>
                  </a:lnTo>
                  <a:lnTo>
                    <a:pt x="89872" y="96109"/>
                  </a:lnTo>
                  <a:lnTo>
                    <a:pt x="88725" y="95623"/>
                  </a:lnTo>
                  <a:lnTo>
                    <a:pt x="87089" y="96603"/>
                  </a:lnTo>
                  <a:lnTo>
                    <a:pt x="86333" y="95943"/>
                  </a:lnTo>
                  <a:lnTo>
                    <a:pt x="85464" y="93812"/>
                  </a:lnTo>
                  <a:lnTo>
                    <a:pt x="84341" y="92299"/>
                  </a:lnTo>
                  <a:lnTo>
                    <a:pt x="83721" y="89691"/>
                  </a:lnTo>
                  <a:lnTo>
                    <a:pt x="84257" y="88301"/>
                  </a:lnTo>
                  <a:lnTo>
                    <a:pt x="83936" y="87378"/>
                  </a:lnTo>
                  <a:lnTo>
                    <a:pt x="81588" y="85053"/>
                  </a:lnTo>
                  <a:lnTo>
                    <a:pt x="80746" y="86889"/>
                  </a:lnTo>
                  <a:lnTo>
                    <a:pt x="78114" y="88592"/>
                  </a:lnTo>
                  <a:lnTo>
                    <a:pt x="76108" y="86222"/>
                  </a:lnTo>
                  <a:lnTo>
                    <a:pt x="76152" y="84556"/>
                  </a:lnTo>
                  <a:lnTo>
                    <a:pt x="74390" y="82720"/>
                  </a:lnTo>
                  <a:lnTo>
                    <a:pt x="71726" y="83611"/>
                  </a:lnTo>
                  <a:lnTo>
                    <a:pt x="70658" y="84404"/>
                  </a:lnTo>
                  <a:lnTo>
                    <a:pt x="67781" y="85296"/>
                  </a:lnTo>
                  <a:lnTo>
                    <a:pt x="66898" y="84407"/>
                  </a:lnTo>
                  <a:lnTo>
                    <a:pt x="65348" y="81776"/>
                  </a:lnTo>
                  <a:lnTo>
                    <a:pt x="63757" y="80351"/>
                  </a:lnTo>
                  <a:lnTo>
                    <a:pt x="61645" y="80734"/>
                  </a:lnTo>
                  <a:lnTo>
                    <a:pt x="60913" y="82080"/>
                  </a:lnTo>
                  <a:lnTo>
                    <a:pt x="58877" y="81187"/>
                  </a:lnTo>
                  <a:lnTo>
                    <a:pt x="57630" y="82191"/>
                  </a:lnTo>
                  <a:lnTo>
                    <a:pt x="55514" y="82326"/>
                  </a:lnTo>
                  <a:lnTo>
                    <a:pt x="53451" y="81976"/>
                  </a:lnTo>
                  <a:lnTo>
                    <a:pt x="51425" y="80774"/>
                  </a:lnTo>
                  <a:lnTo>
                    <a:pt x="50718" y="79603"/>
                  </a:lnTo>
                  <a:lnTo>
                    <a:pt x="49665" y="79438"/>
                  </a:lnTo>
                  <a:lnTo>
                    <a:pt x="49226" y="77561"/>
                  </a:lnTo>
                  <a:lnTo>
                    <a:pt x="47891" y="77216"/>
                  </a:lnTo>
                  <a:lnTo>
                    <a:pt x="46835" y="76034"/>
                  </a:lnTo>
                  <a:lnTo>
                    <a:pt x="45697" y="75954"/>
                  </a:lnTo>
                  <a:lnTo>
                    <a:pt x="43082" y="74401"/>
                  </a:lnTo>
                  <a:lnTo>
                    <a:pt x="43036" y="72881"/>
                  </a:lnTo>
                  <a:lnTo>
                    <a:pt x="44089" y="71377"/>
                  </a:lnTo>
                  <a:lnTo>
                    <a:pt x="44331" y="70157"/>
                  </a:lnTo>
                  <a:lnTo>
                    <a:pt x="43053" y="68509"/>
                  </a:lnTo>
                  <a:lnTo>
                    <a:pt x="40059" y="66402"/>
                  </a:lnTo>
                  <a:lnTo>
                    <a:pt x="39072" y="65325"/>
                  </a:lnTo>
                  <a:lnTo>
                    <a:pt x="39538" y="63684"/>
                  </a:lnTo>
                  <a:lnTo>
                    <a:pt x="39089" y="62271"/>
                  </a:lnTo>
                  <a:lnTo>
                    <a:pt x="39968" y="60517"/>
                  </a:lnTo>
                  <a:lnTo>
                    <a:pt x="39792" y="59539"/>
                  </a:lnTo>
                  <a:lnTo>
                    <a:pt x="38576" y="59154"/>
                  </a:lnTo>
                  <a:lnTo>
                    <a:pt x="39093" y="57174"/>
                  </a:lnTo>
                  <a:lnTo>
                    <a:pt x="35964" y="55756"/>
                  </a:lnTo>
                  <a:lnTo>
                    <a:pt x="33580" y="56063"/>
                  </a:lnTo>
                  <a:lnTo>
                    <a:pt x="32519" y="56910"/>
                  </a:lnTo>
                  <a:lnTo>
                    <a:pt x="30008" y="57143"/>
                  </a:lnTo>
                  <a:lnTo>
                    <a:pt x="28915" y="55823"/>
                  </a:lnTo>
                  <a:lnTo>
                    <a:pt x="27050" y="53900"/>
                  </a:lnTo>
                  <a:lnTo>
                    <a:pt x="26506" y="52163"/>
                  </a:lnTo>
                  <a:lnTo>
                    <a:pt x="25666" y="51456"/>
                  </a:lnTo>
                  <a:lnTo>
                    <a:pt x="23237" y="50672"/>
                  </a:lnTo>
                  <a:lnTo>
                    <a:pt x="19364" y="50637"/>
                  </a:lnTo>
                  <a:lnTo>
                    <a:pt x="16755" y="49440"/>
                  </a:lnTo>
                  <a:lnTo>
                    <a:pt x="15278" y="48523"/>
                  </a:lnTo>
                  <a:lnTo>
                    <a:pt x="15036" y="47642"/>
                  </a:lnTo>
                  <a:lnTo>
                    <a:pt x="13447" y="46721"/>
                  </a:lnTo>
                  <a:lnTo>
                    <a:pt x="12194" y="45370"/>
                  </a:lnTo>
                  <a:lnTo>
                    <a:pt x="10230" y="45192"/>
                  </a:lnTo>
                  <a:lnTo>
                    <a:pt x="8277" y="42854"/>
                  </a:lnTo>
                  <a:lnTo>
                    <a:pt x="8342" y="41640"/>
                  </a:lnTo>
                  <a:lnTo>
                    <a:pt x="7423" y="39610"/>
                  </a:lnTo>
                  <a:lnTo>
                    <a:pt x="5510" y="39191"/>
                  </a:lnTo>
                  <a:lnTo>
                    <a:pt x="4560" y="38447"/>
                  </a:lnTo>
                  <a:lnTo>
                    <a:pt x="3836" y="36575"/>
                  </a:lnTo>
                  <a:lnTo>
                    <a:pt x="1752" y="37624"/>
                  </a:lnTo>
                  <a:lnTo>
                    <a:pt x="788" y="37683"/>
                  </a:lnTo>
                  <a:lnTo>
                    <a:pt x="158" y="36758"/>
                  </a:lnTo>
                  <a:lnTo>
                    <a:pt x="1044" y="35502"/>
                  </a:lnTo>
                  <a:lnTo>
                    <a:pt x="1035" y="34162"/>
                  </a:lnTo>
                  <a:lnTo>
                    <a:pt x="1828" y="32084"/>
                  </a:lnTo>
                  <a:lnTo>
                    <a:pt x="0" y="31166"/>
                  </a:lnTo>
                  <a:lnTo>
                    <a:pt x="614" y="29106"/>
                  </a:lnTo>
                  <a:lnTo>
                    <a:pt x="2649" y="28629"/>
                  </a:lnTo>
                  <a:lnTo>
                    <a:pt x="3073" y="21096"/>
                  </a:lnTo>
                  <a:lnTo>
                    <a:pt x="3457" y="20160"/>
                  </a:lnTo>
                  <a:lnTo>
                    <a:pt x="5361" y="18309"/>
                  </a:lnTo>
                  <a:lnTo>
                    <a:pt x="5293" y="17732"/>
                  </a:lnTo>
                  <a:lnTo>
                    <a:pt x="12770" y="16674"/>
                  </a:lnTo>
                  <a:lnTo>
                    <a:pt x="16233" y="15619"/>
                  </a:lnTo>
                  <a:lnTo>
                    <a:pt x="16789" y="14273"/>
                  </a:lnTo>
                  <a:lnTo>
                    <a:pt x="17912" y="14857"/>
                  </a:lnTo>
                  <a:lnTo>
                    <a:pt x="22161" y="14757"/>
                  </a:lnTo>
                  <a:lnTo>
                    <a:pt x="23774" y="15463"/>
                  </a:lnTo>
                  <a:lnTo>
                    <a:pt x="26985" y="16118"/>
                  </a:lnTo>
                  <a:lnTo>
                    <a:pt x="27357" y="14252"/>
                  </a:lnTo>
                  <a:lnTo>
                    <a:pt x="27013" y="12579"/>
                  </a:lnTo>
                  <a:lnTo>
                    <a:pt x="28433" y="11917"/>
                  </a:lnTo>
                  <a:lnTo>
                    <a:pt x="28444" y="15199"/>
                  </a:lnTo>
                  <a:lnTo>
                    <a:pt x="28981" y="15226"/>
                  </a:lnTo>
                  <a:lnTo>
                    <a:pt x="29137" y="12250"/>
                  </a:lnTo>
                  <a:lnTo>
                    <a:pt x="29624" y="15119"/>
                  </a:lnTo>
                  <a:lnTo>
                    <a:pt x="31940" y="15188"/>
                  </a:lnTo>
                  <a:lnTo>
                    <a:pt x="33102" y="16421"/>
                  </a:lnTo>
                  <a:lnTo>
                    <a:pt x="36073" y="17828"/>
                  </a:lnTo>
                  <a:lnTo>
                    <a:pt x="36495" y="21853"/>
                  </a:lnTo>
                  <a:lnTo>
                    <a:pt x="38883" y="21736"/>
                  </a:lnTo>
                  <a:lnTo>
                    <a:pt x="39721" y="24039"/>
                  </a:lnTo>
                  <a:lnTo>
                    <a:pt x="37923" y="24376"/>
                  </a:lnTo>
                  <a:lnTo>
                    <a:pt x="37957" y="25625"/>
                  </a:lnTo>
                  <a:lnTo>
                    <a:pt x="38866" y="26366"/>
                  </a:lnTo>
                  <a:lnTo>
                    <a:pt x="39677" y="28041"/>
                  </a:lnTo>
                  <a:lnTo>
                    <a:pt x="42462" y="28393"/>
                  </a:lnTo>
                  <a:lnTo>
                    <a:pt x="45578" y="31946"/>
                  </a:lnTo>
                  <a:lnTo>
                    <a:pt x="45678" y="33464"/>
                  </a:lnTo>
                  <a:lnTo>
                    <a:pt x="45013" y="34901"/>
                  </a:lnTo>
                  <a:lnTo>
                    <a:pt x="45054" y="36302"/>
                  </a:lnTo>
                  <a:lnTo>
                    <a:pt x="45740" y="37753"/>
                  </a:lnTo>
                  <a:lnTo>
                    <a:pt x="47728" y="36986"/>
                  </a:lnTo>
                  <a:lnTo>
                    <a:pt x="49631" y="41874"/>
                  </a:lnTo>
                  <a:lnTo>
                    <a:pt x="50711" y="43432"/>
                  </a:lnTo>
                  <a:lnTo>
                    <a:pt x="50721" y="44271"/>
                  </a:lnTo>
                  <a:lnTo>
                    <a:pt x="50037" y="46786"/>
                  </a:lnTo>
                  <a:lnTo>
                    <a:pt x="51121" y="50044"/>
                  </a:lnTo>
                  <a:lnTo>
                    <a:pt x="51731" y="53633"/>
                  </a:lnTo>
                  <a:lnTo>
                    <a:pt x="53889" y="53641"/>
                  </a:lnTo>
                  <a:lnTo>
                    <a:pt x="54120" y="53105"/>
                  </a:lnTo>
                  <a:lnTo>
                    <a:pt x="56675" y="52769"/>
                  </a:lnTo>
                  <a:lnTo>
                    <a:pt x="57724" y="51776"/>
                  </a:lnTo>
                  <a:lnTo>
                    <a:pt x="58254" y="50421"/>
                  </a:lnTo>
                  <a:lnTo>
                    <a:pt x="57751" y="48708"/>
                  </a:lnTo>
                  <a:lnTo>
                    <a:pt x="58608" y="48567"/>
                  </a:lnTo>
                  <a:lnTo>
                    <a:pt x="58246" y="46253"/>
                  </a:lnTo>
                  <a:lnTo>
                    <a:pt x="60521" y="45342"/>
                  </a:lnTo>
                  <a:lnTo>
                    <a:pt x="60499" y="44748"/>
                  </a:lnTo>
                  <a:lnTo>
                    <a:pt x="63177" y="42184"/>
                  </a:lnTo>
                  <a:lnTo>
                    <a:pt x="65150" y="42029"/>
                  </a:lnTo>
                  <a:lnTo>
                    <a:pt x="66278" y="42746"/>
                  </a:lnTo>
                  <a:lnTo>
                    <a:pt x="66960" y="44626"/>
                  </a:lnTo>
                  <a:lnTo>
                    <a:pt x="67865" y="45417"/>
                  </a:lnTo>
                  <a:lnTo>
                    <a:pt x="69638" y="47559"/>
                  </a:lnTo>
                  <a:lnTo>
                    <a:pt x="71059" y="49751"/>
                  </a:lnTo>
                  <a:lnTo>
                    <a:pt x="72064" y="49647"/>
                  </a:lnTo>
                  <a:lnTo>
                    <a:pt x="72787" y="50678"/>
                  </a:lnTo>
                  <a:lnTo>
                    <a:pt x="75693" y="51089"/>
                  </a:lnTo>
                  <a:lnTo>
                    <a:pt x="76309" y="50470"/>
                  </a:lnTo>
                  <a:lnTo>
                    <a:pt x="77725" y="51407"/>
                  </a:lnTo>
                  <a:lnTo>
                    <a:pt x="79387" y="51041"/>
                  </a:lnTo>
                  <a:lnTo>
                    <a:pt x="80290" y="49276"/>
                  </a:lnTo>
                  <a:lnTo>
                    <a:pt x="81550" y="49430"/>
                  </a:lnTo>
                  <a:lnTo>
                    <a:pt x="83468" y="48461"/>
                  </a:lnTo>
                  <a:lnTo>
                    <a:pt x="84940" y="46249"/>
                  </a:lnTo>
                  <a:lnTo>
                    <a:pt x="85100" y="44868"/>
                  </a:lnTo>
                  <a:lnTo>
                    <a:pt x="87214" y="45068"/>
                  </a:lnTo>
                  <a:lnTo>
                    <a:pt x="90292" y="46012"/>
                  </a:lnTo>
                  <a:lnTo>
                    <a:pt x="91921" y="47080"/>
                  </a:lnTo>
                  <a:lnTo>
                    <a:pt x="92205" y="45463"/>
                  </a:lnTo>
                  <a:lnTo>
                    <a:pt x="91981" y="41937"/>
                  </a:lnTo>
                  <a:lnTo>
                    <a:pt x="92437" y="39079"/>
                  </a:lnTo>
                  <a:lnTo>
                    <a:pt x="92121" y="36750"/>
                  </a:lnTo>
                  <a:lnTo>
                    <a:pt x="92905" y="37178"/>
                  </a:lnTo>
                  <a:lnTo>
                    <a:pt x="94906" y="37083"/>
                  </a:lnTo>
                  <a:lnTo>
                    <a:pt x="99182" y="37300"/>
                  </a:lnTo>
                  <a:lnTo>
                    <a:pt x="99606" y="35307"/>
                  </a:lnTo>
                  <a:lnTo>
                    <a:pt x="101534" y="35724"/>
                  </a:lnTo>
                  <a:lnTo>
                    <a:pt x="102304" y="34668"/>
                  </a:lnTo>
                  <a:lnTo>
                    <a:pt x="104871" y="35327"/>
                  </a:lnTo>
                  <a:lnTo>
                    <a:pt x="105878" y="36418"/>
                  </a:lnTo>
                  <a:lnTo>
                    <a:pt x="106731" y="36085"/>
                  </a:lnTo>
                  <a:lnTo>
                    <a:pt x="112001" y="37083"/>
                  </a:lnTo>
                  <a:lnTo>
                    <a:pt x="111479" y="37949"/>
                  </a:lnTo>
                  <a:lnTo>
                    <a:pt x="112784" y="39278"/>
                  </a:lnTo>
                  <a:lnTo>
                    <a:pt x="112012" y="41306"/>
                  </a:lnTo>
                  <a:lnTo>
                    <a:pt x="110477" y="43144"/>
                  </a:lnTo>
                  <a:lnTo>
                    <a:pt x="113583" y="44261"/>
                  </a:lnTo>
                  <a:lnTo>
                    <a:pt x="117290" y="45125"/>
                  </a:lnTo>
                  <a:lnTo>
                    <a:pt x="116187" y="47029"/>
                  </a:lnTo>
                  <a:lnTo>
                    <a:pt x="116019" y="48180"/>
                  </a:lnTo>
                  <a:lnTo>
                    <a:pt x="114510" y="48807"/>
                  </a:lnTo>
                  <a:lnTo>
                    <a:pt x="114522" y="50517"/>
                  </a:lnTo>
                  <a:lnTo>
                    <a:pt x="116844" y="52190"/>
                  </a:lnTo>
                  <a:lnTo>
                    <a:pt x="116916" y="54368"/>
                  </a:lnTo>
                  <a:lnTo>
                    <a:pt x="116371" y="57770"/>
                  </a:lnTo>
                  <a:lnTo>
                    <a:pt x="119328" y="57665"/>
                  </a:lnTo>
                  <a:lnTo>
                    <a:pt x="121012" y="55872"/>
                  </a:lnTo>
                  <a:lnTo>
                    <a:pt x="123265" y="55955"/>
                  </a:lnTo>
                  <a:lnTo>
                    <a:pt x="124117" y="54411"/>
                  </a:lnTo>
                  <a:lnTo>
                    <a:pt x="127129" y="54597"/>
                  </a:lnTo>
                  <a:lnTo>
                    <a:pt x="129855" y="55124"/>
                  </a:lnTo>
                  <a:lnTo>
                    <a:pt x="131673" y="53575"/>
                  </a:lnTo>
                  <a:lnTo>
                    <a:pt x="132189" y="50596"/>
                  </a:lnTo>
                  <a:lnTo>
                    <a:pt x="133133" y="49415"/>
                  </a:lnTo>
                  <a:lnTo>
                    <a:pt x="133780" y="46642"/>
                  </a:lnTo>
                  <a:lnTo>
                    <a:pt x="132947" y="43812"/>
                  </a:lnTo>
                  <a:lnTo>
                    <a:pt x="132679" y="41346"/>
                  </a:lnTo>
                  <a:lnTo>
                    <a:pt x="133666" y="38748"/>
                  </a:lnTo>
                  <a:lnTo>
                    <a:pt x="134644" y="39410"/>
                  </a:lnTo>
                  <a:lnTo>
                    <a:pt x="135972" y="37895"/>
                  </a:lnTo>
                  <a:lnTo>
                    <a:pt x="135064" y="36313"/>
                  </a:lnTo>
                  <a:lnTo>
                    <a:pt x="135555" y="35008"/>
                  </a:lnTo>
                  <a:lnTo>
                    <a:pt x="137645" y="34934"/>
                  </a:lnTo>
                  <a:lnTo>
                    <a:pt x="139060" y="33597"/>
                  </a:lnTo>
                  <a:lnTo>
                    <a:pt x="139093" y="32078"/>
                  </a:lnTo>
                  <a:lnTo>
                    <a:pt x="140569" y="32509"/>
                  </a:lnTo>
                  <a:lnTo>
                    <a:pt x="144128" y="31884"/>
                  </a:lnTo>
                  <a:lnTo>
                    <a:pt x="144360" y="33260"/>
                  </a:lnTo>
                  <a:lnTo>
                    <a:pt x="146209" y="33999"/>
                  </a:lnTo>
                  <a:lnTo>
                    <a:pt x="148176" y="33503"/>
                  </a:lnTo>
                  <a:lnTo>
                    <a:pt x="149270" y="34681"/>
                  </a:lnTo>
                  <a:lnTo>
                    <a:pt x="151758" y="33451"/>
                  </a:lnTo>
                  <a:lnTo>
                    <a:pt x="152998" y="33485"/>
                  </a:lnTo>
                  <a:lnTo>
                    <a:pt x="155832" y="31283"/>
                  </a:lnTo>
                  <a:lnTo>
                    <a:pt x="154873" y="30036"/>
                  </a:lnTo>
                  <a:lnTo>
                    <a:pt x="153045" y="30127"/>
                  </a:lnTo>
                  <a:lnTo>
                    <a:pt x="151704" y="29454"/>
                  </a:lnTo>
                  <a:lnTo>
                    <a:pt x="151524" y="28029"/>
                  </a:lnTo>
                  <a:lnTo>
                    <a:pt x="152943" y="27796"/>
                  </a:lnTo>
                  <a:lnTo>
                    <a:pt x="152880" y="25828"/>
                  </a:lnTo>
                  <a:lnTo>
                    <a:pt x="155197" y="25577"/>
                  </a:lnTo>
                  <a:lnTo>
                    <a:pt x="155739" y="23069"/>
                  </a:lnTo>
                  <a:lnTo>
                    <a:pt x="156726" y="21869"/>
                  </a:lnTo>
                  <a:lnTo>
                    <a:pt x="157364" y="19150"/>
                  </a:lnTo>
                  <a:lnTo>
                    <a:pt x="158819" y="16540"/>
                  </a:lnTo>
                  <a:lnTo>
                    <a:pt x="160820" y="13970"/>
                  </a:lnTo>
                  <a:lnTo>
                    <a:pt x="161099" y="10125"/>
                  </a:lnTo>
                  <a:lnTo>
                    <a:pt x="160928" y="7916"/>
                  </a:lnTo>
                  <a:lnTo>
                    <a:pt x="164061" y="5861"/>
                  </a:lnTo>
                  <a:lnTo>
                    <a:pt x="165052" y="5628"/>
                  </a:lnTo>
                  <a:lnTo>
                    <a:pt x="166249" y="6408"/>
                  </a:lnTo>
                  <a:lnTo>
                    <a:pt x="169260" y="5841"/>
                  </a:lnTo>
                  <a:lnTo>
                    <a:pt x="170108" y="5381"/>
                  </a:lnTo>
                  <a:lnTo>
                    <a:pt x="173704" y="5589"/>
                  </a:lnTo>
                  <a:lnTo>
                    <a:pt x="174488" y="5194"/>
                  </a:lnTo>
                  <a:lnTo>
                    <a:pt x="177126" y="5328"/>
                  </a:lnTo>
                  <a:lnTo>
                    <a:pt x="178637" y="2094"/>
                  </a:lnTo>
                  <a:lnTo>
                    <a:pt x="180786" y="1239"/>
                  </a:lnTo>
                  <a:lnTo>
                    <a:pt x="182839" y="944"/>
                  </a:lnTo>
                  <a:lnTo>
                    <a:pt x="183965" y="1231"/>
                  </a:lnTo>
                  <a:lnTo>
                    <a:pt x="185255" y="0"/>
                  </a:lnTo>
                  <a:lnTo>
                    <a:pt x="188209" y="609"/>
                  </a:lnTo>
                  <a:lnTo>
                    <a:pt x="189442" y="3620"/>
                  </a:lnTo>
                  <a:lnTo>
                    <a:pt x="187745" y="4055"/>
                  </a:lnTo>
                  <a:lnTo>
                    <a:pt x="185085" y="5822"/>
                  </a:lnTo>
                  <a:lnTo>
                    <a:pt x="183362" y="11040"/>
                  </a:lnTo>
                  <a:lnTo>
                    <a:pt x="183452" y="16028"/>
                  </a:lnTo>
                  <a:lnTo>
                    <a:pt x="182790" y="18165"/>
                  </a:lnTo>
                  <a:lnTo>
                    <a:pt x="183520" y="19233"/>
                  </a:lnTo>
                  <a:lnTo>
                    <a:pt x="183311" y="20355"/>
                  </a:lnTo>
                  <a:lnTo>
                    <a:pt x="183945" y="22004"/>
                  </a:lnTo>
                  <a:lnTo>
                    <a:pt x="183509" y="22570"/>
                  </a:lnTo>
                  <a:lnTo>
                    <a:pt x="185118" y="25248"/>
                  </a:lnTo>
                  <a:lnTo>
                    <a:pt x="187281" y="25384"/>
                  </a:lnTo>
                  <a:lnTo>
                    <a:pt x="188120" y="25882"/>
                  </a:lnTo>
                  <a:lnTo>
                    <a:pt x="189893" y="27188"/>
                  </a:lnTo>
                  <a:lnTo>
                    <a:pt x="191809" y="27620"/>
                  </a:lnTo>
                  <a:lnTo>
                    <a:pt x="192892" y="27128"/>
                  </a:lnTo>
                  <a:lnTo>
                    <a:pt x="194110" y="27990"/>
                  </a:lnTo>
                  <a:lnTo>
                    <a:pt x="199330" y="27474"/>
                  </a:lnTo>
                  <a:lnTo>
                    <a:pt x="201756" y="28375"/>
                  </a:lnTo>
                  <a:lnTo>
                    <a:pt x="201197" y="29278"/>
                  </a:lnTo>
                  <a:lnTo>
                    <a:pt x="199177" y="29263"/>
                  </a:lnTo>
                  <a:lnTo>
                    <a:pt x="203420" y="31260"/>
                  </a:lnTo>
                  <a:lnTo>
                    <a:pt x="201438" y="33139"/>
                  </a:lnTo>
                  <a:lnTo>
                    <a:pt x="200305" y="33316"/>
                  </a:lnTo>
                  <a:lnTo>
                    <a:pt x="199888" y="35244"/>
                  </a:lnTo>
                  <a:lnTo>
                    <a:pt x="204338" y="38149"/>
                  </a:lnTo>
                  <a:lnTo>
                    <a:pt x="205868" y="38320"/>
                  </a:lnTo>
                  <a:lnTo>
                    <a:pt x="207265" y="40859"/>
                  </a:lnTo>
                  <a:lnTo>
                    <a:pt x="211339" y="43346"/>
                  </a:lnTo>
                  <a:lnTo>
                    <a:pt x="213976" y="44604"/>
                  </a:lnTo>
                  <a:lnTo>
                    <a:pt x="217470" y="46002"/>
                  </a:lnTo>
                  <a:lnTo>
                    <a:pt x="220094" y="47331"/>
                  </a:lnTo>
                  <a:lnTo>
                    <a:pt x="222017" y="49673"/>
                  </a:lnTo>
                  <a:lnTo>
                    <a:pt x="224462" y="50301"/>
                  </a:lnTo>
                  <a:lnTo>
                    <a:pt x="228945" y="50940"/>
                  </a:lnTo>
                  <a:lnTo>
                    <a:pt x="231744" y="51739"/>
                  </a:lnTo>
                  <a:lnTo>
                    <a:pt x="236911" y="54605"/>
                  </a:lnTo>
                  <a:lnTo>
                    <a:pt x="240813" y="56983"/>
                  </a:lnTo>
                  <a:lnTo>
                    <a:pt x="249171" y="61191"/>
                  </a:lnTo>
                  <a:lnTo>
                    <a:pt x="253006" y="62673"/>
                  </a:lnTo>
                  <a:lnTo>
                    <a:pt x="254012" y="64274"/>
                  </a:lnTo>
                  <a:lnTo>
                    <a:pt x="254384" y="67504"/>
                  </a:lnTo>
                  <a:lnTo>
                    <a:pt x="255501" y="71106"/>
                  </a:lnTo>
                  <a:lnTo>
                    <a:pt x="256519" y="73437"/>
                  </a:lnTo>
                  <a:lnTo>
                    <a:pt x="257313" y="77875"/>
                  </a:lnTo>
                  <a:lnTo>
                    <a:pt x="257810" y="80233"/>
                  </a:lnTo>
                  <a:lnTo>
                    <a:pt x="261485" y="89223"/>
                  </a:lnTo>
                  <a:lnTo>
                    <a:pt x="265409" y="98157"/>
                  </a:lnTo>
                  <a:lnTo>
                    <a:pt x="266374" y="101336"/>
                  </a:lnTo>
                  <a:lnTo>
                    <a:pt x="268579" y="104052"/>
                  </a:lnTo>
                  <a:lnTo>
                    <a:pt x="271759" y="112835"/>
                  </a:lnTo>
                  <a:lnTo>
                    <a:pt x="274273" y="116937"/>
                  </a:lnTo>
                  <a:lnTo>
                    <a:pt x="276091" y="119969"/>
                  </a:lnTo>
                  <a:lnTo>
                    <a:pt x="277953" y="124230"/>
                  </a:lnTo>
                  <a:lnTo>
                    <a:pt x="280351" y="130649"/>
                  </a:lnTo>
                  <a:lnTo>
                    <a:pt x="281208" y="136137"/>
                  </a:lnTo>
                  <a:lnTo>
                    <a:pt x="281864" y="138248"/>
                  </a:lnTo>
                  <a:lnTo>
                    <a:pt x="283689" y="140608"/>
                  </a:lnTo>
                  <a:lnTo>
                    <a:pt x="285431" y="140658"/>
                  </a:lnTo>
                  <a:lnTo>
                    <a:pt x="287070" y="141234"/>
                  </a:lnTo>
                  <a:lnTo>
                    <a:pt x="287765" y="142491"/>
                  </a:lnTo>
                  <a:lnTo>
                    <a:pt x="286973" y="144488"/>
                  </a:lnTo>
                  <a:lnTo>
                    <a:pt x="286919" y="145857"/>
                  </a:lnTo>
                  <a:lnTo>
                    <a:pt x="288441" y="146506"/>
                  </a:lnTo>
                  <a:lnTo>
                    <a:pt x="288487" y="148023"/>
                  </a:lnTo>
                  <a:lnTo>
                    <a:pt x="290441" y="156902"/>
                  </a:lnTo>
                  <a:lnTo>
                    <a:pt x="290298" y="160447"/>
                  </a:lnTo>
                  <a:lnTo>
                    <a:pt x="293259" y="162084"/>
                  </a:lnTo>
                  <a:lnTo>
                    <a:pt x="294208" y="163604"/>
                  </a:lnTo>
                  <a:lnTo>
                    <a:pt x="295350" y="170433"/>
                  </a:lnTo>
                  <a:lnTo>
                    <a:pt x="295814" y="172180"/>
                  </a:lnTo>
                  <a:lnTo>
                    <a:pt x="296780" y="172780"/>
                  </a:lnTo>
                  <a:lnTo>
                    <a:pt x="297339" y="174760"/>
                  </a:lnTo>
                  <a:lnTo>
                    <a:pt x="296736" y="182263"/>
                  </a:lnTo>
                  <a:lnTo>
                    <a:pt x="295676" y="183230"/>
                  </a:lnTo>
                  <a:lnTo>
                    <a:pt x="293692" y="183011"/>
                  </a:lnTo>
                  <a:lnTo>
                    <a:pt x="292578" y="183932"/>
                  </a:lnTo>
                  <a:lnTo>
                    <a:pt x="292181" y="185125"/>
                  </a:lnTo>
                  <a:lnTo>
                    <a:pt x="293139" y="186815"/>
                  </a:lnTo>
                  <a:lnTo>
                    <a:pt x="296200" y="188255"/>
                  </a:lnTo>
                  <a:lnTo>
                    <a:pt x="297000" y="190082"/>
                  </a:lnTo>
                  <a:lnTo>
                    <a:pt x="297113" y="191952"/>
                  </a:lnTo>
                  <a:lnTo>
                    <a:pt x="296081" y="193593"/>
                  </a:lnTo>
                  <a:lnTo>
                    <a:pt x="299848" y="194112"/>
                  </a:lnTo>
                  <a:lnTo>
                    <a:pt x="303469" y="196336"/>
                  </a:lnTo>
                  <a:lnTo>
                    <a:pt x="308377" y="199911"/>
                  </a:lnTo>
                  <a:lnTo>
                    <a:pt x="315874" y="203380"/>
                  </a:lnTo>
                  <a:lnTo>
                    <a:pt x="321169" y="204087"/>
                  </a:lnTo>
                  <a:lnTo>
                    <a:pt x="323647" y="205119"/>
                  </a:lnTo>
                  <a:lnTo>
                    <a:pt x="325381" y="206455"/>
                  </a:lnTo>
                  <a:lnTo>
                    <a:pt x="325899" y="207372"/>
                  </a:lnTo>
                  <a:lnTo>
                    <a:pt x="326871" y="212296"/>
                  </a:lnTo>
                  <a:lnTo>
                    <a:pt x="327291" y="217360"/>
                  </a:lnTo>
                  <a:lnTo>
                    <a:pt x="327982" y="219278"/>
                  </a:lnTo>
                  <a:lnTo>
                    <a:pt x="330317" y="220062"/>
                  </a:lnTo>
                  <a:lnTo>
                    <a:pt x="330682" y="224022"/>
                  </a:lnTo>
                  <a:lnTo>
                    <a:pt x="328225" y="225350"/>
                  </a:lnTo>
                  <a:lnTo>
                    <a:pt x="328038" y="226564"/>
                  </a:lnTo>
                  <a:lnTo>
                    <a:pt x="328972" y="227158"/>
                  </a:lnTo>
                  <a:lnTo>
                    <a:pt x="330907" y="227132"/>
                  </a:lnTo>
                  <a:lnTo>
                    <a:pt x="333357" y="228397"/>
                  </a:lnTo>
                  <a:lnTo>
                    <a:pt x="332358" y="229664"/>
                  </a:lnTo>
                  <a:lnTo>
                    <a:pt x="333582" y="230682"/>
                  </a:lnTo>
                  <a:lnTo>
                    <a:pt x="336682" y="231441"/>
                  </a:lnTo>
                  <a:lnTo>
                    <a:pt x="347386" y="235502"/>
                  </a:lnTo>
                  <a:lnTo>
                    <a:pt x="348244" y="237480"/>
                  </a:lnTo>
                  <a:lnTo>
                    <a:pt x="353637" y="243361"/>
                  </a:lnTo>
                  <a:lnTo>
                    <a:pt x="354560" y="245393"/>
                  </a:lnTo>
                  <a:lnTo>
                    <a:pt x="354851" y="247367"/>
                  </a:lnTo>
                  <a:lnTo>
                    <a:pt x="355774" y="250044"/>
                  </a:lnTo>
                  <a:lnTo>
                    <a:pt x="359110" y="256834"/>
                  </a:lnTo>
                  <a:lnTo>
                    <a:pt x="360991" y="261185"/>
                  </a:lnTo>
                  <a:lnTo>
                    <a:pt x="360825" y="262311"/>
                  </a:lnTo>
                  <a:lnTo>
                    <a:pt x="361306" y="268849"/>
                  </a:lnTo>
                  <a:lnTo>
                    <a:pt x="344569" y="264579"/>
                  </a:lnTo>
                  <a:lnTo>
                    <a:pt x="339905" y="262792"/>
                  </a:lnTo>
                  <a:lnTo>
                    <a:pt x="337141" y="262363"/>
                  </a:lnTo>
                  <a:lnTo>
                    <a:pt x="334909" y="261342"/>
                  </a:lnTo>
                  <a:lnTo>
                    <a:pt x="333257" y="259931"/>
                  </a:lnTo>
                  <a:lnTo>
                    <a:pt x="330619" y="258602"/>
                  </a:lnTo>
                  <a:lnTo>
                    <a:pt x="327843" y="258152"/>
                  </a:lnTo>
                  <a:lnTo>
                    <a:pt x="326290" y="257408"/>
                  </a:lnTo>
                  <a:lnTo>
                    <a:pt x="324614" y="254352"/>
                  </a:lnTo>
                  <a:lnTo>
                    <a:pt x="323300" y="252566"/>
                  </a:lnTo>
                  <a:lnTo>
                    <a:pt x="319318" y="249919"/>
                  </a:lnTo>
                  <a:lnTo>
                    <a:pt x="317960" y="249601"/>
                  </a:lnTo>
                  <a:lnTo>
                    <a:pt x="315626" y="250246"/>
                  </a:lnTo>
                  <a:lnTo>
                    <a:pt x="311425" y="252434"/>
                  </a:lnTo>
                  <a:lnTo>
                    <a:pt x="310211" y="253547"/>
                  </a:lnTo>
                  <a:lnTo>
                    <a:pt x="306150" y="258176"/>
                  </a:lnTo>
                  <a:lnTo>
                    <a:pt x="307879" y="258562"/>
                  </a:lnTo>
                  <a:lnTo>
                    <a:pt x="317139" y="268912"/>
                  </a:lnTo>
                  <a:lnTo>
                    <a:pt x="322477" y="273664"/>
                  </a:lnTo>
                  <a:lnTo>
                    <a:pt x="320633" y="276752"/>
                  </a:lnTo>
                  <a:lnTo>
                    <a:pt x="317895" y="277896"/>
                  </a:lnTo>
                  <a:lnTo>
                    <a:pt x="315233" y="279305"/>
                  </a:lnTo>
                  <a:lnTo>
                    <a:pt x="314056" y="278331"/>
                  </a:lnTo>
                  <a:lnTo>
                    <a:pt x="312634" y="279510"/>
                  </a:lnTo>
                  <a:lnTo>
                    <a:pt x="308886" y="281435"/>
                  </a:lnTo>
                  <a:lnTo>
                    <a:pt x="308042" y="282449"/>
                  </a:lnTo>
                  <a:lnTo>
                    <a:pt x="308754" y="284404"/>
                  </a:lnTo>
                  <a:lnTo>
                    <a:pt x="308081" y="286258"/>
                  </a:lnTo>
                  <a:lnTo>
                    <a:pt x="305847" y="287083"/>
                  </a:lnTo>
                  <a:lnTo>
                    <a:pt x="305396" y="287827"/>
                  </a:lnTo>
                  <a:lnTo>
                    <a:pt x="305497" y="288868"/>
                  </a:lnTo>
                  <a:lnTo>
                    <a:pt x="306922" y="289349"/>
                  </a:lnTo>
                  <a:lnTo>
                    <a:pt x="306890" y="292468"/>
                  </a:lnTo>
                  <a:lnTo>
                    <a:pt x="308122" y="292554"/>
                  </a:lnTo>
                  <a:lnTo>
                    <a:pt x="308424" y="294409"/>
                  </a:lnTo>
                  <a:lnTo>
                    <a:pt x="306103" y="293735"/>
                  </a:lnTo>
                  <a:lnTo>
                    <a:pt x="305391" y="294408"/>
                  </a:lnTo>
                  <a:lnTo>
                    <a:pt x="303978" y="293592"/>
                  </a:lnTo>
                  <a:lnTo>
                    <a:pt x="303703" y="294898"/>
                  </a:lnTo>
                  <a:lnTo>
                    <a:pt x="302599" y="295065"/>
                  </a:lnTo>
                  <a:lnTo>
                    <a:pt x="302560" y="298302"/>
                  </a:lnTo>
                  <a:lnTo>
                    <a:pt x="303485" y="303258"/>
                  </a:lnTo>
                  <a:lnTo>
                    <a:pt x="299728" y="305070"/>
                  </a:lnTo>
                  <a:lnTo>
                    <a:pt x="297511" y="305241"/>
                  </a:lnTo>
                  <a:lnTo>
                    <a:pt x="294073" y="304507"/>
                  </a:lnTo>
                  <a:lnTo>
                    <a:pt x="290918" y="305006"/>
                  </a:lnTo>
                  <a:lnTo>
                    <a:pt x="289344" y="307313"/>
                  </a:lnTo>
                  <a:lnTo>
                    <a:pt x="291619" y="308036"/>
                  </a:lnTo>
                  <a:lnTo>
                    <a:pt x="292098" y="309218"/>
                  </a:lnTo>
                  <a:lnTo>
                    <a:pt x="291777" y="310690"/>
                  </a:lnTo>
                  <a:lnTo>
                    <a:pt x="292210" y="313765"/>
                  </a:lnTo>
                  <a:lnTo>
                    <a:pt x="291566" y="314792"/>
                  </a:lnTo>
                  <a:lnTo>
                    <a:pt x="290019" y="315747"/>
                  </a:lnTo>
                  <a:lnTo>
                    <a:pt x="288723" y="315841"/>
                  </a:lnTo>
                  <a:lnTo>
                    <a:pt x="287025" y="314604"/>
                  </a:lnTo>
                  <a:lnTo>
                    <a:pt x="284452" y="315013"/>
                  </a:lnTo>
                  <a:lnTo>
                    <a:pt x="282196" y="317884"/>
                  </a:lnTo>
                  <a:lnTo>
                    <a:pt x="280888" y="317209"/>
                  </a:lnTo>
                  <a:lnTo>
                    <a:pt x="279127" y="317262"/>
                  </a:lnTo>
                  <a:lnTo>
                    <a:pt x="279086" y="318788"/>
                  </a:lnTo>
                  <a:lnTo>
                    <a:pt x="279850" y="320070"/>
                  </a:lnTo>
                  <a:lnTo>
                    <a:pt x="280095" y="323660"/>
                  </a:lnTo>
                  <a:lnTo>
                    <a:pt x="277515" y="324412"/>
                  </a:lnTo>
                  <a:lnTo>
                    <a:pt x="276527" y="325331"/>
                  </a:lnTo>
                  <a:lnTo>
                    <a:pt x="276378" y="326452"/>
                  </a:lnTo>
                  <a:lnTo>
                    <a:pt x="274503" y="325810"/>
                  </a:lnTo>
                  <a:lnTo>
                    <a:pt x="273011" y="326343"/>
                  </a:lnTo>
                  <a:lnTo>
                    <a:pt x="272107" y="325932"/>
                  </a:lnTo>
                  <a:lnTo>
                    <a:pt x="270486" y="327343"/>
                  </a:lnTo>
                  <a:lnTo>
                    <a:pt x="268536" y="330390"/>
                  </a:lnTo>
                  <a:lnTo>
                    <a:pt x="266654" y="333131"/>
                  </a:lnTo>
                  <a:lnTo>
                    <a:pt x="265660" y="332681"/>
                  </a:lnTo>
                  <a:lnTo>
                    <a:pt x="264881" y="331080"/>
                  </a:lnTo>
                  <a:lnTo>
                    <a:pt x="264896" y="330005"/>
                  </a:lnTo>
                  <a:lnTo>
                    <a:pt x="263479" y="328755"/>
                  </a:lnTo>
                  <a:lnTo>
                    <a:pt x="263849" y="327903"/>
                  </a:lnTo>
                  <a:lnTo>
                    <a:pt x="263290" y="324951"/>
                  </a:lnTo>
                  <a:lnTo>
                    <a:pt x="261428" y="322331"/>
                  </a:lnTo>
                  <a:lnTo>
                    <a:pt x="259573" y="323249"/>
                  </a:lnTo>
                  <a:lnTo>
                    <a:pt x="257239" y="323175"/>
                  </a:lnTo>
                  <a:lnTo>
                    <a:pt x="257306" y="320178"/>
                  </a:lnTo>
                  <a:lnTo>
                    <a:pt x="258055" y="318921"/>
                  </a:lnTo>
                  <a:lnTo>
                    <a:pt x="254005" y="320144"/>
                  </a:lnTo>
                  <a:lnTo>
                    <a:pt x="250318" y="320590"/>
                  </a:lnTo>
                  <a:lnTo>
                    <a:pt x="248574" y="320556"/>
                  </a:lnTo>
                  <a:lnTo>
                    <a:pt x="243790" y="319760"/>
                  </a:lnTo>
                  <a:lnTo>
                    <a:pt x="240966" y="317915"/>
                  </a:lnTo>
                  <a:lnTo>
                    <a:pt x="237535" y="314666"/>
                  </a:lnTo>
                  <a:lnTo>
                    <a:pt x="234279" y="313059"/>
                  </a:lnTo>
                  <a:lnTo>
                    <a:pt x="233430" y="310659"/>
                  </a:lnTo>
                  <a:lnTo>
                    <a:pt x="232226" y="309529"/>
                  </a:lnTo>
                  <a:lnTo>
                    <a:pt x="230716" y="307138"/>
                  </a:lnTo>
                  <a:lnTo>
                    <a:pt x="230105" y="304121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02613" y="3840416"/>
              <a:ext cx="315296" cy="402013"/>
            </a:xfrm>
            <a:custGeom>
              <a:avLst/>
              <a:pathLst>
                <a:path w="315296" h="402013">
                  <a:moveTo>
                    <a:pt x="296944" y="50252"/>
                  </a:moveTo>
                  <a:lnTo>
                    <a:pt x="297960" y="51643"/>
                  </a:lnTo>
                  <a:lnTo>
                    <a:pt x="297897" y="53753"/>
                  </a:lnTo>
                  <a:lnTo>
                    <a:pt x="296316" y="54883"/>
                  </a:lnTo>
                  <a:lnTo>
                    <a:pt x="295852" y="56814"/>
                  </a:lnTo>
                  <a:lnTo>
                    <a:pt x="294355" y="58258"/>
                  </a:lnTo>
                  <a:lnTo>
                    <a:pt x="293274" y="58434"/>
                  </a:lnTo>
                  <a:lnTo>
                    <a:pt x="291885" y="57742"/>
                  </a:lnTo>
                  <a:lnTo>
                    <a:pt x="291276" y="58361"/>
                  </a:lnTo>
                  <a:lnTo>
                    <a:pt x="289370" y="58489"/>
                  </a:lnTo>
                  <a:lnTo>
                    <a:pt x="289375" y="61116"/>
                  </a:lnTo>
                  <a:lnTo>
                    <a:pt x="289786" y="62053"/>
                  </a:lnTo>
                  <a:lnTo>
                    <a:pt x="289227" y="63339"/>
                  </a:lnTo>
                  <a:lnTo>
                    <a:pt x="287245" y="63827"/>
                  </a:lnTo>
                  <a:lnTo>
                    <a:pt x="286669" y="66256"/>
                  </a:lnTo>
                  <a:lnTo>
                    <a:pt x="287413" y="68314"/>
                  </a:lnTo>
                  <a:lnTo>
                    <a:pt x="287020" y="69979"/>
                  </a:lnTo>
                  <a:lnTo>
                    <a:pt x="287931" y="70720"/>
                  </a:lnTo>
                  <a:lnTo>
                    <a:pt x="286961" y="71769"/>
                  </a:lnTo>
                  <a:lnTo>
                    <a:pt x="287468" y="72724"/>
                  </a:lnTo>
                  <a:lnTo>
                    <a:pt x="289389" y="73774"/>
                  </a:lnTo>
                  <a:lnTo>
                    <a:pt x="288823" y="75283"/>
                  </a:lnTo>
                  <a:lnTo>
                    <a:pt x="290178" y="77078"/>
                  </a:lnTo>
                  <a:lnTo>
                    <a:pt x="290944" y="79933"/>
                  </a:lnTo>
                  <a:lnTo>
                    <a:pt x="291899" y="78710"/>
                  </a:lnTo>
                  <a:lnTo>
                    <a:pt x="293556" y="80647"/>
                  </a:lnTo>
                  <a:lnTo>
                    <a:pt x="295146" y="80197"/>
                  </a:lnTo>
                  <a:lnTo>
                    <a:pt x="296531" y="80906"/>
                  </a:lnTo>
                  <a:lnTo>
                    <a:pt x="297326" y="82479"/>
                  </a:lnTo>
                  <a:lnTo>
                    <a:pt x="299191" y="83428"/>
                  </a:lnTo>
                  <a:lnTo>
                    <a:pt x="297788" y="85097"/>
                  </a:lnTo>
                  <a:lnTo>
                    <a:pt x="297359" y="86313"/>
                  </a:lnTo>
                  <a:lnTo>
                    <a:pt x="301059" y="84802"/>
                  </a:lnTo>
                  <a:lnTo>
                    <a:pt x="301896" y="85167"/>
                  </a:lnTo>
                  <a:lnTo>
                    <a:pt x="302301" y="86824"/>
                  </a:lnTo>
                  <a:lnTo>
                    <a:pt x="303442" y="89390"/>
                  </a:lnTo>
                  <a:lnTo>
                    <a:pt x="303895" y="91944"/>
                  </a:lnTo>
                  <a:lnTo>
                    <a:pt x="305994" y="92795"/>
                  </a:lnTo>
                  <a:lnTo>
                    <a:pt x="308216" y="93021"/>
                  </a:lnTo>
                  <a:lnTo>
                    <a:pt x="309220" y="95728"/>
                  </a:lnTo>
                  <a:lnTo>
                    <a:pt x="310379" y="100110"/>
                  </a:lnTo>
                  <a:lnTo>
                    <a:pt x="312284" y="102638"/>
                  </a:lnTo>
                  <a:lnTo>
                    <a:pt x="312395" y="106447"/>
                  </a:lnTo>
                  <a:lnTo>
                    <a:pt x="310871" y="110675"/>
                  </a:lnTo>
                  <a:lnTo>
                    <a:pt x="311572" y="111942"/>
                  </a:lnTo>
                  <a:lnTo>
                    <a:pt x="311995" y="114047"/>
                  </a:lnTo>
                  <a:lnTo>
                    <a:pt x="312277" y="115536"/>
                  </a:lnTo>
                  <a:lnTo>
                    <a:pt x="313617" y="117322"/>
                  </a:lnTo>
                  <a:lnTo>
                    <a:pt x="315296" y="117839"/>
                  </a:lnTo>
                  <a:lnTo>
                    <a:pt x="314515" y="119482"/>
                  </a:lnTo>
                  <a:lnTo>
                    <a:pt x="313909" y="121831"/>
                  </a:lnTo>
                  <a:lnTo>
                    <a:pt x="312858" y="122128"/>
                  </a:lnTo>
                  <a:lnTo>
                    <a:pt x="312889" y="123533"/>
                  </a:lnTo>
                  <a:lnTo>
                    <a:pt x="313820" y="124160"/>
                  </a:lnTo>
                  <a:lnTo>
                    <a:pt x="314730" y="126203"/>
                  </a:lnTo>
                  <a:lnTo>
                    <a:pt x="314834" y="129051"/>
                  </a:lnTo>
                  <a:lnTo>
                    <a:pt x="314230" y="130155"/>
                  </a:lnTo>
                  <a:lnTo>
                    <a:pt x="312437" y="131101"/>
                  </a:lnTo>
                  <a:lnTo>
                    <a:pt x="311828" y="130888"/>
                  </a:lnTo>
                  <a:lnTo>
                    <a:pt x="309523" y="132691"/>
                  </a:lnTo>
                  <a:lnTo>
                    <a:pt x="308561" y="132752"/>
                  </a:lnTo>
                  <a:lnTo>
                    <a:pt x="306354" y="134925"/>
                  </a:lnTo>
                  <a:lnTo>
                    <a:pt x="304794" y="135869"/>
                  </a:lnTo>
                  <a:lnTo>
                    <a:pt x="306391" y="137979"/>
                  </a:lnTo>
                  <a:lnTo>
                    <a:pt x="308503" y="138353"/>
                  </a:lnTo>
                  <a:lnTo>
                    <a:pt x="308924" y="139917"/>
                  </a:lnTo>
                  <a:lnTo>
                    <a:pt x="307651" y="141126"/>
                  </a:lnTo>
                  <a:lnTo>
                    <a:pt x="308235" y="142682"/>
                  </a:lnTo>
                  <a:lnTo>
                    <a:pt x="307223" y="145733"/>
                  </a:lnTo>
                  <a:lnTo>
                    <a:pt x="304362" y="145560"/>
                  </a:lnTo>
                  <a:lnTo>
                    <a:pt x="302227" y="146021"/>
                  </a:lnTo>
                  <a:lnTo>
                    <a:pt x="300778" y="147023"/>
                  </a:lnTo>
                  <a:lnTo>
                    <a:pt x="300143" y="146564"/>
                  </a:lnTo>
                  <a:lnTo>
                    <a:pt x="298412" y="147875"/>
                  </a:lnTo>
                  <a:lnTo>
                    <a:pt x="297365" y="148421"/>
                  </a:lnTo>
                  <a:lnTo>
                    <a:pt x="294422" y="147564"/>
                  </a:lnTo>
                  <a:lnTo>
                    <a:pt x="292290" y="149021"/>
                  </a:lnTo>
                  <a:lnTo>
                    <a:pt x="292829" y="150808"/>
                  </a:lnTo>
                  <a:lnTo>
                    <a:pt x="291250" y="150866"/>
                  </a:lnTo>
                  <a:lnTo>
                    <a:pt x="290522" y="152068"/>
                  </a:lnTo>
                  <a:lnTo>
                    <a:pt x="290761" y="154196"/>
                  </a:lnTo>
                  <a:lnTo>
                    <a:pt x="289165" y="154289"/>
                  </a:lnTo>
                  <a:lnTo>
                    <a:pt x="288440" y="153309"/>
                  </a:lnTo>
                  <a:lnTo>
                    <a:pt x="286730" y="152904"/>
                  </a:lnTo>
                  <a:lnTo>
                    <a:pt x="284951" y="153463"/>
                  </a:lnTo>
                  <a:lnTo>
                    <a:pt x="284404" y="152681"/>
                  </a:lnTo>
                  <a:lnTo>
                    <a:pt x="283608" y="154099"/>
                  </a:lnTo>
                  <a:lnTo>
                    <a:pt x="282294" y="154743"/>
                  </a:lnTo>
                  <a:lnTo>
                    <a:pt x="280855" y="153908"/>
                  </a:lnTo>
                  <a:lnTo>
                    <a:pt x="279409" y="154681"/>
                  </a:lnTo>
                  <a:lnTo>
                    <a:pt x="278888" y="155647"/>
                  </a:lnTo>
                  <a:lnTo>
                    <a:pt x="276263" y="156251"/>
                  </a:lnTo>
                  <a:lnTo>
                    <a:pt x="275267" y="155955"/>
                  </a:lnTo>
                  <a:lnTo>
                    <a:pt x="274004" y="157268"/>
                  </a:lnTo>
                  <a:lnTo>
                    <a:pt x="272633" y="157789"/>
                  </a:lnTo>
                  <a:lnTo>
                    <a:pt x="270722" y="159816"/>
                  </a:lnTo>
                  <a:lnTo>
                    <a:pt x="270227" y="163748"/>
                  </a:lnTo>
                  <a:lnTo>
                    <a:pt x="269231" y="164344"/>
                  </a:lnTo>
                  <a:lnTo>
                    <a:pt x="267920" y="166446"/>
                  </a:lnTo>
                  <a:lnTo>
                    <a:pt x="266277" y="165354"/>
                  </a:lnTo>
                  <a:lnTo>
                    <a:pt x="265584" y="164139"/>
                  </a:lnTo>
                  <a:lnTo>
                    <a:pt x="264098" y="164806"/>
                  </a:lnTo>
                  <a:lnTo>
                    <a:pt x="263015" y="163383"/>
                  </a:lnTo>
                  <a:lnTo>
                    <a:pt x="259442" y="161923"/>
                  </a:lnTo>
                  <a:lnTo>
                    <a:pt x="259024" y="160295"/>
                  </a:lnTo>
                  <a:lnTo>
                    <a:pt x="257903" y="158869"/>
                  </a:lnTo>
                  <a:lnTo>
                    <a:pt x="258068" y="157948"/>
                  </a:lnTo>
                  <a:lnTo>
                    <a:pt x="257454" y="155962"/>
                  </a:lnTo>
                  <a:lnTo>
                    <a:pt x="256247" y="155853"/>
                  </a:lnTo>
                  <a:lnTo>
                    <a:pt x="256093" y="154578"/>
                  </a:lnTo>
                  <a:lnTo>
                    <a:pt x="253083" y="153887"/>
                  </a:lnTo>
                  <a:lnTo>
                    <a:pt x="252658" y="155352"/>
                  </a:lnTo>
                  <a:lnTo>
                    <a:pt x="250914" y="157031"/>
                  </a:lnTo>
                  <a:lnTo>
                    <a:pt x="249381" y="156404"/>
                  </a:lnTo>
                  <a:lnTo>
                    <a:pt x="248882" y="156927"/>
                  </a:lnTo>
                  <a:lnTo>
                    <a:pt x="246194" y="159793"/>
                  </a:lnTo>
                  <a:lnTo>
                    <a:pt x="243750" y="160579"/>
                  </a:lnTo>
                  <a:lnTo>
                    <a:pt x="242628" y="162444"/>
                  </a:lnTo>
                  <a:lnTo>
                    <a:pt x="241595" y="162044"/>
                  </a:lnTo>
                  <a:lnTo>
                    <a:pt x="241796" y="160871"/>
                  </a:lnTo>
                  <a:lnTo>
                    <a:pt x="240635" y="159723"/>
                  </a:lnTo>
                  <a:lnTo>
                    <a:pt x="239690" y="161309"/>
                  </a:lnTo>
                  <a:lnTo>
                    <a:pt x="238170" y="161534"/>
                  </a:lnTo>
                  <a:lnTo>
                    <a:pt x="237974" y="163052"/>
                  </a:lnTo>
                  <a:lnTo>
                    <a:pt x="239671" y="164347"/>
                  </a:lnTo>
                  <a:lnTo>
                    <a:pt x="239331" y="166645"/>
                  </a:lnTo>
                  <a:lnTo>
                    <a:pt x="239836" y="168307"/>
                  </a:lnTo>
                  <a:lnTo>
                    <a:pt x="235875" y="172453"/>
                  </a:lnTo>
                  <a:lnTo>
                    <a:pt x="233283" y="172946"/>
                  </a:lnTo>
                  <a:lnTo>
                    <a:pt x="233215" y="174955"/>
                  </a:lnTo>
                  <a:lnTo>
                    <a:pt x="231280" y="175352"/>
                  </a:lnTo>
                  <a:lnTo>
                    <a:pt x="229368" y="174579"/>
                  </a:lnTo>
                  <a:lnTo>
                    <a:pt x="227520" y="174352"/>
                  </a:lnTo>
                  <a:lnTo>
                    <a:pt x="226590" y="175427"/>
                  </a:lnTo>
                  <a:lnTo>
                    <a:pt x="227365" y="177725"/>
                  </a:lnTo>
                  <a:lnTo>
                    <a:pt x="226219" y="178996"/>
                  </a:lnTo>
                  <a:lnTo>
                    <a:pt x="224095" y="176013"/>
                  </a:lnTo>
                  <a:lnTo>
                    <a:pt x="222797" y="175924"/>
                  </a:lnTo>
                  <a:lnTo>
                    <a:pt x="221489" y="177162"/>
                  </a:lnTo>
                  <a:lnTo>
                    <a:pt x="221297" y="178602"/>
                  </a:lnTo>
                  <a:lnTo>
                    <a:pt x="220401" y="179115"/>
                  </a:lnTo>
                  <a:lnTo>
                    <a:pt x="221753" y="181543"/>
                  </a:lnTo>
                  <a:lnTo>
                    <a:pt x="221260" y="183632"/>
                  </a:lnTo>
                  <a:lnTo>
                    <a:pt x="222875" y="184807"/>
                  </a:lnTo>
                  <a:lnTo>
                    <a:pt x="223702" y="185146"/>
                  </a:lnTo>
                  <a:lnTo>
                    <a:pt x="225631" y="183597"/>
                  </a:lnTo>
                  <a:lnTo>
                    <a:pt x="226749" y="185334"/>
                  </a:lnTo>
                  <a:lnTo>
                    <a:pt x="226732" y="187013"/>
                  </a:lnTo>
                  <a:lnTo>
                    <a:pt x="227255" y="191195"/>
                  </a:lnTo>
                  <a:lnTo>
                    <a:pt x="228239" y="191687"/>
                  </a:lnTo>
                  <a:lnTo>
                    <a:pt x="228711" y="193825"/>
                  </a:lnTo>
                  <a:lnTo>
                    <a:pt x="228374" y="194954"/>
                  </a:lnTo>
                  <a:lnTo>
                    <a:pt x="227077" y="195901"/>
                  </a:lnTo>
                  <a:lnTo>
                    <a:pt x="226621" y="199823"/>
                  </a:lnTo>
                  <a:lnTo>
                    <a:pt x="227212" y="200708"/>
                  </a:lnTo>
                  <a:lnTo>
                    <a:pt x="229343" y="201475"/>
                  </a:lnTo>
                  <a:lnTo>
                    <a:pt x="230283" y="202511"/>
                  </a:lnTo>
                  <a:lnTo>
                    <a:pt x="231233" y="203337"/>
                  </a:lnTo>
                  <a:lnTo>
                    <a:pt x="230865" y="205007"/>
                  </a:lnTo>
                  <a:lnTo>
                    <a:pt x="229811" y="206858"/>
                  </a:lnTo>
                  <a:lnTo>
                    <a:pt x="227921" y="208693"/>
                  </a:lnTo>
                  <a:lnTo>
                    <a:pt x="226419" y="209442"/>
                  </a:lnTo>
                  <a:lnTo>
                    <a:pt x="225602" y="211079"/>
                  </a:lnTo>
                  <a:lnTo>
                    <a:pt x="224632" y="211624"/>
                  </a:lnTo>
                  <a:lnTo>
                    <a:pt x="222984" y="214167"/>
                  </a:lnTo>
                  <a:lnTo>
                    <a:pt x="223597" y="216925"/>
                  </a:lnTo>
                  <a:lnTo>
                    <a:pt x="220198" y="218449"/>
                  </a:lnTo>
                  <a:lnTo>
                    <a:pt x="218106" y="219759"/>
                  </a:lnTo>
                  <a:lnTo>
                    <a:pt x="216775" y="221466"/>
                  </a:lnTo>
                  <a:lnTo>
                    <a:pt x="214417" y="221709"/>
                  </a:lnTo>
                  <a:lnTo>
                    <a:pt x="212491" y="222285"/>
                  </a:lnTo>
                  <a:lnTo>
                    <a:pt x="210635" y="223524"/>
                  </a:lnTo>
                  <a:lnTo>
                    <a:pt x="208465" y="222870"/>
                  </a:lnTo>
                  <a:lnTo>
                    <a:pt x="205070" y="224177"/>
                  </a:lnTo>
                  <a:lnTo>
                    <a:pt x="204574" y="225327"/>
                  </a:lnTo>
                  <a:lnTo>
                    <a:pt x="203082" y="224654"/>
                  </a:lnTo>
                  <a:lnTo>
                    <a:pt x="201574" y="224756"/>
                  </a:lnTo>
                  <a:lnTo>
                    <a:pt x="199565" y="225744"/>
                  </a:lnTo>
                  <a:lnTo>
                    <a:pt x="196591" y="228934"/>
                  </a:lnTo>
                  <a:lnTo>
                    <a:pt x="194607" y="232181"/>
                  </a:lnTo>
                  <a:lnTo>
                    <a:pt x="191726" y="234829"/>
                  </a:lnTo>
                  <a:lnTo>
                    <a:pt x="191163" y="235679"/>
                  </a:lnTo>
                  <a:lnTo>
                    <a:pt x="190842" y="238268"/>
                  </a:lnTo>
                  <a:lnTo>
                    <a:pt x="191806" y="240925"/>
                  </a:lnTo>
                  <a:lnTo>
                    <a:pt x="191265" y="242038"/>
                  </a:lnTo>
                  <a:lnTo>
                    <a:pt x="189000" y="244217"/>
                  </a:lnTo>
                  <a:lnTo>
                    <a:pt x="189306" y="246812"/>
                  </a:lnTo>
                  <a:lnTo>
                    <a:pt x="191285" y="249211"/>
                  </a:lnTo>
                  <a:lnTo>
                    <a:pt x="192461" y="249852"/>
                  </a:lnTo>
                  <a:lnTo>
                    <a:pt x="191459" y="254610"/>
                  </a:lnTo>
                  <a:lnTo>
                    <a:pt x="190540" y="255654"/>
                  </a:lnTo>
                  <a:lnTo>
                    <a:pt x="193161" y="257769"/>
                  </a:lnTo>
                  <a:lnTo>
                    <a:pt x="194393" y="259508"/>
                  </a:lnTo>
                  <a:lnTo>
                    <a:pt x="195165" y="261676"/>
                  </a:lnTo>
                  <a:lnTo>
                    <a:pt x="196920" y="261500"/>
                  </a:lnTo>
                  <a:lnTo>
                    <a:pt x="196271" y="263931"/>
                  </a:lnTo>
                  <a:lnTo>
                    <a:pt x="195158" y="264801"/>
                  </a:lnTo>
                  <a:lnTo>
                    <a:pt x="194741" y="266053"/>
                  </a:lnTo>
                  <a:lnTo>
                    <a:pt x="195152" y="267609"/>
                  </a:lnTo>
                  <a:lnTo>
                    <a:pt x="194563" y="269116"/>
                  </a:lnTo>
                  <a:lnTo>
                    <a:pt x="192610" y="269255"/>
                  </a:lnTo>
                  <a:lnTo>
                    <a:pt x="191484" y="267165"/>
                  </a:lnTo>
                  <a:lnTo>
                    <a:pt x="189279" y="266451"/>
                  </a:lnTo>
                  <a:lnTo>
                    <a:pt x="188743" y="267825"/>
                  </a:lnTo>
                  <a:lnTo>
                    <a:pt x="187913" y="268117"/>
                  </a:lnTo>
                  <a:lnTo>
                    <a:pt x="187357" y="270100"/>
                  </a:lnTo>
                  <a:lnTo>
                    <a:pt x="185399" y="271123"/>
                  </a:lnTo>
                  <a:lnTo>
                    <a:pt x="184071" y="272825"/>
                  </a:lnTo>
                  <a:lnTo>
                    <a:pt x="182749" y="275834"/>
                  </a:lnTo>
                  <a:lnTo>
                    <a:pt x="181690" y="276150"/>
                  </a:lnTo>
                  <a:lnTo>
                    <a:pt x="180641" y="278768"/>
                  </a:lnTo>
                  <a:lnTo>
                    <a:pt x="181539" y="282213"/>
                  </a:lnTo>
                  <a:lnTo>
                    <a:pt x="181097" y="283613"/>
                  </a:lnTo>
                  <a:lnTo>
                    <a:pt x="182480" y="284386"/>
                  </a:lnTo>
                  <a:lnTo>
                    <a:pt x="183894" y="284343"/>
                  </a:lnTo>
                  <a:lnTo>
                    <a:pt x="186186" y="283258"/>
                  </a:lnTo>
                  <a:lnTo>
                    <a:pt x="186769" y="284015"/>
                  </a:lnTo>
                  <a:lnTo>
                    <a:pt x="187194" y="287848"/>
                  </a:lnTo>
                  <a:lnTo>
                    <a:pt x="182977" y="291076"/>
                  </a:lnTo>
                  <a:lnTo>
                    <a:pt x="181664" y="292469"/>
                  </a:lnTo>
                  <a:lnTo>
                    <a:pt x="181586" y="293400"/>
                  </a:lnTo>
                  <a:lnTo>
                    <a:pt x="180505" y="293660"/>
                  </a:lnTo>
                  <a:lnTo>
                    <a:pt x="179073" y="295703"/>
                  </a:lnTo>
                  <a:lnTo>
                    <a:pt x="179576" y="297836"/>
                  </a:lnTo>
                  <a:lnTo>
                    <a:pt x="179516" y="298477"/>
                  </a:lnTo>
                  <a:lnTo>
                    <a:pt x="176841" y="298845"/>
                  </a:lnTo>
                  <a:lnTo>
                    <a:pt x="175307" y="301263"/>
                  </a:lnTo>
                  <a:lnTo>
                    <a:pt x="173113" y="301856"/>
                  </a:lnTo>
                  <a:lnTo>
                    <a:pt x="172470" y="302657"/>
                  </a:lnTo>
                  <a:lnTo>
                    <a:pt x="170792" y="302839"/>
                  </a:lnTo>
                  <a:lnTo>
                    <a:pt x="170236" y="302257"/>
                  </a:lnTo>
                  <a:lnTo>
                    <a:pt x="167277" y="303274"/>
                  </a:lnTo>
                  <a:lnTo>
                    <a:pt x="166768" y="304509"/>
                  </a:lnTo>
                  <a:lnTo>
                    <a:pt x="165715" y="304530"/>
                  </a:lnTo>
                  <a:lnTo>
                    <a:pt x="164248" y="305819"/>
                  </a:lnTo>
                  <a:lnTo>
                    <a:pt x="164316" y="308267"/>
                  </a:lnTo>
                  <a:lnTo>
                    <a:pt x="166091" y="309311"/>
                  </a:lnTo>
                  <a:lnTo>
                    <a:pt x="167187" y="311041"/>
                  </a:lnTo>
                  <a:lnTo>
                    <a:pt x="166499" y="312380"/>
                  </a:lnTo>
                  <a:lnTo>
                    <a:pt x="164177" y="312900"/>
                  </a:lnTo>
                  <a:lnTo>
                    <a:pt x="162788" y="315560"/>
                  </a:lnTo>
                  <a:lnTo>
                    <a:pt x="162718" y="317027"/>
                  </a:lnTo>
                  <a:lnTo>
                    <a:pt x="160771" y="317003"/>
                  </a:lnTo>
                  <a:lnTo>
                    <a:pt x="159709" y="317467"/>
                  </a:lnTo>
                  <a:lnTo>
                    <a:pt x="159883" y="320668"/>
                  </a:lnTo>
                  <a:lnTo>
                    <a:pt x="158475" y="323712"/>
                  </a:lnTo>
                  <a:lnTo>
                    <a:pt x="159186" y="324308"/>
                  </a:lnTo>
                  <a:lnTo>
                    <a:pt x="159882" y="326813"/>
                  </a:lnTo>
                  <a:lnTo>
                    <a:pt x="159322" y="327975"/>
                  </a:lnTo>
                  <a:lnTo>
                    <a:pt x="158240" y="328050"/>
                  </a:lnTo>
                  <a:lnTo>
                    <a:pt x="158193" y="330252"/>
                  </a:lnTo>
                  <a:lnTo>
                    <a:pt x="156858" y="330718"/>
                  </a:lnTo>
                  <a:lnTo>
                    <a:pt x="156312" y="333158"/>
                  </a:lnTo>
                  <a:lnTo>
                    <a:pt x="157080" y="333126"/>
                  </a:lnTo>
                  <a:lnTo>
                    <a:pt x="156630" y="334471"/>
                  </a:lnTo>
                  <a:lnTo>
                    <a:pt x="157245" y="336923"/>
                  </a:lnTo>
                  <a:lnTo>
                    <a:pt x="155994" y="337804"/>
                  </a:lnTo>
                  <a:lnTo>
                    <a:pt x="156354" y="338776"/>
                  </a:lnTo>
                  <a:lnTo>
                    <a:pt x="155383" y="340431"/>
                  </a:lnTo>
                  <a:lnTo>
                    <a:pt x="156362" y="343951"/>
                  </a:lnTo>
                  <a:lnTo>
                    <a:pt x="154973" y="346114"/>
                  </a:lnTo>
                  <a:lnTo>
                    <a:pt x="152423" y="346539"/>
                  </a:lnTo>
                  <a:lnTo>
                    <a:pt x="152599" y="347850"/>
                  </a:lnTo>
                  <a:lnTo>
                    <a:pt x="151412" y="349983"/>
                  </a:lnTo>
                  <a:lnTo>
                    <a:pt x="149533" y="350312"/>
                  </a:lnTo>
                  <a:lnTo>
                    <a:pt x="148831" y="351269"/>
                  </a:lnTo>
                  <a:lnTo>
                    <a:pt x="147524" y="351029"/>
                  </a:lnTo>
                  <a:lnTo>
                    <a:pt x="146562" y="351865"/>
                  </a:lnTo>
                  <a:lnTo>
                    <a:pt x="146445" y="354190"/>
                  </a:lnTo>
                  <a:lnTo>
                    <a:pt x="146530" y="355841"/>
                  </a:lnTo>
                  <a:lnTo>
                    <a:pt x="147868" y="355900"/>
                  </a:lnTo>
                  <a:lnTo>
                    <a:pt x="148674" y="357549"/>
                  </a:lnTo>
                  <a:lnTo>
                    <a:pt x="147750" y="358562"/>
                  </a:lnTo>
                  <a:lnTo>
                    <a:pt x="148141" y="360149"/>
                  </a:lnTo>
                  <a:lnTo>
                    <a:pt x="149959" y="360693"/>
                  </a:lnTo>
                  <a:lnTo>
                    <a:pt x="150317" y="362377"/>
                  </a:lnTo>
                  <a:lnTo>
                    <a:pt x="151244" y="363098"/>
                  </a:lnTo>
                  <a:lnTo>
                    <a:pt x="149286" y="364048"/>
                  </a:lnTo>
                  <a:lnTo>
                    <a:pt x="147725" y="365256"/>
                  </a:lnTo>
                  <a:lnTo>
                    <a:pt x="148263" y="367014"/>
                  </a:lnTo>
                  <a:lnTo>
                    <a:pt x="149375" y="367244"/>
                  </a:lnTo>
                  <a:lnTo>
                    <a:pt x="150525" y="368481"/>
                  </a:lnTo>
                  <a:lnTo>
                    <a:pt x="150534" y="369621"/>
                  </a:lnTo>
                  <a:lnTo>
                    <a:pt x="148327" y="368311"/>
                  </a:lnTo>
                  <a:lnTo>
                    <a:pt x="147506" y="369523"/>
                  </a:lnTo>
                  <a:lnTo>
                    <a:pt x="148946" y="371102"/>
                  </a:lnTo>
                  <a:lnTo>
                    <a:pt x="148036" y="371421"/>
                  </a:lnTo>
                  <a:lnTo>
                    <a:pt x="148486" y="373803"/>
                  </a:lnTo>
                  <a:lnTo>
                    <a:pt x="149687" y="374564"/>
                  </a:lnTo>
                  <a:lnTo>
                    <a:pt x="149007" y="375762"/>
                  </a:lnTo>
                  <a:lnTo>
                    <a:pt x="147605" y="375932"/>
                  </a:lnTo>
                  <a:lnTo>
                    <a:pt x="146232" y="373700"/>
                  </a:lnTo>
                  <a:lnTo>
                    <a:pt x="144544" y="373071"/>
                  </a:lnTo>
                  <a:lnTo>
                    <a:pt x="143574" y="374231"/>
                  </a:lnTo>
                  <a:lnTo>
                    <a:pt x="143297" y="376600"/>
                  </a:lnTo>
                  <a:lnTo>
                    <a:pt x="141854" y="376346"/>
                  </a:lnTo>
                  <a:lnTo>
                    <a:pt x="142450" y="378055"/>
                  </a:lnTo>
                  <a:lnTo>
                    <a:pt x="141583" y="378600"/>
                  </a:lnTo>
                  <a:lnTo>
                    <a:pt x="140745" y="381221"/>
                  </a:lnTo>
                  <a:lnTo>
                    <a:pt x="141473" y="382586"/>
                  </a:lnTo>
                  <a:lnTo>
                    <a:pt x="140214" y="384315"/>
                  </a:lnTo>
                  <a:lnTo>
                    <a:pt x="141747" y="387684"/>
                  </a:lnTo>
                  <a:lnTo>
                    <a:pt x="143413" y="387626"/>
                  </a:lnTo>
                  <a:lnTo>
                    <a:pt x="142865" y="389592"/>
                  </a:lnTo>
                  <a:lnTo>
                    <a:pt x="141528" y="389485"/>
                  </a:lnTo>
                  <a:lnTo>
                    <a:pt x="142771" y="392785"/>
                  </a:lnTo>
                  <a:lnTo>
                    <a:pt x="144142" y="394641"/>
                  </a:lnTo>
                  <a:lnTo>
                    <a:pt x="145620" y="395986"/>
                  </a:lnTo>
                  <a:lnTo>
                    <a:pt x="145880" y="397449"/>
                  </a:lnTo>
                  <a:lnTo>
                    <a:pt x="144322" y="397576"/>
                  </a:lnTo>
                  <a:lnTo>
                    <a:pt x="142020" y="397174"/>
                  </a:lnTo>
                  <a:lnTo>
                    <a:pt x="140365" y="398378"/>
                  </a:lnTo>
                  <a:lnTo>
                    <a:pt x="138740" y="398927"/>
                  </a:lnTo>
                  <a:lnTo>
                    <a:pt x="135648" y="398597"/>
                  </a:lnTo>
                  <a:lnTo>
                    <a:pt x="135145" y="397655"/>
                  </a:lnTo>
                  <a:lnTo>
                    <a:pt x="135586" y="395899"/>
                  </a:lnTo>
                  <a:lnTo>
                    <a:pt x="134719" y="394532"/>
                  </a:lnTo>
                  <a:lnTo>
                    <a:pt x="130674" y="393017"/>
                  </a:lnTo>
                  <a:lnTo>
                    <a:pt x="129740" y="393790"/>
                  </a:lnTo>
                  <a:lnTo>
                    <a:pt x="128230" y="393504"/>
                  </a:lnTo>
                  <a:lnTo>
                    <a:pt x="127504" y="391835"/>
                  </a:lnTo>
                  <a:lnTo>
                    <a:pt x="127291" y="389041"/>
                  </a:lnTo>
                  <a:lnTo>
                    <a:pt x="125873" y="388389"/>
                  </a:lnTo>
                  <a:lnTo>
                    <a:pt x="124174" y="386668"/>
                  </a:lnTo>
                  <a:lnTo>
                    <a:pt x="123695" y="385158"/>
                  </a:lnTo>
                  <a:lnTo>
                    <a:pt x="122290" y="383530"/>
                  </a:lnTo>
                  <a:lnTo>
                    <a:pt x="120498" y="383169"/>
                  </a:lnTo>
                  <a:lnTo>
                    <a:pt x="118048" y="381301"/>
                  </a:lnTo>
                  <a:lnTo>
                    <a:pt x="116538" y="382603"/>
                  </a:lnTo>
                  <a:lnTo>
                    <a:pt x="115516" y="382572"/>
                  </a:lnTo>
                  <a:lnTo>
                    <a:pt x="114548" y="385365"/>
                  </a:lnTo>
                  <a:lnTo>
                    <a:pt x="113295" y="384381"/>
                  </a:lnTo>
                  <a:lnTo>
                    <a:pt x="111219" y="383701"/>
                  </a:lnTo>
                  <a:lnTo>
                    <a:pt x="109411" y="384018"/>
                  </a:lnTo>
                  <a:lnTo>
                    <a:pt x="108151" y="385802"/>
                  </a:lnTo>
                  <a:lnTo>
                    <a:pt x="105939" y="385972"/>
                  </a:lnTo>
                  <a:lnTo>
                    <a:pt x="103347" y="387032"/>
                  </a:lnTo>
                  <a:lnTo>
                    <a:pt x="104042" y="388404"/>
                  </a:lnTo>
                  <a:lnTo>
                    <a:pt x="102350" y="388184"/>
                  </a:lnTo>
                  <a:lnTo>
                    <a:pt x="97690" y="389681"/>
                  </a:lnTo>
                  <a:lnTo>
                    <a:pt x="96861" y="387925"/>
                  </a:lnTo>
                  <a:lnTo>
                    <a:pt x="94828" y="387750"/>
                  </a:lnTo>
                  <a:lnTo>
                    <a:pt x="93084" y="390010"/>
                  </a:lnTo>
                  <a:lnTo>
                    <a:pt x="90137" y="389712"/>
                  </a:lnTo>
                  <a:lnTo>
                    <a:pt x="88618" y="390963"/>
                  </a:lnTo>
                  <a:lnTo>
                    <a:pt x="87435" y="390254"/>
                  </a:lnTo>
                  <a:lnTo>
                    <a:pt x="85689" y="390526"/>
                  </a:lnTo>
                  <a:lnTo>
                    <a:pt x="85191" y="394300"/>
                  </a:lnTo>
                  <a:lnTo>
                    <a:pt x="83969" y="397027"/>
                  </a:lnTo>
                  <a:lnTo>
                    <a:pt x="83076" y="397510"/>
                  </a:lnTo>
                  <a:lnTo>
                    <a:pt x="81634" y="394690"/>
                  </a:lnTo>
                  <a:lnTo>
                    <a:pt x="80325" y="395691"/>
                  </a:lnTo>
                  <a:lnTo>
                    <a:pt x="78897" y="394488"/>
                  </a:lnTo>
                  <a:lnTo>
                    <a:pt x="77417" y="393959"/>
                  </a:lnTo>
                  <a:lnTo>
                    <a:pt x="76628" y="394466"/>
                  </a:lnTo>
                  <a:lnTo>
                    <a:pt x="75578" y="393729"/>
                  </a:lnTo>
                  <a:lnTo>
                    <a:pt x="74286" y="394000"/>
                  </a:lnTo>
                  <a:lnTo>
                    <a:pt x="74304" y="397505"/>
                  </a:lnTo>
                  <a:lnTo>
                    <a:pt x="73392" y="398098"/>
                  </a:lnTo>
                  <a:lnTo>
                    <a:pt x="72523" y="400071"/>
                  </a:lnTo>
                  <a:lnTo>
                    <a:pt x="71322" y="399190"/>
                  </a:lnTo>
                  <a:lnTo>
                    <a:pt x="69954" y="396013"/>
                  </a:lnTo>
                  <a:lnTo>
                    <a:pt x="68247" y="396945"/>
                  </a:lnTo>
                  <a:lnTo>
                    <a:pt x="67331" y="396572"/>
                  </a:lnTo>
                  <a:lnTo>
                    <a:pt x="66297" y="397422"/>
                  </a:lnTo>
                  <a:lnTo>
                    <a:pt x="65281" y="399224"/>
                  </a:lnTo>
                  <a:lnTo>
                    <a:pt x="62331" y="398887"/>
                  </a:lnTo>
                  <a:lnTo>
                    <a:pt x="61520" y="397750"/>
                  </a:lnTo>
                  <a:lnTo>
                    <a:pt x="59359" y="399504"/>
                  </a:lnTo>
                  <a:lnTo>
                    <a:pt x="57988" y="399899"/>
                  </a:lnTo>
                  <a:lnTo>
                    <a:pt x="57375" y="401163"/>
                  </a:lnTo>
                  <a:lnTo>
                    <a:pt x="55617" y="402013"/>
                  </a:lnTo>
                  <a:lnTo>
                    <a:pt x="53020" y="401796"/>
                  </a:lnTo>
                  <a:lnTo>
                    <a:pt x="53085" y="399903"/>
                  </a:lnTo>
                  <a:lnTo>
                    <a:pt x="52268" y="399560"/>
                  </a:lnTo>
                  <a:lnTo>
                    <a:pt x="52245" y="397414"/>
                  </a:lnTo>
                  <a:lnTo>
                    <a:pt x="49922" y="395944"/>
                  </a:lnTo>
                  <a:lnTo>
                    <a:pt x="46962" y="396697"/>
                  </a:lnTo>
                  <a:lnTo>
                    <a:pt x="45863" y="394863"/>
                  </a:lnTo>
                  <a:lnTo>
                    <a:pt x="45780" y="393551"/>
                  </a:lnTo>
                  <a:lnTo>
                    <a:pt x="43766" y="391948"/>
                  </a:lnTo>
                  <a:lnTo>
                    <a:pt x="42035" y="392024"/>
                  </a:lnTo>
                  <a:lnTo>
                    <a:pt x="39597" y="391171"/>
                  </a:lnTo>
                  <a:lnTo>
                    <a:pt x="38356" y="391668"/>
                  </a:lnTo>
                  <a:lnTo>
                    <a:pt x="39380" y="390903"/>
                  </a:lnTo>
                  <a:lnTo>
                    <a:pt x="38051" y="389066"/>
                  </a:lnTo>
                  <a:lnTo>
                    <a:pt x="39454" y="388243"/>
                  </a:lnTo>
                  <a:lnTo>
                    <a:pt x="40662" y="388642"/>
                  </a:lnTo>
                  <a:lnTo>
                    <a:pt x="41985" y="387989"/>
                  </a:lnTo>
                  <a:lnTo>
                    <a:pt x="43700" y="388020"/>
                  </a:lnTo>
                  <a:lnTo>
                    <a:pt x="45122" y="387266"/>
                  </a:lnTo>
                  <a:lnTo>
                    <a:pt x="45429" y="385903"/>
                  </a:lnTo>
                  <a:lnTo>
                    <a:pt x="47190" y="385436"/>
                  </a:lnTo>
                  <a:lnTo>
                    <a:pt x="48735" y="384380"/>
                  </a:lnTo>
                  <a:lnTo>
                    <a:pt x="49125" y="383354"/>
                  </a:lnTo>
                  <a:lnTo>
                    <a:pt x="48615" y="382208"/>
                  </a:lnTo>
                  <a:lnTo>
                    <a:pt x="49162" y="380275"/>
                  </a:lnTo>
                  <a:lnTo>
                    <a:pt x="51439" y="376509"/>
                  </a:lnTo>
                  <a:lnTo>
                    <a:pt x="53060" y="375329"/>
                  </a:lnTo>
                  <a:lnTo>
                    <a:pt x="53175" y="374265"/>
                  </a:lnTo>
                  <a:lnTo>
                    <a:pt x="52269" y="372819"/>
                  </a:lnTo>
                  <a:lnTo>
                    <a:pt x="53001" y="371738"/>
                  </a:lnTo>
                  <a:lnTo>
                    <a:pt x="52641" y="370111"/>
                  </a:lnTo>
                  <a:lnTo>
                    <a:pt x="54178" y="369777"/>
                  </a:lnTo>
                  <a:lnTo>
                    <a:pt x="54386" y="368622"/>
                  </a:lnTo>
                  <a:lnTo>
                    <a:pt x="56633" y="367936"/>
                  </a:lnTo>
                  <a:lnTo>
                    <a:pt x="56485" y="366925"/>
                  </a:lnTo>
                  <a:lnTo>
                    <a:pt x="58014" y="366271"/>
                  </a:lnTo>
                  <a:lnTo>
                    <a:pt x="59710" y="366668"/>
                  </a:lnTo>
                  <a:lnTo>
                    <a:pt x="60403" y="364937"/>
                  </a:lnTo>
                  <a:lnTo>
                    <a:pt x="61426" y="365053"/>
                  </a:lnTo>
                  <a:lnTo>
                    <a:pt x="61969" y="363153"/>
                  </a:lnTo>
                  <a:lnTo>
                    <a:pt x="63290" y="361184"/>
                  </a:lnTo>
                  <a:lnTo>
                    <a:pt x="66012" y="360771"/>
                  </a:lnTo>
                  <a:lnTo>
                    <a:pt x="68345" y="361444"/>
                  </a:lnTo>
                  <a:lnTo>
                    <a:pt x="69990" y="360234"/>
                  </a:lnTo>
                  <a:lnTo>
                    <a:pt x="69950" y="359515"/>
                  </a:lnTo>
                  <a:lnTo>
                    <a:pt x="71801" y="359295"/>
                  </a:lnTo>
                  <a:lnTo>
                    <a:pt x="74450" y="358106"/>
                  </a:lnTo>
                  <a:lnTo>
                    <a:pt x="74597" y="357582"/>
                  </a:lnTo>
                  <a:lnTo>
                    <a:pt x="74516" y="355924"/>
                  </a:lnTo>
                  <a:lnTo>
                    <a:pt x="73785" y="355171"/>
                  </a:lnTo>
                  <a:lnTo>
                    <a:pt x="72357" y="355142"/>
                  </a:lnTo>
                  <a:lnTo>
                    <a:pt x="71270" y="354432"/>
                  </a:lnTo>
                  <a:lnTo>
                    <a:pt x="71877" y="352878"/>
                  </a:lnTo>
                  <a:lnTo>
                    <a:pt x="71798" y="351572"/>
                  </a:lnTo>
                  <a:lnTo>
                    <a:pt x="73004" y="350998"/>
                  </a:lnTo>
                  <a:lnTo>
                    <a:pt x="74993" y="349138"/>
                  </a:lnTo>
                  <a:lnTo>
                    <a:pt x="74945" y="347265"/>
                  </a:lnTo>
                  <a:lnTo>
                    <a:pt x="73728" y="346600"/>
                  </a:lnTo>
                  <a:lnTo>
                    <a:pt x="73654" y="345313"/>
                  </a:lnTo>
                  <a:lnTo>
                    <a:pt x="71690" y="343893"/>
                  </a:lnTo>
                  <a:lnTo>
                    <a:pt x="69926" y="343561"/>
                  </a:lnTo>
                  <a:lnTo>
                    <a:pt x="68104" y="343716"/>
                  </a:lnTo>
                  <a:lnTo>
                    <a:pt x="66505" y="341325"/>
                  </a:lnTo>
                  <a:lnTo>
                    <a:pt x="65732" y="341246"/>
                  </a:lnTo>
                  <a:lnTo>
                    <a:pt x="65747" y="339372"/>
                  </a:lnTo>
                  <a:lnTo>
                    <a:pt x="63948" y="338316"/>
                  </a:lnTo>
                  <a:lnTo>
                    <a:pt x="61922" y="337167"/>
                  </a:lnTo>
                  <a:lnTo>
                    <a:pt x="59693" y="338472"/>
                  </a:lnTo>
                  <a:lnTo>
                    <a:pt x="59883" y="339469"/>
                  </a:lnTo>
                  <a:lnTo>
                    <a:pt x="57876" y="340404"/>
                  </a:lnTo>
                  <a:lnTo>
                    <a:pt x="55955" y="339348"/>
                  </a:lnTo>
                  <a:lnTo>
                    <a:pt x="55360" y="340088"/>
                  </a:lnTo>
                  <a:lnTo>
                    <a:pt x="54804" y="342372"/>
                  </a:lnTo>
                  <a:lnTo>
                    <a:pt x="53059" y="343053"/>
                  </a:lnTo>
                  <a:lnTo>
                    <a:pt x="51763" y="344265"/>
                  </a:lnTo>
                  <a:lnTo>
                    <a:pt x="47385" y="342739"/>
                  </a:lnTo>
                  <a:lnTo>
                    <a:pt x="46832" y="343054"/>
                  </a:lnTo>
                  <a:lnTo>
                    <a:pt x="46946" y="344965"/>
                  </a:lnTo>
                  <a:lnTo>
                    <a:pt x="46156" y="345483"/>
                  </a:lnTo>
                  <a:lnTo>
                    <a:pt x="44567" y="345314"/>
                  </a:lnTo>
                  <a:lnTo>
                    <a:pt x="43671" y="345982"/>
                  </a:lnTo>
                  <a:lnTo>
                    <a:pt x="42319" y="345456"/>
                  </a:lnTo>
                  <a:lnTo>
                    <a:pt x="40330" y="345529"/>
                  </a:lnTo>
                  <a:lnTo>
                    <a:pt x="39611" y="344239"/>
                  </a:lnTo>
                  <a:lnTo>
                    <a:pt x="38712" y="344967"/>
                  </a:lnTo>
                  <a:lnTo>
                    <a:pt x="37317" y="344511"/>
                  </a:lnTo>
                  <a:lnTo>
                    <a:pt x="35563" y="344879"/>
                  </a:lnTo>
                  <a:lnTo>
                    <a:pt x="33786" y="345871"/>
                  </a:lnTo>
                  <a:lnTo>
                    <a:pt x="32483" y="347209"/>
                  </a:lnTo>
                  <a:lnTo>
                    <a:pt x="30708" y="347055"/>
                  </a:lnTo>
                  <a:lnTo>
                    <a:pt x="29681" y="348958"/>
                  </a:lnTo>
                  <a:lnTo>
                    <a:pt x="28054" y="346848"/>
                  </a:lnTo>
                  <a:lnTo>
                    <a:pt x="29955" y="344135"/>
                  </a:lnTo>
                  <a:lnTo>
                    <a:pt x="29001" y="343464"/>
                  </a:lnTo>
                  <a:lnTo>
                    <a:pt x="30420" y="342016"/>
                  </a:lnTo>
                  <a:lnTo>
                    <a:pt x="28595" y="339474"/>
                  </a:lnTo>
                  <a:lnTo>
                    <a:pt x="27621" y="338585"/>
                  </a:lnTo>
                  <a:lnTo>
                    <a:pt x="26031" y="337456"/>
                  </a:lnTo>
                  <a:lnTo>
                    <a:pt x="27307" y="336056"/>
                  </a:lnTo>
                  <a:lnTo>
                    <a:pt x="26984" y="335247"/>
                  </a:lnTo>
                  <a:lnTo>
                    <a:pt x="24669" y="334650"/>
                  </a:lnTo>
                  <a:lnTo>
                    <a:pt x="23570" y="335416"/>
                  </a:lnTo>
                  <a:lnTo>
                    <a:pt x="23260" y="334162"/>
                  </a:lnTo>
                  <a:lnTo>
                    <a:pt x="24368" y="332732"/>
                  </a:lnTo>
                  <a:lnTo>
                    <a:pt x="24118" y="330927"/>
                  </a:lnTo>
                  <a:lnTo>
                    <a:pt x="24555" y="329592"/>
                  </a:lnTo>
                  <a:lnTo>
                    <a:pt x="26096" y="328550"/>
                  </a:lnTo>
                  <a:lnTo>
                    <a:pt x="26658" y="327003"/>
                  </a:lnTo>
                  <a:lnTo>
                    <a:pt x="25799" y="326089"/>
                  </a:lnTo>
                  <a:lnTo>
                    <a:pt x="26030" y="324237"/>
                  </a:lnTo>
                  <a:lnTo>
                    <a:pt x="24363" y="323343"/>
                  </a:lnTo>
                  <a:lnTo>
                    <a:pt x="23257" y="319964"/>
                  </a:lnTo>
                  <a:lnTo>
                    <a:pt x="21565" y="316988"/>
                  </a:lnTo>
                  <a:lnTo>
                    <a:pt x="21668" y="314896"/>
                  </a:lnTo>
                  <a:lnTo>
                    <a:pt x="21909" y="314272"/>
                  </a:lnTo>
                  <a:lnTo>
                    <a:pt x="24657" y="311590"/>
                  </a:lnTo>
                  <a:lnTo>
                    <a:pt x="24592" y="310197"/>
                  </a:lnTo>
                  <a:lnTo>
                    <a:pt x="25273" y="308928"/>
                  </a:lnTo>
                  <a:lnTo>
                    <a:pt x="25195" y="307562"/>
                  </a:lnTo>
                  <a:lnTo>
                    <a:pt x="26558" y="305673"/>
                  </a:lnTo>
                  <a:lnTo>
                    <a:pt x="27774" y="304926"/>
                  </a:lnTo>
                  <a:lnTo>
                    <a:pt x="28932" y="303347"/>
                  </a:lnTo>
                  <a:lnTo>
                    <a:pt x="28516" y="301502"/>
                  </a:lnTo>
                  <a:lnTo>
                    <a:pt x="29132" y="300102"/>
                  </a:lnTo>
                  <a:lnTo>
                    <a:pt x="28444" y="297729"/>
                  </a:lnTo>
                  <a:lnTo>
                    <a:pt x="28926" y="297075"/>
                  </a:lnTo>
                  <a:lnTo>
                    <a:pt x="27696" y="295447"/>
                  </a:lnTo>
                  <a:lnTo>
                    <a:pt x="27657" y="294629"/>
                  </a:lnTo>
                  <a:lnTo>
                    <a:pt x="28918" y="293527"/>
                  </a:lnTo>
                  <a:lnTo>
                    <a:pt x="29374" y="291545"/>
                  </a:lnTo>
                  <a:lnTo>
                    <a:pt x="30059" y="290713"/>
                  </a:lnTo>
                  <a:lnTo>
                    <a:pt x="31600" y="290156"/>
                  </a:lnTo>
                  <a:lnTo>
                    <a:pt x="32613" y="291027"/>
                  </a:lnTo>
                  <a:lnTo>
                    <a:pt x="33986" y="290805"/>
                  </a:lnTo>
                  <a:lnTo>
                    <a:pt x="34843" y="289752"/>
                  </a:lnTo>
                  <a:lnTo>
                    <a:pt x="34104" y="288606"/>
                  </a:lnTo>
                  <a:lnTo>
                    <a:pt x="38123" y="286963"/>
                  </a:lnTo>
                  <a:lnTo>
                    <a:pt x="39274" y="287099"/>
                  </a:lnTo>
                  <a:lnTo>
                    <a:pt x="42392" y="284893"/>
                  </a:lnTo>
                  <a:lnTo>
                    <a:pt x="41182" y="283727"/>
                  </a:lnTo>
                  <a:lnTo>
                    <a:pt x="42066" y="282911"/>
                  </a:lnTo>
                  <a:lnTo>
                    <a:pt x="41073" y="281257"/>
                  </a:lnTo>
                  <a:lnTo>
                    <a:pt x="39490" y="281717"/>
                  </a:lnTo>
                  <a:lnTo>
                    <a:pt x="38783" y="280449"/>
                  </a:lnTo>
                  <a:lnTo>
                    <a:pt x="36243" y="281248"/>
                  </a:lnTo>
                  <a:lnTo>
                    <a:pt x="33626" y="282463"/>
                  </a:lnTo>
                  <a:lnTo>
                    <a:pt x="32805" y="283746"/>
                  </a:lnTo>
                  <a:lnTo>
                    <a:pt x="30910" y="283905"/>
                  </a:lnTo>
                  <a:lnTo>
                    <a:pt x="29743" y="283100"/>
                  </a:lnTo>
                  <a:lnTo>
                    <a:pt x="27972" y="282618"/>
                  </a:lnTo>
                  <a:lnTo>
                    <a:pt x="24718" y="284979"/>
                  </a:lnTo>
                  <a:lnTo>
                    <a:pt x="23550" y="284055"/>
                  </a:lnTo>
                  <a:lnTo>
                    <a:pt x="23653" y="282573"/>
                  </a:lnTo>
                  <a:lnTo>
                    <a:pt x="25192" y="281322"/>
                  </a:lnTo>
                  <a:lnTo>
                    <a:pt x="25759" y="278780"/>
                  </a:lnTo>
                  <a:lnTo>
                    <a:pt x="28994" y="276746"/>
                  </a:lnTo>
                  <a:lnTo>
                    <a:pt x="28475" y="275555"/>
                  </a:lnTo>
                  <a:lnTo>
                    <a:pt x="29795" y="273664"/>
                  </a:lnTo>
                  <a:lnTo>
                    <a:pt x="29400" y="272674"/>
                  </a:lnTo>
                  <a:lnTo>
                    <a:pt x="30168" y="271678"/>
                  </a:lnTo>
                  <a:lnTo>
                    <a:pt x="29158" y="269395"/>
                  </a:lnTo>
                  <a:lnTo>
                    <a:pt x="29873" y="267898"/>
                  </a:lnTo>
                  <a:lnTo>
                    <a:pt x="31127" y="266767"/>
                  </a:lnTo>
                  <a:lnTo>
                    <a:pt x="32809" y="266385"/>
                  </a:lnTo>
                  <a:lnTo>
                    <a:pt x="32930" y="263221"/>
                  </a:lnTo>
                  <a:lnTo>
                    <a:pt x="34156" y="261470"/>
                  </a:lnTo>
                  <a:lnTo>
                    <a:pt x="31783" y="261491"/>
                  </a:lnTo>
                  <a:lnTo>
                    <a:pt x="32521" y="259695"/>
                  </a:lnTo>
                  <a:lnTo>
                    <a:pt x="32656" y="258213"/>
                  </a:lnTo>
                  <a:lnTo>
                    <a:pt x="33918" y="255785"/>
                  </a:lnTo>
                  <a:lnTo>
                    <a:pt x="34060" y="254685"/>
                  </a:lnTo>
                  <a:lnTo>
                    <a:pt x="29844" y="254330"/>
                  </a:lnTo>
                  <a:lnTo>
                    <a:pt x="28379" y="253788"/>
                  </a:lnTo>
                  <a:lnTo>
                    <a:pt x="26879" y="251767"/>
                  </a:lnTo>
                  <a:lnTo>
                    <a:pt x="21100" y="251749"/>
                  </a:lnTo>
                  <a:lnTo>
                    <a:pt x="18623" y="249079"/>
                  </a:lnTo>
                  <a:lnTo>
                    <a:pt x="18138" y="248284"/>
                  </a:lnTo>
                  <a:lnTo>
                    <a:pt x="18196" y="245285"/>
                  </a:lnTo>
                  <a:lnTo>
                    <a:pt x="17877" y="244657"/>
                  </a:lnTo>
                  <a:lnTo>
                    <a:pt x="17689" y="240737"/>
                  </a:lnTo>
                  <a:lnTo>
                    <a:pt x="16978" y="239294"/>
                  </a:lnTo>
                  <a:lnTo>
                    <a:pt x="16543" y="238092"/>
                  </a:lnTo>
                  <a:lnTo>
                    <a:pt x="17973" y="236621"/>
                  </a:lnTo>
                  <a:lnTo>
                    <a:pt x="19230" y="234277"/>
                  </a:lnTo>
                  <a:lnTo>
                    <a:pt x="20174" y="234200"/>
                  </a:lnTo>
                  <a:lnTo>
                    <a:pt x="20129" y="231524"/>
                  </a:lnTo>
                  <a:lnTo>
                    <a:pt x="20824" y="229515"/>
                  </a:lnTo>
                  <a:lnTo>
                    <a:pt x="22381" y="227984"/>
                  </a:lnTo>
                  <a:lnTo>
                    <a:pt x="22061" y="227058"/>
                  </a:lnTo>
                  <a:lnTo>
                    <a:pt x="20201" y="226722"/>
                  </a:lnTo>
                  <a:lnTo>
                    <a:pt x="18845" y="224902"/>
                  </a:lnTo>
                  <a:lnTo>
                    <a:pt x="18318" y="222864"/>
                  </a:lnTo>
                  <a:lnTo>
                    <a:pt x="17340" y="222997"/>
                  </a:lnTo>
                  <a:lnTo>
                    <a:pt x="16717" y="221683"/>
                  </a:lnTo>
                  <a:lnTo>
                    <a:pt x="15310" y="220836"/>
                  </a:lnTo>
                  <a:lnTo>
                    <a:pt x="14725" y="217179"/>
                  </a:lnTo>
                  <a:lnTo>
                    <a:pt x="12942" y="217943"/>
                  </a:lnTo>
                  <a:lnTo>
                    <a:pt x="12424" y="217275"/>
                  </a:lnTo>
                  <a:lnTo>
                    <a:pt x="12623" y="215240"/>
                  </a:lnTo>
                  <a:lnTo>
                    <a:pt x="12902" y="214343"/>
                  </a:lnTo>
                  <a:lnTo>
                    <a:pt x="15181" y="211670"/>
                  </a:lnTo>
                  <a:lnTo>
                    <a:pt x="15717" y="210323"/>
                  </a:lnTo>
                  <a:lnTo>
                    <a:pt x="17276" y="208200"/>
                  </a:lnTo>
                  <a:lnTo>
                    <a:pt x="18095" y="204841"/>
                  </a:lnTo>
                  <a:lnTo>
                    <a:pt x="18860" y="203713"/>
                  </a:lnTo>
                  <a:lnTo>
                    <a:pt x="17758" y="202239"/>
                  </a:lnTo>
                  <a:lnTo>
                    <a:pt x="18936" y="199248"/>
                  </a:lnTo>
                  <a:lnTo>
                    <a:pt x="18917" y="196501"/>
                  </a:lnTo>
                  <a:lnTo>
                    <a:pt x="15708" y="197955"/>
                  </a:lnTo>
                  <a:lnTo>
                    <a:pt x="14934" y="197694"/>
                  </a:lnTo>
                  <a:lnTo>
                    <a:pt x="11840" y="198242"/>
                  </a:lnTo>
                  <a:lnTo>
                    <a:pt x="10599" y="199117"/>
                  </a:lnTo>
                  <a:lnTo>
                    <a:pt x="9255" y="199096"/>
                  </a:lnTo>
                  <a:lnTo>
                    <a:pt x="7777" y="200315"/>
                  </a:lnTo>
                  <a:lnTo>
                    <a:pt x="6005" y="200223"/>
                  </a:lnTo>
                  <a:lnTo>
                    <a:pt x="5075" y="199200"/>
                  </a:lnTo>
                  <a:lnTo>
                    <a:pt x="2437" y="199343"/>
                  </a:lnTo>
                  <a:lnTo>
                    <a:pt x="1647" y="197892"/>
                  </a:lnTo>
                  <a:lnTo>
                    <a:pt x="1536" y="196435"/>
                  </a:lnTo>
                  <a:lnTo>
                    <a:pt x="2942" y="194728"/>
                  </a:lnTo>
                  <a:lnTo>
                    <a:pt x="1218" y="193334"/>
                  </a:lnTo>
                  <a:lnTo>
                    <a:pt x="1341" y="191780"/>
                  </a:lnTo>
                  <a:lnTo>
                    <a:pt x="849" y="190492"/>
                  </a:lnTo>
                  <a:lnTo>
                    <a:pt x="2288" y="189823"/>
                  </a:lnTo>
                  <a:lnTo>
                    <a:pt x="3102" y="188340"/>
                  </a:lnTo>
                  <a:lnTo>
                    <a:pt x="2035" y="187148"/>
                  </a:lnTo>
                  <a:lnTo>
                    <a:pt x="293" y="186414"/>
                  </a:lnTo>
                  <a:lnTo>
                    <a:pt x="0" y="184935"/>
                  </a:lnTo>
                  <a:lnTo>
                    <a:pt x="1472" y="181989"/>
                  </a:lnTo>
                  <a:lnTo>
                    <a:pt x="1724" y="180700"/>
                  </a:lnTo>
                  <a:lnTo>
                    <a:pt x="1830" y="179143"/>
                  </a:lnTo>
                  <a:lnTo>
                    <a:pt x="2613" y="177960"/>
                  </a:lnTo>
                  <a:lnTo>
                    <a:pt x="5173" y="175774"/>
                  </a:lnTo>
                  <a:lnTo>
                    <a:pt x="5846" y="174125"/>
                  </a:lnTo>
                  <a:lnTo>
                    <a:pt x="7570" y="172343"/>
                  </a:lnTo>
                  <a:lnTo>
                    <a:pt x="7728" y="170784"/>
                  </a:lnTo>
                  <a:lnTo>
                    <a:pt x="9797" y="168374"/>
                  </a:lnTo>
                  <a:lnTo>
                    <a:pt x="11857" y="166578"/>
                  </a:lnTo>
                  <a:lnTo>
                    <a:pt x="12014" y="164138"/>
                  </a:lnTo>
                  <a:lnTo>
                    <a:pt x="11413" y="162169"/>
                  </a:lnTo>
                  <a:lnTo>
                    <a:pt x="9915" y="161594"/>
                  </a:lnTo>
                  <a:lnTo>
                    <a:pt x="9744" y="160393"/>
                  </a:lnTo>
                  <a:lnTo>
                    <a:pt x="11227" y="156772"/>
                  </a:lnTo>
                  <a:lnTo>
                    <a:pt x="12260" y="155579"/>
                  </a:lnTo>
                  <a:lnTo>
                    <a:pt x="13758" y="155291"/>
                  </a:lnTo>
                  <a:lnTo>
                    <a:pt x="14420" y="153916"/>
                  </a:lnTo>
                  <a:lnTo>
                    <a:pt x="17148" y="154081"/>
                  </a:lnTo>
                  <a:lnTo>
                    <a:pt x="18088" y="151901"/>
                  </a:lnTo>
                  <a:lnTo>
                    <a:pt x="20689" y="152924"/>
                  </a:lnTo>
                  <a:lnTo>
                    <a:pt x="21696" y="152495"/>
                  </a:lnTo>
                  <a:lnTo>
                    <a:pt x="22964" y="150654"/>
                  </a:lnTo>
                  <a:lnTo>
                    <a:pt x="24661" y="150929"/>
                  </a:lnTo>
                  <a:lnTo>
                    <a:pt x="24752" y="149155"/>
                  </a:lnTo>
                  <a:lnTo>
                    <a:pt x="28873" y="149012"/>
                  </a:lnTo>
                  <a:lnTo>
                    <a:pt x="30019" y="148158"/>
                  </a:lnTo>
                  <a:lnTo>
                    <a:pt x="30113" y="147819"/>
                  </a:lnTo>
                  <a:lnTo>
                    <a:pt x="28218" y="144586"/>
                  </a:lnTo>
                  <a:lnTo>
                    <a:pt x="27626" y="142023"/>
                  </a:lnTo>
                  <a:lnTo>
                    <a:pt x="26631" y="140322"/>
                  </a:lnTo>
                  <a:lnTo>
                    <a:pt x="27896" y="139333"/>
                  </a:lnTo>
                  <a:lnTo>
                    <a:pt x="31514" y="139593"/>
                  </a:lnTo>
                  <a:lnTo>
                    <a:pt x="33873" y="138878"/>
                  </a:lnTo>
                  <a:lnTo>
                    <a:pt x="33957" y="137417"/>
                  </a:lnTo>
                  <a:lnTo>
                    <a:pt x="34897" y="136580"/>
                  </a:lnTo>
                  <a:lnTo>
                    <a:pt x="36433" y="134060"/>
                  </a:lnTo>
                  <a:lnTo>
                    <a:pt x="38089" y="133640"/>
                  </a:lnTo>
                  <a:lnTo>
                    <a:pt x="39923" y="132259"/>
                  </a:lnTo>
                  <a:lnTo>
                    <a:pt x="39860" y="130931"/>
                  </a:lnTo>
                  <a:lnTo>
                    <a:pt x="40990" y="130692"/>
                  </a:lnTo>
                  <a:lnTo>
                    <a:pt x="43465" y="128734"/>
                  </a:lnTo>
                  <a:lnTo>
                    <a:pt x="43016" y="127485"/>
                  </a:lnTo>
                  <a:lnTo>
                    <a:pt x="43854" y="126204"/>
                  </a:lnTo>
                  <a:lnTo>
                    <a:pt x="43811" y="124679"/>
                  </a:lnTo>
                  <a:lnTo>
                    <a:pt x="43360" y="123292"/>
                  </a:lnTo>
                  <a:lnTo>
                    <a:pt x="40922" y="122760"/>
                  </a:lnTo>
                  <a:lnTo>
                    <a:pt x="40123" y="121205"/>
                  </a:lnTo>
                  <a:lnTo>
                    <a:pt x="38603" y="120565"/>
                  </a:lnTo>
                  <a:lnTo>
                    <a:pt x="41224" y="117848"/>
                  </a:lnTo>
                  <a:lnTo>
                    <a:pt x="41191" y="116969"/>
                  </a:lnTo>
                  <a:lnTo>
                    <a:pt x="39694" y="115811"/>
                  </a:lnTo>
                  <a:lnTo>
                    <a:pt x="38344" y="115899"/>
                  </a:lnTo>
                  <a:lnTo>
                    <a:pt x="37052" y="115161"/>
                  </a:lnTo>
                  <a:lnTo>
                    <a:pt x="35985" y="113258"/>
                  </a:lnTo>
                  <a:lnTo>
                    <a:pt x="33571" y="112779"/>
                  </a:lnTo>
                  <a:lnTo>
                    <a:pt x="32676" y="111645"/>
                  </a:lnTo>
                  <a:lnTo>
                    <a:pt x="33822" y="109659"/>
                  </a:lnTo>
                  <a:lnTo>
                    <a:pt x="34733" y="109387"/>
                  </a:lnTo>
                  <a:lnTo>
                    <a:pt x="35599" y="107905"/>
                  </a:lnTo>
                  <a:lnTo>
                    <a:pt x="34964" y="106734"/>
                  </a:lnTo>
                  <a:lnTo>
                    <a:pt x="35662" y="103202"/>
                  </a:lnTo>
                  <a:lnTo>
                    <a:pt x="35030" y="102436"/>
                  </a:lnTo>
                  <a:lnTo>
                    <a:pt x="36105" y="100921"/>
                  </a:lnTo>
                  <a:lnTo>
                    <a:pt x="37210" y="96651"/>
                  </a:lnTo>
                  <a:lnTo>
                    <a:pt x="36977" y="95957"/>
                  </a:lnTo>
                  <a:lnTo>
                    <a:pt x="35942" y="95318"/>
                  </a:lnTo>
                  <a:lnTo>
                    <a:pt x="36879" y="93720"/>
                  </a:lnTo>
                  <a:lnTo>
                    <a:pt x="37004" y="91694"/>
                  </a:lnTo>
                  <a:lnTo>
                    <a:pt x="35601" y="91679"/>
                  </a:lnTo>
                  <a:lnTo>
                    <a:pt x="35130" y="90681"/>
                  </a:lnTo>
                  <a:lnTo>
                    <a:pt x="32267" y="91414"/>
                  </a:lnTo>
                  <a:lnTo>
                    <a:pt x="30721" y="88687"/>
                  </a:lnTo>
                  <a:lnTo>
                    <a:pt x="31391" y="87667"/>
                  </a:lnTo>
                  <a:lnTo>
                    <a:pt x="30962" y="86362"/>
                  </a:lnTo>
                  <a:lnTo>
                    <a:pt x="28638" y="85966"/>
                  </a:lnTo>
                  <a:lnTo>
                    <a:pt x="27419" y="85187"/>
                  </a:lnTo>
                  <a:lnTo>
                    <a:pt x="27669" y="82476"/>
                  </a:lnTo>
                  <a:lnTo>
                    <a:pt x="24964" y="83281"/>
                  </a:lnTo>
                  <a:lnTo>
                    <a:pt x="24254" y="80784"/>
                  </a:lnTo>
                  <a:lnTo>
                    <a:pt x="24620" y="79248"/>
                  </a:lnTo>
                  <a:lnTo>
                    <a:pt x="23647" y="77891"/>
                  </a:lnTo>
                  <a:lnTo>
                    <a:pt x="23379" y="75740"/>
                  </a:lnTo>
                  <a:lnTo>
                    <a:pt x="24009" y="74501"/>
                  </a:lnTo>
                  <a:lnTo>
                    <a:pt x="24054" y="72419"/>
                  </a:lnTo>
                  <a:lnTo>
                    <a:pt x="25388" y="71732"/>
                  </a:lnTo>
                  <a:lnTo>
                    <a:pt x="26278" y="69972"/>
                  </a:lnTo>
                  <a:lnTo>
                    <a:pt x="29619" y="67656"/>
                  </a:lnTo>
                  <a:lnTo>
                    <a:pt x="29738" y="66744"/>
                  </a:lnTo>
                  <a:lnTo>
                    <a:pt x="30940" y="65595"/>
                  </a:lnTo>
                  <a:lnTo>
                    <a:pt x="31446" y="64170"/>
                  </a:lnTo>
                  <a:lnTo>
                    <a:pt x="33093" y="63724"/>
                  </a:lnTo>
                  <a:lnTo>
                    <a:pt x="34892" y="63756"/>
                  </a:lnTo>
                  <a:lnTo>
                    <a:pt x="37732" y="63322"/>
                  </a:lnTo>
                  <a:lnTo>
                    <a:pt x="41543" y="61974"/>
                  </a:lnTo>
                  <a:lnTo>
                    <a:pt x="43345" y="62018"/>
                  </a:lnTo>
                  <a:lnTo>
                    <a:pt x="42962" y="59790"/>
                  </a:lnTo>
                  <a:lnTo>
                    <a:pt x="43917" y="57892"/>
                  </a:lnTo>
                  <a:lnTo>
                    <a:pt x="43321" y="56478"/>
                  </a:lnTo>
                  <a:lnTo>
                    <a:pt x="43986" y="55632"/>
                  </a:lnTo>
                  <a:lnTo>
                    <a:pt x="43774" y="54013"/>
                  </a:lnTo>
                  <a:lnTo>
                    <a:pt x="46854" y="52451"/>
                  </a:lnTo>
                  <a:lnTo>
                    <a:pt x="47362" y="52677"/>
                  </a:lnTo>
                  <a:lnTo>
                    <a:pt x="47939" y="53002"/>
                  </a:lnTo>
                  <a:lnTo>
                    <a:pt x="49295" y="55395"/>
                  </a:lnTo>
                  <a:lnTo>
                    <a:pt x="51288" y="55570"/>
                  </a:lnTo>
                  <a:lnTo>
                    <a:pt x="52769" y="54543"/>
                  </a:lnTo>
                  <a:lnTo>
                    <a:pt x="55613" y="54343"/>
                  </a:lnTo>
                  <a:lnTo>
                    <a:pt x="56533" y="55374"/>
                  </a:lnTo>
                  <a:lnTo>
                    <a:pt x="60560" y="55370"/>
                  </a:lnTo>
                  <a:lnTo>
                    <a:pt x="62954" y="53994"/>
                  </a:lnTo>
                  <a:lnTo>
                    <a:pt x="65273" y="53219"/>
                  </a:lnTo>
                  <a:lnTo>
                    <a:pt x="67147" y="51349"/>
                  </a:lnTo>
                  <a:lnTo>
                    <a:pt x="68859" y="51205"/>
                  </a:lnTo>
                  <a:lnTo>
                    <a:pt x="70451" y="50169"/>
                  </a:lnTo>
                  <a:lnTo>
                    <a:pt x="71459" y="50487"/>
                  </a:lnTo>
                  <a:lnTo>
                    <a:pt x="73389" y="50098"/>
                  </a:lnTo>
                  <a:lnTo>
                    <a:pt x="74785" y="50892"/>
                  </a:lnTo>
                  <a:lnTo>
                    <a:pt x="74784" y="52337"/>
                  </a:lnTo>
                  <a:lnTo>
                    <a:pt x="76026" y="52605"/>
                  </a:lnTo>
                  <a:lnTo>
                    <a:pt x="77608" y="50911"/>
                  </a:lnTo>
                  <a:lnTo>
                    <a:pt x="78937" y="51236"/>
                  </a:lnTo>
                  <a:lnTo>
                    <a:pt x="80640" y="50132"/>
                  </a:lnTo>
                  <a:lnTo>
                    <a:pt x="82876" y="49551"/>
                  </a:lnTo>
                  <a:lnTo>
                    <a:pt x="84732" y="50071"/>
                  </a:lnTo>
                  <a:lnTo>
                    <a:pt x="85886" y="48289"/>
                  </a:lnTo>
                  <a:lnTo>
                    <a:pt x="87052" y="48193"/>
                  </a:lnTo>
                  <a:lnTo>
                    <a:pt x="87049" y="46508"/>
                  </a:lnTo>
                  <a:lnTo>
                    <a:pt x="87818" y="45252"/>
                  </a:lnTo>
                  <a:lnTo>
                    <a:pt x="86539" y="43644"/>
                  </a:lnTo>
                  <a:lnTo>
                    <a:pt x="85386" y="44526"/>
                  </a:lnTo>
                  <a:lnTo>
                    <a:pt x="86208" y="45881"/>
                  </a:lnTo>
                  <a:lnTo>
                    <a:pt x="84030" y="47109"/>
                  </a:lnTo>
                  <a:lnTo>
                    <a:pt x="83520" y="44871"/>
                  </a:lnTo>
                  <a:lnTo>
                    <a:pt x="82503" y="44299"/>
                  </a:lnTo>
                  <a:lnTo>
                    <a:pt x="84087" y="42898"/>
                  </a:lnTo>
                  <a:lnTo>
                    <a:pt x="84863" y="40544"/>
                  </a:lnTo>
                  <a:lnTo>
                    <a:pt x="87572" y="42957"/>
                  </a:lnTo>
                  <a:lnTo>
                    <a:pt x="88749" y="42502"/>
                  </a:lnTo>
                  <a:lnTo>
                    <a:pt x="89459" y="41386"/>
                  </a:lnTo>
                  <a:lnTo>
                    <a:pt x="88177" y="40677"/>
                  </a:lnTo>
                  <a:lnTo>
                    <a:pt x="88703" y="38600"/>
                  </a:lnTo>
                  <a:lnTo>
                    <a:pt x="90270" y="37811"/>
                  </a:lnTo>
                  <a:lnTo>
                    <a:pt x="92287" y="37809"/>
                  </a:lnTo>
                  <a:lnTo>
                    <a:pt x="93590" y="39116"/>
                  </a:lnTo>
                  <a:lnTo>
                    <a:pt x="97089" y="38148"/>
                  </a:lnTo>
                  <a:lnTo>
                    <a:pt x="97858" y="38869"/>
                  </a:lnTo>
                  <a:lnTo>
                    <a:pt x="97087" y="41017"/>
                  </a:lnTo>
                  <a:lnTo>
                    <a:pt x="99478" y="41847"/>
                  </a:lnTo>
                  <a:lnTo>
                    <a:pt x="101591" y="41485"/>
                  </a:lnTo>
                  <a:lnTo>
                    <a:pt x="101273" y="38880"/>
                  </a:lnTo>
                  <a:lnTo>
                    <a:pt x="101754" y="35318"/>
                  </a:lnTo>
                  <a:lnTo>
                    <a:pt x="100083" y="35937"/>
                  </a:lnTo>
                  <a:lnTo>
                    <a:pt x="99766" y="35175"/>
                  </a:lnTo>
                  <a:lnTo>
                    <a:pt x="99969" y="32822"/>
                  </a:lnTo>
                  <a:lnTo>
                    <a:pt x="100615" y="31401"/>
                  </a:lnTo>
                  <a:lnTo>
                    <a:pt x="99219" y="31175"/>
                  </a:lnTo>
                  <a:lnTo>
                    <a:pt x="98277" y="29786"/>
                  </a:lnTo>
                  <a:lnTo>
                    <a:pt x="99315" y="28857"/>
                  </a:lnTo>
                  <a:lnTo>
                    <a:pt x="101446" y="30885"/>
                  </a:lnTo>
                  <a:lnTo>
                    <a:pt x="102827" y="31163"/>
                  </a:lnTo>
                  <a:lnTo>
                    <a:pt x="106182" y="31195"/>
                  </a:lnTo>
                  <a:lnTo>
                    <a:pt x="108747" y="30897"/>
                  </a:lnTo>
                  <a:lnTo>
                    <a:pt x="108635" y="32810"/>
                  </a:lnTo>
                  <a:lnTo>
                    <a:pt x="109861" y="33826"/>
                  </a:lnTo>
                  <a:lnTo>
                    <a:pt x="111217" y="32450"/>
                  </a:lnTo>
                  <a:lnTo>
                    <a:pt x="113947" y="31465"/>
                  </a:lnTo>
                  <a:lnTo>
                    <a:pt x="114610" y="31783"/>
                  </a:lnTo>
                  <a:lnTo>
                    <a:pt x="115814" y="30232"/>
                  </a:lnTo>
                  <a:lnTo>
                    <a:pt x="117998" y="28661"/>
                  </a:lnTo>
                  <a:lnTo>
                    <a:pt x="119549" y="26604"/>
                  </a:lnTo>
                  <a:lnTo>
                    <a:pt x="121834" y="24695"/>
                  </a:lnTo>
                  <a:lnTo>
                    <a:pt x="121479" y="22946"/>
                  </a:lnTo>
                  <a:lnTo>
                    <a:pt x="122300" y="19623"/>
                  </a:lnTo>
                  <a:lnTo>
                    <a:pt x="124014" y="18800"/>
                  </a:lnTo>
                  <a:lnTo>
                    <a:pt x="124387" y="17477"/>
                  </a:lnTo>
                  <a:lnTo>
                    <a:pt x="126868" y="17644"/>
                  </a:lnTo>
                  <a:lnTo>
                    <a:pt x="130838" y="17372"/>
                  </a:lnTo>
                  <a:lnTo>
                    <a:pt x="133600" y="16853"/>
                  </a:lnTo>
                  <a:lnTo>
                    <a:pt x="135425" y="16922"/>
                  </a:lnTo>
                  <a:lnTo>
                    <a:pt x="138182" y="18756"/>
                  </a:lnTo>
                  <a:lnTo>
                    <a:pt x="140540" y="20968"/>
                  </a:lnTo>
                  <a:lnTo>
                    <a:pt x="145351" y="24241"/>
                  </a:lnTo>
                  <a:lnTo>
                    <a:pt x="150036" y="26030"/>
                  </a:lnTo>
                  <a:lnTo>
                    <a:pt x="151621" y="26256"/>
                  </a:lnTo>
                  <a:lnTo>
                    <a:pt x="152212" y="26251"/>
                  </a:lnTo>
                  <a:lnTo>
                    <a:pt x="153633" y="25998"/>
                  </a:lnTo>
                  <a:lnTo>
                    <a:pt x="159008" y="23273"/>
                  </a:lnTo>
                  <a:lnTo>
                    <a:pt x="162708" y="19855"/>
                  </a:lnTo>
                  <a:lnTo>
                    <a:pt x="164517" y="19031"/>
                  </a:lnTo>
                  <a:lnTo>
                    <a:pt x="166590" y="18441"/>
                  </a:lnTo>
                  <a:lnTo>
                    <a:pt x="169218" y="18428"/>
                  </a:lnTo>
                  <a:lnTo>
                    <a:pt x="170462" y="19207"/>
                  </a:lnTo>
                  <a:lnTo>
                    <a:pt x="172152" y="21698"/>
                  </a:lnTo>
                  <a:lnTo>
                    <a:pt x="172657" y="21777"/>
                  </a:lnTo>
                  <a:lnTo>
                    <a:pt x="175923" y="19798"/>
                  </a:lnTo>
                  <a:lnTo>
                    <a:pt x="177901" y="17829"/>
                  </a:lnTo>
                  <a:lnTo>
                    <a:pt x="181079" y="16354"/>
                  </a:lnTo>
                  <a:lnTo>
                    <a:pt x="184250" y="14571"/>
                  </a:lnTo>
                  <a:lnTo>
                    <a:pt x="185923" y="13364"/>
                  </a:lnTo>
                  <a:lnTo>
                    <a:pt x="189659" y="13250"/>
                  </a:lnTo>
                  <a:lnTo>
                    <a:pt x="191360" y="12334"/>
                  </a:lnTo>
                  <a:lnTo>
                    <a:pt x="191798" y="11265"/>
                  </a:lnTo>
                  <a:lnTo>
                    <a:pt x="192601" y="6467"/>
                  </a:lnTo>
                  <a:lnTo>
                    <a:pt x="192609" y="4602"/>
                  </a:lnTo>
                  <a:lnTo>
                    <a:pt x="193526" y="2312"/>
                  </a:lnTo>
                  <a:lnTo>
                    <a:pt x="195164" y="440"/>
                  </a:lnTo>
                  <a:lnTo>
                    <a:pt x="198750" y="0"/>
                  </a:lnTo>
                  <a:lnTo>
                    <a:pt x="202183" y="1694"/>
                  </a:lnTo>
                  <a:lnTo>
                    <a:pt x="203920" y="1451"/>
                  </a:lnTo>
                  <a:lnTo>
                    <a:pt x="206247" y="3410"/>
                  </a:lnTo>
                  <a:lnTo>
                    <a:pt x="207491" y="5935"/>
                  </a:lnTo>
                  <a:lnTo>
                    <a:pt x="208905" y="5219"/>
                  </a:lnTo>
                  <a:lnTo>
                    <a:pt x="209080" y="7290"/>
                  </a:lnTo>
                  <a:lnTo>
                    <a:pt x="210164" y="7931"/>
                  </a:lnTo>
                  <a:lnTo>
                    <a:pt x="211737" y="7114"/>
                  </a:lnTo>
                  <a:lnTo>
                    <a:pt x="212974" y="7976"/>
                  </a:lnTo>
                  <a:lnTo>
                    <a:pt x="213761" y="9403"/>
                  </a:lnTo>
                  <a:lnTo>
                    <a:pt x="212639" y="13537"/>
                  </a:lnTo>
                  <a:lnTo>
                    <a:pt x="211263" y="15472"/>
                  </a:lnTo>
                  <a:lnTo>
                    <a:pt x="209293" y="17384"/>
                  </a:lnTo>
                  <a:lnTo>
                    <a:pt x="208108" y="19586"/>
                  </a:lnTo>
                  <a:lnTo>
                    <a:pt x="206080" y="21009"/>
                  </a:lnTo>
                  <a:lnTo>
                    <a:pt x="204897" y="20268"/>
                  </a:lnTo>
                  <a:lnTo>
                    <a:pt x="203827" y="21166"/>
                  </a:lnTo>
                  <a:lnTo>
                    <a:pt x="203406" y="22358"/>
                  </a:lnTo>
                  <a:lnTo>
                    <a:pt x="202200" y="23157"/>
                  </a:lnTo>
                  <a:lnTo>
                    <a:pt x="201076" y="24784"/>
                  </a:lnTo>
                  <a:lnTo>
                    <a:pt x="200050" y="25259"/>
                  </a:lnTo>
                  <a:lnTo>
                    <a:pt x="198099" y="28827"/>
                  </a:lnTo>
                  <a:lnTo>
                    <a:pt x="199611" y="29103"/>
                  </a:lnTo>
                  <a:lnTo>
                    <a:pt x="199408" y="30104"/>
                  </a:lnTo>
                  <a:lnTo>
                    <a:pt x="197814" y="31839"/>
                  </a:lnTo>
                  <a:lnTo>
                    <a:pt x="200172" y="34887"/>
                  </a:lnTo>
                  <a:lnTo>
                    <a:pt x="201488" y="35690"/>
                  </a:lnTo>
                  <a:lnTo>
                    <a:pt x="202807" y="37507"/>
                  </a:lnTo>
                  <a:lnTo>
                    <a:pt x="203462" y="36229"/>
                  </a:lnTo>
                  <a:lnTo>
                    <a:pt x="204953" y="35325"/>
                  </a:lnTo>
                  <a:lnTo>
                    <a:pt x="206325" y="36045"/>
                  </a:lnTo>
                  <a:lnTo>
                    <a:pt x="206055" y="37333"/>
                  </a:lnTo>
                  <a:lnTo>
                    <a:pt x="208498" y="37779"/>
                  </a:lnTo>
                  <a:lnTo>
                    <a:pt x="210468" y="36918"/>
                  </a:lnTo>
                  <a:lnTo>
                    <a:pt x="212047" y="34496"/>
                  </a:lnTo>
                  <a:lnTo>
                    <a:pt x="216301" y="31625"/>
                  </a:lnTo>
                  <a:lnTo>
                    <a:pt x="218324" y="31087"/>
                  </a:lnTo>
                  <a:lnTo>
                    <a:pt x="219918" y="29053"/>
                  </a:lnTo>
                  <a:lnTo>
                    <a:pt x="222868" y="29244"/>
                  </a:lnTo>
                  <a:lnTo>
                    <a:pt x="226000" y="27897"/>
                  </a:lnTo>
                  <a:lnTo>
                    <a:pt x="227427" y="26946"/>
                  </a:lnTo>
                  <a:lnTo>
                    <a:pt x="228036" y="25737"/>
                  </a:lnTo>
                  <a:lnTo>
                    <a:pt x="227148" y="24009"/>
                  </a:lnTo>
                  <a:lnTo>
                    <a:pt x="228873" y="22530"/>
                  </a:lnTo>
                  <a:lnTo>
                    <a:pt x="228390" y="20778"/>
                  </a:lnTo>
                  <a:lnTo>
                    <a:pt x="226616" y="20025"/>
                  </a:lnTo>
                  <a:lnTo>
                    <a:pt x="225021" y="18797"/>
                  </a:lnTo>
                  <a:lnTo>
                    <a:pt x="228717" y="14986"/>
                  </a:lnTo>
                  <a:lnTo>
                    <a:pt x="228389" y="13416"/>
                  </a:lnTo>
                  <a:lnTo>
                    <a:pt x="229731" y="12245"/>
                  </a:lnTo>
                  <a:lnTo>
                    <a:pt x="233433" y="11043"/>
                  </a:lnTo>
                  <a:lnTo>
                    <a:pt x="236489" y="12409"/>
                  </a:lnTo>
                  <a:lnTo>
                    <a:pt x="237008" y="14502"/>
                  </a:lnTo>
                  <a:lnTo>
                    <a:pt x="236209" y="17051"/>
                  </a:lnTo>
                  <a:lnTo>
                    <a:pt x="236727" y="18147"/>
                  </a:lnTo>
                  <a:lnTo>
                    <a:pt x="238979" y="18776"/>
                  </a:lnTo>
                  <a:lnTo>
                    <a:pt x="239658" y="17481"/>
                  </a:lnTo>
                  <a:lnTo>
                    <a:pt x="241942" y="16928"/>
                  </a:lnTo>
                  <a:lnTo>
                    <a:pt x="243075" y="19452"/>
                  </a:lnTo>
                  <a:lnTo>
                    <a:pt x="244343" y="19132"/>
                  </a:lnTo>
                  <a:lnTo>
                    <a:pt x="244864" y="17248"/>
                  </a:lnTo>
                  <a:lnTo>
                    <a:pt x="247098" y="16747"/>
                  </a:lnTo>
                  <a:lnTo>
                    <a:pt x="247484" y="17910"/>
                  </a:lnTo>
                  <a:lnTo>
                    <a:pt x="246477" y="20274"/>
                  </a:lnTo>
                  <a:lnTo>
                    <a:pt x="246761" y="21353"/>
                  </a:lnTo>
                  <a:lnTo>
                    <a:pt x="248122" y="23333"/>
                  </a:lnTo>
                  <a:lnTo>
                    <a:pt x="249438" y="24213"/>
                  </a:lnTo>
                  <a:lnTo>
                    <a:pt x="249576" y="25970"/>
                  </a:lnTo>
                  <a:lnTo>
                    <a:pt x="249228" y="28137"/>
                  </a:lnTo>
                  <a:lnTo>
                    <a:pt x="250673" y="30165"/>
                  </a:lnTo>
                  <a:lnTo>
                    <a:pt x="251934" y="30810"/>
                  </a:lnTo>
                  <a:lnTo>
                    <a:pt x="253403" y="30524"/>
                  </a:lnTo>
                  <a:lnTo>
                    <a:pt x="254308" y="31207"/>
                  </a:lnTo>
                  <a:lnTo>
                    <a:pt x="253916" y="33333"/>
                  </a:lnTo>
                  <a:lnTo>
                    <a:pt x="254548" y="35293"/>
                  </a:lnTo>
                  <a:lnTo>
                    <a:pt x="257914" y="36303"/>
                  </a:lnTo>
                  <a:lnTo>
                    <a:pt x="259347" y="35800"/>
                  </a:lnTo>
                  <a:lnTo>
                    <a:pt x="261868" y="34087"/>
                  </a:lnTo>
                  <a:lnTo>
                    <a:pt x="263861" y="35520"/>
                  </a:lnTo>
                  <a:lnTo>
                    <a:pt x="264117" y="37543"/>
                  </a:lnTo>
                  <a:lnTo>
                    <a:pt x="265703" y="38946"/>
                  </a:lnTo>
                  <a:lnTo>
                    <a:pt x="267529" y="38761"/>
                  </a:lnTo>
                  <a:lnTo>
                    <a:pt x="268623" y="38110"/>
                  </a:lnTo>
                  <a:lnTo>
                    <a:pt x="269775" y="38352"/>
                  </a:lnTo>
                  <a:lnTo>
                    <a:pt x="271323" y="37377"/>
                  </a:lnTo>
                  <a:lnTo>
                    <a:pt x="273116" y="37261"/>
                  </a:lnTo>
                  <a:lnTo>
                    <a:pt x="273577" y="37848"/>
                  </a:lnTo>
                  <a:lnTo>
                    <a:pt x="276581" y="39141"/>
                  </a:lnTo>
                  <a:lnTo>
                    <a:pt x="279434" y="38530"/>
                  </a:lnTo>
                  <a:lnTo>
                    <a:pt x="280587" y="38893"/>
                  </a:lnTo>
                  <a:lnTo>
                    <a:pt x="282267" y="37397"/>
                  </a:lnTo>
                  <a:lnTo>
                    <a:pt x="283540" y="38013"/>
                  </a:lnTo>
                  <a:lnTo>
                    <a:pt x="285427" y="36871"/>
                  </a:lnTo>
                  <a:lnTo>
                    <a:pt x="287277" y="37685"/>
                  </a:lnTo>
                  <a:lnTo>
                    <a:pt x="287777" y="39386"/>
                  </a:lnTo>
                  <a:lnTo>
                    <a:pt x="291166" y="40310"/>
                  </a:lnTo>
                  <a:lnTo>
                    <a:pt x="293171" y="41918"/>
                  </a:lnTo>
                  <a:lnTo>
                    <a:pt x="293770" y="43314"/>
                  </a:lnTo>
                  <a:lnTo>
                    <a:pt x="292728" y="44618"/>
                  </a:lnTo>
                  <a:lnTo>
                    <a:pt x="293394" y="45879"/>
                  </a:lnTo>
                  <a:lnTo>
                    <a:pt x="293272" y="48526"/>
                  </a:lnTo>
                  <a:lnTo>
                    <a:pt x="295049" y="4902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65352" y="3116805"/>
              <a:ext cx="2009" cy="1697"/>
            </a:xfrm>
            <a:custGeom>
              <a:avLst/>
              <a:pathLst>
                <a:path w="2009" h="1697">
                  <a:moveTo>
                    <a:pt x="1288" y="0"/>
                  </a:moveTo>
                  <a:lnTo>
                    <a:pt x="2009" y="666"/>
                  </a:lnTo>
                  <a:lnTo>
                    <a:pt x="612" y="1697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54970" y="3082137"/>
              <a:ext cx="2303" cy="1502"/>
            </a:xfrm>
            <a:custGeom>
              <a:avLst/>
              <a:pathLst>
                <a:path w="2303" h="1502">
                  <a:moveTo>
                    <a:pt x="0" y="1502"/>
                  </a:moveTo>
                  <a:lnTo>
                    <a:pt x="231" y="16"/>
                  </a:lnTo>
                  <a:lnTo>
                    <a:pt x="2043" y="0"/>
                  </a:lnTo>
                  <a:lnTo>
                    <a:pt x="2303" y="1161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76819" y="3125487"/>
              <a:ext cx="2113" cy="1505"/>
            </a:xfrm>
            <a:custGeom>
              <a:avLst/>
              <a:pathLst>
                <a:path w="2113" h="1505">
                  <a:moveTo>
                    <a:pt x="724" y="1505"/>
                  </a:moveTo>
                  <a:lnTo>
                    <a:pt x="0" y="0"/>
                  </a:lnTo>
                  <a:lnTo>
                    <a:pt x="2113" y="525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12656" y="3107628"/>
              <a:ext cx="2574" cy="2492"/>
            </a:xfrm>
            <a:custGeom>
              <a:avLst/>
              <a:pathLst>
                <a:path w="2574" h="2492">
                  <a:moveTo>
                    <a:pt x="1776" y="2492"/>
                  </a:moveTo>
                  <a:lnTo>
                    <a:pt x="599" y="2051"/>
                  </a:lnTo>
                  <a:lnTo>
                    <a:pt x="0" y="0"/>
                  </a:lnTo>
                  <a:lnTo>
                    <a:pt x="2574" y="866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690623" y="3142370"/>
              <a:ext cx="2996" cy="2231"/>
            </a:xfrm>
            <a:custGeom>
              <a:avLst/>
              <a:pathLst>
                <a:path w="2996" h="2231">
                  <a:moveTo>
                    <a:pt x="2996" y="1437"/>
                  </a:moveTo>
                  <a:lnTo>
                    <a:pt x="2722" y="2231"/>
                  </a:lnTo>
                  <a:lnTo>
                    <a:pt x="1081" y="1911"/>
                  </a:lnTo>
                  <a:lnTo>
                    <a:pt x="0" y="881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65672" y="3018146"/>
              <a:ext cx="3798" cy="4452"/>
            </a:xfrm>
            <a:custGeom>
              <a:avLst/>
              <a:pathLst>
                <a:path w="3798" h="4452">
                  <a:moveTo>
                    <a:pt x="776" y="4452"/>
                  </a:moveTo>
                  <a:lnTo>
                    <a:pt x="0" y="3906"/>
                  </a:lnTo>
                  <a:lnTo>
                    <a:pt x="422" y="2354"/>
                  </a:lnTo>
                  <a:lnTo>
                    <a:pt x="1193" y="2253"/>
                  </a:lnTo>
                  <a:lnTo>
                    <a:pt x="2319" y="0"/>
                  </a:lnTo>
                  <a:lnTo>
                    <a:pt x="3699" y="1165"/>
                  </a:lnTo>
                  <a:lnTo>
                    <a:pt x="3798" y="2586"/>
                  </a:lnTo>
                  <a:lnTo>
                    <a:pt x="3131" y="3299"/>
                  </a:lnTo>
                  <a:lnTo>
                    <a:pt x="1674" y="3341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85779" y="3124939"/>
              <a:ext cx="7124" cy="2018"/>
            </a:xfrm>
            <a:custGeom>
              <a:avLst/>
              <a:pathLst>
                <a:path w="7124" h="2018">
                  <a:moveTo>
                    <a:pt x="0" y="1799"/>
                  </a:moveTo>
                  <a:lnTo>
                    <a:pt x="504" y="423"/>
                  </a:lnTo>
                  <a:lnTo>
                    <a:pt x="2223" y="586"/>
                  </a:lnTo>
                  <a:lnTo>
                    <a:pt x="3850" y="164"/>
                  </a:lnTo>
                  <a:lnTo>
                    <a:pt x="6478" y="0"/>
                  </a:lnTo>
                  <a:lnTo>
                    <a:pt x="7124" y="1499"/>
                  </a:lnTo>
                  <a:lnTo>
                    <a:pt x="5472" y="2018"/>
                  </a:lnTo>
                  <a:lnTo>
                    <a:pt x="4120" y="1263"/>
                  </a:lnTo>
                  <a:lnTo>
                    <a:pt x="1837" y="103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76713" y="3119933"/>
              <a:ext cx="11471" cy="4314"/>
            </a:xfrm>
            <a:custGeom>
              <a:avLst/>
              <a:pathLst>
                <a:path w="11471" h="4314">
                  <a:moveTo>
                    <a:pt x="4339" y="2834"/>
                  </a:moveTo>
                  <a:lnTo>
                    <a:pt x="0" y="954"/>
                  </a:lnTo>
                  <a:lnTo>
                    <a:pt x="2649" y="0"/>
                  </a:lnTo>
                  <a:lnTo>
                    <a:pt x="4866" y="1979"/>
                  </a:lnTo>
                  <a:lnTo>
                    <a:pt x="6170" y="2476"/>
                  </a:lnTo>
                  <a:lnTo>
                    <a:pt x="9618" y="2386"/>
                  </a:lnTo>
                  <a:lnTo>
                    <a:pt x="11471" y="3543"/>
                  </a:lnTo>
                  <a:lnTo>
                    <a:pt x="10685" y="4314"/>
                  </a:lnTo>
                  <a:lnTo>
                    <a:pt x="9567" y="3492"/>
                  </a:lnTo>
                  <a:lnTo>
                    <a:pt x="7100" y="3102"/>
                  </a:lnTo>
                  <a:lnTo>
                    <a:pt x="5099" y="339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65142" y="3128421"/>
              <a:ext cx="4107" cy="5077"/>
            </a:xfrm>
            <a:custGeom>
              <a:avLst/>
              <a:pathLst>
                <a:path w="4107" h="5077">
                  <a:moveTo>
                    <a:pt x="4107" y="620"/>
                  </a:moveTo>
                  <a:lnTo>
                    <a:pt x="3559" y="2459"/>
                  </a:lnTo>
                  <a:lnTo>
                    <a:pt x="2398" y="4500"/>
                  </a:lnTo>
                  <a:lnTo>
                    <a:pt x="1383" y="5077"/>
                  </a:lnTo>
                  <a:lnTo>
                    <a:pt x="0" y="3736"/>
                  </a:lnTo>
                  <a:lnTo>
                    <a:pt x="189" y="2499"/>
                  </a:lnTo>
                  <a:lnTo>
                    <a:pt x="1754" y="901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17908" y="3137846"/>
              <a:ext cx="4200" cy="5464"/>
            </a:xfrm>
            <a:custGeom>
              <a:avLst/>
              <a:pathLst>
                <a:path w="4200" h="5464">
                  <a:moveTo>
                    <a:pt x="1285" y="5464"/>
                  </a:moveTo>
                  <a:lnTo>
                    <a:pt x="230" y="4381"/>
                  </a:lnTo>
                  <a:lnTo>
                    <a:pt x="588" y="2229"/>
                  </a:lnTo>
                  <a:lnTo>
                    <a:pt x="0" y="963"/>
                  </a:lnTo>
                  <a:lnTo>
                    <a:pt x="331" y="0"/>
                  </a:lnTo>
                  <a:lnTo>
                    <a:pt x="3889" y="1119"/>
                  </a:lnTo>
                  <a:lnTo>
                    <a:pt x="4200" y="2863"/>
                  </a:lnTo>
                  <a:lnTo>
                    <a:pt x="1907" y="5308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05632" y="3099515"/>
              <a:ext cx="5580" cy="4859"/>
            </a:xfrm>
            <a:custGeom>
              <a:avLst/>
              <a:pathLst>
                <a:path w="5580" h="4859">
                  <a:moveTo>
                    <a:pt x="4703" y="679"/>
                  </a:moveTo>
                  <a:lnTo>
                    <a:pt x="5580" y="1789"/>
                  </a:lnTo>
                  <a:lnTo>
                    <a:pt x="4285" y="3736"/>
                  </a:lnTo>
                  <a:lnTo>
                    <a:pt x="3044" y="4859"/>
                  </a:lnTo>
                  <a:lnTo>
                    <a:pt x="1527" y="4528"/>
                  </a:lnTo>
                  <a:lnTo>
                    <a:pt x="1336" y="3005"/>
                  </a:lnTo>
                  <a:lnTo>
                    <a:pt x="0" y="1741"/>
                  </a:lnTo>
                  <a:lnTo>
                    <a:pt x="814" y="170"/>
                  </a:lnTo>
                  <a:lnTo>
                    <a:pt x="3551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41537" y="2762498"/>
              <a:ext cx="446921" cy="405952"/>
            </a:xfrm>
            <a:custGeom>
              <a:avLst/>
              <a:pathLst>
                <a:path w="446921" h="405952">
                  <a:moveTo>
                    <a:pt x="379072" y="269931"/>
                  </a:moveTo>
                  <a:lnTo>
                    <a:pt x="378561" y="272433"/>
                  </a:lnTo>
                  <a:lnTo>
                    <a:pt x="377929" y="273052"/>
                  </a:lnTo>
                  <a:lnTo>
                    <a:pt x="374064" y="274902"/>
                  </a:lnTo>
                  <a:lnTo>
                    <a:pt x="371628" y="275497"/>
                  </a:lnTo>
                  <a:lnTo>
                    <a:pt x="367008" y="279842"/>
                  </a:lnTo>
                  <a:lnTo>
                    <a:pt x="365743" y="280439"/>
                  </a:lnTo>
                  <a:lnTo>
                    <a:pt x="364714" y="281690"/>
                  </a:lnTo>
                  <a:lnTo>
                    <a:pt x="363216" y="284458"/>
                  </a:lnTo>
                  <a:lnTo>
                    <a:pt x="361128" y="285002"/>
                  </a:lnTo>
                  <a:lnTo>
                    <a:pt x="359203" y="287785"/>
                  </a:lnTo>
                  <a:lnTo>
                    <a:pt x="358554" y="287910"/>
                  </a:lnTo>
                  <a:lnTo>
                    <a:pt x="357491" y="289187"/>
                  </a:lnTo>
                  <a:lnTo>
                    <a:pt x="354007" y="293207"/>
                  </a:lnTo>
                  <a:lnTo>
                    <a:pt x="353351" y="294736"/>
                  </a:lnTo>
                  <a:lnTo>
                    <a:pt x="353823" y="296255"/>
                  </a:lnTo>
                  <a:lnTo>
                    <a:pt x="354873" y="296551"/>
                  </a:lnTo>
                  <a:lnTo>
                    <a:pt x="355597" y="298095"/>
                  </a:lnTo>
                  <a:lnTo>
                    <a:pt x="354787" y="300665"/>
                  </a:lnTo>
                  <a:lnTo>
                    <a:pt x="352793" y="301587"/>
                  </a:lnTo>
                  <a:lnTo>
                    <a:pt x="351955" y="302479"/>
                  </a:lnTo>
                  <a:lnTo>
                    <a:pt x="350801" y="302503"/>
                  </a:lnTo>
                  <a:lnTo>
                    <a:pt x="350729" y="304323"/>
                  </a:lnTo>
                  <a:lnTo>
                    <a:pt x="350112" y="305568"/>
                  </a:lnTo>
                  <a:lnTo>
                    <a:pt x="349134" y="305322"/>
                  </a:lnTo>
                  <a:lnTo>
                    <a:pt x="347383" y="305783"/>
                  </a:lnTo>
                  <a:lnTo>
                    <a:pt x="346320" y="306886"/>
                  </a:lnTo>
                  <a:lnTo>
                    <a:pt x="345590" y="308790"/>
                  </a:lnTo>
                  <a:lnTo>
                    <a:pt x="345415" y="311298"/>
                  </a:lnTo>
                  <a:lnTo>
                    <a:pt x="342823" y="313139"/>
                  </a:lnTo>
                  <a:lnTo>
                    <a:pt x="342382" y="314314"/>
                  </a:lnTo>
                  <a:lnTo>
                    <a:pt x="342227" y="318388"/>
                  </a:lnTo>
                  <a:lnTo>
                    <a:pt x="340982" y="321140"/>
                  </a:lnTo>
                  <a:lnTo>
                    <a:pt x="338052" y="318468"/>
                  </a:lnTo>
                  <a:lnTo>
                    <a:pt x="337807" y="317235"/>
                  </a:lnTo>
                  <a:lnTo>
                    <a:pt x="338564" y="315019"/>
                  </a:lnTo>
                  <a:lnTo>
                    <a:pt x="336273" y="315094"/>
                  </a:lnTo>
                  <a:lnTo>
                    <a:pt x="335077" y="315734"/>
                  </a:lnTo>
                  <a:lnTo>
                    <a:pt x="331848" y="316548"/>
                  </a:lnTo>
                  <a:lnTo>
                    <a:pt x="329558" y="315898"/>
                  </a:lnTo>
                  <a:lnTo>
                    <a:pt x="328082" y="314945"/>
                  </a:lnTo>
                  <a:lnTo>
                    <a:pt x="323408" y="314661"/>
                  </a:lnTo>
                  <a:lnTo>
                    <a:pt x="320673" y="313947"/>
                  </a:lnTo>
                  <a:lnTo>
                    <a:pt x="318486" y="314676"/>
                  </a:lnTo>
                  <a:lnTo>
                    <a:pt x="314687" y="315116"/>
                  </a:lnTo>
                  <a:lnTo>
                    <a:pt x="312176" y="315992"/>
                  </a:lnTo>
                  <a:lnTo>
                    <a:pt x="310762" y="314335"/>
                  </a:lnTo>
                  <a:lnTo>
                    <a:pt x="308847" y="314573"/>
                  </a:lnTo>
                  <a:lnTo>
                    <a:pt x="308921" y="316355"/>
                  </a:lnTo>
                  <a:lnTo>
                    <a:pt x="306755" y="318649"/>
                  </a:lnTo>
                  <a:lnTo>
                    <a:pt x="305072" y="318954"/>
                  </a:lnTo>
                  <a:lnTo>
                    <a:pt x="302508" y="320206"/>
                  </a:lnTo>
                  <a:lnTo>
                    <a:pt x="302615" y="318660"/>
                  </a:lnTo>
                  <a:lnTo>
                    <a:pt x="301863" y="317529"/>
                  </a:lnTo>
                  <a:lnTo>
                    <a:pt x="300713" y="319045"/>
                  </a:lnTo>
                  <a:lnTo>
                    <a:pt x="299692" y="319059"/>
                  </a:lnTo>
                  <a:lnTo>
                    <a:pt x="298184" y="319983"/>
                  </a:lnTo>
                  <a:lnTo>
                    <a:pt x="297803" y="321148"/>
                  </a:lnTo>
                  <a:lnTo>
                    <a:pt x="296792" y="321078"/>
                  </a:lnTo>
                  <a:lnTo>
                    <a:pt x="296138" y="322229"/>
                  </a:lnTo>
                  <a:lnTo>
                    <a:pt x="294304" y="322352"/>
                  </a:lnTo>
                  <a:lnTo>
                    <a:pt x="292574" y="322950"/>
                  </a:lnTo>
                  <a:lnTo>
                    <a:pt x="292153" y="322165"/>
                  </a:lnTo>
                  <a:lnTo>
                    <a:pt x="292423" y="320013"/>
                  </a:lnTo>
                  <a:lnTo>
                    <a:pt x="291991" y="319380"/>
                  </a:lnTo>
                  <a:lnTo>
                    <a:pt x="288210" y="320471"/>
                  </a:lnTo>
                  <a:lnTo>
                    <a:pt x="285006" y="320428"/>
                  </a:lnTo>
                  <a:lnTo>
                    <a:pt x="285483" y="321421"/>
                  </a:lnTo>
                  <a:lnTo>
                    <a:pt x="284728" y="323677"/>
                  </a:lnTo>
                  <a:lnTo>
                    <a:pt x="285678" y="324408"/>
                  </a:lnTo>
                  <a:lnTo>
                    <a:pt x="283618" y="325749"/>
                  </a:lnTo>
                  <a:lnTo>
                    <a:pt x="282348" y="325074"/>
                  </a:lnTo>
                  <a:lnTo>
                    <a:pt x="281205" y="325186"/>
                  </a:lnTo>
                  <a:lnTo>
                    <a:pt x="281864" y="326848"/>
                  </a:lnTo>
                  <a:lnTo>
                    <a:pt x="280704" y="327395"/>
                  </a:lnTo>
                  <a:lnTo>
                    <a:pt x="278051" y="327077"/>
                  </a:lnTo>
                  <a:lnTo>
                    <a:pt x="276899" y="329102"/>
                  </a:lnTo>
                  <a:lnTo>
                    <a:pt x="275848" y="328614"/>
                  </a:lnTo>
                  <a:lnTo>
                    <a:pt x="274179" y="326941"/>
                  </a:lnTo>
                  <a:lnTo>
                    <a:pt x="273743" y="328143"/>
                  </a:lnTo>
                  <a:lnTo>
                    <a:pt x="272192" y="327523"/>
                  </a:lnTo>
                  <a:lnTo>
                    <a:pt x="270483" y="327702"/>
                  </a:lnTo>
                  <a:lnTo>
                    <a:pt x="268030" y="328646"/>
                  </a:lnTo>
                  <a:lnTo>
                    <a:pt x="267582" y="330241"/>
                  </a:lnTo>
                  <a:lnTo>
                    <a:pt x="266002" y="331866"/>
                  </a:lnTo>
                  <a:lnTo>
                    <a:pt x="265597" y="333641"/>
                  </a:lnTo>
                  <a:lnTo>
                    <a:pt x="263639" y="332834"/>
                  </a:lnTo>
                  <a:lnTo>
                    <a:pt x="261230" y="333012"/>
                  </a:lnTo>
                  <a:lnTo>
                    <a:pt x="258415" y="332824"/>
                  </a:lnTo>
                  <a:lnTo>
                    <a:pt x="257244" y="333900"/>
                  </a:lnTo>
                  <a:lnTo>
                    <a:pt x="257540" y="334737"/>
                  </a:lnTo>
                  <a:lnTo>
                    <a:pt x="255059" y="336565"/>
                  </a:lnTo>
                  <a:lnTo>
                    <a:pt x="246957" y="340307"/>
                  </a:lnTo>
                  <a:lnTo>
                    <a:pt x="245597" y="339627"/>
                  </a:lnTo>
                  <a:lnTo>
                    <a:pt x="244810" y="340144"/>
                  </a:lnTo>
                  <a:lnTo>
                    <a:pt x="244266" y="342124"/>
                  </a:lnTo>
                  <a:lnTo>
                    <a:pt x="242128" y="343164"/>
                  </a:lnTo>
                  <a:lnTo>
                    <a:pt x="240469" y="344481"/>
                  </a:lnTo>
                  <a:lnTo>
                    <a:pt x="237317" y="348163"/>
                  </a:lnTo>
                  <a:lnTo>
                    <a:pt x="235358" y="348724"/>
                  </a:lnTo>
                  <a:lnTo>
                    <a:pt x="234523" y="349528"/>
                  </a:lnTo>
                  <a:lnTo>
                    <a:pt x="233107" y="349585"/>
                  </a:lnTo>
                  <a:lnTo>
                    <a:pt x="232060" y="348871"/>
                  </a:lnTo>
                  <a:lnTo>
                    <a:pt x="229582" y="348878"/>
                  </a:lnTo>
                  <a:lnTo>
                    <a:pt x="226428" y="350830"/>
                  </a:lnTo>
                  <a:lnTo>
                    <a:pt x="226402" y="352685"/>
                  </a:lnTo>
                  <a:lnTo>
                    <a:pt x="225109" y="353866"/>
                  </a:lnTo>
                  <a:lnTo>
                    <a:pt x="222887" y="354303"/>
                  </a:lnTo>
                  <a:lnTo>
                    <a:pt x="220713" y="356287"/>
                  </a:lnTo>
                  <a:lnTo>
                    <a:pt x="220332" y="357126"/>
                  </a:lnTo>
                  <a:lnTo>
                    <a:pt x="219215" y="360192"/>
                  </a:lnTo>
                  <a:lnTo>
                    <a:pt x="218648" y="360789"/>
                  </a:lnTo>
                  <a:lnTo>
                    <a:pt x="213324" y="363274"/>
                  </a:lnTo>
                  <a:lnTo>
                    <a:pt x="212314" y="364843"/>
                  </a:lnTo>
                  <a:lnTo>
                    <a:pt x="210550" y="365250"/>
                  </a:lnTo>
                  <a:lnTo>
                    <a:pt x="210988" y="366393"/>
                  </a:lnTo>
                  <a:lnTo>
                    <a:pt x="210973" y="368677"/>
                  </a:lnTo>
                  <a:lnTo>
                    <a:pt x="213776" y="369800"/>
                  </a:lnTo>
                  <a:lnTo>
                    <a:pt x="213595" y="370767"/>
                  </a:lnTo>
                  <a:lnTo>
                    <a:pt x="211199" y="370961"/>
                  </a:lnTo>
                  <a:lnTo>
                    <a:pt x="208681" y="373671"/>
                  </a:lnTo>
                  <a:lnTo>
                    <a:pt x="206722" y="373787"/>
                  </a:lnTo>
                  <a:lnTo>
                    <a:pt x="206119" y="374561"/>
                  </a:lnTo>
                  <a:lnTo>
                    <a:pt x="207596" y="376803"/>
                  </a:lnTo>
                  <a:lnTo>
                    <a:pt x="206978" y="377944"/>
                  </a:lnTo>
                  <a:lnTo>
                    <a:pt x="204326" y="376901"/>
                  </a:lnTo>
                  <a:lnTo>
                    <a:pt x="202336" y="377655"/>
                  </a:lnTo>
                  <a:lnTo>
                    <a:pt x="201312" y="380263"/>
                  </a:lnTo>
                  <a:lnTo>
                    <a:pt x="200664" y="380418"/>
                  </a:lnTo>
                  <a:lnTo>
                    <a:pt x="197378" y="377977"/>
                  </a:lnTo>
                  <a:lnTo>
                    <a:pt x="198469" y="380840"/>
                  </a:lnTo>
                  <a:lnTo>
                    <a:pt x="197560" y="381725"/>
                  </a:lnTo>
                  <a:lnTo>
                    <a:pt x="196845" y="380541"/>
                  </a:lnTo>
                  <a:lnTo>
                    <a:pt x="195845" y="380640"/>
                  </a:lnTo>
                  <a:lnTo>
                    <a:pt x="194284" y="379845"/>
                  </a:lnTo>
                  <a:lnTo>
                    <a:pt x="193728" y="380739"/>
                  </a:lnTo>
                  <a:lnTo>
                    <a:pt x="196968" y="383106"/>
                  </a:lnTo>
                  <a:lnTo>
                    <a:pt x="196400" y="386099"/>
                  </a:lnTo>
                  <a:lnTo>
                    <a:pt x="194219" y="387627"/>
                  </a:lnTo>
                  <a:lnTo>
                    <a:pt x="192282" y="386975"/>
                  </a:lnTo>
                  <a:lnTo>
                    <a:pt x="190449" y="385289"/>
                  </a:lnTo>
                  <a:lnTo>
                    <a:pt x="190475" y="383932"/>
                  </a:lnTo>
                  <a:lnTo>
                    <a:pt x="189506" y="381053"/>
                  </a:lnTo>
                  <a:lnTo>
                    <a:pt x="187360" y="380786"/>
                  </a:lnTo>
                  <a:lnTo>
                    <a:pt x="187614" y="382358"/>
                  </a:lnTo>
                  <a:lnTo>
                    <a:pt x="186162" y="382973"/>
                  </a:lnTo>
                  <a:lnTo>
                    <a:pt x="184418" y="382864"/>
                  </a:lnTo>
                  <a:lnTo>
                    <a:pt x="181850" y="382078"/>
                  </a:lnTo>
                  <a:lnTo>
                    <a:pt x="182204" y="383863"/>
                  </a:lnTo>
                  <a:lnTo>
                    <a:pt x="181299" y="385675"/>
                  </a:lnTo>
                  <a:lnTo>
                    <a:pt x="178501" y="387004"/>
                  </a:lnTo>
                  <a:lnTo>
                    <a:pt x="179015" y="388043"/>
                  </a:lnTo>
                  <a:lnTo>
                    <a:pt x="180982" y="387300"/>
                  </a:lnTo>
                  <a:lnTo>
                    <a:pt x="182229" y="387747"/>
                  </a:lnTo>
                  <a:lnTo>
                    <a:pt x="182886" y="388745"/>
                  </a:lnTo>
                  <a:lnTo>
                    <a:pt x="184951" y="389481"/>
                  </a:lnTo>
                  <a:lnTo>
                    <a:pt x="185209" y="390808"/>
                  </a:lnTo>
                  <a:lnTo>
                    <a:pt x="183867" y="393790"/>
                  </a:lnTo>
                  <a:lnTo>
                    <a:pt x="182236" y="394218"/>
                  </a:lnTo>
                  <a:lnTo>
                    <a:pt x="178970" y="394175"/>
                  </a:lnTo>
                  <a:lnTo>
                    <a:pt x="177551" y="393467"/>
                  </a:lnTo>
                  <a:lnTo>
                    <a:pt x="175210" y="393119"/>
                  </a:lnTo>
                  <a:lnTo>
                    <a:pt x="173767" y="394087"/>
                  </a:lnTo>
                  <a:lnTo>
                    <a:pt x="173586" y="395475"/>
                  </a:lnTo>
                  <a:lnTo>
                    <a:pt x="172543" y="396053"/>
                  </a:lnTo>
                  <a:lnTo>
                    <a:pt x="171453" y="397894"/>
                  </a:lnTo>
                  <a:lnTo>
                    <a:pt x="169289" y="397826"/>
                  </a:lnTo>
                  <a:lnTo>
                    <a:pt x="166229" y="398449"/>
                  </a:lnTo>
                  <a:lnTo>
                    <a:pt x="164304" y="398340"/>
                  </a:lnTo>
                  <a:lnTo>
                    <a:pt x="161769" y="397536"/>
                  </a:lnTo>
                  <a:lnTo>
                    <a:pt x="159891" y="398197"/>
                  </a:lnTo>
                  <a:lnTo>
                    <a:pt x="159637" y="399255"/>
                  </a:lnTo>
                  <a:lnTo>
                    <a:pt x="158309" y="400222"/>
                  </a:lnTo>
                  <a:lnTo>
                    <a:pt x="155374" y="400476"/>
                  </a:lnTo>
                  <a:lnTo>
                    <a:pt x="153106" y="402948"/>
                  </a:lnTo>
                  <a:lnTo>
                    <a:pt x="152436" y="404824"/>
                  </a:lnTo>
                  <a:lnTo>
                    <a:pt x="150423" y="405952"/>
                  </a:lnTo>
                  <a:lnTo>
                    <a:pt x="147242" y="405518"/>
                  </a:lnTo>
                  <a:lnTo>
                    <a:pt x="146800" y="402960"/>
                  </a:lnTo>
                  <a:lnTo>
                    <a:pt x="145863" y="401342"/>
                  </a:lnTo>
                  <a:lnTo>
                    <a:pt x="146917" y="399439"/>
                  </a:lnTo>
                  <a:lnTo>
                    <a:pt x="145950" y="397544"/>
                  </a:lnTo>
                  <a:lnTo>
                    <a:pt x="145693" y="395165"/>
                  </a:lnTo>
                  <a:lnTo>
                    <a:pt x="146685" y="391994"/>
                  </a:lnTo>
                  <a:lnTo>
                    <a:pt x="144680" y="391617"/>
                  </a:lnTo>
                  <a:lnTo>
                    <a:pt x="144393" y="389317"/>
                  </a:lnTo>
                  <a:lnTo>
                    <a:pt x="146858" y="386291"/>
                  </a:lnTo>
                  <a:lnTo>
                    <a:pt x="150241" y="386204"/>
                  </a:lnTo>
                  <a:lnTo>
                    <a:pt x="151793" y="387760"/>
                  </a:lnTo>
                  <a:lnTo>
                    <a:pt x="152890" y="387777"/>
                  </a:lnTo>
                  <a:lnTo>
                    <a:pt x="154019" y="386443"/>
                  </a:lnTo>
                  <a:lnTo>
                    <a:pt x="155589" y="386145"/>
                  </a:lnTo>
                  <a:lnTo>
                    <a:pt x="156675" y="385067"/>
                  </a:lnTo>
                  <a:lnTo>
                    <a:pt x="158781" y="385353"/>
                  </a:lnTo>
                  <a:lnTo>
                    <a:pt x="160579" y="384510"/>
                  </a:lnTo>
                  <a:lnTo>
                    <a:pt x="160553" y="382964"/>
                  </a:lnTo>
                  <a:lnTo>
                    <a:pt x="159305" y="382735"/>
                  </a:lnTo>
                  <a:lnTo>
                    <a:pt x="159095" y="381642"/>
                  </a:lnTo>
                  <a:lnTo>
                    <a:pt x="162209" y="378884"/>
                  </a:lnTo>
                  <a:lnTo>
                    <a:pt x="162689" y="377778"/>
                  </a:lnTo>
                  <a:lnTo>
                    <a:pt x="166380" y="380650"/>
                  </a:lnTo>
                  <a:lnTo>
                    <a:pt x="168247" y="380237"/>
                  </a:lnTo>
                  <a:lnTo>
                    <a:pt x="168972" y="380805"/>
                  </a:lnTo>
                  <a:lnTo>
                    <a:pt x="171330" y="380087"/>
                  </a:lnTo>
                  <a:lnTo>
                    <a:pt x="173000" y="378581"/>
                  </a:lnTo>
                  <a:lnTo>
                    <a:pt x="176362" y="376467"/>
                  </a:lnTo>
                  <a:lnTo>
                    <a:pt x="177229" y="374749"/>
                  </a:lnTo>
                  <a:lnTo>
                    <a:pt x="174854" y="372387"/>
                  </a:lnTo>
                  <a:lnTo>
                    <a:pt x="176957" y="370131"/>
                  </a:lnTo>
                  <a:lnTo>
                    <a:pt x="179988" y="373003"/>
                  </a:lnTo>
                  <a:lnTo>
                    <a:pt x="180031" y="373760"/>
                  </a:lnTo>
                  <a:lnTo>
                    <a:pt x="177674" y="376240"/>
                  </a:lnTo>
                  <a:lnTo>
                    <a:pt x="179616" y="376281"/>
                  </a:lnTo>
                  <a:lnTo>
                    <a:pt x="180110" y="375415"/>
                  </a:lnTo>
                  <a:lnTo>
                    <a:pt x="182566" y="373159"/>
                  </a:lnTo>
                  <a:lnTo>
                    <a:pt x="180628" y="370704"/>
                  </a:lnTo>
                  <a:lnTo>
                    <a:pt x="179814" y="369187"/>
                  </a:lnTo>
                  <a:lnTo>
                    <a:pt x="177551" y="369163"/>
                  </a:lnTo>
                  <a:lnTo>
                    <a:pt x="176439" y="366911"/>
                  </a:lnTo>
                  <a:lnTo>
                    <a:pt x="177352" y="365746"/>
                  </a:lnTo>
                  <a:lnTo>
                    <a:pt x="176708" y="364006"/>
                  </a:lnTo>
                  <a:lnTo>
                    <a:pt x="178817" y="363603"/>
                  </a:lnTo>
                  <a:lnTo>
                    <a:pt x="177835" y="361662"/>
                  </a:lnTo>
                  <a:lnTo>
                    <a:pt x="176608" y="361170"/>
                  </a:lnTo>
                  <a:lnTo>
                    <a:pt x="177196" y="359831"/>
                  </a:lnTo>
                  <a:lnTo>
                    <a:pt x="181645" y="360080"/>
                  </a:lnTo>
                  <a:lnTo>
                    <a:pt x="182798" y="359579"/>
                  </a:lnTo>
                  <a:lnTo>
                    <a:pt x="181317" y="358272"/>
                  </a:lnTo>
                  <a:lnTo>
                    <a:pt x="181742" y="357081"/>
                  </a:lnTo>
                  <a:lnTo>
                    <a:pt x="185001" y="355168"/>
                  </a:lnTo>
                  <a:lnTo>
                    <a:pt x="184717" y="352601"/>
                  </a:lnTo>
                  <a:lnTo>
                    <a:pt x="182868" y="354206"/>
                  </a:lnTo>
                  <a:lnTo>
                    <a:pt x="181939" y="354138"/>
                  </a:lnTo>
                  <a:lnTo>
                    <a:pt x="179620" y="355044"/>
                  </a:lnTo>
                  <a:lnTo>
                    <a:pt x="178646" y="355940"/>
                  </a:lnTo>
                  <a:lnTo>
                    <a:pt x="175445" y="356275"/>
                  </a:lnTo>
                  <a:lnTo>
                    <a:pt x="171829" y="359224"/>
                  </a:lnTo>
                  <a:lnTo>
                    <a:pt x="171365" y="358768"/>
                  </a:lnTo>
                  <a:lnTo>
                    <a:pt x="168578" y="358027"/>
                  </a:lnTo>
                  <a:lnTo>
                    <a:pt x="168670" y="356485"/>
                  </a:lnTo>
                  <a:lnTo>
                    <a:pt x="166689" y="355655"/>
                  </a:lnTo>
                  <a:lnTo>
                    <a:pt x="166507" y="353389"/>
                  </a:lnTo>
                  <a:lnTo>
                    <a:pt x="164764" y="353005"/>
                  </a:lnTo>
                  <a:lnTo>
                    <a:pt x="161133" y="351687"/>
                  </a:lnTo>
                  <a:lnTo>
                    <a:pt x="159509" y="352199"/>
                  </a:lnTo>
                  <a:lnTo>
                    <a:pt x="158467" y="350568"/>
                  </a:lnTo>
                  <a:lnTo>
                    <a:pt x="156258" y="351898"/>
                  </a:lnTo>
                  <a:lnTo>
                    <a:pt x="155351" y="351860"/>
                  </a:lnTo>
                  <a:lnTo>
                    <a:pt x="154410" y="350243"/>
                  </a:lnTo>
                  <a:lnTo>
                    <a:pt x="155253" y="349113"/>
                  </a:lnTo>
                  <a:lnTo>
                    <a:pt x="154873" y="347565"/>
                  </a:lnTo>
                  <a:lnTo>
                    <a:pt x="156061" y="347222"/>
                  </a:lnTo>
                  <a:lnTo>
                    <a:pt x="155933" y="346173"/>
                  </a:lnTo>
                  <a:lnTo>
                    <a:pt x="158057" y="343512"/>
                  </a:lnTo>
                  <a:lnTo>
                    <a:pt x="158188" y="342529"/>
                  </a:lnTo>
                  <a:lnTo>
                    <a:pt x="157102" y="340948"/>
                  </a:lnTo>
                  <a:lnTo>
                    <a:pt x="155210" y="342782"/>
                  </a:lnTo>
                  <a:lnTo>
                    <a:pt x="154695" y="341561"/>
                  </a:lnTo>
                  <a:lnTo>
                    <a:pt x="153177" y="340232"/>
                  </a:lnTo>
                  <a:lnTo>
                    <a:pt x="153228" y="336969"/>
                  </a:lnTo>
                  <a:lnTo>
                    <a:pt x="153744" y="336070"/>
                  </a:lnTo>
                  <a:lnTo>
                    <a:pt x="156578" y="333289"/>
                  </a:lnTo>
                  <a:lnTo>
                    <a:pt x="157776" y="332753"/>
                  </a:lnTo>
                  <a:lnTo>
                    <a:pt x="159601" y="333116"/>
                  </a:lnTo>
                  <a:lnTo>
                    <a:pt x="161509" y="332463"/>
                  </a:lnTo>
                  <a:lnTo>
                    <a:pt x="164132" y="332375"/>
                  </a:lnTo>
                  <a:lnTo>
                    <a:pt x="165768" y="331483"/>
                  </a:lnTo>
                  <a:lnTo>
                    <a:pt x="167606" y="331154"/>
                  </a:lnTo>
                  <a:lnTo>
                    <a:pt x="167304" y="329517"/>
                  </a:lnTo>
                  <a:lnTo>
                    <a:pt x="167716" y="328400"/>
                  </a:lnTo>
                  <a:lnTo>
                    <a:pt x="169693" y="328298"/>
                  </a:lnTo>
                  <a:lnTo>
                    <a:pt x="170695" y="326773"/>
                  </a:lnTo>
                  <a:lnTo>
                    <a:pt x="170997" y="324630"/>
                  </a:lnTo>
                  <a:lnTo>
                    <a:pt x="169540" y="322546"/>
                  </a:lnTo>
                  <a:lnTo>
                    <a:pt x="168329" y="321583"/>
                  </a:lnTo>
                  <a:lnTo>
                    <a:pt x="168350" y="320788"/>
                  </a:lnTo>
                  <a:lnTo>
                    <a:pt x="169992" y="319884"/>
                  </a:lnTo>
                  <a:lnTo>
                    <a:pt x="170103" y="318475"/>
                  </a:lnTo>
                  <a:lnTo>
                    <a:pt x="169218" y="317268"/>
                  </a:lnTo>
                  <a:lnTo>
                    <a:pt x="169398" y="315245"/>
                  </a:lnTo>
                  <a:lnTo>
                    <a:pt x="170667" y="314828"/>
                  </a:lnTo>
                  <a:lnTo>
                    <a:pt x="172771" y="312267"/>
                  </a:lnTo>
                  <a:lnTo>
                    <a:pt x="173545" y="310356"/>
                  </a:lnTo>
                  <a:lnTo>
                    <a:pt x="175477" y="311114"/>
                  </a:lnTo>
                  <a:lnTo>
                    <a:pt x="178995" y="309648"/>
                  </a:lnTo>
                  <a:lnTo>
                    <a:pt x="179603" y="307863"/>
                  </a:lnTo>
                  <a:lnTo>
                    <a:pt x="181263" y="307772"/>
                  </a:lnTo>
                  <a:lnTo>
                    <a:pt x="183684" y="305100"/>
                  </a:lnTo>
                  <a:lnTo>
                    <a:pt x="187841" y="305427"/>
                  </a:lnTo>
                  <a:lnTo>
                    <a:pt x="188783" y="304640"/>
                  </a:lnTo>
                  <a:lnTo>
                    <a:pt x="189529" y="302541"/>
                  </a:lnTo>
                  <a:lnTo>
                    <a:pt x="189890" y="299942"/>
                  </a:lnTo>
                  <a:lnTo>
                    <a:pt x="191736" y="297721"/>
                  </a:lnTo>
                  <a:lnTo>
                    <a:pt x="191635" y="296793"/>
                  </a:lnTo>
                  <a:lnTo>
                    <a:pt x="193799" y="296374"/>
                  </a:lnTo>
                  <a:lnTo>
                    <a:pt x="195190" y="295579"/>
                  </a:lnTo>
                  <a:lnTo>
                    <a:pt x="197251" y="293755"/>
                  </a:lnTo>
                  <a:lnTo>
                    <a:pt x="198478" y="290935"/>
                  </a:lnTo>
                  <a:lnTo>
                    <a:pt x="200003" y="289063"/>
                  </a:lnTo>
                  <a:lnTo>
                    <a:pt x="201748" y="289464"/>
                  </a:lnTo>
                  <a:lnTo>
                    <a:pt x="202694" y="289108"/>
                  </a:lnTo>
                  <a:lnTo>
                    <a:pt x="203631" y="287400"/>
                  </a:lnTo>
                  <a:lnTo>
                    <a:pt x="203276" y="285461"/>
                  </a:lnTo>
                  <a:lnTo>
                    <a:pt x="201798" y="285343"/>
                  </a:lnTo>
                  <a:lnTo>
                    <a:pt x="199817" y="282751"/>
                  </a:lnTo>
                  <a:lnTo>
                    <a:pt x="198889" y="279918"/>
                  </a:lnTo>
                  <a:lnTo>
                    <a:pt x="199171" y="279551"/>
                  </a:lnTo>
                  <a:lnTo>
                    <a:pt x="204308" y="279508"/>
                  </a:lnTo>
                  <a:lnTo>
                    <a:pt x="205556" y="278061"/>
                  </a:lnTo>
                  <a:lnTo>
                    <a:pt x="205308" y="274728"/>
                  </a:lnTo>
                  <a:lnTo>
                    <a:pt x="205565" y="272855"/>
                  </a:lnTo>
                  <a:lnTo>
                    <a:pt x="208129" y="271946"/>
                  </a:lnTo>
                  <a:lnTo>
                    <a:pt x="210114" y="273399"/>
                  </a:lnTo>
                  <a:lnTo>
                    <a:pt x="211865" y="271456"/>
                  </a:lnTo>
                  <a:lnTo>
                    <a:pt x="210137" y="270614"/>
                  </a:lnTo>
                  <a:lnTo>
                    <a:pt x="210137" y="268967"/>
                  </a:lnTo>
                  <a:lnTo>
                    <a:pt x="211712" y="268425"/>
                  </a:lnTo>
                  <a:lnTo>
                    <a:pt x="212790" y="269876"/>
                  </a:lnTo>
                  <a:lnTo>
                    <a:pt x="214496" y="269200"/>
                  </a:lnTo>
                  <a:lnTo>
                    <a:pt x="213816" y="268270"/>
                  </a:lnTo>
                  <a:lnTo>
                    <a:pt x="214352" y="267245"/>
                  </a:lnTo>
                  <a:lnTo>
                    <a:pt x="215869" y="267188"/>
                  </a:lnTo>
                  <a:lnTo>
                    <a:pt x="215038" y="264382"/>
                  </a:lnTo>
                  <a:lnTo>
                    <a:pt x="215809" y="263634"/>
                  </a:lnTo>
                  <a:lnTo>
                    <a:pt x="217749" y="264281"/>
                  </a:lnTo>
                  <a:lnTo>
                    <a:pt x="219156" y="262449"/>
                  </a:lnTo>
                  <a:lnTo>
                    <a:pt x="218571" y="260833"/>
                  </a:lnTo>
                  <a:lnTo>
                    <a:pt x="220045" y="259537"/>
                  </a:lnTo>
                  <a:lnTo>
                    <a:pt x="220837" y="259961"/>
                  </a:lnTo>
                  <a:lnTo>
                    <a:pt x="220939" y="259329"/>
                  </a:lnTo>
                  <a:lnTo>
                    <a:pt x="218748" y="259143"/>
                  </a:lnTo>
                  <a:lnTo>
                    <a:pt x="217871" y="257454"/>
                  </a:lnTo>
                  <a:lnTo>
                    <a:pt x="218812" y="256221"/>
                  </a:lnTo>
                  <a:lnTo>
                    <a:pt x="212681" y="250432"/>
                  </a:lnTo>
                  <a:lnTo>
                    <a:pt x="211617" y="248256"/>
                  </a:lnTo>
                  <a:lnTo>
                    <a:pt x="211643" y="247173"/>
                  </a:lnTo>
                  <a:lnTo>
                    <a:pt x="212741" y="244980"/>
                  </a:lnTo>
                  <a:lnTo>
                    <a:pt x="212540" y="243403"/>
                  </a:lnTo>
                  <a:lnTo>
                    <a:pt x="210840" y="244613"/>
                  </a:lnTo>
                  <a:lnTo>
                    <a:pt x="207245" y="245360"/>
                  </a:lnTo>
                  <a:lnTo>
                    <a:pt x="206209" y="244934"/>
                  </a:lnTo>
                  <a:lnTo>
                    <a:pt x="204646" y="243188"/>
                  </a:lnTo>
                  <a:lnTo>
                    <a:pt x="201583" y="243307"/>
                  </a:lnTo>
                  <a:lnTo>
                    <a:pt x="199874" y="242620"/>
                  </a:lnTo>
                  <a:lnTo>
                    <a:pt x="198901" y="240032"/>
                  </a:lnTo>
                  <a:lnTo>
                    <a:pt x="198522" y="236319"/>
                  </a:lnTo>
                  <a:lnTo>
                    <a:pt x="199329" y="233485"/>
                  </a:lnTo>
                  <a:lnTo>
                    <a:pt x="198776" y="232691"/>
                  </a:lnTo>
                  <a:lnTo>
                    <a:pt x="195537" y="232350"/>
                  </a:lnTo>
                  <a:lnTo>
                    <a:pt x="193188" y="230461"/>
                  </a:lnTo>
                  <a:lnTo>
                    <a:pt x="193032" y="227992"/>
                  </a:lnTo>
                  <a:lnTo>
                    <a:pt x="191788" y="227112"/>
                  </a:lnTo>
                  <a:lnTo>
                    <a:pt x="191163" y="224517"/>
                  </a:lnTo>
                  <a:lnTo>
                    <a:pt x="190178" y="224275"/>
                  </a:lnTo>
                  <a:lnTo>
                    <a:pt x="185929" y="227524"/>
                  </a:lnTo>
                  <a:lnTo>
                    <a:pt x="185774" y="228577"/>
                  </a:lnTo>
                  <a:lnTo>
                    <a:pt x="183659" y="229104"/>
                  </a:lnTo>
                  <a:lnTo>
                    <a:pt x="182576" y="230037"/>
                  </a:lnTo>
                  <a:lnTo>
                    <a:pt x="180332" y="230071"/>
                  </a:lnTo>
                  <a:lnTo>
                    <a:pt x="178940" y="228781"/>
                  </a:lnTo>
                  <a:lnTo>
                    <a:pt x="175845" y="229196"/>
                  </a:lnTo>
                  <a:lnTo>
                    <a:pt x="174372" y="228337"/>
                  </a:lnTo>
                  <a:lnTo>
                    <a:pt x="172534" y="228167"/>
                  </a:lnTo>
                  <a:lnTo>
                    <a:pt x="170787" y="225793"/>
                  </a:lnTo>
                  <a:lnTo>
                    <a:pt x="166962" y="225648"/>
                  </a:lnTo>
                  <a:lnTo>
                    <a:pt x="163728" y="225287"/>
                  </a:lnTo>
                  <a:lnTo>
                    <a:pt x="161500" y="224755"/>
                  </a:lnTo>
                  <a:lnTo>
                    <a:pt x="156320" y="225223"/>
                  </a:lnTo>
                  <a:lnTo>
                    <a:pt x="154819" y="225734"/>
                  </a:lnTo>
                  <a:lnTo>
                    <a:pt x="153856" y="228222"/>
                  </a:lnTo>
                  <a:lnTo>
                    <a:pt x="152543" y="228263"/>
                  </a:lnTo>
                  <a:lnTo>
                    <a:pt x="149411" y="226106"/>
                  </a:lnTo>
                  <a:lnTo>
                    <a:pt x="146744" y="226711"/>
                  </a:lnTo>
                  <a:lnTo>
                    <a:pt x="144764" y="230082"/>
                  </a:lnTo>
                  <a:lnTo>
                    <a:pt x="143581" y="231251"/>
                  </a:lnTo>
                  <a:lnTo>
                    <a:pt x="144195" y="232717"/>
                  </a:lnTo>
                  <a:lnTo>
                    <a:pt x="140565" y="233356"/>
                  </a:lnTo>
                  <a:lnTo>
                    <a:pt x="139345" y="233852"/>
                  </a:lnTo>
                  <a:lnTo>
                    <a:pt x="139111" y="231903"/>
                  </a:lnTo>
                  <a:lnTo>
                    <a:pt x="137349" y="230816"/>
                  </a:lnTo>
                  <a:lnTo>
                    <a:pt x="136886" y="231924"/>
                  </a:lnTo>
                  <a:lnTo>
                    <a:pt x="138003" y="232971"/>
                  </a:lnTo>
                  <a:lnTo>
                    <a:pt x="138423" y="234511"/>
                  </a:lnTo>
                  <a:lnTo>
                    <a:pt x="137389" y="235387"/>
                  </a:lnTo>
                  <a:lnTo>
                    <a:pt x="137318" y="236805"/>
                  </a:lnTo>
                  <a:lnTo>
                    <a:pt x="140485" y="237094"/>
                  </a:lnTo>
                  <a:lnTo>
                    <a:pt x="141365" y="238787"/>
                  </a:lnTo>
                  <a:lnTo>
                    <a:pt x="140713" y="240248"/>
                  </a:lnTo>
                  <a:lnTo>
                    <a:pt x="139323" y="240397"/>
                  </a:lnTo>
                  <a:lnTo>
                    <a:pt x="137588" y="239921"/>
                  </a:lnTo>
                  <a:lnTo>
                    <a:pt x="136808" y="241210"/>
                  </a:lnTo>
                  <a:lnTo>
                    <a:pt x="134961" y="242095"/>
                  </a:lnTo>
                  <a:lnTo>
                    <a:pt x="129550" y="242297"/>
                  </a:lnTo>
                  <a:lnTo>
                    <a:pt x="127817" y="243163"/>
                  </a:lnTo>
                  <a:lnTo>
                    <a:pt x="127930" y="244451"/>
                  </a:lnTo>
                  <a:lnTo>
                    <a:pt x="127242" y="249938"/>
                  </a:lnTo>
                  <a:lnTo>
                    <a:pt x="125732" y="251480"/>
                  </a:lnTo>
                  <a:lnTo>
                    <a:pt x="121148" y="254564"/>
                  </a:lnTo>
                  <a:lnTo>
                    <a:pt x="120758" y="256573"/>
                  </a:lnTo>
                  <a:lnTo>
                    <a:pt x="118958" y="257395"/>
                  </a:lnTo>
                  <a:lnTo>
                    <a:pt x="117844" y="260035"/>
                  </a:lnTo>
                  <a:lnTo>
                    <a:pt x="117223" y="260610"/>
                  </a:lnTo>
                  <a:lnTo>
                    <a:pt x="115466" y="260550"/>
                  </a:lnTo>
                  <a:lnTo>
                    <a:pt x="113930" y="261795"/>
                  </a:lnTo>
                  <a:lnTo>
                    <a:pt x="114026" y="264625"/>
                  </a:lnTo>
                  <a:lnTo>
                    <a:pt x="112677" y="266368"/>
                  </a:lnTo>
                  <a:lnTo>
                    <a:pt x="113070" y="269571"/>
                  </a:lnTo>
                  <a:lnTo>
                    <a:pt x="111003" y="271603"/>
                  </a:lnTo>
                  <a:lnTo>
                    <a:pt x="108890" y="272565"/>
                  </a:lnTo>
                  <a:lnTo>
                    <a:pt x="107884" y="274309"/>
                  </a:lnTo>
                  <a:lnTo>
                    <a:pt x="107992" y="276289"/>
                  </a:lnTo>
                  <a:lnTo>
                    <a:pt x="108013" y="278338"/>
                  </a:lnTo>
                  <a:lnTo>
                    <a:pt x="107185" y="279036"/>
                  </a:lnTo>
                  <a:lnTo>
                    <a:pt x="106294" y="282264"/>
                  </a:lnTo>
                  <a:lnTo>
                    <a:pt x="105388" y="283916"/>
                  </a:lnTo>
                  <a:lnTo>
                    <a:pt x="104217" y="284894"/>
                  </a:lnTo>
                  <a:lnTo>
                    <a:pt x="99861" y="284800"/>
                  </a:lnTo>
                  <a:lnTo>
                    <a:pt x="98195" y="285254"/>
                  </a:lnTo>
                  <a:lnTo>
                    <a:pt x="91847" y="289212"/>
                  </a:lnTo>
                  <a:lnTo>
                    <a:pt x="88463" y="290701"/>
                  </a:lnTo>
                  <a:lnTo>
                    <a:pt x="84675" y="291832"/>
                  </a:lnTo>
                  <a:lnTo>
                    <a:pt x="82907" y="293631"/>
                  </a:lnTo>
                  <a:lnTo>
                    <a:pt x="80192" y="293381"/>
                  </a:lnTo>
                  <a:lnTo>
                    <a:pt x="75918" y="294859"/>
                  </a:lnTo>
                  <a:lnTo>
                    <a:pt x="71436" y="295942"/>
                  </a:lnTo>
                  <a:lnTo>
                    <a:pt x="70732" y="296956"/>
                  </a:lnTo>
                  <a:lnTo>
                    <a:pt x="70513" y="299024"/>
                  </a:lnTo>
                  <a:lnTo>
                    <a:pt x="69025" y="300687"/>
                  </a:lnTo>
                  <a:lnTo>
                    <a:pt x="64892" y="300813"/>
                  </a:lnTo>
                  <a:lnTo>
                    <a:pt x="63971" y="299326"/>
                  </a:lnTo>
                  <a:lnTo>
                    <a:pt x="64891" y="297146"/>
                  </a:lnTo>
                  <a:lnTo>
                    <a:pt x="62262" y="295626"/>
                  </a:lnTo>
                  <a:lnTo>
                    <a:pt x="61135" y="296494"/>
                  </a:lnTo>
                  <a:lnTo>
                    <a:pt x="59511" y="295775"/>
                  </a:lnTo>
                  <a:lnTo>
                    <a:pt x="58839" y="294366"/>
                  </a:lnTo>
                  <a:lnTo>
                    <a:pt x="59541" y="293145"/>
                  </a:lnTo>
                  <a:lnTo>
                    <a:pt x="57497" y="291360"/>
                  </a:lnTo>
                  <a:lnTo>
                    <a:pt x="57618" y="290548"/>
                  </a:lnTo>
                  <a:lnTo>
                    <a:pt x="58980" y="288135"/>
                  </a:lnTo>
                  <a:lnTo>
                    <a:pt x="58519" y="287031"/>
                  </a:lnTo>
                  <a:lnTo>
                    <a:pt x="57904" y="282434"/>
                  </a:lnTo>
                  <a:lnTo>
                    <a:pt x="55388" y="282726"/>
                  </a:lnTo>
                  <a:lnTo>
                    <a:pt x="53421" y="281039"/>
                  </a:lnTo>
                  <a:lnTo>
                    <a:pt x="52781" y="279799"/>
                  </a:lnTo>
                  <a:lnTo>
                    <a:pt x="50140" y="281060"/>
                  </a:lnTo>
                  <a:lnTo>
                    <a:pt x="51230" y="277627"/>
                  </a:lnTo>
                  <a:lnTo>
                    <a:pt x="51853" y="277028"/>
                  </a:lnTo>
                  <a:lnTo>
                    <a:pt x="51230" y="275424"/>
                  </a:lnTo>
                  <a:lnTo>
                    <a:pt x="49900" y="274392"/>
                  </a:lnTo>
                  <a:lnTo>
                    <a:pt x="49338" y="272948"/>
                  </a:lnTo>
                  <a:lnTo>
                    <a:pt x="48397" y="271818"/>
                  </a:lnTo>
                  <a:lnTo>
                    <a:pt x="48506" y="269937"/>
                  </a:lnTo>
                  <a:lnTo>
                    <a:pt x="47659" y="268347"/>
                  </a:lnTo>
                  <a:lnTo>
                    <a:pt x="48548" y="265704"/>
                  </a:lnTo>
                  <a:lnTo>
                    <a:pt x="48183" y="264093"/>
                  </a:lnTo>
                  <a:lnTo>
                    <a:pt x="48834" y="261652"/>
                  </a:lnTo>
                  <a:lnTo>
                    <a:pt x="47920" y="260269"/>
                  </a:lnTo>
                  <a:lnTo>
                    <a:pt x="45522" y="257715"/>
                  </a:lnTo>
                  <a:lnTo>
                    <a:pt x="45646" y="256447"/>
                  </a:lnTo>
                  <a:lnTo>
                    <a:pt x="46711" y="255868"/>
                  </a:lnTo>
                  <a:lnTo>
                    <a:pt x="46776" y="254617"/>
                  </a:lnTo>
                  <a:lnTo>
                    <a:pt x="44277" y="253300"/>
                  </a:lnTo>
                  <a:lnTo>
                    <a:pt x="42491" y="253441"/>
                  </a:lnTo>
                  <a:lnTo>
                    <a:pt x="41483" y="254832"/>
                  </a:lnTo>
                  <a:lnTo>
                    <a:pt x="40630" y="255073"/>
                  </a:lnTo>
                  <a:lnTo>
                    <a:pt x="38308" y="254530"/>
                  </a:lnTo>
                  <a:lnTo>
                    <a:pt x="33154" y="254742"/>
                  </a:lnTo>
                  <a:lnTo>
                    <a:pt x="31628" y="255251"/>
                  </a:lnTo>
                  <a:lnTo>
                    <a:pt x="29325" y="255329"/>
                  </a:lnTo>
                  <a:lnTo>
                    <a:pt x="26364" y="254229"/>
                  </a:lnTo>
                  <a:lnTo>
                    <a:pt x="24168" y="252228"/>
                  </a:lnTo>
                  <a:lnTo>
                    <a:pt x="24108" y="251107"/>
                  </a:lnTo>
                  <a:lnTo>
                    <a:pt x="25064" y="249690"/>
                  </a:lnTo>
                  <a:lnTo>
                    <a:pt x="24735" y="249120"/>
                  </a:lnTo>
                  <a:lnTo>
                    <a:pt x="22819" y="249097"/>
                  </a:lnTo>
                  <a:lnTo>
                    <a:pt x="20070" y="248241"/>
                  </a:lnTo>
                  <a:lnTo>
                    <a:pt x="19302" y="246435"/>
                  </a:lnTo>
                  <a:lnTo>
                    <a:pt x="21020" y="244868"/>
                  </a:lnTo>
                  <a:lnTo>
                    <a:pt x="21834" y="243058"/>
                  </a:lnTo>
                  <a:lnTo>
                    <a:pt x="21215" y="241840"/>
                  </a:lnTo>
                  <a:lnTo>
                    <a:pt x="19737" y="241968"/>
                  </a:lnTo>
                  <a:lnTo>
                    <a:pt x="17274" y="243844"/>
                  </a:lnTo>
                  <a:lnTo>
                    <a:pt x="15986" y="244115"/>
                  </a:lnTo>
                  <a:lnTo>
                    <a:pt x="15117" y="243393"/>
                  </a:lnTo>
                  <a:lnTo>
                    <a:pt x="13380" y="243992"/>
                  </a:lnTo>
                  <a:lnTo>
                    <a:pt x="13008" y="242576"/>
                  </a:lnTo>
                  <a:lnTo>
                    <a:pt x="11617" y="241648"/>
                  </a:lnTo>
                  <a:lnTo>
                    <a:pt x="10608" y="242056"/>
                  </a:lnTo>
                  <a:lnTo>
                    <a:pt x="7372" y="239254"/>
                  </a:lnTo>
                  <a:lnTo>
                    <a:pt x="7003" y="237376"/>
                  </a:lnTo>
                  <a:lnTo>
                    <a:pt x="6301" y="236775"/>
                  </a:lnTo>
                  <a:lnTo>
                    <a:pt x="3164" y="236354"/>
                  </a:lnTo>
                  <a:lnTo>
                    <a:pt x="3961" y="234598"/>
                  </a:lnTo>
                  <a:lnTo>
                    <a:pt x="2080" y="233950"/>
                  </a:lnTo>
                  <a:lnTo>
                    <a:pt x="0" y="230665"/>
                  </a:lnTo>
                  <a:lnTo>
                    <a:pt x="2228" y="227221"/>
                  </a:lnTo>
                  <a:lnTo>
                    <a:pt x="2930" y="223776"/>
                  </a:lnTo>
                  <a:lnTo>
                    <a:pt x="2581" y="221944"/>
                  </a:lnTo>
                  <a:lnTo>
                    <a:pt x="3467" y="220447"/>
                  </a:lnTo>
                  <a:lnTo>
                    <a:pt x="3686" y="218825"/>
                  </a:lnTo>
                  <a:lnTo>
                    <a:pt x="4717" y="218377"/>
                  </a:lnTo>
                  <a:lnTo>
                    <a:pt x="6322" y="219130"/>
                  </a:lnTo>
                  <a:lnTo>
                    <a:pt x="9918" y="218393"/>
                  </a:lnTo>
                  <a:lnTo>
                    <a:pt x="10208" y="216936"/>
                  </a:lnTo>
                  <a:lnTo>
                    <a:pt x="11189" y="215785"/>
                  </a:lnTo>
                  <a:lnTo>
                    <a:pt x="10747" y="214956"/>
                  </a:lnTo>
                  <a:lnTo>
                    <a:pt x="6802" y="214024"/>
                  </a:lnTo>
                  <a:lnTo>
                    <a:pt x="5788" y="212402"/>
                  </a:lnTo>
                  <a:lnTo>
                    <a:pt x="5845" y="211101"/>
                  </a:lnTo>
                  <a:lnTo>
                    <a:pt x="7947" y="209092"/>
                  </a:lnTo>
                  <a:lnTo>
                    <a:pt x="9029" y="209027"/>
                  </a:lnTo>
                  <a:lnTo>
                    <a:pt x="10414" y="209777"/>
                  </a:lnTo>
                  <a:lnTo>
                    <a:pt x="12286" y="209889"/>
                  </a:lnTo>
                  <a:lnTo>
                    <a:pt x="13138" y="208787"/>
                  </a:lnTo>
                  <a:lnTo>
                    <a:pt x="14612" y="208461"/>
                  </a:lnTo>
                  <a:lnTo>
                    <a:pt x="15052" y="207463"/>
                  </a:lnTo>
                  <a:lnTo>
                    <a:pt x="15089" y="204448"/>
                  </a:lnTo>
                  <a:lnTo>
                    <a:pt x="17996" y="203835"/>
                  </a:lnTo>
                  <a:lnTo>
                    <a:pt x="20073" y="201193"/>
                  </a:lnTo>
                  <a:lnTo>
                    <a:pt x="21384" y="200494"/>
                  </a:lnTo>
                  <a:lnTo>
                    <a:pt x="21788" y="198285"/>
                  </a:lnTo>
                  <a:lnTo>
                    <a:pt x="20582" y="197507"/>
                  </a:lnTo>
                  <a:lnTo>
                    <a:pt x="20786" y="196656"/>
                  </a:lnTo>
                  <a:lnTo>
                    <a:pt x="23373" y="196406"/>
                  </a:lnTo>
                  <a:lnTo>
                    <a:pt x="23358" y="194813"/>
                  </a:lnTo>
                  <a:lnTo>
                    <a:pt x="24741" y="193792"/>
                  </a:lnTo>
                  <a:lnTo>
                    <a:pt x="25858" y="192068"/>
                  </a:lnTo>
                  <a:lnTo>
                    <a:pt x="25284" y="188841"/>
                  </a:lnTo>
                  <a:lnTo>
                    <a:pt x="25336" y="188453"/>
                  </a:lnTo>
                  <a:lnTo>
                    <a:pt x="25603" y="188091"/>
                  </a:lnTo>
                  <a:lnTo>
                    <a:pt x="25742" y="187997"/>
                  </a:lnTo>
                  <a:lnTo>
                    <a:pt x="26098" y="187892"/>
                  </a:lnTo>
                  <a:lnTo>
                    <a:pt x="27266" y="188086"/>
                  </a:lnTo>
                  <a:lnTo>
                    <a:pt x="30095" y="187184"/>
                  </a:lnTo>
                  <a:lnTo>
                    <a:pt x="30296" y="187600"/>
                  </a:lnTo>
                  <a:lnTo>
                    <a:pt x="30489" y="187704"/>
                  </a:lnTo>
                  <a:lnTo>
                    <a:pt x="30865" y="187580"/>
                  </a:lnTo>
                  <a:lnTo>
                    <a:pt x="31172" y="186594"/>
                  </a:lnTo>
                  <a:lnTo>
                    <a:pt x="30334" y="184184"/>
                  </a:lnTo>
                  <a:lnTo>
                    <a:pt x="31145" y="182823"/>
                  </a:lnTo>
                  <a:lnTo>
                    <a:pt x="29786" y="181860"/>
                  </a:lnTo>
                  <a:lnTo>
                    <a:pt x="29510" y="181342"/>
                  </a:lnTo>
                  <a:lnTo>
                    <a:pt x="29592" y="181209"/>
                  </a:lnTo>
                  <a:lnTo>
                    <a:pt x="29814" y="181040"/>
                  </a:lnTo>
                  <a:lnTo>
                    <a:pt x="30617" y="181067"/>
                  </a:lnTo>
                  <a:lnTo>
                    <a:pt x="31408" y="180838"/>
                  </a:lnTo>
                  <a:lnTo>
                    <a:pt x="31901" y="180757"/>
                  </a:lnTo>
                  <a:lnTo>
                    <a:pt x="32318" y="180614"/>
                  </a:lnTo>
                  <a:lnTo>
                    <a:pt x="32980" y="180148"/>
                  </a:lnTo>
                  <a:lnTo>
                    <a:pt x="33472" y="179824"/>
                  </a:lnTo>
                  <a:lnTo>
                    <a:pt x="33693" y="179875"/>
                  </a:lnTo>
                  <a:lnTo>
                    <a:pt x="33928" y="179828"/>
                  </a:lnTo>
                  <a:lnTo>
                    <a:pt x="34143" y="179467"/>
                  </a:lnTo>
                  <a:lnTo>
                    <a:pt x="33828" y="178028"/>
                  </a:lnTo>
                  <a:lnTo>
                    <a:pt x="34187" y="176452"/>
                  </a:lnTo>
                  <a:lnTo>
                    <a:pt x="35823" y="175138"/>
                  </a:lnTo>
                  <a:lnTo>
                    <a:pt x="35915" y="172136"/>
                  </a:lnTo>
                  <a:lnTo>
                    <a:pt x="33508" y="169212"/>
                  </a:lnTo>
                  <a:lnTo>
                    <a:pt x="33551" y="168239"/>
                  </a:lnTo>
                  <a:lnTo>
                    <a:pt x="33402" y="167873"/>
                  </a:lnTo>
                  <a:lnTo>
                    <a:pt x="33258" y="167646"/>
                  </a:lnTo>
                  <a:lnTo>
                    <a:pt x="33142" y="167454"/>
                  </a:lnTo>
                  <a:lnTo>
                    <a:pt x="35810" y="167317"/>
                  </a:lnTo>
                  <a:lnTo>
                    <a:pt x="36368" y="167684"/>
                  </a:lnTo>
                  <a:lnTo>
                    <a:pt x="36523" y="167695"/>
                  </a:lnTo>
                  <a:lnTo>
                    <a:pt x="36822" y="166906"/>
                  </a:lnTo>
                  <a:lnTo>
                    <a:pt x="36677" y="165363"/>
                  </a:lnTo>
                  <a:lnTo>
                    <a:pt x="33071" y="163693"/>
                  </a:lnTo>
                  <a:lnTo>
                    <a:pt x="29957" y="159974"/>
                  </a:lnTo>
                  <a:lnTo>
                    <a:pt x="30070" y="157413"/>
                  </a:lnTo>
                  <a:lnTo>
                    <a:pt x="29150" y="154988"/>
                  </a:lnTo>
                  <a:lnTo>
                    <a:pt x="30400" y="153490"/>
                  </a:lnTo>
                  <a:lnTo>
                    <a:pt x="29940" y="152292"/>
                  </a:lnTo>
                  <a:lnTo>
                    <a:pt x="30273" y="150265"/>
                  </a:lnTo>
                  <a:lnTo>
                    <a:pt x="28751" y="149218"/>
                  </a:lnTo>
                  <a:lnTo>
                    <a:pt x="28755" y="147936"/>
                  </a:lnTo>
                  <a:lnTo>
                    <a:pt x="29992" y="146776"/>
                  </a:lnTo>
                  <a:lnTo>
                    <a:pt x="30886" y="142721"/>
                  </a:lnTo>
                  <a:lnTo>
                    <a:pt x="31360" y="141036"/>
                  </a:lnTo>
                  <a:lnTo>
                    <a:pt x="30699" y="139512"/>
                  </a:lnTo>
                  <a:lnTo>
                    <a:pt x="31311" y="138821"/>
                  </a:lnTo>
                  <a:lnTo>
                    <a:pt x="31801" y="136781"/>
                  </a:lnTo>
                  <a:lnTo>
                    <a:pt x="30729" y="135213"/>
                  </a:lnTo>
                  <a:lnTo>
                    <a:pt x="31056" y="133444"/>
                  </a:lnTo>
                  <a:lnTo>
                    <a:pt x="31131" y="131946"/>
                  </a:lnTo>
                  <a:lnTo>
                    <a:pt x="32345" y="130929"/>
                  </a:lnTo>
                  <a:lnTo>
                    <a:pt x="34013" y="128042"/>
                  </a:lnTo>
                  <a:lnTo>
                    <a:pt x="34532" y="125056"/>
                  </a:lnTo>
                  <a:lnTo>
                    <a:pt x="34190" y="124656"/>
                  </a:lnTo>
                  <a:lnTo>
                    <a:pt x="34631" y="122320"/>
                  </a:lnTo>
                  <a:lnTo>
                    <a:pt x="33891" y="120857"/>
                  </a:lnTo>
                  <a:lnTo>
                    <a:pt x="32534" y="119839"/>
                  </a:lnTo>
                  <a:lnTo>
                    <a:pt x="30198" y="119745"/>
                  </a:lnTo>
                  <a:lnTo>
                    <a:pt x="29454" y="118898"/>
                  </a:lnTo>
                  <a:lnTo>
                    <a:pt x="29716" y="117316"/>
                  </a:lnTo>
                  <a:lnTo>
                    <a:pt x="28532" y="116869"/>
                  </a:lnTo>
                  <a:lnTo>
                    <a:pt x="27648" y="113961"/>
                  </a:lnTo>
                  <a:lnTo>
                    <a:pt x="26109" y="113815"/>
                  </a:lnTo>
                  <a:lnTo>
                    <a:pt x="25179" y="112676"/>
                  </a:lnTo>
                  <a:lnTo>
                    <a:pt x="27639" y="109050"/>
                  </a:lnTo>
                  <a:lnTo>
                    <a:pt x="27801" y="107790"/>
                  </a:lnTo>
                  <a:lnTo>
                    <a:pt x="27962" y="107324"/>
                  </a:lnTo>
                  <a:lnTo>
                    <a:pt x="28170" y="107112"/>
                  </a:lnTo>
                  <a:lnTo>
                    <a:pt x="28754" y="106904"/>
                  </a:lnTo>
                  <a:lnTo>
                    <a:pt x="29182" y="106870"/>
                  </a:lnTo>
                  <a:lnTo>
                    <a:pt x="29536" y="106800"/>
                  </a:lnTo>
                  <a:lnTo>
                    <a:pt x="30941" y="105615"/>
                  </a:lnTo>
                  <a:lnTo>
                    <a:pt x="31524" y="104658"/>
                  </a:lnTo>
                  <a:lnTo>
                    <a:pt x="32267" y="104053"/>
                  </a:lnTo>
                  <a:lnTo>
                    <a:pt x="33184" y="103835"/>
                  </a:lnTo>
                  <a:lnTo>
                    <a:pt x="33578" y="104010"/>
                  </a:lnTo>
                  <a:lnTo>
                    <a:pt x="33752" y="104128"/>
                  </a:lnTo>
                  <a:lnTo>
                    <a:pt x="34227" y="104000"/>
                  </a:lnTo>
                  <a:lnTo>
                    <a:pt x="34488" y="103850"/>
                  </a:lnTo>
                  <a:lnTo>
                    <a:pt x="34710" y="103662"/>
                  </a:lnTo>
                  <a:lnTo>
                    <a:pt x="34932" y="103500"/>
                  </a:lnTo>
                  <a:lnTo>
                    <a:pt x="35164" y="103418"/>
                  </a:lnTo>
                  <a:lnTo>
                    <a:pt x="36097" y="103332"/>
                  </a:lnTo>
                  <a:lnTo>
                    <a:pt x="36341" y="103290"/>
                  </a:lnTo>
                  <a:lnTo>
                    <a:pt x="36601" y="103268"/>
                  </a:lnTo>
                  <a:lnTo>
                    <a:pt x="37648" y="102675"/>
                  </a:lnTo>
                  <a:lnTo>
                    <a:pt x="38075" y="101663"/>
                  </a:lnTo>
                  <a:lnTo>
                    <a:pt x="40920" y="100021"/>
                  </a:lnTo>
                  <a:lnTo>
                    <a:pt x="41938" y="98264"/>
                  </a:lnTo>
                  <a:lnTo>
                    <a:pt x="42059" y="97555"/>
                  </a:lnTo>
                  <a:lnTo>
                    <a:pt x="42073" y="97140"/>
                  </a:lnTo>
                  <a:lnTo>
                    <a:pt x="42099" y="96914"/>
                  </a:lnTo>
                  <a:lnTo>
                    <a:pt x="42124" y="96726"/>
                  </a:lnTo>
                  <a:lnTo>
                    <a:pt x="42197" y="96454"/>
                  </a:lnTo>
                  <a:lnTo>
                    <a:pt x="44133" y="98016"/>
                  </a:lnTo>
                  <a:lnTo>
                    <a:pt x="46587" y="98835"/>
                  </a:lnTo>
                  <a:lnTo>
                    <a:pt x="46653" y="100982"/>
                  </a:lnTo>
                  <a:lnTo>
                    <a:pt x="44881" y="103477"/>
                  </a:lnTo>
                  <a:lnTo>
                    <a:pt x="44761" y="104749"/>
                  </a:lnTo>
                  <a:lnTo>
                    <a:pt x="46294" y="104564"/>
                  </a:lnTo>
                  <a:lnTo>
                    <a:pt x="47509" y="105935"/>
                  </a:lnTo>
                  <a:lnTo>
                    <a:pt x="49021" y="106039"/>
                  </a:lnTo>
                  <a:lnTo>
                    <a:pt x="49597" y="108182"/>
                  </a:lnTo>
                  <a:lnTo>
                    <a:pt x="51265" y="109241"/>
                  </a:lnTo>
                  <a:lnTo>
                    <a:pt x="53150" y="109138"/>
                  </a:lnTo>
                  <a:lnTo>
                    <a:pt x="54594" y="110008"/>
                  </a:lnTo>
                  <a:lnTo>
                    <a:pt x="54867" y="110407"/>
                  </a:lnTo>
                  <a:lnTo>
                    <a:pt x="55052" y="110331"/>
                  </a:lnTo>
                  <a:lnTo>
                    <a:pt x="55192" y="110717"/>
                  </a:lnTo>
                  <a:lnTo>
                    <a:pt x="55335" y="110679"/>
                  </a:lnTo>
                  <a:lnTo>
                    <a:pt x="55598" y="110512"/>
                  </a:lnTo>
                  <a:lnTo>
                    <a:pt x="55782" y="110427"/>
                  </a:lnTo>
                  <a:lnTo>
                    <a:pt x="56022" y="110296"/>
                  </a:lnTo>
                  <a:lnTo>
                    <a:pt x="56210" y="110203"/>
                  </a:lnTo>
                  <a:lnTo>
                    <a:pt x="57799" y="111745"/>
                  </a:lnTo>
                  <a:lnTo>
                    <a:pt x="59390" y="111847"/>
                  </a:lnTo>
                  <a:lnTo>
                    <a:pt x="64389" y="111421"/>
                  </a:lnTo>
                  <a:lnTo>
                    <a:pt x="64787" y="111893"/>
                  </a:lnTo>
                  <a:lnTo>
                    <a:pt x="64907" y="115321"/>
                  </a:lnTo>
                  <a:lnTo>
                    <a:pt x="63940" y="117182"/>
                  </a:lnTo>
                  <a:lnTo>
                    <a:pt x="64317" y="121626"/>
                  </a:lnTo>
                  <a:lnTo>
                    <a:pt x="65874" y="122815"/>
                  </a:lnTo>
                  <a:lnTo>
                    <a:pt x="66759" y="125378"/>
                  </a:lnTo>
                  <a:lnTo>
                    <a:pt x="67841" y="126053"/>
                  </a:lnTo>
                  <a:lnTo>
                    <a:pt x="67650" y="127349"/>
                  </a:lnTo>
                  <a:lnTo>
                    <a:pt x="69530" y="129280"/>
                  </a:lnTo>
                  <a:lnTo>
                    <a:pt x="69606" y="131277"/>
                  </a:lnTo>
                  <a:lnTo>
                    <a:pt x="71088" y="132244"/>
                  </a:lnTo>
                  <a:lnTo>
                    <a:pt x="71690" y="135385"/>
                  </a:lnTo>
                  <a:lnTo>
                    <a:pt x="71331" y="136888"/>
                  </a:lnTo>
                  <a:lnTo>
                    <a:pt x="72851" y="137877"/>
                  </a:lnTo>
                  <a:lnTo>
                    <a:pt x="73728" y="139115"/>
                  </a:lnTo>
                  <a:lnTo>
                    <a:pt x="73733" y="140868"/>
                  </a:lnTo>
                  <a:lnTo>
                    <a:pt x="74664" y="141917"/>
                  </a:lnTo>
                  <a:lnTo>
                    <a:pt x="75743" y="145846"/>
                  </a:lnTo>
                  <a:lnTo>
                    <a:pt x="76934" y="145661"/>
                  </a:lnTo>
                  <a:lnTo>
                    <a:pt x="77200" y="146926"/>
                  </a:lnTo>
                  <a:lnTo>
                    <a:pt x="76562" y="151784"/>
                  </a:lnTo>
                  <a:lnTo>
                    <a:pt x="75846" y="152552"/>
                  </a:lnTo>
                  <a:lnTo>
                    <a:pt x="76573" y="154729"/>
                  </a:lnTo>
                  <a:lnTo>
                    <a:pt x="78859" y="156081"/>
                  </a:lnTo>
                  <a:lnTo>
                    <a:pt x="79647" y="156083"/>
                  </a:lnTo>
                  <a:lnTo>
                    <a:pt x="80435" y="156124"/>
                  </a:lnTo>
                  <a:lnTo>
                    <a:pt x="83147" y="153354"/>
                  </a:lnTo>
                  <a:lnTo>
                    <a:pt x="82211" y="150537"/>
                  </a:lnTo>
                  <a:lnTo>
                    <a:pt x="82431" y="149632"/>
                  </a:lnTo>
                  <a:lnTo>
                    <a:pt x="86041" y="144993"/>
                  </a:lnTo>
                  <a:lnTo>
                    <a:pt x="86067" y="143632"/>
                  </a:lnTo>
                  <a:lnTo>
                    <a:pt x="86385" y="143121"/>
                  </a:lnTo>
                  <a:lnTo>
                    <a:pt x="87235" y="142966"/>
                  </a:lnTo>
                  <a:lnTo>
                    <a:pt x="88164" y="142675"/>
                  </a:lnTo>
                  <a:lnTo>
                    <a:pt x="88939" y="141593"/>
                  </a:lnTo>
                  <a:lnTo>
                    <a:pt x="89732" y="140926"/>
                  </a:lnTo>
                  <a:lnTo>
                    <a:pt x="90461" y="140039"/>
                  </a:lnTo>
                  <a:lnTo>
                    <a:pt x="91937" y="140107"/>
                  </a:lnTo>
                  <a:lnTo>
                    <a:pt x="92237" y="140162"/>
                  </a:lnTo>
                  <a:lnTo>
                    <a:pt x="92427" y="140247"/>
                  </a:lnTo>
                  <a:lnTo>
                    <a:pt x="92859" y="140226"/>
                  </a:lnTo>
                  <a:lnTo>
                    <a:pt x="92964" y="140022"/>
                  </a:lnTo>
                  <a:lnTo>
                    <a:pt x="93057" y="139893"/>
                  </a:lnTo>
                  <a:lnTo>
                    <a:pt x="93193" y="139870"/>
                  </a:lnTo>
                  <a:lnTo>
                    <a:pt x="93441" y="139809"/>
                  </a:lnTo>
                  <a:lnTo>
                    <a:pt x="93585" y="139699"/>
                  </a:lnTo>
                  <a:lnTo>
                    <a:pt x="93263" y="139445"/>
                  </a:lnTo>
                  <a:lnTo>
                    <a:pt x="93029" y="138959"/>
                  </a:lnTo>
                  <a:lnTo>
                    <a:pt x="91643" y="137939"/>
                  </a:lnTo>
                  <a:lnTo>
                    <a:pt x="91599" y="136838"/>
                  </a:lnTo>
                  <a:lnTo>
                    <a:pt x="93318" y="135502"/>
                  </a:lnTo>
                  <a:lnTo>
                    <a:pt x="94197" y="134219"/>
                  </a:lnTo>
                  <a:lnTo>
                    <a:pt x="95830" y="133041"/>
                  </a:lnTo>
                  <a:lnTo>
                    <a:pt x="96548" y="131951"/>
                  </a:lnTo>
                  <a:lnTo>
                    <a:pt x="97677" y="131156"/>
                  </a:lnTo>
                  <a:lnTo>
                    <a:pt x="98072" y="130823"/>
                  </a:lnTo>
                  <a:lnTo>
                    <a:pt x="98052" y="130641"/>
                  </a:lnTo>
                  <a:lnTo>
                    <a:pt x="98298" y="130509"/>
                  </a:lnTo>
                  <a:lnTo>
                    <a:pt x="99971" y="131365"/>
                  </a:lnTo>
                  <a:lnTo>
                    <a:pt x="100635" y="131419"/>
                  </a:lnTo>
                  <a:lnTo>
                    <a:pt x="100784" y="131413"/>
                  </a:lnTo>
                  <a:lnTo>
                    <a:pt x="101039" y="131378"/>
                  </a:lnTo>
                  <a:lnTo>
                    <a:pt x="101379" y="131285"/>
                  </a:lnTo>
                  <a:lnTo>
                    <a:pt x="100842" y="130392"/>
                  </a:lnTo>
                  <a:lnTo>
                    <a:pt x="101453" y="129948"/>
                  </a:lnTo>
                  <a:lnTo>
                    <a:pt x="101549" y="129740"/>
                  </a:lnTo>
                  <a:lnTo>
                    <a:pt x="101709" y="129560"/>
                  </a:lnTo>
                  <a:lnTo>
                    <a:pt x="101927" y="129361"/>
                  </a:lnTo>
                  <a:lnTo>
                    <a:pt x="102090" y="129452"/>
                  </a:lnTo>
                  <a:lnTo>
                    <a:pt x="102302" y="129479"/>
                  </a:lnTo>
                  <a:lnTo>
                    <a:pt x="102473" y="129520"/>
                  </a:lnTo>
                  <a:lnTo>
                    <a:pt x="102639" y="129456"/>
                  </a:lnTo>
                  <a:lnTo>
                    <a:pt x="103216" y="129051"/>
                  </a:lnTo>
                  <a:lnTo>
                    <a:pt x="103638" y="128640"/>
                  </a:lnTo>
                  <a:lnTo>
                    <a:pt x="103189" y="125659"/>
                  </a:lnTo>
                  <a:lnTo>
                    <a:pt x="106020" y="123685"/>
                  </a:lnTo>
                  <a:lnTo>
                    <a:pt x="104291" y="120953"/>
                  </a:lnTo>
                  <a:lnTo>
                    <a:pt x="104688" y="120514"/>
                  </a:lnTo>
                  <a:lnTo>
                    <a:pt x="105219" y="120045"/>
                  </a:lnTo>
                  <a:lnTo>
                    <a:pt x="106122" y="119673"/>
                  </a:lnTo>
                  <a:lnTo>
                    <a:pt x="107438" y="118712"/>
                  </a:lnTo>
                  <a:lnTo>
                    <a:pt x="108076" y="118321"/>
                  </a:lnTo>
                  <a:lnTo>
                    <a:pt x="108793" y="117911"/>
                  </a:lnTo>
                  <a:lnTo>
                    <a:pt x="109307" y="117816"/>
                  </a:lnTo>
                  <a:lnTo>
                    <a:pt x="109748" y="117642"/>
                  </a:lnTo>
                  <a:lnTo>
                    <a:pt x="110825" y="116898"/>
                  </a:lnTo>
                  <a:lnTo>
                    <a:pt x="111328" y="116169"/>
                  </a:lnTo>
                  <a:lnTo>
                    <a:pt x="111888" y="115579"/>
                  </a:lnTo>
                  <a:lnTo>
                    <a:pt x="113546" y="116368"/>
                  </a:lnTo>
                  <a:lnTo>
                    <a:pt x="114080" y="116531"/>
                  </a:lnTo>
                  <a:lnTo>
                    <a:pt x="114495" y="116674"/>
                  </a:lnTo>
                  <a:lnTo>
                    <a:pt x="118631" y="113799"/>
                  </a:lnTo>
                  <a:lnTo>
                    <a:pt x="119116" y="112912"/>
                  </a:lnTo>
                  <a:lnTo>
                    <a:pt x="119794" y="112681"/>
                  </a:lnTo>
                  <a:lnTo>
                    <a:pt x="120271" y="112606"/>
                  </a:lnTo>
                  <a:lnTo>
                    <a:pt x="120750" y="112433"/>
                  </a:lnTo>
                  <a:lnTo>
                    <a:pt x="121495" y="111488"/>
                  </a:lnTo>
                  <a:lnTo>
                    <a:pt x="121779" y="110955"/>
                  </a:lnTo>
                  <a:lnTo>
                    <a:pt x="122239" y="110722"/>
                  </a:lnTo>
                  <a:lnTo>
                    <a:pt x="125153" y="111150"/>
                  </a:lnTo>
                  <a:lnTo>
                    <a:pt x="126034" y="110524"/>
                  </a:lnTo>
                  <a:lnTo>
                    <a:pt x="126572" y="110391"/>
                  </a:lnTo>
                  <a:lnTo>
                    <a:pt x="127109" y="110318"/>
                  </a:lnTo>
                  <a:lnTo>
                    <a:pt x="127553" y="109727"/>
                  </a:lnTo>
                  <a:lnTo>
                    <a:pt x="127300" y="109184"/>
                  </a:lnTo>
                  <a:lnTo>
                    <a:pt x="127538" y="108737"/>
                  </a:lnTo>
                  <a:lnTo>
                    <a:pt x="127593" y="108485"/>
                  </a:lnTo>
                  <a:lnTo>
                    <a:pt x="127619" y="108318"/>
                  </a:lnTo>
                  <a:lnTo>
                    <a:pt x="128008" y="108613"/>
                  </a:lnTo>
                  <a:lnTo>
                    <a:pt x="130086" y="108258"/>
                  </a:lnTo>
                  <a:lnTo>
                    <a:pt x="130321" y="108373"/>
                  </a:lnTo>
                  <a:lnTo>
                    <a:pt x="130705" y="108745"/>
                  </a:lnTo>
                  <a:lnTo>
                    <a:pt x="131499" y="109045"/>
                  </a:lnTo>
                  <a:lnTo>
                    <a:pt x="131324" y="108763"/>
                  </a:lnTo>
                  <a:lnTo>
                    <a:pt x="131562" y="108508"/>
                  </a:lnTo>
                  <a:lnTo>
                    <a:pt x="131699" y="108017"/>
                  </a:lnTo>
                  <a:lnTo>
                    <a:pt x="131129" y="106696"/>
                  </a:lnTo>
                  <a:lnTo>
                    <a:pt x="131573" y="106521"/>
                  </a:lnTo>
                  <a:lnTo>
                    <a:pt x="132571" y="106853"/>
                  </a:lnTo>
                  <a:lnTo>
                    <a:pt x="133016" y="106486"/>
                  </a:lnTo>
                  <a:lnTo>
                    <a:pt x="133488" y="106417"/>
                  </a:lnTo>
                  <a:lnTo>
                    <a:pt x="133878" y="106326"/>
                  </a:lnTo>
                  <a:lnTo>
                    <a:pt x="134150" y="106288"/>
                  </a:lnTo>
                  <a:lnTo>
                    <a:pt x="134340" y="105874"/>
                  </a:lnTo>
                  <a:lnTo>
                    <a:pt x="134531" y="105834"/>
                  </a:lnTo>
                  <a:lnTo>
                    <a:pt x="136047" y="106391"/>
                  </a:lnTo>
                  <a:lnTo>
                    <a:pt x="136721" y="107349"/>
                  </a:lnTo>
                  <a:lnTo>
                    <a:pt x="139373" y="107589"/>
                  </a:lnTo>
                  <a:lnTo>
                    <a:pt x="139223" y="108265"/>
                  </a:lnTo>
                  <a:lnTo>
                    <a:pt x="140391" y="109005"/>
                  </a:lnTo>
                  <a:lnTo>
                    <a:pt x="140827" y="108942"/>
                  </a:lnTo>
                  <a:lnTo>
                    <a:pt x="141120" y="108573"/>
                  </a:lnTo>
                  <a:lnTo>
                    <a:pt x="140656" y="108124"/>
                  </a:lnTo>
                  <a:lnTo>
                    <a:pt x="141707" y="107566"/>
                  </a:lnTo>
                  <a:lnTo>
                    <a:pt x="142441" y="108013"/>
                  </a:lnTo>
                  <a:lnTo>
                    <a:pt x="142784" y="108196"/>
                  </a:lnTo>
                  <a:lnTo>
                    <a:pt x="143002" y="108226"/>
                  </a:lnTo>
                  <a:lnTo>
                    <a:pt x="143499" y="107158"/>
                  </a:lnTo>
                  <a:lnTo>
                    <a:pt x="144271" y="105945"/>
                  </a:lnTo>
                  <a:lnTo>
                    <a:pt x="145036" y="105599"/>
                  </a:lnTo>
                  <a:lnTo>
                    <a:pt x="145255" y="105558"/>
                  </a:lnTo>
                  <a:lnTo>
                    <a:pt x="145520" y="105902"/>
                  </a:lnTo>
                  <a:lnTo>
                    <a:pt x="146067" y="105767"/>
                  </a:lnTo>
                  <a:lnTo>
                    <a:pt x="146430" y="105764"/>
                  </a:lnTo>
                  <a:lnTo>
                    <a:pt x="146557" y="105170"/>
                  </a:lnTo>
                  <a:lnTo>
                    <a:pt x="147102" y="104579"/>
                  </a:lnTo>
                  <a:lnTo>
                    <a:pt x="147369" y="104006"/>
                  </a:lnTo>
                  <a:lnTo>
                    <a:pt x="147612" y="103861"/>
                  </a:lnTo>
                  <a:lnTo>
                    <a:pt x="147836" y="104105"/>
                  </a:lnTo>
                  <a:lnTo>
                    <a:pt x="147968" y="104179"/>
                  </a:lnTo>
                  <a:lnTo>
                    <a:pt x="148165" y="104014"/>
                  </a:lnTo>
                  <a:lnTo>
                    <a:pt x="148400" y="102848"/>
                  </a:lnTo>
                  <a:lnTo>
                    <a:pt x="150481" y="101256"/>
                  </a:lnTo>
                  <a:lnTo>
                    <a:pt x="150577" y="99748"/>
                  </a:lnTo>
                  <a:lnTo>
                    <a:pt x="152395" y="98736"/>
                  </a:lnTo>
                  <a:lnTo>
                    <a:pt x="152493" y="98166"/>
                  </a:lnTo>
                  <a:lnTo>
                    <a:pt x="152700" y="97861"/>
                  </a:lnTo>
                  <a:lnTo>
                    <a:pt x="153637" y="97871"/>
                  </a:lnTo>
                  <a:lnTo>
                    <a:pt x="154956" y="97486"/>
                  </a:lnTo>
                  <a:lnTo>
                    <a:pt x="154980" y="96919"/>
                  </a:lnTo>
                  <a:lnTo>
                    <a:pt x="155330" y="97170"/>
                  </a:lnTo>
                  <a:lnTo>
                    <a:pt x="155606" y="97214"/>
                  </a:lnTo>
                  <a:lnTo>
                    <a:pt x="156890" y="96524"/>
                  </a:lnTo>
                  <a:lnTo>
                    <a:pt x="157864" y="95518"/>
                  </a:lnTo>
                  <a:lnTo>
                    <a:pt x="158362" y="94259"/>
                  </a:lnTo>
                  <a:lnTo>
                    <a:pt x="158376" y="93395"/>
                  </a:lnTo>
                  <a:lnTo>
                    <a:pt x="158796" y="93088"/>
                  </a:lnTo>
                  <a:lnTo>
                    <a:pt x="158212" y="92334"/>
                  </a:lnTo>
                  <a:lnTo>
                    <a:pt x="158653" y="91922"/>
                  </a:lnTo>
                  <a:lnTo>
                    <a:pt x="159196" y="91769"/>
                  </a:lnTo>
                  <a:lnTo>
                    <a:pt x="159668" y="91649"/>
                  </a:lnTo>
                  <a:lnTo>
                    <a:pt x="160607" y="91108"/>
                  </a:lnTo>
                  <a:lnTo>
                    <a:pt x="161042" y="90661"/>
                  </a:lnTo>
                  <a:lnTo>
                    <a:pt x="161118" y="90211"/>
                  </a:lnTo>
                  <a:lnTo>
                    <a:pt x="162136" y="90244"/>
                  </a:lnTo>
                  <a:lnTo>
                    <a:pt x="163146" y="90859"/>
                  </a:lnTo>
                  <a:lnTo>
                    <a:pt x="163472" y="90791"/>
                  </a:lnTo>
                  <a:lnTo>
                    <a:pt x="163485" y="90008"/>
                  </a:lnTo>
                  <a:lnTo>
                    <a:pt x="163401" y="89625"/>
                  </a:lnTo>
                  <a:lnTo>
                    <a:pt x="163372" y="89254"/>
                  </a:lnTo>
                  <a:lnTo>
                    <a:pt x="163517" y="88928"/>
                  </a:lnTo>
                  <a:lnTo>
                    <a:pt x="164377" y="88809"/>
                  </a:lnTo>
                  <a:lnTo>
                    <a:pt x="164744" y="88814"/>
                  </a:lnTo>
                  <a:lnTo>
                    <a:pt x="164969" y="88831"/>
                  </a:lnTo>
                  <a:lnTo>
                    <a:pt x="165101" y="88845"/>
                  </a:lnTo>
                  <a:lnTo>
                    <a:pt x="165444" y="88627"/>
                  </a:lnTo>
                  <a:lnTo>
                    <a:pt x="165312" y="88035"/>
                  </a:lnTo>
                  <a:lnTo>
                    <a:pt x="165838" y="88016"/>
                  </a:lnTo>
                  <a:lnTo>
                    <a:pt x="166527" y="88882"/>
                  </a:lnTo>
                  <a:lnTo>
                    <a:pt x="167613" y="88777"/>
                  </a:lnTo>
                  <a:lnTo>
                    <a:pt x="167746" y="88756"/>
                  </a:lnTo>
                  <a:lnTo>
                    <a:pt x="168138" y="88572"/>
                  </a:lnTo>
                  <a:lnTo>
                    <a:pt x="168324" y="88505"/>
                  </a:lnTo>
                  <a:lnTo>
                    <a:pt x="168871" y="88091"/>
                  </a:lnTo>
                  <a:lnTo>
                    <a:pt x="168726" y="87875"/>
                  </a:lnTo>
                  <a:lnTo>
                    <a:pt x="169225" y="87337"/>
                  </a:lnTo>
                  <a:lnTo>
                    <a:pt x="169430" y="87054"/>
                  </a:lnTo>
                  <a:lnTo>
                    <a:pt x="171774" y="87449"/>
                  </a:lnTo>
                  <a:lnTo>
                    <a:pt x="172555" y="88155"/>
                  </a:lnTo>
                  <a:lnTo>
                    <a:pt x="174183" y="87536"/>
                  </a:lnTo>
                  <a:lnTo>
                    <a:pt x="174806" y="87683"/>
                  </a:lnTo>
                  <a:lnTo>
                    <a:pt x="175176" y="87885"/>
                  </a:lnTo>
                  <a:lnTo>
                    <a:pt x="175325" y="87855"/>
                  </a:lnTo>
                  <a:lnTo>
                    <a:pt x="176670" y="86509"/>
                  </a:lnTo>
                  <a:lnTo>
                    <a:pt x="176649" y="85923"/>
                  </a:lnTo>
                  <a:lnTo>
                    <a:pt x="177074" y="85897"/>
                  </a:lnTo>
                  <a:lnTo>
                    <a:pt x="177120" y="85570"/>
                  </a:lnTo>
                  <a:lnTo>
                    <a:pt x="177775" y="85346"/>
                  </a:lnTo>
                  <a:lnTo>
                    <a:pt x="177930" y="85917"/>
                  </a:lnTo>
                  <a:lnTo>
                    <a:pt x="177377" y="86541"/>
                  </a:lnTo>
                  <a:lnTo>
                    <a:pt x="177629" y="87280"/>
                  </a:lnTo>
                  <a:lnTo>
                    <a:pt x="179050" y="88799"/>
                  </a:lnTo>
                  <a:lnTo>
                    <a:pt x="181465" y="92163"/>
                  </a:lnTo>
                  <a:lnTo>
                    <a:pt x="183160" y="92155"/>
                  </a:lnTo>
                  <a:lnTo>
                    <a:pt x="183671" y="92032"/>
                  </a:lnTo>
                  <a:lnTo>
                    <a:pt x="183884" y="91935"/>
                  </a:lnTo>
                  <a:lnTo>
                    <a:pt x="184526" y="91452"/>
                  </a:lnTo>
                  <a:lnTo>
                    <a:pt x="185032" y="90882"/>
                  </a:lnTo>
                  <a:lnTo>
                    <a:pt x="185349" y="90089"/>
                  </a:lnTo>
                  <a:lnTo>
                    <a:pt x="186074" y="89186"/>
                  </a:lnTo>
                  <a:lnTo>
                    <a:pt x="186714" y="88072"/>
                  </a:lnTo>
                  <a:lnTo>
                    <a:pt x="186710" y="87733"/>
                  </a:lnTo>
                  <a:lnTo>
                    <a:pt x="186886" y="87933"/>
                  </a:lnTo>
                  <a:lnTo>
                    <a:pt x="187509" y="87896"/>
                  </a:lnTo>
                  <a:lnTo>
                    <a:pt x="187644" y="87866"/>
                  </a:lnTo>
                  <a:lnTo>
                    <a:pt x="188115" y="87385"/>
                  </a:lnTo>
                  <a:lnTo>
                    <a:pt x="188802" y="87226"/>
                  </a:lnTo>
                  <a:lnTo>
                    <a:pt x="188989" y="87186"/>
                  </a:lnTo>
                  <a:lnTo>
                    <a:pt x="189266" y="86905"/>
                  </a:lnTo>
                  <a:lnTo>
                    <a:pt x="189655" y="86076"/>
                  </a:lnTo>
                  <a:lnTo>
                    <a:pt x="190122" y="85643"/>
                  </a:lnTo>
                  <a:lnTo>
                    <a:pt x="190264" y="85460"/>
                  </a:lnTo>
                  <a:lnTo>
                    <a:pt x="190546" y="86010"/>
                  </a:lnTo>
                  <a:lnTo>
                    <a:pt x="190318" y="86696"/>
                  </a:lnTo>
                  <a:lnTo>
                    <a:pt x="190629" y="86785"/>
                  </a:lnTo>
                  <a:lnTo>
                    <a:pt x="191253" y="86361"/>
                  </a:lnTo>
                  <a:lnTo>
                    <a:pt x="191623" y="84543"/>
                  </a:lnTo>
                  <a:lnTo>
                    <a:pt x="191897" y="84261"/>
                  </a:lnTo>
                  <a:lnTo>
                    <a:pt x="191970" y="83962"/>
                  </a:lnTo>
                  <a:lnTo>
                    <a:pt x="192225" y="83775"/>
                  </a:lnTo>
                  <a:lnTo>
                    <a:pt x="192755" y="84007"/>
                  </a:lnTo>
                  <a:lnTo>
                    <a:pt x="193015" y="84773"/>
                  </a:lnTo>
                  <a:lnTo>
                    <a:pt x="193201" y="84718"/>
                  </a:lnTo>
                  <a:lnTo>
                    <a:pt x="193598" y="84249"/>
                  </a:lnTo>
                  <a:lnTo>
                    <a:pt x="193549" y="83702"/>
                  </a:lnTo>
                  <a:lnTo>
                    <a:pt x="193602" y="83451"/>
                  </a:lnTo>
                  <a:lnTo>
                    <a:pt x="193845" y="83308"/>
                  </a:lnTo>
                  <a:lnTo>
                    <a:pt x="194222" y="83658"/>
                  </a:lnTo>
                  <a:lnTo>
                    <a:pt x="194170" y="84024"/>
                  </a:lnTo>
                  <a:lnTo>
                    <a:pt x="194274" y="84188"/>
                  </a:lnTo>
                  <a:lnTo>
                    <a:pt x="194591" y="84285"/>
                  </a:lnTo>
                  <a:lnTo>
                    <a:pt x="194519" y="83835"/>
                  </a:lnTo>
                  <a:lnTo>
                    <a:pt x="194647" y="82507"/>
                  </a:lnTo>
                  <a:lnTo>
                    <a:pt x="195927" y="81773"/>
                  </a:lnTo>
                  <a:lnTo>
                    <a:pt x="196924" y="80420"/>
                  </a:lnTo>
                  <a:lnTo>
                    <a:pt x="197900" y="77536"/>
                  </a:lnTo>
                  <a:lnTo>
                    <a:pt x="196723" y="76232"/>
                  </a:lnTo>
                  <a:lnTo>
                    <a:pt x="197460" y="75838"/>
                  </a:lnTo>
                  <a:lnTo>
                    <a:pt x="196701" y="75349"/>
                  </a:lnTo>
                  <a:lnTo>
                    <a:pt x="196650" y="75141"/>
                  </a:lnTo>
                  <a:lnTo>
                    <a:pt x="196780" y="74763"/>
                  </a:lnTo>
                  <a:lnTo>
                    <a:pt x="197088" y="74609"/>
                  </a:lnTo>
                  <a:lnTo>
                    <a:pt x="197330" y="74718"/>
                  </a:lnTo>
                  <a:lnTo>
                    <a:pt x="197661" y="75001"/>
                  </a:lnTo>
                  <a:lnTo>
                    <a:pt x="197832" y="74881"/>
                  </a:lnTo>
                  <a:lnTo>
                    <a:pt x="197602" y="73028"/>
                  </a:lnTo>
                  <a:lnTo>
                    <a:pt x="199225" y="71961"/>
                  </a:lnTo>
                  <a:lnTo>
                    <a:pt x="198847" y="70899"/>
                  </a:lnTo>
                  <a:lnTo>
                    <a:pt x="198878" y="70647"/>
                  </a:lnTo>
                  <a:lnTo>
                    <a:pt x="198986" y="70485"/>
                  </a:lnTo>
                  <a:lnTo>
                    <a:pt x="199155" y="70306"/>
                  </a:lnTo>
                  <a:lnTo>
                    <a:pt x="200554" y="69372"/>
                  </a:lnTo>
                  <a:lnTo>
                    <a:pt x="202947" y="68877"/>
                  </a:lnTo>
                  <a:lnTo>
                    <a:pt x="204192" y="69389"/>
                  </a:lnTo>
                  <a:lnTo>
                    <a:pt x="204390" y="69373"/>
                  </a:lnTo>
                  <a:lnTo>
                    <a:pt x="206213" y="68202"/>
                  </a:lnTo>
                  <a:lnTo>
                    <a:pt x="206153" y="67981"/>
                  </a:lnTo>
                  <a:lnTo>
                    <a:pt x="206199" y="67649"/>
                  </a:lnTo>
                  <a:lnTo>
                    <a:pt x="206898" y="67288"/>
                  </a:lnTo>
                  <a:lnTo>
                    <a:pt x="208573" y="68085"/>
                  </a:lnTo>
                  <a:lnTo>
                    <a:pt x="209167" y="69046"/>
                  </a:lnTo>
                  <a:lnTo>
                    <a:pt x="211968" y="70187"/>
                  </a:lnTo>
                  <a:lnTo>
                    <a:pt x="214103" y="70483"/>
                  </a:lnTo>
                  <a:lnTo>
                    <a:pt x="215258" y="70058"/>
                  </a:lnTo>
                  <a:lnTo>
                    <a:pt x="215665" y="70773"/>
                  </a:lnTo>
                  <a:lnTo>
                    <a:pt x="215943" y="70948"/>
                  </a:lnTo>
                  <a:lnTo>
                    <a:pt x="216092" y="70786"/>
                  </a:lnTo>
                  <a:lnTo>
                    <a:pt x="216483" y="68280"/>
                  </a:lnTo>
                  <a:lnTo>
                    <a:pt x="216240" y="67382"/>
                  </a:lnTo>
                  <a:lnTo>
                    <a:pt x="216157" y="66819"/>
                  </a:lnTo>
                  <a:lnTo>
                    <a:pt x="216087" y="66537"/>
                  </a:lnTo>
                  <a:lnTo>
                    <a:pt x="216247" y="66485"/>
                  </a:lnTo>
                  <a:lnTo>
                    <a:pt x="217478" y="66837"/>
                  </a:lnTo>
                  <a:lnTo>
                    <a:pt x="219667" y="69585"/>
                  </a:lnTo>
                  <a:lnTo>
                    <a:pt x="222023" y="69869"/>
                  </a:lnTo>
                  <a:lnTo>
                    <a:pt x="223862" y="70647"/>
                  </a:lnTo>
                  <a:lnTo>
                    <a:pt x="224479" y="71038"/>
                  </a:lnTo>
                  <a:lnTo>
                    <a:pt x="224520" y="71662"/>
                  </a:lnTo>
                  <a:lnTo>
                    <a:pt x="224823" y="71918"/>
                  </a:lnTo>
                  <a:lnTo>
                    <a:pt x="225410" y="71309"/>
                  </a:lnTo>
                  <a:lnTo>
                    <a:pt x="226179" y="70774"/>
                  </a:lnTo>
                  <a:lnTo>
                    <a:pt x="226976" y="70849"/>
                  </a:lnTo>
                  <a:lnTo>
                    <a:pt x="227815" y="70823"/>
                  </a:lnTo>
                  <a:lnTo>
                    <a:pt x="228279" y="70767"/>
                  </a:lnTo>
                  <a:lnTo>
                    <a:pt x="228453" y="70710"/>
                  </a:lnTo>
                  <a:lnTo>
                    <a:pt x="228782" y="68167"/>
                  </a:lnTo>
                  <a:lnTo>
                    <a:pt x="230907" y="66813"/>
                  </a:lnTo>
                  <a:lnTo>
                    <a:pt x="231275" y="65943"/>
                  </a:lnTo>
                  <a:lnTo>
                    <a:pt x="231521" y="65082"/>
                  </a:lnTo>
                  <a:lnTo>
                    <a:pt x="232300" y="64783"/>
                  </a:lnTo>
                  <a:lnTo>
                    <a:pt x="232579" y="64553"/>
                  </a:lnTo>
                  <a:lnTo>
                    <a:pt x="232399" y="62850"/>
                  </a:lnTo>
                  <a:lnTo>
                    <a:pt x="231147" y="63215"/>
                  </a:lnTo>
                  <a:lnTo>
                    <a:pt x="226996" y="62747"/>
                  </a:lnTo>
                  <a:lnTo>
                    <a:pt x="226248" y="61634"/>
                  </a:lnTo>
                  <a:lnTo>
                    <a:pt x="225496" y="58715"/>
                  </a:lnTo>
                  <a:lnTo>
                    <a:pt x="225646" y="57843"/>
                  </a:lnTo>
                  <a:lnTo>
                    <a:pt x="225853" y="57598"/>
                  </a:lnTo>
                  <a:lnTo>
                    <a:pt x="226079" y="57453"/>
                  </a:lnTo>
                  <a:lnTo>
                    <a:pt x="231250" y="56881"/>
                  </a:lnTo>
                  <a:lnTo>
                    <a:pt x="235502" y="57387"/>
                  </a:lnTo>
                  <a:lnTo>
                    <a:pt x="239277" y="58307"/>
                  </a:lnTo>
                  <a:lnTo>
                    <a:pt x="240385" y="61469"/>
                  </a:lnTo>
                  <a:lnTo>
                    <a:pt x="243227" y="62910"/>
                  </a:lnTo>
                  <a:lnTo>
                    <a:pt x="245041" y="62123"/>
                  </a:lnTo>
                  <a:lnTo>
                    <a:pt x="248049" y="62140"/>
                  </a:lnTo>
                  <a:lnTo>
                    <a:pt x="250150" y="61825"/>
                  </a:lnTo>
                  <a:lnTo>
                    <a:pt x="250456" y="63103"/>
                  </a:lnTo>
                  <a:lnTo>
                    <a:pt x="251642" y="63369"/>
                  </a:lnTo>
                  <a:lnTo>
                    <a:pt x="254117" y="65156"/>
                  </a:lnTo>
                  <a:lnTo>
                    <a:pt x="257025" y="67712"/>
                  </a:lnTo>
                  <a:lnTo>
                    <a:pt x="257327" y="67709"/>
                  </a:lnTo>
                  <a:lnTo>
                    <a:pt x="257595" y="68092"/>
                  </a:lnTo>
                  <a:lnTo>
                    <a:pt x="257624" y="68279"/>
                  </a:lnTo>
                  <a:lnTo>
                    <a:pt x="258234" y="67025"/>
                  </a:lnTo>
                  <a:lnTo>
                    <a:pt x="259313" y="65863"/>
                  </a:lnTo>
                  <a:lnTo>
                    <a:pt x="259535" y="64116"/>
                  </a:lnTo>
                  <a:lnTo>
                    <a:pt x="259880" y="63548"/>
                  </a:lnTo>
                  <a:lnTo>
                    <a:pt x="259952" y="63299"/>
                  </a:lnTo>
                  <a:lnTo>
                    <a:pt x="260087" y="63183"/>
                  </a:lnTo>
                  <a:lnTo>
                    <a:pt x="262758" y="63007"/>
                  </a:lnTo>
                  <a:lnTo>
                    <a:pt x="263665" y="64372"/>
                  </a:lnTo>
                  <a:lnTo>
                    <a:pt x="264300" y="64528"/>
                  </a:lnTo>
                  <a:lnTo>
                    <a:pt x="264714" y="64441"/>
                  </a:lnTo>
                  <a:lnTo>
                    <a:pt x="264876" y="64374"/>
                  </a:lnTo>
                  <a:lnTo>
                    <a:pt x="265633" y="63760"/>
                  </a:lnTo>
                  <a:lnTo>
                    <a:pt x="265415" y="63324"/>
                  </a:lnTo>
                  <a:lnTo>
                    <a:pt x="266033" y="62560"/>
                  </a:lnTo>
                  <a:lnTo>
                    <a:pt x="266488" y="62480"/>
                  </a:lnTo>
                  <a:lnTo>
                    <a:pt x="269309" y="63411"/>
                  </a:lnTo>
                  <a:lnTo>
                    <a:pt x="270390" y="63088"/>
                  </a:lnTo>
                  <a:lnTo>
                    <a:pt x="270503" y="63260"/>
                  </a:lnTo>
                  <a:lnTo>
                    <a:pt x="270805" y="63335"/>
                  </a:lnTo>
                  <a:lnTo>
                    <a:pt x="271064" y="63302"/>
                  </a:lnTo>
                  <a:lnTo>
                    <a:pt x="272186" y="62271"/>
                  </a:lnTo>
                  <a:lnTo>
                    <a:pt x="273999" y="61049"/>
                  </a:lnTo>
                  <a:lnTo>
                    <a:pt x="274239" y="61121"/>
                  </a:lnTo>
                  <a:lnTo>
                    <a:pt x="274448" y="60947"/>
                  </a:lnTo>
                  <a:lnTo>
                    <a:pt x="274856" y="60509"/>
                  </a:lnTo>
                  <a:lnTo>
                    <a:pt x="275812" y="60366"/>
                  </a:lnTo>
                  <a:lnTo>
                    <a:pt x="276973" y="59878"/>
                  </a:lnTo>
                  <a:lnTo>
                    <a:pt x="277577" y="59764"/>
                  </a:lnTo>
                  <a:lnTo>
                    <a:pt x="277942" y="59651"/>
                  </a:lnTo>
                  <a:lnTo>
                    <a:pt x="278096" y="59587"/>
                  </a:lnTo>
                  <a:lnTo>
                    <a:pt x="278937" y="58893"/>
                  </a:lnTo>
                  <a:lnTo>
                    <a:pt x="278838" y="58579"/>
                  </a:lnTo>
                  <a:lnTo>
                    <a:pt x="279352" y="58376"/>
                  </a:lnTo>
                  <a:lnTo>
                    <a:pt x="280613" y="58428"/>
                  </a:lnTo>
                  <a:lnTo>
                    <a:pt x="281434" y="58278"/>
                  </a:lnTo>
                  <a:lnTo>
                    <a:pt x="281565" y="58378"/>
                  </a:lnTo>
                  <a:lnTo>
                    <a:pt x="281892" y="57922"/>
                  </a:lnTo>
                  <a:lnTo>
                    <a:pt x="278241" y="55378"/>
                  </a:lnTo>
                  <a:lnTo>
                    <a:pt x="279447" y="52217"/>
                  </a:lnTo>
                  <a:lnTo>
                    <a:pt x="279149" y="49714"/>
                  </a:lnTo>
                  <a:lnTo>
                    <a:pt x="280573" y="47327"/>
                  </a:lnTo>
                  <a:lnTo>
                    <a:pt x="282191" y="46337"/>
                  </a:lnTo>
                  <a:lnTo>
                    <a:pt x="282693" y="45078"/>
                  </a:lnTo>
                  <a:lnTo>
                    <a:pt x="283313" y="44437"/>
                  </a:lnTo>
                  <a:lnTo>
                    <a:pt x="283721" y="43993"/>
                  </a:lnTo>
                  <a:lnTo>
                    <a:pt x="283967" y="43702"/>
                  </a:lnTo>
                  <a:lnTo>
                    <a:pt x="284824" y="43377"/>
                  </a:lnTo>
                  <a:lnTo>
                    <a:pt x="288010" y="43029"/>
                  </a:lnTo>
                  <a:lnTo>
                    <a:pt x="288716" y="42635"/>
                  </a:lnTo>
                  <a:lnTo>
                    <a:pt x="289880" y="42461"/>
                  </a:lnTo>
                  <a:lnTo>
                    <a:pt x="291979" y="41807"/>
                  </a:lnTo>
                  <a:lnTo>
                    <a:pt x="291944" y="41638"/>
                  </a:lnTo>
                  <a:lnTo>
                    <a:pt x="292708" y="41418"/>
                  </a:lnTo>
                  <a:lnTo>
                    <a:pt x="293208" y="41302"/>
                  </a:lnTo>
                  <a:lnTo>
                    <a:pt x="293746" y="40631"/>
                  </a:lnTo>
                  <a:lnTo>
                    <a:pt x="294550" y="40507"/>
                  </a:lnTo>
                  <a:lnTo>
                    <a:pt x="295271" y="40673"/>
                  </a:lnTo>
                  <a:lnTo>
                    <a:pt x="295720" y="40350"/>
                  </a:lnTo>
                  <a:lnTo>
                    <a:pt x="296143" y="39761"/>
                  </a:lnTo>
                  <a:lnTo>
                    <a:pt x="297653" y="39353"/>
                  </a:lnTo>
                  <a:lnTo>
                    <a:pt x="299068" y="40834"/>
                  </a:lnTo>
                  <a:lnTo>
                    <a:pt x="300914" y="41302"/>
                  </a:lnTo>
                  <a:lnTo>
                    <a:pt x="301834" y="42451"/>
                  </a:lnTo>
                  <a:lnTo>
                    <a:pt x="303183" y="42186"/>
                  </a:lnTo>
                  <a:lnTo>
                    <a:pt x="303226" y="42517"/>
                  </a:lnTo>
                  <a:lnTo>
                    <a:pt x="303468" y="42604"/>
                  </a:lnTo>
                  <a:lnTo>
                    <a:pt x="303818" y="42449"/>
                  </a:lnTo>
                  <a:lnTo>
                    <a:pt x="303852" y="42788"/>
                  </a:lnTo>
                  <a:lnTo>
                    <a:pt x="304162" y="42708"/>
                  </a:lnTo>
                  <a:lnTo>
                    <a:pt x="304050" y="42328"/>
                  </a:lnTo>
                  <a:lnTo>
                    <a:pt x="304293" y="42153"/>
                  </a:lnTo>
                  <a:lnTo>
                    <a:pt x="304691" y="42204"/>
                  </a:lnTo>
                  <a:lnTo>
                    <a:pt x="304829" y="42180"/>
                  </a:lnTo>
                  <a:lnTo>
                    <a:pt x="305183" y="41685"/>
                  </a:lnTo>
                  <a:lnTo>
                    <a:pt x="304679" y="41342"/>
                  </a:lnTo>
                  <a:lnTo>
                    <a:pt x="305572" y="39595"/>
                  </a:lnTo>
                  <a:lnTo>
                    <a:pt x="305811" y="38082"/>
                  </a:lnTo>
                  <a:lnTo>
                    <a:pt x="305942" y="37554"/>
                  </a:lnTo>
                  <a:lnTo>
                    <a:pt x="306098" y="37532"/>
                  </a:lnTo>
                  <a:lnTo>
                    <a:pt x="306289" y="37412"/>
                  </a:lnTo>
                  <a:lnTo>
                    <a:pt x="306861" y="36667"/>
                  </a:lnTo>
                  <a:lnTo>
                    <a:pt x="306958" y="36286"/>
                  </a:lnTo>
                  <a:lnTo>
                    <a:pt x="307334" y="36230"/>
                  </a:lnTo>
                  <a:lnTo>
                    <a:pt x="307660" y="35987"/>
                  </a:lnTo>
                  <a:lnTo>
                    <a:pt x="307701" y="34256"/>
                  </a:lnTo>
                  <a:lnTo>
                    <a:pt x="308435" y="32048"/>
                  </a:lnTo>
                  <a:lnTo>
                    <a:pt x="308249" y="30664"/>
                  </a:lnTo>
                  <a:lnTo>
                    <a:pt x="309365" y="29076"/>
                  </a:lnTo>
                  <a:lnTo>
                    <a:pt x="308968" y="27986"/>
                  </a:lnTo>
                  <a:lnTo>
                    <a:pt x="310208" y="27303"/>
                  </a:lnTo>
                  <a:lnTo>
                    <a:pt x="308914" y="24306"/>
                  </a:lnTo>
                  <a:lnTo>
                    <a:pt x="309150" y="24008"/>
                  </a:lnTo>
                  <a:lnTo>
                    <a:pt x="309638" y="23623"/>
                  </a:lnTo>
                  <a:lnTo>
                    <a:pt x="309910" y="23550"/>
                  </a:lnTo>
                  <a:lnTo>
                    <a:pt x="310038" y="23635"/>
                  </a:lnTo>
                  <a:lnTo>
                    <a:pt x="310669" y="23566"/>
                  </a:lnTo>
                  <a:lnTo>
                    <a:pt x="310855" y="23400"/>
                  </a:lnTo>
                  <a:lnTo>
                    <a:pt x="310805" y="23129"/>
                  </a:lnTo>
                  <a:lnTo>
                    <a:pt x="310075" y="19822"/>
                  </a:lnTo>
                  <a:lnTo>
                    <a:pt x="311468" y="18718"/>
                  </a:lnTo>
                  <a:lnTo>
                    <a:pt x="313176" y="12627"/>
                  </a:lnTo>
                  <a:lnTo>
                    <a:pt x="312579" y="10498"/>
                  </a:lnTo>
                  <a:lnTo>
                    <a:pt x="312534" y="7678"/>
                  </a:lnTo>
                  <a:lnTo>
                    <a:pt x="313065" y="6331"/>
                  </a:lnTo>
                  <a:lnTo>
                    <a:pt x="315025" y="4801"/>
                  </a:lnTo>
                  <a:lnTo>
                    <a:pt x="315801" y="1436"/>
                  </a:lnTo>
                  <a:lnTo>
                    <a:pt x="316890" y="527"/>
                  </a:lnTo>
                  <a:lnTo>
                    <a:pt x="317934" y="865"/>
                  </a:lnTo>
                  <a:lnTo>
                    <a:pt x="318637" y="0"/>
                  </a:lnTo>
                  <a:lnTo>
                    <a:pt x="320446" y="1592"/>
                  </a:lnTo>
                  <a:lnTo>
                    <a:pt x="321952" y="1714"/>
                  </a:lnTo>
                  <a:lnTo>
                    <a:pt x="323440" y="3367"/>
                  </a:lnTo>
                  <a:lnTo>
                    <a:pt x="322367" y="4656"/>
                  </a:lnTo>
                  <a:lnTo>
                    <a:pt x="321980" y="6522"/>
                  </a:lnTo>
                  <a:lnTo>
                    <a:pt x="323028" y="8285"/>
                  </a:lnTo>
                  <a:lnTo>
                    <a:pt x="324727" y="8770"/>
                  </a:lnTo>
                  <a:lnTo>
                    <a:pt x="325312" y="9735"/>
                  </a:lnTo>
                  <a:lnTo>
                    <a:pt x="324999" y="11334"/>
                  </a:lnTo>
                  <a:lnTo>
                    <a:pt x="326702" y="11390"/>
                  </a:lnTo>
                  <a:lnTo>
                    <a:pt x="328292" y="12314"/>
                  </a:lnTo>
                  <a:lnTo>
                    <a:pt x="331182" y="15975"/>
                  </a:lnTo>
                  <a:lnTo>
                    <a:pt x="333798" y="18402"/>
                  </a:lnTo>
                  <a:lnTo>
                    <a:pt x="335883" y="17395"/>
                  </a:lnTo>
                  <a:lnTo>
                    <a:pt x="337953" y="17373"/>
                  </a:lnTo>
                  <a:lnTo>
                    <a:pt x="337973" y="18388"/>
                  </a:lnTo>
                  <a:lnTo>
                    <a:pt x="339172" y="18749"/>
                  </a:lnTo>
                  <a:lnTo>
                    <a:pt x="338993" y="21387"/>
                  </a:lnTo>
                  <a:lnTo>
                    <a:pt x="340659" y="20853"/>
                  </a:lnTo>
                  <a:lnTo>
                    <a:pt x="343914" y="21625"/>
                  </a:lnTo>
                  <a:lnTo>
                    <a:pt x="345524" y="20609"/>
                  </a:lnTo>
                  <a:lnTo>
                    <a:pt x="346434" y="22473"/>
                  </a:lnTo>
                  <a:lnTo>
                    <a:pt x="348460" y="22112"/>
                  </a:lnTo>
                  <a:lnTo>
                    <a:pt x="349739" y="23155"/>
                  </a:lnTo>
                  <a:lnTo>
                    <a:pt x="349965" y="24675"/>
                  </a:lnTo>
                  <a:lnTo>
                    <a:pt x="349512" y="25875"/>
                  </a:lnTo>
                  <a:lnTo>
                    <a:pt x="349922" y="28523"/>
                  </a:lnTo>
                  <a:lnTo>
                    <a:pt x="352791" y="30505"/>
                  </a:lnTo>
                  <a:lnTo>
                    <a:pt x="354415" y="32186"/>
                  </a:lnTo>
                  <a:lnTo>
                    <a:pt x="355178" y="32459"/>
                  </a:lnTo>
                  <a:lnTo>
                    <a:pt x="357151" y="34969"/>
                  </a:lnTo>
                  <a:lnTo>
                    <a:pt x="359048" y="36417"/>
                  </a:lnTo>
                  <a:lnTo>
                    <a:pt x="355435" y="40873"/>
                  </a:lnTo>
                  <a:lnTo>
                    <a:pt x="353100" y="43335"/>
                  </a:lnTo>
                  <a:lnTo>
                    <a:pt x="354857" y="45218"/>
                  </a:lnTo>
                  <a:lnTo>
                    <a:pt x="356376" y="45676"/>
                  </a:lnTo>
                  <a:lnTo>
                    <a:pt x="358869" y="45254"/>
                  </a:lnTo>
                  <a:lnTo>
                    <a:pt x="360092" y="46694"/>
                  </a:lnTo>
                  <a:lnTo>
                    <a:pt x="360100" y="48225"/>
                  </a:lnTo>
                  <a:lnTo>
                    <a:pt x="359433" y="49164"/>
                  </a:lnTo>
                  <a:lnTo>
                    <a:pt x="356160" y="50743"/>
                  </a:lnTo>
                  <a:lnTo>
                    <a:pt x="355223" y="52577"/>
                  </a:lnTo>
                  <a:lnTo>
                    <a:pt x="355560" y="53529"/>
                  </a:lnTo>
                  <a:lnTo>
                    <a:pt x="358374" y="53682"/>
                  </a:lnTo>
                  <a:lnTo>
                    <a:pt x="360349" y="54884"/>
                  </a:lnTo>
                  <a:lnTo>
                    <a:pt x="360903" y="56014"/>
                  </a:lnTo>
                  <a:lnTo>
                    <a:pt x="360746" y="58339"/>
                  </a:lnTo>
                  <a:lnTo>
                    <a:pt x="361613" y="58627"/>
                  </a:lnTo>
                  <a:lnTo>
                    <a:pt x="361655" y="56573"/>
                  </a:lnTo>
                  <a:lnTo>
                    <a:pt x="362550" y="55482"/>
                  </a:lnTo>
                  <a:lnTo>
                    <a:pt x="364731" y="54168"/>
                  </a:lnTo>
                  <a:lnTo>
                    <a:pt x="365955" y="54330"/>
                  </a:lnTo>
                  <a:lnTo>
                    <a:pt x="366678" y="53037"/>
                  </a:lnTo>
                  <a:lnTo>
                    <a:pt x="367927" y="52775"/>
                  </a:lnTo>
                  <a:lnTo>
                    <a:pt x="370522" y="49757"/>
                  </a:lnTo>
                  <a:lnTo>
                    <a:pt x="370806" y="48529"/>
                  </a:lnTo>
                  <a:lnTo>
                    <a:pt x="372342" y="47472"/>
                  </a:lnTo>
                  <a:lnTo>
                    <a:pt x="372546" y="45442"/>
                  </a:lnTo>
                  <a:lnTo>
                    <a:pt x="373670" y="45165"/>
                  </a:lnTo>
                  <a:lnTo>
                    <a:pt x="375270" y="42852"/>
                  </a:lnTo>
                  <a:lnTo>
                    <a:pt x="375058" y="40758"/>
                  </a:lnTo>
                  <a:lnTo>
                    <a:pt x="375812" y="38666"/>
                  </a:lnTo>
                  <a:lnTo>
                    <a:pt x="377888" y="36956"/>
                  </a:lnTo>
                  <a:lnTo>
                    <a:pt x="380227" y="36619"/>
                  </a:lnTo>
                  <a:lnTo>
                    <a:pt x="380462" y="35526"/>
                  </a:lnTo>
                  <a:lnTo>
                    <a:pt x="381693" y="34503"/>
                  </a:lnTo>
                  <a:lnTo>
                    <a:pt x="382263" y="32761"/>
                  </a:lnTo>
                  <a:lnTo>
                    <a:pt x="383643" y="32780"/>
                  </a:lnTo>
                  <a:lnTo>
                    <a:pt x="385832" y="31940"/>
                  </a:lnTo>
                  <a:lnTo>
                    <a:pt x="386820" y="32601"/>
                  </a:lnTo>
                  <a:lnTo>
                    <a:pt x="389017" y="31416"/>
                  </a:lnTo>
                  <a:lnTo>
                    <a:pt x="389177" y="32733"/>
                  </a:lnTo>
                  <a:lnTo>
                    <a:pt x="388408" y="33352"/>
                  </a:lnTo>
                  <a:lnTo>
                    <a:pt x="388772" y="36608"/>
                  </a:lnTo>
                  <a:lnTo>
                    <a:pt x="386836" y="39567"/>
                  </a:lnTo>
                  <a:lnTo>
                    <a:pt x="385769" y="40253"/>
                  </a:lnTo>
                  <a:lnTo>
                    <a:pt x="386962" y="42613"/>
                  </a:lnTo>
                  <a:lnTo>
                    <a:pt x="387947" y="46909"/>
                  </a:lnTo>
                  <a:lnTo>
                    <a:pt x="387336" y="47758"/>
                  </a:lnTo>
                  <a:lnTo>
                    <a:pt x="387430" y="50214"/>
                  </a:lnTo>
                  <a:lnTo>
                    <a:pt x="386669" y="51530"/>
                  </a:lnTo>
                  <a:lnTo>
                    <a:pt x="386313" y="53449"/>
                  </a:lnTo>
                  <a:lnTo>
                    <a:pt x="386981" y="57738"/>
                  </a:lnTo>
                  <a:lnTo>
                    <a:pt x="386823" y="58505"/>
                  </a:lnTo>
                  <a:lnTo>
                    <a:pt x="387961" y="61472"/>
                  </a:lnTo>
                  <a:lnTo>
                    <a:pt x="389434" y="61626"/>
                  </a:lnTo>
                  <a:lnTo>
                    <a:pt x="390573" y="60191"/>
                  </a:lnTo>
                  <a:lnTo>
                    <a:pt x="390604" y="59025"/>
                  </a:lnTo>
                  <a:lnTo>
                    <a:pt x="392715" y="60033"/>
                  </a:lnTo>
                  <a:lnTo>
                    <a:pt x="394423" y="60390"/>
                  </a:lnTo>
                  <a:lnTo>
                    <a:pt x="394702" y="62186"/>
                  </a:lnTo>
                  <a:lnTo>
                    <a:pt x="395526" y="63576"/>
                  </a:lnTo>
                  <a:lnTo>
                    <a:pt x="395043" y="64689"/>
                  </a:lnTo>
                  <a:lnTo>
                    <a:pt x="395761" y="65379"/>
                  </a:lnTo>
                  <a:lnTo>
                    <a:pt x="395091" y="66962"/>
                  </a:lnTo>
                  <a:lnTo>
                    <a:pt x="394279" y="67219"/>
                  </a:lnTo>
                  <a:lnTo>
                    <a:pt x="395092" y="70481"/>
                  </a:lnTo>
                  <a:lnTo>
                    <a:pt x="395750" y="71895"/>
                  </a:lnTo>
                  <a:lnTo>
                    <a:pt x="396918" y="72279"/>
                  </a:lnTo>
                  <a:lnTo>
                    <a:pt x="397234" y="73446"/>
                  </a:lnTo>
                  <a:lnTo>
                    <a:pt x="396684" y="75209"/>
                  </a:lnTo>
                  <a:lnTo>
                    <a:pt x="398461" y="76703"/>
                  </a:lnTo>
                  <a:lnTo>
                    <a:pt x="399529" y="75954"/>
                  </a:lnTo>
                  <a:lnTo>
                    <a:pt x="402247" y="76131"/>
                  </a:lnTo>
                  <a:lnTo>
                    <a:pt x="402125" y="78073"/>
                  </a:lnTo>
                  <a:lnTo>
                    <a:pt x="401418" y="78659"/>
                  </a:lnTo>
                  <a:lnTo>
                    <a:pt x="401743" y="80838"/>
                  </a:lnTo>
                  <a:lnTo>
                    <a:pt x="400312" y="83762"/>
                  </a:lnTo>
                  <a:lnTo>
                    <a:pt x="401701" y="85135"/>
                  </a:lnTo>
                  <a:lnTo>
                    <a:pt x="401028" y="86181"/>
                  </a:lnTo>
                  <a:lnTo>
                    <a:pt x="402736" y="87553"/>
                  </a:lnTo>
                  <a:lnTo>
                    <a:pt x="402926" y="88591"/>
                  </a:lnTo>
                  <a:lnTo>
                    <a:pt x="404763" y="89252"/>
                  </a:lnTo>
                  <a:lnTo>
                    <a:pt x="405615" y="90281"/>
                  </a:lnTo>
                  <a:lnTo>
                    <a:pt x="404997" y="91446"/>
                  </a:lnTo>
                  <a:lnTo>
                    <a:pt x="407988" y="93045"/>
                  </a:lnTo>
                  <a:lnTo>
                    <a:pt x="408705" y="94753"/>
                  </a:lnTo>
                  <a:lnTo>
                    <a:pt x="407953" y="96180"/>
                  </a:lnTo>
                  <a:lnTo>
                    <a:pt x="409052" y="98362"/>
                  </a:lnTo>
                  <a:lnTo>
                    <a:pt x="407016" y="99315"/>
                  </a:lnTo>
                  <a:lnTo>
                    <a:pt x="407681" y="101702"/>
                  </a:lnTo>
                  <a:lnTo>
                    <a:pt x="407175" y="103182"/>
                  </a:lnTo>
                  <a:lnTo>
                    <a:pt x="409685" y="104063"/>
                  </a:lnTo>
                  <a:lnTo>
                    <a:pt x="411570" y="103005"/>
                  </a:lnTo>
                  <a:lnTo>
                    <a:pt x="412912" y="102966"/>
                  </a:lnTo>
                  <a:lnTo>
                    <a:pt x="414914" y="105395"/>
                  </a:lnTo>
                  <a:lnTo>
                    <a:pt x="413749" y="106987"/>
                  </a:lnTo>
                  <a:lnTo>
                    <a:pt x="414468" y="108026"/>
                  </a:lnTo>
                  <a:lnTo>
                    <a:pt x="414051" y="110088"/>
                  </a:lnTo>
                  <a:lnTo>
                    <a:pt x="415290" y="110816"/>
                  </a:lnTo>
                  <a:lnTo>
                    <a:pt x="415808" y="112408"/>
                  </a:lnTo>
                  <a:lnTo>
                    <a:pt x="414830" y="113298"/>
                  </a:lnTo>
                  <a:lnTo>
                    <a:pt x="415651" y="117154"/>
                  </a:lnTo>
                  <a:lnTo>
                    <a:pt x="416328" y="117730"/>
                  </a:lnTo>
                  <a:lnTo>
                    <a:pt x="419000" y="117439"/>
                  </a:lnTo>
                  <a:lnTo>
                    <a:pt x="418735" y="114685"/>
                  </a:lnTo>
                  <a:lnTo>
                    <a:pt x="419716" y="114268"/>
                  </a:lnTo>
                  <a:lnTo>
                    <a:pt x="422909" y="116700"/>
                  </a:lnTo>
                  <a:lnTo>
                    <a:pt x="424601" y="116915"/>
                  </a:lnTo>
                  <a:lnTo>
                    <a:pt x="425461" y="116205"/>
                  </a:lnTo>
                  <a:lnTo>
                    <a:pt x="427343" y="118751"/>
                  </a:lnTo>
                  <a:lnTo>
                    <a:pt x="425390" y="120352"/>
                  </a:lnTo>
                  <a:lnTo>
                    <a:pt x="424660" y="121560"/>
                  </a:lnTo>
                  <a:lnTo>
                    <a:pt x="422648" y="121267"/>
                  </a:lnTo>
                  <a:lnTo>
                    <a:pt x="423242" y="123324"/>
                  </a:lnTo>
                  <a:lnTo>
                    <a:pt x="422859" y="124387"/>
                  </a:lnTo>
                  <a:lnTo>
                    <a:pt x="419421" y="128498"/>
                  </a:lnTo>
                  <a:lnTo>
                    <a:pt x="419786" y="129820"/>
                  </a:lnTo>
                  <a:lnTo>
                    <a:pt x="418534" y="130264"/>
                  </a:lnTo>
                  <a:lnTo>
                    <a:pt x="416477" y="131988"/>
                  </a:lnTo>
                  <a:lnTo>
                    <a:pt x="415187" y="132282"/>
                  </a:lnTo>
                  <a:lnTo>
                    <a:pt x="414786" y="133514"/>
                  </a:lnTo>
                  <a:lnTo>
                    <a:pt x="416408" y="134776"/>
                  </a:lnTo>
                  <a:lnTo>
                    <a:pt x="418462" y="135475"/>
                  </a:lnTo>
                  <a:lnTo>
                    <a:pt x="418614" y="136224"/>
                  </a:lnTo>
                  <a:lnTo>
                    <a:pt x="416597" y="136221"/>
                  </a:lnTo>
                  <a:lnTo>
                    <a:pt x="415670" y="136793"/>
                  </a:lnTo>
                  <a:lnTo>
                    <a:pt x="415359" y="141477"/>
                  </a:lnTo>
                  <a:lnTo>
                    <a:pt x="414740" y="143210"/>
                  </a:lnTo>
                  <a:lnTo>
                    <a:pt x="414960" y="145274"/>
                  </a:lnTo>
                  <a:lnTo>
                    <a:pt x="416526" y="149229"/>
                  </a:lnTo>
                  <a:lnTo>
                    <a:pt x="418276" y="150556"/>
                  </a:lnTo>
                  <a:lnTo>
                    <a:pt x="417395" y="151349"/>
                  </a:lnTo>
                  <a:lnTo>
                    <a:pt x="417772" y="152299"/>
                  </a:lnTo>
                  <a:lnTo>
                    <a:pt x="417518" y="154381"/>
                  </a:lnTo>
                  <a:lnTo>
                    <a:pt x="416391" y="157802"/>
                  </a:lnTo>
                  <a:lnTo>
                    <a:pt x="418156" y="158214"/>
                  </a:lnTo>
                  <a:lnTo>
                    <a:pt x="420219" y="157030"/>
                  </a:lnTo>
                  <a:lnTo>
                    <a:pt x="422524" y="156642"/>
                  </a:lnTo>
                  <a:lnTo>
                    <a:pt x="423777" y="158042"/>
                  </a:lnTo>
                  <a:lnTo>
                    <a:pt x="424709" y="157961"/>
                  </a:lnTo>
                  <a:lnTo>
                    <a:pt x="425272" y="160194"/>
                  </a:lnTo>
                  <a:lnTo>
                    <a:pt x="426131" y="161616"/>
                  </a:lnTo>
                  <a:lnTo>
                    <a:pt x="425187" y="162703"/>
                  </a:lnTo>
                  <a:lnTo>
                    <a:pt x="424952" y="164598"/>
                  </a:lnTo>
                  <a:lnTo>
                    <a:pt x="425850" y="166178"/>
                  </a:lnTo>
                  <a:lnTo>
                    <a:pt x="425755" y="167166"/>
                  </a:lnTo>
                  <a:lnTo>
                    <a:pt x="427692" y="169874"/>
                  </a:lnTo>
                  <a:lnTo>
                    <a:pt x="427865" y="172376"/>
                  </a:lnTo>
                  <a:lnTo>
                    <a:pt x="429316" y="173906"/>
                  </a:lnTo>
                  <a:lnTo>
                    <a:pt x="429296" y="174848"/>
                  </a:lnTo>
                  <a:lnTo>
                    <a:pt x="430706" y="175588"/>
                  </a:lnTo>
                  <a:lnTo>
                    <a:pt x="430395" y="179085"/>
                  </a:lnTo>
                  <a:lnTo>
                    <a:pt x="431585" y="180666"/>
                  </a:lnTo>
                  <a:lnTo>
                    <a:pt x="431297" y="181446"/>
                  </a:lnTo>
                  <a:lnTo>
                    <a:pt x="433440" y="181920"/>
                  </a:lnTo>
                  <a:lnTo>
                    <a:pt x="433961" y="185006"/>
                  </a:lnTo>
                  <a:lnTo>
                    <a:pt x="435626" y="184685"/>
                  </a:lnTo>
                  <a:lnTo>
                    <a:pt x="437022" y="186288"/>
                  </a:lnTo>
                  <a:lnTo>
                    <a:pt x="437154" y="187401"/>
                  </a:lnTo>
                  <a:lnTo>
                    <a:pt x="435924" y="188514"/>
                  </a:lnTo>
                  <a:lnTo>
                    <a:pt x="437332" y="190393"/>
                  </a:lnTo>
                  <a:lnTo>
                    <a:pt x="437114" y="191449"/>
                  </a:lnTo>
                  <a:lnTo>
                    <a:pt x="437701" y="193134"/>
                  </a:lnTo>
                  <a:lnTo>
                    <a:pt x="440157" y="192395"/>
                  </a:lnTo>
                  <a:lnTo>
                    <a:pt x="440728" y="194814"/>
                  </a:lnTo>
                  <a:lnTo>
                    <a:pt x="444247" y="194738"/>
                  </a:lnTo>
                  <a:lnTo>
                    <a:pt x="444776" y="195915"/>
                  </a:lnTo>
                  <a:lnTo>
                    <a:pt x="443335" y="199098"/>
                  </a:lnTo>
                  <a:lnTo>
                    <a:pt x="443453" y="200347"/>
                  </a:lnTo>
                  <a:lnTo>
                    <a:pt x="446921" y="201479"/>
                  </a:lnTo>
                  <a:lnTo>
                    <a:pt x="445280" y="202999"/>
                  </a:lnTo>
                  <a:lnTo>
                    <a:pt x="444710" y="204606"/>
                  </a:lnTo>
                  <a:lnTo>
                    <a:pt x="443324" y="204916"/>
                  </a:lnTo>
                  <a:lnTo>
                    <a:pt x="441932" y="206693"/>
                  </a:lnTo>
                  <a:lnTo>
                    <a:pt x="441849" y="207488"/>
                  </a:lnTo>
                  <a:lnTo>
                    <a:pt x="443595" y="208071"/>
                  </a:lnTo>
                  <a:lnTo>
                    <a:pt x="442755" y="210922"/>
                  </a:lnTo>
                  <a:lnTo>
                    <a:pt x="441666" y="212437"/>
                  </a:lnTo>
                  <a:lnTo>
                    <a:pt x="440279" y="213457"/>
                  </a:lnTo>
                  <a:lnTo>
                    <a:pt x="439720" y="215771"/>
                  </a:lnTo>
                  <a:lnTo>
                    <a:pt x="440026" y="216790"/>
                  </a:lnTo>
                  <a:lnTo>
                    <a:pt x="438012" y="217981"/>
                  </a:lnTo>
                  <a:lnTo>
                    <a:pt x="436929" y="220521"/>
                  </a:lnTo>
                  <a:lnTo>
                    <a:pt x="435535" y="220524"/>
                  </a:lnTo>
                  <a:lnTo>
                    <a:pt x="433727" y="222473"/>
                  </a:lnTo>
                  <a:lnTo>
                    <a:pt x="433149" y="224164"/>
                  </a:lnTo>
                  <a:lnTo>
                    <a:pt x="433827" y="224747"/>
                  </a:lnTo>
                  <a:lnTo>
                    <a:pt x="436270" y="223491"/>
                  </a:lnTo>
                  <a:lnTo>
                    <a:pt x="438439" y="222878"/>
                  </a:lnTo>
                  <a:lnTo>
                    <a:pt x="439976" y="223989"/>
                  </a:lnTo>
                  <a:lnTo>
                    <a:pt x="441559" y="226886"/>
                  </a:lnTo>
                  <a:lnTo>
                    <a:pt x="439347" y="229590"/>
                  </a:lnTo>
                  <a:lnTo>
                    <a:pt x="437729" y="230343"/>
                  </a:lnTo>
                  <a:lnTo>
                    <a:pt x="436981" y="231876"/>
                  </a:lnTo>
                  <a:lnTo>
                    <a:pt x="437253" y="232691"/>
                  </a:lnTo>
                  <a:lnTo>
                    <a:pt x="439516" y="233575"/>
                  </a:lnTo>
                  <a:lnTo>
                    <a:pt x="440248" y="235029"/>
                  </a:lnTo>
                  <a:lnTo>
                    <a:pt x="435746" y="235618"/>
                  </a:lnTo>
                  <a:lnTo>
                    <a:pt x="433699" y="233521"/>
                  </a:lnTo>
                  <a:lnTo>
                    <a:pt x="431480" y="235787"/>
                  </a:lnTo>
                  <a:lnTo>
                    <a:pt x="431284" y="238155"/>
                  </a:lnTo>
                  <a:lnTo>
                    <a:pt x="430549" y="238808"/>
                  </a:lnTo>
                  <a:lnTo>
                    <a:pt x="427899" y="238585"/>
                  </a:lnTo>
                  <a:lnTo>
                    <a:pt x="426843" y="239034"/>
                  </a:lnTo>
                  <a:lnTo>
                    <a:pt x="425612" y="240418"/>
                  </a:lnTo>
                  <a:lnTo>
                    <a:pt x="425193" y="242996"/>
                  </a:lnTo>
                  <a:lnTo>
                    <a:pt x="423530" y="243014"/>
                  </a:lnTo>
                  <a:lnTo>
                    <a:pt x="422656" y="244297"/>
                  </a:lnTo>
                  <a:lnTo>
                    <a:pt x="423184" y="246475"/>
                  </a:lnTo>
                  <a:lnTo>
                    <a:pt x="422202" y="246783"/>
                  </a:lnTo>
                  <a:lnTo>
                    <a:pt x="420174" y="244551"/>
                  </a:lnTo>
                  <a:lnTo>
                    <a:pt x="418002" y="245747"/>
                  </a:lnTo>
                  <a:lnTo>
                    <a:pt x="417190" y="245767"/>
                  </a:lnTo>
                  <a:lnTo>
                    <a:pt x="415657" y="244296"/>
                  </a:lnTo>
                  <a:lnTo>
                    <a:pt x="413589" y="245329"/>
                  </a:lnTo>
                  <a:lnTo>
                    <a:pt x="412915" y="247751"/>
                  </a:lnTo>
                  <a:lnTo>
                    <a:pt x="409837" y="247715"/>
                  </a:lnTo>
                  <a:lnTo>
                    <a:pt x="407699" y="248510"/>
                  </a:lnTo>
                  <a:lnTo>
                    <a:pt x="405714" y="250348"/>
                  </a:lnTo>
                  <a:lnTo>
                    <a:pt x="403311" y="252061"/>
                  </a:lnTo>
                  <a:lnTo>
                    <a:pt x="400932" y="252690"/>
                  </a:lnTo>
                  <a:lnTo>
                    <a:pt x="397168" y="254833"/>
                  </a:lnTo>
                  <a:lnTo>
                    <a:pt x="396133" y="256761"/>
                  </a:lnTo>
                  <a:lnTo>
                    <a:pt x="396313" y="258204"/>
                  </a:lnTo>
                  <a:lnTo>
                    <a:pt x="398011" y="258546"/>
                  </a:lnTo>
                  <a:lnTo>
                    <a:pt x="398773" y="259265"/>
                  </a:lnTo>
                  <a:lnTo>
                    <a:pt x="398855" y="260724"/>
                  </a:lnTo>
                  <a:lnTo>
                    <a:pt x="397611" y="260878"/>
                  </a:lnTo>
                  <a:lnTo>
                    <a:pt x="395750" y="259812"/>
                  </a:lnTo>
                  <a:lnTo>
                    <a:pt x="393571" y="261204"/>
                  </a:lnTo>
                  <a:lnTo>
                    <a:pt x="391035" y="261341"/>
                  </a:lnTo>
                  <a:lnTo>
                    <a:pt x="390453" y="259407"/>
                  </a:lnTo>
                  <a:lnTo>
                    <a:pt x="389790" y="259219"/>
                  </a:lnTo>
                  <a:lnTo>
                    <a:pt x="388412" y="261506"/>
                  </a:lnTo>
                  <a:lnTo>
                    <a:pt x="385341" y="264356"/>
                  </a:lnTo>
                  <a:lnTo>
                    <a:pt x="380331" y="267594"/>
                  </a:lnTo>
                  <a:lnTo>
                    <a:pt x="379245" y="268687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47109" y="1806573"/>
              <a:ext cx="1811538" cy="1468767"/>
            </a:xfrm>
            <a:custGeom>
              <a:avLst/>
              <a:pathLst>
                <a:path w="1811538" h="1468767">
                  <a:moveTo>
                    <a:pt x="1730410" y="288855"/>
                  </a:moveTo>
                  <a:lnTo>
                    <a:pt x="1731302" y="290856"/>
                  </a:lnTo>
                  <a:lnTo>
                    <a:pt x="1731246" y="291131"/>
                  </a:lnTo>
                  <a:lnTo>
                    <a:pt x="1731079" y="291293"/>
                  </a:lnTo>
                  <a:lnTo>
                    <a:pt x="1728976" y="291358"/>
                  </a:lnTo>
                  <a:lnTo>
                    <a:pt x="1728475" y="291469"/>
                  </a:lnTo>
                  <a:lnTo>
                    <a:pt x="1727198" y="291426"/>
                  </a:lnTo>
                  <a:lnTo>
                    <a:pt x="1727008" y="293437"/>
                  </a:lnTo>
                  <a:lnTo>
                    <a:pt x="1724470" y="294250"/>
                  </a:lnTo>
                  <a:lnTo>
                    <a:pt x="1725596" y="296041"/>
                  </a:lnTo>
                  <a:lnTo>
                    <a:pt x="1725735" y="297421"/>
                  </a:lnTo>
                  <a:lnTo>
                    <a:pt x="1725125" y="301212"/>
                  </a:lnTo>
                  <a:lnTo>
                    <a:pt x="1725859" y="301896"/>
                  </a:lnTo>
                  <a:lnTo>
                    <a:pt x="1724809" y="304204"/>
                  </a:lnTo>
                  <a:lnTo>
                    <a:pt x="1724269" y="304887"/>
                  </a:lnTo>
                  <a:lnTo>
                    <a:pt x="1723841" y="305321"/>
                  </a:lnTo>
                  <a:lnTo>
                    <a:pt x="1722893" y="305498"/>
                  </a:lnTo>
                  <a:lnTo>
                    <a:pt x="1722568" y="305372"/>
                  </a:lnTo>
                  <a:lnTo>
                    <a:pt x="1722298" y="305371"/>
                  </a:lnTo>
                  <a:lnTo>
                    <a:pt x="1722020" y="305433"/>
                  </a:lnTo>
                  <a:lnTo>
                    <a:pt x="1721678" y="305606"/>
                  </a:lnTo>
                  <a:lnTo>
                    <a:pt x="1721106" y="306203"/>
                  </a:lnTo>
                  <a:lnTo>
                    <a:pt x="1720987" y="307287"/>
                  </a:lnTo>
                  <a:lnTo>
                    <a:pt x="1720844" y="307524"/>
                  </a:lnTo>
                  <a:lnTo>
                    <a:pt x="1720629" y="307810"/>
                  </a:lnTo>
                  <a:lnTo>
                    <a:pt x="1720422" y="308059"/>
                  </a:lnTo>
                  <a:lnTo>
                    <a:pt x="1718420" y="306958"/>
                  </a:lnTo>
                  <a:lnTo>
                    <a:pt x="1717792" y="305089"/>
                  </a:lnTo>
                  <a:lnTo>
                    <a:pt x="1715272" y="304199"/>
                  </a:lnTo>
                  <a:lnTo>
                    <a:pt x="1715112" y="302251"/>
                  </a:lnTo>
                  <a:lnTo>
                    <a:pt x="1714313" y="300367"/>
                  </a:lnTo>
                  <a:lnTo>
                    <a:pt x="1713164" y="299621"/>
                  </a:lnTo>
                  <a:lnTo>
                    <a:pt x="1712935" y="299622"/>
                  </a:lnTo>
                  <a:lnTo>
                    <a:pt x="1712675" y="299732"/>
                  </a:lnTo>
                  <a:lnTo>
                    <a:pt x="1711388" y="301637"/>
                  </a:lnTo>
                  <a:lnTo>
                    <a:pt x="1711947" y="302462"/>
                  </a:lnTo>
                  <a:lnTo>
                    <a:pt x="1711603" y="305198"/>
                  </a:lnTo>
                  <a:lnTo>
                    <a:pt x="1710437" y="307583"/>
                  </a:lnTo>
                  <a:lnTo>
                    <a:pt x="1711813" y="308468"/>
                  </a:lnTo>
                  <a:lnTo>
                    <a:pt x="1711210" y="310968"/>
                  </a:lnTo>
                  <a:lnTo>
                    <a:pt x="1711958" y="311262"/>
                  </a:lnTo>
                  <a:lnTo>
                    <a:pt x="1712517" y="313050"/>
                  </a:lnTo>
                  <a:lnTo>
                    <a:pt x="1713775" y="314743"/>
                  </a:lnTo>
                  <a:lnTo>
                    <a:pt x="1714804" y="314708"/>
                  </a:lnTo>
                  <a:lnTo>
                    <a:pt x="1714859" y="314981"/>
                  </a:lnTo>
                  <a:lnTo>
                    <a:pt x="1715129" y="315959"/>
                  </a:lnTo>
                  <a:lnTo>
                    <a:pt x="1716836" y="316888"/>
                  </a:lnTo>
                  <a:lnTo>
                    <a:pt x="1717225" y="318379"/>
                  </a:lnTo>
                  <a:lnTo>
                    <a:pt x="1716582" y="322411"/>
                  </a:lnTo>
                  <a:lnTo>
                    <a:pt x="1716712" y="322815"/>
                  </a:lnTo>
                  <a:lnTo>
                    <a:pt x="1717630" y="323667"/>
                  </a:lnTo>
                  <a:lnTo>
                    <a:pt x="1719712" y="324442"/>
                  </a:lnTo>
                  <a:lnTo>
                    <a:pt x="1721095" y="326771"/>
                  </a:lnTo>
                  <a:lnTo>
                    <a:pt x="1722252" y="326937"/>
                  </a:lnTo>
                  <a:lnTo>
                    <a:pt x="1722589" y="326768"/>
                  </a:lnTo>
                  <a:lnTo>
                    <a:pt x="1724057" y="324586"/>
                  </a:lnTo>
                  <a:lnTo>
                    <a:pt x="1724355" y="324478"/>
                  </a:lnTo>
                  <a:lnTo>
                    <a:pt x="1724820" y="324465"/>
                  </a:lnTo>
                  <a:lnTo>
                    <a:pt x="1725187" y="324451"/>
                  </a:lnTo>
                  <a:lnTo>
                    <a:pt x="1725524" y="324360"/>
                  </a:lnTo>
                  <a:lnTo>
                    <a:pt x="1725673" y="324128"/>
                  </a:lnTo>
                  <a:lnTo>
                    <a:pt x="1725891" y="323725"/>
                  </a:lnTo>
                  <a:lnTo>
                    <a:pt x="1726010" y="323555"/>
                  </a:lnTo>
                  <a:lnTo>
                    <a:pt x="1726208" y="323494"/>
                  </a:lnTo>
                  <a:lnTo>
                    <a:pt x="1726475" y="323495"/>
                  </a:lnTo>
                  <a:lnTo>
                    <a:pt x="1726783" y="323683"/>
                  </a:lnTo>
                  <a:lnTo>
                    <a:pt x="1727115" y="324406"/>
                  </a:lnTo>
                  <a:lnTo>
                    <a:pt x="1728970" y="324894"/>
                  </a:lnTo>
                  <a:lnTo>
                    <a:pt x="1729477" y="325625"/>
                  </a:lnTo>
                  <a:lnTo>
                    <a:pt x="1729706" y="325532"/>
                  </a:lnTo>
                  <a:lnTo>
                    <a:pt x="1730043" y="325238"/>
                  </a:lnTo>
                  <a:lnTo>
                    <a:pt x="1731097" y="324184"/>
                  </a:lnTo>
                  <a:lnTo>
                    <a:pt x="1732163" y="322725"/>
                  </a:lnTo>
                  <a:lnTo>
                    <a:pt x="1732023" y="322477"/>
                  </a:lnTo>
                  <a:lnTo>
                    <a:pt x="1732103" y="321638"/>
                  </a:lnTo>
                  <a:lnTo>
                    <a:pt x="1732890" y="321607"/>
                  </a:lnTo>
                  <a:lnTo>
                    <a:pt x="1733468" y="321575"/>
                  </a:lnTo>
                  <a:lnTo>
                    <a:pt x="1734212" y="321783"/>
                  </a:lnTo>
                  <a:lnTo>
                    <a:pt x="1734481" y="322481"/>
                  </a:lnTo>
                  <a:lnTo>
                    <a:pt x="1734661" y="322621"/>
                  </a:lnTo>
                  <a:lnTo>
                    <a:pt x="1735979" y="322710"/>
                  </a:lnTo>
                  <a:lnTo>
                    <a:pt x="1736019" y="322384"/>
                  </a:lnTo>
                  <a:lnTo>
                    <a:pt x="1736208" y="321871"/>
                  </a:lnTo>
                  <a:lnTo>
                    <a:pt x="1736398" y="321793"/>
                  </a:lnTo>
                  <a:lnTo>
                    <a:pt x="1736718" y="321761"/>
                  </a:lnTo>
                  <a:lnTo>
                    <a:pt x="1737487" y="322364"/>
                  </a:lnTo>
                  <a:lnTo>
                    <a:pt x="1738271" y="323829"/>
                  </a:lnTo>
                  <a:lnTo>
                    <a:pt x="1738905" y="323494"/>
                  </a:lnTo>
                  <a:lnTo>
                    <a:pt x="1739653" y="323074"/>
                  </a:lnTo>
                  <a:lnTo>
                    <a:pt x="1740221" y="322685"/>
                  </a:lnTo>
                  <a:lnTo>
                    <a:pt x="1740570" y="322560"/>
                  </a:lnTo>
                  <a:lnTo>
                    <a:pt x="1741367" y="322591"/>
                  </a:lnTo>
                  <a:lnTo>
                    <a:pt x="1742014" y="322606"/>
                  </a:lnTo>
                  <a:lnTo>
                    <a:pt x="1742542" y="322576"/>
                  </a:lnTo>
                  <a:lnTo>
                    <a:pt x="1743675" y="322810"/>
                  </a:lnTo>
                  <a:lnTo>
                    <a:pt x="1743273" y="323997"/>
                  </a:lnTo>
                  <a:lnTo>
                    <a:pt x="1743969" y="326543"/>
                  </a:lnTo>
                  <a:lnTo>
                    <a:pt x="1746417" y="327674"/>
                  </a:lnTo>
                  <a:lnTo>
                    <a:pt x="1746586" y="327675"/>
                  </a:lnTo>
                  <a:lnTo>
                    <a:pt x="1746794" y="327583"/>
                  </a:lnTo>
                  <a:lnTo>
                    <a:pt x="1747052" y="327397"/>
                  </a:lnTo>
                  <a:lnTo>
                    <a:pt x="1748209" y="326229"/>
                  </a:lnTo>
                  <a:lnTo>
                    <a:pt x="1748656" y="325330"/>
                  </a:lnTo>
                  <a:lnTo>
                    <a:pt x="1747662" y="323605"/>
                  </a:lnTo>
                  <a:lnTo>
                    <a:pt x="1748218" y="321976"/>
                  </a:lnTo>
                  <a:lnTo>
                    <a:pt x="1748193" y="320462"/>
                  </a:lnTo>
                  <a:lnTo>
                    <a:pt x="1749226" y="319688"/>
                  </a:lnTo>
                  <a:lnTo>
                    <a:pt x="1747974" y="317400"/>
                  </a:lnTo>
                  <a:lnTo>
                    <a:pt x="1748232" y="315877"/>
                  </a:lnTo>
                  <a:lnTo>
                    <a:pt x="1749568" y="314380"/>
                  </a:lnTo>
                  <a:lnTo>
                    <a:pt x="1747880" y="313800"/>
                  </a:lnTo>
                  <a:lnTo>
                    <a:pt x="1747720" y="312260"/>
                  </a:lnTo>
                  <a:lnTo>
                    <a:pt x="1748932" y="309353"/>
                  </a:lnTo>
                  <a:lnTo>
                    <a:pt x="1749145" y="309283"/>
                  </a:lnTo>
                  <a:lnTo>
                    <a:pt x="1749483" y="309284"/>
                  </a:lnTo>
                  <a:lnTo>
                    <a:pt x="1750159" y="309472"/>
                  </a:lnTo>
                  <a:lnTo>
                    <a:pt x="1750905" y="309426"/>
                  </a:lnTo>
                  <a:lnTo>
                    <a:pt x="1751313" y="309270"/>
                  </a:lnTo>
                  <a:lnTo>
                    <a:pt x="1751472" y="309192"/>
                  </a:lnTo>
                  <a:lnTo>
                    <a:pt x="1751831" y="308289"/>
                  </a:lnTo>
                  <a:lnTo>
                    <a:pt x="1752957" y="307899"/>
                  </a:lnTo>
                  <a:lnTo>
                    <a:pt x="1753805" y="306869"/>
                  </a:lnTo>
                  <a:lnTo>
                    <a:pt x="1753141" y="304900"/>
                  </a:lnTo>
                  <a:lnTo>
                    <a:pt x="1753400" y="303668"/>
                  </a:lnTo>
                  <a:lnTo>
                    <a:pt x="1752303" y="300411"/>
                  </a:lnTo>
                  <a:lnTo>
                    <a:pt x="1752712" y="299740"/>
                  </a:lnTo>
                  <a:lnTo>
                    <a:pt x="1753370" y="299614"/>
                  </a:lnTo>
                  <a:lnTo>
                    <a:pt x="1753789" y="299535"/>
                  </a:lnTo>
                  <a:lnTo>
                    <a:pt x="1754500" y="300021"/>
                  </a:lnTo>
                  <a:lnTo>
                    <a:pt x="1755728" y="301363"/>
                  </a:lnTo>
                  <a:lnTo>
                    <a:pt x="1756048" y="301712"/>
                  </a:lnTo>
                  <a:lnTo>
                    <a:pt x="1758849" y="304764"/>
                  </a:lnTo>
                  <a:lnTo>
                    <a:pt x="1760088" y="305398"/>
                  </a:lnTo>
                  <a:lnTo>
                    <a:pt x="1765667" y="308276"/>
                  </a:lnTo>
                  <a:lnTo>
                    <a:pt x="1767079" y="309073"/>
                  </a:lnTo>
                  <a:lnTo>
                    <a:pt x="1770259" y="309871"/>
                  </a:lnTo>
                  <a:lnTo>
                    <a:pt x="1778466" y="311903"/>
                  </a:lnTo>
                  <a:lnTo>
                    <a:pt x="1782717" y="313656"/>
                  </a:lnTo>
                  <a:lnTo>
                    <a:pt x="1787745" y="314897"/>
                  </a:lnTo>
                  <a:lnTo>
                    <a:pt x="1790472" y="319494"/>
                  </a:lnTo>
                  <a:lnTo>
                    <a:pt x="1792671" y="322767"/>
                  </a:lnTo>
                  <a:lnTo>
                    <a:pt x="1800354" y="328413"/>
                  </a:lnTo>
                  <a:lnTo>
                    <a:pt x="1804454" y="330342"/>
                  </a:lnTo>
                  <a:lnTo>
                    <a:pt x="1805846" y="330343"/>
                  </a:lnTo>
                  <a:lnTo>
                    <a:pt x="1807545" y="331837"/>
                  </a:lnTo>
                  <a:lnTo>
                    <a:pt x="1808058" y="331752"/>
                  </a:lnTo>
                  <a:lnTo>
                    <a:pt x="1809303" y="331574"/>
                  </a:lnTo>
                  <a:lnTo>
                    <a:pt x="1809049" y="331844"/>
                  </a:lnTo>
                  <a:lnTo>
                    <a:pt x="1808622" y="332390"/>
                  </a:lnTo>
                  <a:lnTo>
                    <a:pt x="1808127" y="332596"/>
                  </a:lnTo>
                  <a:lnTo>
                    <a:pt x="1808051" y="334312"/>
                  </a:lnTo>
                  <a:lnTo>
                    <a:pt x="1806619" y="335127"/>
                  </a:lnTo>
                  <a:lnTo>
                    <a:pt x="1808439" y="336482"/>
                  </a:lnTo>
                  <a:lnTo>
                    <a:pt x="1807515" y="338075"/>
                  </a:lnTo>
                  <a:lnTo>
                    <a:pt x="1809099" y="338761"/>
                  </a:lnTo>
                  <a:lnTo>
                    <a:pt x="1810948" y="338953"/>
                  </a:lnTo>
                  <a:lnTo>
                    <a:pt x="1811538" y="339961"/>
                  </a:lnTo>
                  <a:lnTo>
                    <a:pt x="1810624" y="340732"/>
                  </a:lnTo>
                  <a:lnTo>
                    <a:pt x="1810169" y="340976"/>
                  </a:lnTo>
                  <a:lnTo>
                    <a:pt x="1808930" y="340536"/>
                  </a:lnTo>
                  <a:lnTo>
                    <a:pt x="1808653" y="339944"/>
                  </a:lnTo>
                  <a:lnTo>
                    <a:pt x="1808483" y="339752"/>
                  </a:lnTo>
                  <a:lnTo>
                    <a:pt x="1808317" y="339670"/>
                  </a:lnTo>
                  <a:lnTo>
                    <a:pt x="1807548" y="340060"/>
                  </a:lnTo>
                  <a:lnTo>
                    <a:pt x="1806767" y="340915"/>
                  </a:lnTo>
                  <a:lnTo>
                    <a:pt x="1808764" y="342611"/>
                  </a:lnTo>
                  <a:lnTo>
                    <a:pt x="1808925" y="344590"/>
                  </a:lnTo>
                  <a:lnTo>
                    <a:pt x="1808452" y="345316"/>
                  </a:lnTo>
                  <a:lnTo>
                    <a:pt x="1808113" y="345657"/>
                  </a:lnTo>
                  <a:lnTo>
                    <a:pt x="1807753" y="345897"/>
                  </a:lnTo>
                  <a:lnTo>
                    <a:pt x="1806981" y="346082"/>
                  </a:lnTo>
                  <a:lnTo>
                    <a:pt x="1806504" y="346118"/>
                  </a:lnTo>
                  <a:lnTo>
                    <a:pt x="1806106" y="346155"/>
                  </a:lnTo>
                  <a:lnTo>
                    <a:pt x="1805428" y="346750"/>
                  </a:lnTo>
                  <a:lnTo>
                    <a:pt x="1805436" y="348640"/>
                  </a:lnTo>
                  <a:lnTo>
                    <a:pt x="1804905" y="349531"/>
                  </a:lnTo>
                  <a:lnTo>
                    <a:pt x="1804753" y="349767"/>
                  </a:lnTo>
                  <a:lnTo>
                    <a:pt x="1803693" y="349381"/>
                  </a:lnTo>
                  <a:lnTo>
                    <a:pt x="1803329" y="349358"/>
                  </a:lnTo>
                  <a:lnTo>
                    <a:pt x="1802923" y="349462"/>
                  </a:lnTo>
                  <a:lnTo>
                    <a:pt x="1802472" y="349463"/>
                  </a:lnTo>
                  <a:lnTo>
                    <a:pt x="1802069" y="349566"/>
                  </a:lnTo>
                  <a:lnTo>
                    <a:pt x="1801658" y="350276"/>
                  </a:lnTo>
                  <a:lnTo>
                    <a:pt x="1802676" y="352036"/>
                  </a:lnTo>
                  <a:lnTo>
                    <a:pt x="1804323" y="353394"/>
                  </a:lnTo>
                  <a:lnTo>
                    <a:pt x="1803553" y="354800"/>
                  </a:lnTo>
                  <a:lnTo>
                    <a:pt x="1804617" y="355899"/>
                  </a:lnTo>
                  <a:lnTo>
                    <a:pt x="1805641" y="358299"/>
                  </a:lnTo>
                  <a:lnTo>
                    <a:pt x="1805621" y="358553"/>
                  </a:lnTo>
                  <a:lnTo>
                    <a:pt x="1805528" y="358735"/>
                  </a:lnTo>
                  <a:lnTo>
                    <a:pt x="1805278" y="358844"/>
                  </a:lnTo>
                  <a:lnTo>
                    <a:pt x="1804711" y="358735"/>
                  </a:lnTo>
                  <a:lnTo>
                    <a:pt x="1804336" y="358796"/>
                  </a:lnTo>
                  <a:lnTo>
                    <a:pt x="1805188" y="360379"/>
                  </a:lnTo>
                  <a:lnTo>
                    <a:pt x="1804985" y="361503"/>
                  </a:lnTo>
                  <a:lnTo>
                    <a:pt x="1804692" y="361709"/>
                  </a:lnTo>
                  <a:lnTo>
                    <a:pt x="1804282" y="361927"/>
                  </a:lnTo>
                  <a:lnTo>
                    <a:pt x="1802654" y="362153"/>
                  </a:lnTo>
                  <a:lnTo>
                    <a:pt x="1802169" y="362288"/>
                  </a:lnTo>
                  <a:lnTo>
                    <a:pt x="1801723" y="362391"/>
                  </a:lnTo>
                  <a:lnTo>
                    <a:pt x="1801285" y="362568"/>
                  </a:lnTo>
                  <a:lnTo>
                    <a:pt x="1801298" y="362707"/>
                  </a:lnTo>
                  <a:lnTo>
                    <a:pt x="1801313" y="363010"/>
                  </a:lnTo>
                  <a:lnTo>
                    <a:pt x="1801381" y="363312"/>
                  </a:lnTo>
                  <a:lnTo>
                    <a:pt x="1801950" y="363964"/>
                  </a:lnTo>
                  <a:lnTo>
                    <a:pt x="1804195" y="365585"/>
                  </a:lnTo>
                  <a:lnTo>
                    <a:pt x="1804530" y="368021"/>
                  </a:lnTo>
                  <a:lnTo>
                    <a:pt x="1804095" y="369979"/>
                  </a:lnTo>
                  <a:lnTo>
                    <a:pt x="1802987" y="372033"/>
                  </a:lnTo>
                  <a:lnTo>
                    <a:pt x="1804343" y="373083"/>
                  </a:lnTo>
                  <a:lnTo>
                    <a:pt x="1803815" y="374845"/>
                  </a:lnTo>
                  <a:lnTo>
                    <a:pt x="1804075" y="378190"/>
                  </a:lnTo>
                  <a:lnTo>
                    <a:pt x="1802690" y="380445"/>
                  </a:lnTo>
                  <a:lnTo>
                    <a:pt x="1802625" y="381767"/>
                  </a:lnTo>
                  <a:lnTo>
                    <a:pt x="1802442" y="382071"/>
                  </a:lnTo>
                  <a:lnTo>
                    <a:pt x="1802161" y="382266"/>
                  </a:lnTo>
                  <a:lnTo>
                    <a:pt x="1801787" y="381918"/>
                  </a:lnTo>
                  <a:lnTo>
                    <a:pt x="1802071" y="380413"/>
                  </a:lnTo>
                  <a:lnTo>
                    <a:pt x="1800436" y="378486"/>
                  </a:lnTo>
                  <a:lnTo>
                    <a:pt x="1798896" y="377998"/>
                  </a:lnTo>
                  <a:lnTo>
                    <a:pt x="1798684" y="378020"/>
                  </a:lnTo>
                  <a:lnTo>
                    <a:pt x="1798332" y="378237"/>
                  </a:lnTo>
                  <a:lnTo>
                    <a:pt x="1798033" y="379925"/>
                  </a:lnTo>
                  <a:lnTo>
                    <a:pt x="1798821" y="382778"/>
                  </a:lnTo>
                  <a:lnTo>
                    <a:pt x="1799761" y="383705"/>
                  </a:lnTo>
                  <a:lnTo>
                    <a:pt x="1799994" y="383682"/>
                  </a:lnTo>
                  <a:lnTo>
                    <a:pt x="1800160" y="383593"/>
                  </a:lnTo>
                  <a:lnTo>
                    <a:pt x="1800358" y="383426"/>
                  </a:lnTo>
                  <a:lnTo>
                    <a:pt x="1800667" y="382397"/>
                  </a:lnTo>
                  <a:lnTo>
                    <a:pt x="1801078" y="382390"/>
                  </a:lnTo>
                  <a:lnTo>
                    <a:pt x="1801092" y="382545"/>
                  </a:lnTo>
                  <a:lnTo>
                    <a:pt x="1801089" y="383054"/>
                  </a:lnTo>
                  <a:lnTo>
                    <a:pt x="1801622" y="383948"/>
                  </a:lnTo>
                  <a:lnTo>
                    <a:pt x="1802637" y="384918"/>
                  </a:lnTo>
                  <a:lnTo>
                    <a:pt x="1803076" y="385945"/>
                  </a:lnTo>
                  <a:lnTo>
                    <a:pt x="1804960" y="386141"/>
                  </a:lnTo>
                  <a:lnTo>
                    <a:pt x="1804751" y="389107"/>
                  </a:lnTo>
                  <a:lnTo>
                    <a:pt x="1805024" y="391197"/>
                  </a:lnTo>
                  <a:lnTo>
                    <a:pt x="1803627" y="392068"/>
                  </a:lnTo>
                  <a:lnTo>
                    <a:pt x="1804332" y="394643"/>
                  </a:lnTo>
                  <a:lnTo>
                    <a:pt x="1805374" y="394879"/>
                  </a:lnTo>
                  <a:lnTo>
                    <a:pt x="1804558" y="396534"/>
                  </a:lnTo>
                  <a:lnTo>
                    <a:pt x="1807251" y="399680"/>
                  </a:lnTo>
                  <a:lnTo>
                    <a:pt x="1806345" y="401599"/>
                  </a:lnTo>
                  <a:lnTo>
                    <a:pt x="1806597" y="402749"/>
                  </a:lnTo>
                  <a:lnTo>
                    <a:pt x="1806409" y="405707"/>
                  </a:lnTo>
                  <a:lnTo>
                    <a:pt x="1807716" y="407115"/>
                  </a:lnTo>
                  <a:lnTo>
                    <a:pt x="1807555" y="408940"/>
                  </a:lnTo>
                  <a:lnTo>
                    <a:pt x="1806864" y="411120"/>
                  </a:lnTo>
                  <a:lnTo>
                    <a:pt x="1806079" y="411863"/>
                  </a:lnTo>
                  <a:lnTo>
                    <a:pt x="1806480" y="413595"/>
                  </a:lnTo>
                  <a:lnTo>
                    <a:pt x="1803698" y="416925"/>
                  </a:lnTo>
                  <a:lnTo>
                    <a:pt x="1804483" y="418053"/>
                  </a:lnTo>
                  <a:lnTo>
                    <a:pt x="1803632" y="420303"/>
                  </a:lnTo>
                  <a:lnTo>
                    <a:pt x="1804527" y="420776"/>
                  </a:lnTo>
                  <a:lnTo>
                    <a:pt x="1804437" y="423131"/>
                  </a:lnTo>
                  <a:lnTo>
                    <a:pt x="1803845" y="424040"/>
                  </a:lnTo>
                  <a:lnTo>
                    <a:pt x="1804091" y="425682"/>
                  </a:lnTo>
                  <a:lnTo>
                    <a:pt x="1803992" y="425884"/>
                  </a:lnTo>
                  <a:lnTo>
                    <a:pt x="1803668" y="426145"/>
                  </a:lnTo>
                  <a:lnTo>
                    <a:pt x="1803115" y="426268"/>
                  </a:lnTo>
                  <a:lnTo>
                    <a:pt x="1802356" y="425997"/>
                  </a:lnTo>
                  <a:lnTo>
                    <a:pt x="1802092" y="426013"/>
                  </a:lnTo>
                  <a:lnTo>
                    <a:pt x="1801795" y="426253"/>
                  </a:lnTo>
                  <a:lnTo>
                    <a:pt x="1800369" y="428276"/>
                  </a:lnTo>
                  <a:lnTo>
                    <a:pt x="1800146" y="428803"/>
                  </a:lnTo>
                  <a:lnTo>
                    <a:pt x="1800163" y="430084"/>
                  </a:lnTo>
                  <a:lnTo>
                    <a:pt x="1800054" y="430228"/>
                  </a:lnTo>
                  <a:lnTo>
                    <a:pt x="1799843" y="430336"/>
                  </a:lnTo>
                  <a:lnTo>
                    <a:pt x="1798877" y="430454"/>
                  </a:lnTo>
                  <a:lnTo>
                    <a:pt x="1798642" y="430527"/>
                  </a:lnTo>
                  <a:lnTo>
                    <a:pt x="1798454" y="430618"/>
                  </a:lnTo>
                  <a:lnTo>
                    <a:pt x="1797929" y="431309"/>
                  </a:lnTo>
                  <a:lnTo>
                    <a:pt x="1797758" y="431699"/>
                  </a:lnTo>
                  <a:lnTo>
                    <a:pt x="1797608" y="431975"/>
                  </a:lnTo>
                  <a:lnTo>
                    <a:pt x="1797408" y="432094"/>
                  </a:lnTo>
                  <a:lnTo>
                    <a:pt x="1793858" y="430539"/>
                  </a:lnTo>
                  <a:lnTo>
                    <a:pt x="1792412" y="429546"/>
                  </a:lnTo>
                  <a:lnTo>
                    <a:pt x="1792433" y="427148"/>
                  </a:lnTo>
                  <a:lnTo>
                    <a:pt x="1791393" y="427398"/>
                  </a:lnTo>
                  <a:lnTo>
                    <a:pt x="1790604" y="427379"/>
                  </a:lnTo>
                  <a:lnTo>
                    <a:pt x="1790341" y="427400"/>
                  </a:lnTo>
                  <a:lnTo>
                    <a:pt x="1790155" y="427465"/>
                  </a:lnTo>
                  <a:lnTo>
                    <a:pt x="1789770" y="427717"/>
                  </a:lnTo>
                  <a:lnTo>
                    <a:pt x="1789359" y="428098"/>
                  </a:lnTo>
                  <a:lnTo>
                    <a:pt x="1789135" y="428342"/>
                  </a:lnTo>
                  <a:lnTo>
                    <a:pt x="1788801" y="428462"/>
                  </a:lnTo>
                  <a:lnTo>
                    <a:pt x="1787075" y="428245"/>
                  </a:lnTo>
                  <a:lnTo>
                    <a:pt x="1784749" y="426616"/>
                  </a:lnTo>
                  <a:lnTo>
                    <a:pt x="1784327" y="426393"/>
                  </a:lnTo>
                  <a:lnTo>
                    <a:pt x="1783920" y="426338"/>
                  </a:lnTo>
                  <a:lnTo>
                    <a:pt x="1781995" y="427261"/>
                  </a:lnTo>
                  <a:lnTo>
                    <a:pt x="1780974" y="428052"/>
                  </a:lnTo>
                  <a:lnTo>
                    <a:pt x="1780113" y="431664"/>
                  </a:lnTo>
                  <a:lnTo>
                    <a:pt x="1778221" y="432636"/>
                  </a:lnTo>
                  <a:lnTo>
                    <a:pt x="1777534" y="433747"/>
                  </a:lnTo>
                  <a:lnTo>
                    <a:pt x="1778747" y="436252"/>
                  </a:lnTo>
                  <a:lnTo>
                    <a:pt x="1778923" y="437338"/>
                  </a:lnTo>
                  <a:lnTo>
                    <a:pt x="1778105" y="438482"/>
                  </a:lnTo>
                  <a:lnTo>
                    <a:pt x="1778551" y="439822"/>
                  </a:lnTo>
                  <a:lnTo>
                    <a:pt x="1777565" y="442373"/>
                  </a:lnTo>
                  <a:lnTo>
                    <a:pt x="1776360" y="444403"/>
                  </a:lnTo>
                  <a:lnTo>
                    <a:pt x="1774821" y="446221"/>
                  </a:lnTo>
                  <a:lnTo>
                    <a:pt x="1773787" y="449220"/>
                  </a:lnTo>
                  <a:lnTo>
                    <a:pt x="1774093" y="451244"/>
                  </a:lnTo>
                  <a:lnTo>
                    <a:pt x="1773776" y="451908"/>
                  </a:lnTo>
                  <a:lnTo>
                    <a:pt x="1773448" y="452154"/>
                  </a:lnTo>
                  <a:lnTo>
                    <a:pt x="1771774" y="452141"/>
                  </a:lnTo>
                  <a:lnTo>
                    <a:pt x="1771515" y="452095"/>
                  </a:lnTo>
                  <a:lnTo>
                    <a:pt x="1771377" y="452085"/>
                  </a:lnTo>
                  <a:lnTo>
                    <a:pt x="1771364" y="454071"/>
                  </a:lnTo>
                  <a:lnTo>
                    <a:pt x="1770510" y="454673"/>
                  </a:lnTo>
                  <a:lnTo>
                    <a:pt x="1771533" y="455418"/>
                  </a:lnTo>
                  <a:lnTo>
                    <a:pt x="1771194" y="457419"/>
                  </a:lnTo>
                  <a:lnTo>
                    <a:pt x="1770318" y="458627"/>
                  </a:lnTo>
                  <a:lnTo>
                    <a:pt x="1770496" y="459575"/>
                  </a:lnTo>
                  <a:lnTo>
                    <a:pt x="1770440" y="459812"/>
                  </a:lnTo>
                  <a:lnTo>
                    <a:pt x="1770254" y="459988"/>
                  </a:lnTo>
                  <a:lnTo>
                    <a:pt x="1769954" y="460105"/>
                  </a:lnTo>
                  <a:lnTo>
                    <a:pt x="1769378" y="459755"/>
                  </a:lnTo>
                  <a:lnTo>
                    <a:pt x="1769225" y="459748"/>
                  </a:lnTo>
                  <a:lnTo>
                    <a:pt x="1768978" y="459852"/>
                  </a:lnTo>
                  <a:lnTo>
                    <a:pt x="1768745" y="460022"/>
                  </a:lnTo>
                  <a:lnTo>
                    <a:pt x="1768414" y="460156"/>
                  </a:lnTo>
                  <a:lnTo>
                    <a:pt x="1767941" y="460354"/>
                  </a:lnTo>
                  <a:lnTo>
                    <a:pt x="1767690" y="460528"/>
                  </a:lnTo>
                  <a:lnTo>
                    <a:pt x="1767158" y="461945"/>
                  </a:lnTo>
                  <a:lnTo>
                    <a:pt x="1767652" y="466107"/>
                  </a:lnTo>
                  <a:lnTo>
                    <a:pt x="1765113" y="468620"/>
                  </a:lnTo>
                  <a:lnTo>
                    <a:pt x="1765822" y="473578"/>
                  </a:lnTo>
                  <a:lnTo>
                    <a:pt x="1765193" y="476647"/>
                  </a:lnTo>
                  <a:lnTo>
                    <a:pt x="1764556" y="477387"/>
                  </a:lnTo>
                  <a:lnTo>
                    <a:pt x="1764338" y="480163"/>
                  </a:lnTo>
                  <a:lnTo>
                    <a:pt x="1763008" y="481797"/>
                  </a:lnTo>
                  <a:lnTo>
                    <a:pt x="1762873" y="483657"/>
                  </a:lnTo>
                  <a:lnTo>
                    <a:pt x="1762065" y="484164"/>
                  </a:lnTo>
                  <a:lnTo>
                    <a:pt x="1761944" y="484738"/>
                  </a:lnTo>
                  <a:lnTo>
                    <a:pt x="1762232" y="485167"/>
                  </a:lnTo>
                  <a:lnTo>
                    <a:pt x="1762262" y="485442"/>
                  </a:lnTo>
                  <a:lnTo>
                    <a:pt x="1762156" y="485706"/>
                  </a:lnTo>
                  <a:lnTo>
                    <a:pt x="1761937" y="485729"/>
                  </a:lnTo>
                  <a:lnTo>
                    <a:pt x="1761427" y="485413"/>
                  </a:lnTo>
                  <a:lnTo>
                    <a:pt x="1761227" y="485337"/>
                  </a:lnTo>
                  <a:lnTo>
                    <a:pt x="1761058" y="485333"/>
                  </a:lnTo>
                  <a:lnTo>
                    <a:pt x="1760019" y="486932"/>
                  </a:lnTo>
                  <a:lnTo>
                    <a:pt x="1758961" y="487770"/>
                  </a:lnTo>
                  <a:lnTo>
                    <a:pt x="1759222" y="488448"/>
                  </a:lnTo>
                  <a:lnTo>
                    <a:pt x="1760909" y="489566"/>
                  </a:lnTo>
                  <a:lnTo>
                    <a:pt x="1759927" y="491528"/>
                  </a:lnTo>
                  <a:lnTo>
                    <a:pt x="1760634" y="495261"/>
                  </a:lnTo>
                  <a:lnTo>
                    <a:pt x="1761206" y="496367"/>
                  </a:lnTo>
                  <a:lnTo>
                    <a:pt x="1758278" y="498167"/>
                  </a:lnTo>
                  <a:lnTo>
                    <a:pt x="1759462" y="500605"/>
                  </a:lnTo>
                  <a:lnTo>
                    <a:pt x="1758976" y="504838"/>
                  </a:lnTo>
                  <a:lnTo>
                    <a:pt x="1760802" y="506780"/>
                  </a:lnTo>
                  <a:lnTo>
                    <a:pt x="1760428" y="508940"/>
                  </a:lnTo>
                  <a:lnTo>
                    <a:pt x="1761593" y="510007"/>
                  </a:lnTo>
                  <a:lnTo>
                    <a:pt x="1762955" y="512140"/>
                  </a:lnTo>
                  <a:lnTo>
                    <a:pt x="1761894" y="513217"/>
                  </a:lnTo>
                  <a:lnTo>
                    <a:pt x="1762229" y="515461"/>
                  </a:lnTo>
                  <a:lnTo>
                    <a:pt x="1762968" y="516786"/>
                  </a:lnTo>
                  <a:lnTo>
                    <a:pt x="1761886" y="517754"/>
                  </a:lnTo>
                  <a:lnTo>
                    <a:pt x="1762240" y="519031"/>
                  </a:lnTo>
                  <a:lnTo>
                    <a:pt x="1760818" y="521892"/>
                  </a:lnTo>
                  <a:lnTo>
                    <a:pt x="1759276" y="523126"/>
                  </a:lnTo>
                  <a:lnTo>
                    <a:pt x="1759681" y="527108"/>
                  </a:lnTo>
                  <a:lnTo>
                    <a:pt x="1757011" y="529102"/>
                  </a:lnTo>
                  <a:lnTo>
                    <a:pt x="1756292" y="529532"/>
                  </a:lnTo>
                  <a:lnTo>
                    <a:pt x="1756451" y="530192"/>
                  </a:lnTo>
                  <a:lnTo>
                    <a:pt x="1755819" y="530856"/>
                  </a:lnTo>
                  <a:lnTo>
                    <a:pt x="1755559" y="531807"/>
                  </a:lnTo>
                  <a:lnTo>
                    <a:pt x="1755430" y="531875"/>
                  </a:lnTo>
                  <a:lnTo>
                    <a:pt x="1754564" y="531740"/>
                  </a:lnTo>
                  <a:lnTo>
                    <a:pt x="1754298" y="531832"/>
                  </a:lnTo>
                  <a:lnTo>
                    <a:pt x="1754120" y="531889"/>
                  </a:lnTo>
                  <a:lnTo>
                    <a:pt x="1753924" y="531923"/>
                  </a:lnTo>
                  <a:lnTo>
                    <a:pt x="1753789" y="531994"/>
                  </a:lnTo>
                  <a:lnTo>
                    <a:pt x="1753753" y="532854"/>
                  </a:lnTo>
                  <a:lnTo>
                    <a:pt x="1753617" y="532982"/>
                  </a:lnTo>
                  <a:lnTo>
                    <a:pt x="1753293" y="533053"/>
                  </a:lnTo>
                  <a:lnTo>
                    <a:pt x="1752859" y="532830"/>
                  </a:lnTo>
                  <a:lnTo>
                    <a:pt x="1752570" y="532781"/>
                  </a:lnTo>
                  <a:lnTo>
                    <a:pt x="1752336" y="532827"/>
                  </a:lnTo>
                  <a:lnTo>
                    <a:pt x="1752557" y="532441"/>
                  </a:lnTo>
                  <a:lnTo>
                    <a:pt x="1752712" y="531248"/>
                  </a:lnTo>
                  <a:lnTo>
                    <a:pt x="1753241" y="529643"/>
                  </a:lnTo>
                  <a:lnTo>
                    <a:pt x="1753654" y="529034"/>
                  </a:lnTo>
                  <a:lnTo>
                    <a:pt x="1753791" y="529032"/>
                  </a:lnTo>
                  <a:lnTo>
                    <a:pt x="1754319" y="529043"/>
                  </a:lnTo>
                  <a:lnTo>
                    <a:pt x="1755985" y="528337"/>
                  </a:lnTo>
                  <a:lnTo>
                    <a:pt x="1756093" y="527971"/>
                  </a:lnTo>
                  <a:lnTo>
                    <a:pt x="1756029" y="527535"/>
                  </a:lnTo>
                  <a:lnTo>
                    <a:pt x="1755351" y="526210"/>
                  </a:lnTo>
                  <a:lnTo>
                    <a:pt x="1756268" y="525480"/>
                  </a:lnTo>
                  <a:lnTo>
                    <a:pt x="1755638" y="524012"/>
                  </a:lnTo>
                  <a:lnTo>
                    <a:pt x="1752635" y="523863"/>
                  </a:lnTo>
                  <a:lnTo>
                    <a:pt x="1752136" y="520270"/>
                  </a:lnTo>
                  <a:lnTo>
                    <a:pt x="1752840" y="519455"/>
                  </a:lnTo>
                  <a:lnTo>
                    <a:pt x="1752703" y="517631"/>
                  </a:lnTo>
                  <a:lnTo>
                    <a:pt x="1751614" y="517281"/>
                  </a:lnTo>
                  <a:lnTo>
                    <a:pt x="1751615" y="515855"/>
                  </a:lnTo>
                  <a:lnTo>
                    <a:pt x="1749051" y="513882"/>
                  </a:lnTo>
                  <a:lnTo>
                    <a:pt x="1748481" y="511167"/>
                  </a:lnTo>
                  <a:lnTo>
                    <a:pt x="1746087" y="507833"/>
                  </a:lnTo>
                  <a:lnTo>
                    <a:pt x="1745877" y="506010"/>
                  </a:lnTo>
                  <a:lnTo>
                    <a:pt x="1746538" y="504076"/>
                  </a:lnTo>
                  <a:lnTo>
                    <a:pt x="1745514" y="501436"/>
                  </a:lnTo>
                  <a:lnTo>
                    <a:pt x="1746879" y="499507"/>
                  </a:lnTo>
                  <a:lnTo>
                    <a:pt x="1745055" y="497230"/>
                  </a:lnTo>
                  <a:lnTo>
                    <a:pt x="1745032" y="495561"/>
                  </a:lnTo>
                  <a:lnTo>
                    <a:pt x="1745784" y="492675"/>
                  </a:lnTo>
                  <a:lnTo>
                    <a:pt x="1744781" y="490963"/>
                  </a:lnTo>
                  <a:lnTo>
                    <a:pt x="1743740" y="490617"/>
                  </a:lnTo>
                  <a:lnTo>
                    <a:pt x="1742833" y="489618"/>
                  </a:lnTo>
                  <a:lnTo>
                    <a:pt x="1742404" y="489526"/>
                  </a:lnTo>
                  <a:lnTo>
                    <a:pt x="1742251" y="489492"/>
                  </a:lnTo>
                  <a:lnTo>
                    <a:pt x="1741145" y="490918"/>
                  </a:lnTo>
                  <a:lnTo>
                    <a:pt x="1732271" y="498221"/>
                  </a:lnTo>
                  <a:lnTo>
                    <a:pt x="1730804" y="499087"/>
                  </a:lnTo>
                  <a:lnTo>
                    <a:pt x="1724288" y="506200"/>
                  </a:lnTo>
                  <a:lnTo>
                    <a:pt x="1719644" y="511690"/>
                  </a:lnTo>
                  <a:lnTo>
                    <a:pt x="1718992" y="512052"/>
                  </a:lnTo>
                  <a:lnTo>
                    <a:pt x="1716979" y="514771"/>
                  </a:lnTo>
                  <a:lnTo>
                    <a:pt x="1713576" y="518072"/>
                  </a:lnTo>
                  <a:lnTo>
                    <a:pt x="1711105" y="520716"/>
                  </a:lnTo>
                  <a:lnTo>
                    <a:pt x="1709237" y="522242"/>
                  </a:lnTo>
                  <a:lnTo>
                    <a:pt x="1706600" y="526616"/>
                  </a:lnTo>
                  <a:lnTo>
                    <a:pt x="1703503" y="530248"/>
                  </a:lnTo>
                  <a:lnTo>
                    <a:pt x="1701084" y="533722"/>
                  </a:lnTo>
                  <a:lnTo>
                    <a:pt x="1698005" y="537288"/>
                  </a:lnTo>
                  <a:lnTo>
                    <a:pt x="1696439" y="538618"/>
                  </a:lnTo>
                  <a:lnTo>
                    <a:pt x="1695832" y="539110"/>
                  </a:lnTo>
                  <a:lnTo>
                    <a:pt x="1694765" y="539583"/>
                  </a:lnTo>
                  <a:lnTo>
                    <a:pt x="1693735" y="540022"/>
                  </a:lnTo>
                  <a:lnTo>
                    <a:pt x="1692871" y="540368"/>
                  </a:lnTo>
                  <a:lnTo>
                    <a:pt x="1691740" y="540847"/>
                  </a:lnTo>
                  <a:lnTo>
                    <a:pt x="1691524" y="540931"/>
                  </a:lnTo>
                  <a:lnTo>
                    <a:pt x="1691384" y="540986"/>
                  </a:lnTo>
                  <a:lnTo>
                    <a:pt x="1691052" y="541212"/>
                  </a:lnTo>
                  <a:lnTo>
                    <a:pt x="1690637" y="541402"/>
                  </a:lnTo>
                  <a:lnTo>
                    <a:pt x="1688301" y="542337"/>
                  </a:lnTo>
                  <a:lnTo>
                    <a:pt x="1686448" y="543223"/>
                  </a:lnTo>
                  <a:lnTo>
                    <a:pt x="1686240" y="543314"/>
                  </a:lnTo>
                  <a:lnTo>
                    <a:pt x="1685821" y="543494"/>
                  </a:lnTo>
                  <a:lnTo>
                    <a:pt x="1685509" y="543635"/>
                  </a:lnTo>
                  <a:lnTo>
                    <a:pt x="1685030" y="543941"/>
                  </a:lnTo>
                  <a:lnTo>
                    <a:pt x="1684336" y="544330"/>
                  </a:lnTo>
                  <a:lnTo>
                    <a:pt x="1684132" y="544431"/>
                  </a:lnTo>
                  <a:lnTo>
                    <a:pt x="1683610" y="544656"/>
                  </a:lnTo>
                  <a:lnTo>
                    <a:pt x="1681835" y="544850"/>
                  </a:lnTo>
                  <a:lnTo>
                    <a:pt x="1681560" y="545189"/>
                  </a:lnTo>
                  <a:lnTo>
                    <a:pt x="1681196" y="545318"/>
                  </a:lnTo>
                  <a:lnTo>
                    <a:pt x="1680923" y="545478"/>
                  </a:lnTo>
                  <a:lnTo>
                    <a:pt x="1680559" y="545678"/>
                  </a:lnTo>
                  <a:lnTo>
                    <a:pt x="1680397" y="545840"/>
                  </a:lnTo>
                  <a:lnTo>
                    <a:pt x="1679839" y="546687"/>
                  </a:lnTo>
                  <a:lnTo>
                    <a:pt x="1679143" y="549225"/>
                  </a:lnTo>
                  <a:lnTo>
                    <a:pt x="1677671" y="553133"/>
                  </a:lnTo>
                  <a:lnTo>
                    <a:pt x="1675087" y="557942"/>
                  </a:lnTo>
                  <a:lnTo>
                    <a:pt x="1672776" y="561180"/>
                  </a:lnTo>
                  <a:lnTo>
                    <a:pt x="1671942" y="561951"/>
                  </a:lnTo>
                  <a:lnTo>
                    <a:pt x="1671746" y="562067"/>
                  </a:lnTo>
                  <a:lnTo>
                    <a:pt x="1668200" y="563615"/>
                  </a:lnTo>
                  <a:lnTo>
                    <a:pt x="1666528" y="564232"/>
                  </a:lnTo>
                  <a:lnTo>
                    <a:pt x="1664744" y="565276"/>
                  </a:lnTo>
                  <a:lnTo>
                    <a:pt x="1664188" y="565384"/>
                  </a:lnTo>
                  <a:lnTo>
                    <a:pt x="1660066" y="568270"/>
                  </a:lnTo>
                  <a:lnTo>
                    <a:pt x="1657886" y="569452"/>
                  </a:lnTo>
                  <a:lnTo>
                    <a:pt x="1657258" y="569775"/>
                  </a:lnTo>
                  <a:lnTo>
                    <a:pt x="1656590" y="570085"/>
                  </a:lnTo>
                  <a:lnTo>
                    <a:pt x="1655935" y="570371"/>
                  </a:lnTo>
                  <a:lnTo>
                    <a:pt x="1655643" y="570498"/>
                  </a:lnTo>
                  <a:lnTo>
                    <a:pt x="1655444" y="570584"/>
                  </a:lnTo>
                  <a:lnTo>
                    <a:pt x="1653668" y="571329"/>
                  </a:lnTo>
                  <a:lnTo>
                    <a:pt x="1652806" y="571737"/>
                  </a:lnTo>
                  <a:lnTo>
                    <a:pt x="1652150" y="571956"/>
                  </a:lnTo>
                  <a:lnTo>
                    <a:pt x="1649456" y="574439"/>
                  </a:lnTo>
                  <a:lnTo>
                    <a:pt x="1646180" y="578067"/>
                  </a:lnTo>
                  <a:lnTo>
                    <a:pt x="1644390" y="579139"/>
                  </a:lnTo>
                  <a:lnTo>
                    <a:pt x="1642201" y="580513"/>
                  </a:lnTo>
                  <a:lnTo>
                    <a:pt x="1641557" y="580914"/>
                  </a:lnTo>
                  <a:lnTo>
                    <a:pt x="1641287" y="581077"/>
                  </a:lnTo>
                  <a:lnTo>
                    <a:pt x="1640744" y="581347"/>
                  </a:lnTo>
                  <a:lnTo>
                    <a:pt x="1640148" y="581618"/>
                  </a:lnTo>
                  <a:lnTo>
                    <a:pt x="1639509" y="581921"/>
                  </a:lnTo>
                  <a:lnTo>
                    <a:pt x="1639324" y="582003"/>
                  </a:lnTo>
                  <a:lnTo>
                    <a:pt x="1639001" y="582164"/>
                  </a:lnTo>
                  <a:lnTo>
                    <a:pt x="1635175" y="584439"/>
                  </a:lnTo>
                  <a:lnTo>
                    <a:pt x="1633982" y="585557"/>
                  </a:lnTo>
                  <a:lnTo>
                    <a:pt x="1632085" y="589123"/>
                  </a:lnTo>
                  <a:lnTo>
                    <a:pt x="1631570" y="591777"/>
                  </a:lnTo>
                  <a:lnTo>
                    <a:pt x="1630442" y="594257"/>
                  </a:lnTo>
                  <a:lnTo>
                    <a:pt x="1629592" y="598296"/>
                  </a:lnTo>
                  <a:lnTo>
                    <a:pt x="1627149" y="600194"/>
                  </a:lnTo>
                  <a:lnTo>
                    <a:pt x="1623850" y="603156"/>
                  </a:lnTo>
                  <a:lnTo>
                    <a:pt x="1623871" y="603848"/>
                  </a:lnTo>
                  <a:lnTo>
                    <a:pt x="1623889" y="604426"/>
                  </a:lnTo>
                  <a:lnTo>
                    <a:pt x="1623965" y="605066"/>
                  </a:lnTo>
                  <a:lnTo>
                    <a:pt x="1626268" y="607686"/>
                  </a:lnTo>
                  <a:lnTo>
                    <a:pt x="1626741" y="609950"/>
                  </a:lnTo>
                  <a:lnTo>
                    <a:pt x="1627862" y="611446"/>
                  </a:lnTo>
                  <a:lnTo>
                    <a:pt x="1628928" y="612031"/>
                  </a:lnTo>
                  <a:lnTo>
                    <a:pt x="1629821" y="614166"/>
                  </a:lnTo>
                  <a:lnTo>
                    <a:pt x="1630754" y="615360"/>
                  </a:lnTo>
                  <a:lnTo>
                    <a:pt x="1631282" y="617486"/>
                  </a:lnTo>
                  <a:lnTo>
                    <a:pt x="1632579" y="619608"/>
                  </a:lnTo>
                  <a:lnTo>
                    <a:pt x="1633962" y="620505"/>
                  </a:lnTo>
                  <a:lnTo>
                    <a:pt x="1636075" y="622843"/>
                  </a:lnTo>
                  <a:lnTo>
                    <a:pt x="1636425" y="624040"/>
                  </a:lnTo>
                  <a:lnTo>
                    <a:pt x="1640663" y="627257"/>
                  </a:lnTo>
                  <a:lnTo>
                    <a:pt x="1642163" y="626967"/>
                  </a:lnTo>
                  <a:lnTo>
                    <a:pt x="1644517" y="628438"/>
                  </a:lnTo>
                  <a:lnTo>
                    <a:pt x="1648155" y="628921"/>
                  </a:lnTo>
                  <a:lnTo>
                    <a:pt x="1649868" y="629974"/>
                  </a:lnTo>
                  <a:lnTo>
                    <a:pt x="1651890" y="629527"/>
                  </a:lnTo>
                  <a:lnTo>
                    <a:pt x="1651419" y="631730"/>
                  </a:lnTo>
                  <a:lnTo>
                    <a:pt x="1649246" y="633319"/>
                  </a:lnTo>
                  <a:lnTo>
                    <a:pt x="1647052" y="635894"/>
                  </a:lnTo>
                  <a:lnTo>
                    <a:pt x="1646822" y="638601"/>
                  </a:lnTo>
                  <a:lnTo>
                    <a:pt x="1648365" y="640145"/>
                  </a:lnTo>
                  <a:lnTo>
                    <a:pt x="1647879" y="641643"/>
                  </a:lnTo>
                  <a:lnTo>
                    <a:pt x="1648609" y="642038"/>
                  </a:lnTo>
                  <a:lnTo>
                    <a:pt x="1650454" y="641888"/>
                  </a:lnTo>
                  <a:lnTo>
                    <a:pt x="1650984" y="642069"/>
                  </a:lnTo>
                  <a:lnTo>
                    <a:pt x="1651742" y="641672"/>
                  </a:lnTo>
                  <a:lnTo>
                    <a:pt x="1651896" y="641469"/>
                  </a:lnTo>
                  <a:lnTo>
                    <a:pt x="1652045" y="641376"/>
                  </a:lnTo>
                  <a:lnTo>
                    <a:pt x="1653122" y="640472"/>
                  </a:lnTo>
                  <a:lnTo>
                    <a:pt x="1653275" y="640158"/>
                  </a:lnTo>
                  <a:lnTo>
                    <a:pt x="1653620" y="640649"/>
                  </a:lnTo>
                  <a:lnTo>
                    <a:pt x="1653766" y="640492"/>
                  </a:lnTo>
                  <a:lnTo>
                    <a:pt x="1653528" y="640161"/>
                  </a:lnTo>
                  <a:lnTo>
                    <a:pt x="1653832" y="640145"/>
                  </a:lnTo>
                  <a:lnTo>
                    <a:pt x="1654099" y="640095"/>
                  </a:lnTo>
                  <a:lnTo>
                    <a:pt x="1654599" y="639861"/>
                  </a:lnTo>
                  <a:lnTo>
                    <a:pt x="1654869" y="643814"/>
                  </a:lnTo>
                  <a:lnTo>
                    <a:pt x="1654430" y="645600"/>
                  </a:lnTo>
                  <a:lnTo>
                    <a:pt x="1653611" y="646215"/>
                  </a:lnTo>
                  <a:lnTo>
                    <a:pt x="1654907" y="649025"/>
                  </a:lnTo>
                  <a:lnTo>
                    <a:pt x="1654847" y="652373"/>
                  </a:lnTo>
                  <a:lnTo>
                    <a:pt x="1655357" y="654193"/>
                  </a:lnTo>
                  <a:lnTo>
                    <a:pt x="1659357" y="657621"/>
                  </a:lnTo>
                  <a:lnTo>
                    <a:pt x="1661078" y="658514"/>
                  </a:lnTo>
                  <a:lnTo>
                    <a:pt x="1660848" y="659829"/>
                  </a:lnTo>
                  <a:lnTo>
                    <a:pt x="1661551" y="661482"/>
                  </a:lnTo>
                  <a:lnTo>
                    <a:pt x="1663318" y="661654"/>
                  </a:lnTo>
                  <a:lnTo>
                    <a:pt x="1663971" y="661586"/>
                  </a:lnTo>
                  <a:lnTo>
                    <a:pt x="1664342" y="661402"/>
                  </a:lnTo>
                  <a:lnTo>
                    <a:pt x="1664373" y="661274"/>
                  </a:lnTo>
                  <a:lnTo>
                    <a:pt x="1664609" y="661097"/>
                  </a:lnTo>
                  <a:lnTo>
                    <a:pt x="1665449" y="660838"/>
                  </a:lnTo>
                  <a:lnTo>
                    <a:pt x="1665618" y="660275"/>
                  </a:lnTo>
                  <a:lnTo>
                    <a:pt x="1666043" y="660317"/>
                  </a:lnTo>
                  <a:lnTo>
                    <a:pt x="1666362" y="660170"/>
                  </a:lnTo>
                  <a:lnTo>
                    <a:pt x="1666431" y="660343"/>
                  </a:lnTo>
                  <a:lnTo>
                    <a:pt x="1667266" y="660470"/>
                  </a:lnTo>
                  <a:lnTo>
                    <a:pt x="1668001" y="661059"/>
                  </a:lnTo>
                  <a:lnTo>
                    <a:pt x="1670577" y="660262"/>
                  </a:lnTo>
                  <a:lnTo>
                    <a:pt x="1671786" y="660549"/>
                  </a:lnTo>
                  <a:lnTo>
                    <a:pt x="1672067" y="660390"/>
                  </a:lnTo>
                  <a:lnTo>
                    <a:pt x="1672279" y="660194"/>
                  </a:lnTo>
                  <a:lnTo>
                    <a:pt x="1672701" y="659334"/>
                  </a:lnTo>
                  <a:lnTo>
                    <a:pt x="1672553" y="658395"/>
                  </a:lnTo>
                  <a:lnTo>
                    <a:pt x="1673252" y="656172"/>
                  </a:lnTo>
                  <a:lnTo>
                    <a:pt x="1675637" y="652920"/>
                  </a:lnTo>
                  <a:lnTo>
                    <a:pt x="1675239" y="651376"/>
                  </a:lnTo>
                  <a:lnTo>
                    <a:pt x="1676139" y="649305"/>
                  </a:lnTo>
                  <a:lnTo>
                    <a:pt x="1676440" y="649327"/>
                  </a:lnTo>
                  <a:lnTo>
                    <a:pt x="1676548" y="649493"/>
                  </a:lnTo>
                  <a:lnTo>
                    <a:pt x="1676734" y="649387"/>
                  </a:lnTo>
                  <a:lnTo>
                    <a:pt x="1677586" y="649721"/>
                  </a:lnTo>
                  <a:lnTo>
                    <a:pt x="1677735" y="649528"/>
                  </a:lnTo>
                  <a:lnTo>
                    <a:pt x="1678105" y="649302"/>
                  </a:lnTo>
                  <a:lnTo>
                    <a:pt x="1678090" y="649167"/>
                  </a:lnTo>
                  <a:lnTo>
                    <a:pt x="1678232" y="649120"/>
                  </a:lnTo>
                  <a:lnTo>
                    <a:pt x="1678480" y="649373"/>
                  </a:lnTo>
                  <a:lnTo>
                    <a:pt x="1678686" y="649173"/>
                  </a:lnTo>
                  <a:lnTo>
                    <a:pt x="1679883" y="649381"/>
                  </a:lnTo>
                  <a:lnTo>
                    <a:pt x="1681127" y="649122"/>
                  </a:lnTo>
                  <a:lnTo>
                    <a:pt x="1682795" y="651377"/>
                  </a:lnTo>
                  <a:lnTo>
                    <a:pt x="1682828" y="652210"/>
                  </a:lnTo>
                  <a:lnTo>
                    <a:pt x="1683229" y="652424"/>
                  </a:lnTo>
                  <a:lnTo>
                    <a:pt x="1683440" y="652011"/>
                  </a:lnTo>
                  <a:lnTo>
                    <a:pt x="1683855" y="651995"/>
                  </a:lnTo>
                  <a:lnTo>
                    <a:pt x="1683948" y="651823"/>
                  </a:lnTo>
                  <a:lnTo>
                    <a:pt x="1684525" y="651656"/>
                  </a:lnTo>
                  <a:lnTo>
                    <a:pt x="1684812" y="651426"/>
                  </a:lnTo>
                  <a:lnTo>
                    <a:pt x="1685329" y="651431"/>
                  </a:lnTo>
                  <a:lnTo>
                    <a:pt x="1685420" y="651168"/>
                  </a:lnTo>
                  <a:lnTo>
                    <a:pt x="1685789" y="650102"/>
                  </a:lnTo>
                  <a:lnTo>
                    <a:pt x="1686773" y="647164"/>
                  </a:lnTo>
                  <a:lnTo>
                    <a:pt x="1686917" y="646786"/>
                  </a:lnTo>
                  <a:lnTo>
                    <a:pt x="1687393" y="644986"/>
                  </a:lnTo>
                  <a:lnTo>
                    <a:pt x="1687256" y="642259"/>
                  </a:lnTo>
                  <a:lnTo>
                    <a:pt x="1686332" y="641980"/>
                  </a:lnTo>
                  <a:lnTo>
                    <a:pt x="1686174" y="640823"/>
                  </a:lnTo>
                  <a:lnTo>
                    <a:pt x="1684414" y="638922"/>
                  </a:lnTo>
                  <a:lnTo>
                    <a:pt x="1680819" y="639478"/>
                  </a:lnTo>
                  <a:lnTo>
                    <a:pt x="1680474" y="636963"/>
                  </a:lnTo>
                  <a:lnTo>
                    <a:pt x="1680706" y="636464"/>
                  </a:lnTo>
                  <a:lnTo>
                    <a:pt x="1680669" y="636192"/>
                  </a:lnTo>
                  <a:lnTo>
                    <a:pt x="1681117" y="636469"/>
                  </a:lnTo>
                  <a:lnTo>
                    <a:pt x="1681710" y="636945"/>
                  </a:lnTo>
                  <a:lnTo>
                    <a:pt x="1682884" y="637205"/>
                  </a:lnTo>
                  <a:lnTo>
                    <a:pt x="1683765" y="638162"/>
                  </a:lnTo>
                  <a:lnTo>
                    <a:pt x="1683938" y="638163"/>
                  </a:lnTo>
                  <a:lnTo>
                    <a:pt x="1684210" y="638513"/>
                  </a:lnTo>
                  <a:lnTo>
                    <a:pt x="1684539" y="638779"/>
                  </a:lnTo>
                  <a:lnTo>
                    <a:pt x="1684811" y="639041"/>
                  </a:lnTo>
                  <a:lnTo>
                    <a:pt x="1686177" y="640444"/>
                  </a:lnTo>
                  <a:lnTo>
                    <a:pt x="1686494" y="641759"/>
                  </a:lnTo>
                  <a:lnTo>
                    <a:pt x="1687323" y="642029"/>
                  </a:lnTo>
                  <a:lnTo>
                    <a:pt x="1687566" y="642062"/>
                  </a:lnTo>
                  <a:lnTo>
                    <a:pt x="1687750" y="642134"/>
                  </a:lnTo>
                  <a:lnTo>
                    <a:pt x="1687970" y="642236"/>
                  </a:lnTo>
                  <a:lnTo>
                    <a:pt x="1688728" y="642353"/>
                  </a:lnTo>
                  <a:lnTo>
                    <a:pt x="1690417" y="641619"/>
                  </a:lnTo>
                  <a:lnTo>
                    <a:pt x="1690570" y="641257"/>
                  </a:lnTo>
                  <a:lnTo>
                    <a:pt x="1691244" y="640833"/>
                  </a:lnTo>
                  <a:lnTo>
                    <a:pt x="1691393" y="640842"/>
                  </a:lnTo>
                  <a:lnTo>
                    <a:pt x="1691744" y="640771"/>
                  </a:lnTo>
                  <a:lnTo>
                    <a:pt x="1692257" y="640496"/>
                  </a:lnTo>
                  <a:lnTo>
                    <a:pt x="1693355" y="640703"/>
                  </a:lnTo>
                  <a:lnTo>
                    <a:pt x="1694841" y="640383"/>
                  </a:lnTo>
                  <a:lnTo>
                    <a:pt x="1695250" y="641331"/>
                  </a:lnTo>
                  <a:lnTo>
                    <a:pt x="1694909" y="643326"/>
                  </a:lnTo>
                  <a:lnTo>
                    <a:pt x="1694137" y="644827"/>
                  </a:lnTo>
                  <a:lnTo>
                    <a:pt x="1692346" y="650635"/>
                  </a:lnTo>
                  <a:lnTo>
                    <a:pt x="1693414" y="652081"/>
                  </a:lnTo>
                  <a:lnTo>
                    <a:pt x="1694344" y="652472"/>
                  </a:lnTo>
                  <a:lnTo>
                    <a:pt x="1697712" y="652298"/>
                  </a:lnTo>
                  <a:lnTo>
                    <a:pt x="1697993" y="651925"/>
                  </a:lnTo>
                  <a:lnTo>
                    <a:pt x="1698315" y="650653"/>
                  </a:lnTo>
                  <a:lnTo>
                    <a:pt x="1697926" y="648723"/>
                  </a:lnTo>
                  <a:lnTo>
                    <a:pt x="1698419" y="646349"/>
                  </a:lnTo>
                  <a:lnTo>
                    <a:pt x="1698823" y="646178"/>
                  </a:lnTo>
                  <a:lnTo>
                    <a:pt x="1699109" y="646330"/>
                  </a:lnTo>
                  <a:lnTo>
                    <a:pt x="1700247" y="646340"/>
                  </a:lnTo>
                  <a:lnTo>
                    <a:pt x="1699849" y="648497"/>
                  </a:lnTo>
                  <a:lnTo>
                    <a:pt x="1701539" y="650427"/>
                  </a:lnTo>
                  <a:lnTo>
                    <a:pt x="1700999" y="651305"/>
                  </a:lnTo>
                  <a:lnTo>
                    <a:pt x="1698609" y="652268"/>
                  </a:lnTo>
                  <a:lnTo>
                    <a:pt x="1699567" y="653529"/>
                  </a:lnTo>
                  <a:lnTo>
                    <a:pt x="1701544" y="654248"/>
                  </a:lnTo>
                  <a:lnTo>
                    <a:pt x="1701900" y="658238"/>
                  </a:lnTo>
                  <a:lnTo>
                    <a:pt x="1701906" y="661271"/>
                  </a:lnTo>
                  <a:lnTo>
                    <a:pt x="1701159" y="662181"/>
                  </a:lnTo>
                  <a:lnTo>
                    <a:pt x="1700515" y="664048"/>
                  </a:lnTo>
                  <a:lnTo>
                    <a:pt x="1700286" y="664813"/>
                  </a:lnTo>
                  <a:lnTo>
                    <a:pt x="1700187" y="665172"/>
                  </a:lnTo>
                  <a:lnTo>
                    <a:pt x="1700054" y="665261"/>
                  </a:lnTo>
                  <a:lnTo>
                    <a:pt x="1692275" y="665517"/>
                  </a:lnTo>
                  <a:lnTo>
                    <a:pt x="1692111" y="665721"/>
                  </a:lnTo>
                  <a:lnTo>
                    <a:pt x="1691594" y="665573"/>
                  </a:lnTo>
                  <a:lnTo>
                    <a:pt x="1688822" y="665927"/>
                  </a:lnTo>
                  <a:lnTo>
                    <a:pt x="1687672" y="666063"/>
                  </a:lnTo>
                  <a:lnTo>
                    <a:pt x="1684813" y="666383"/>
                  </a:lnTo>
                  <a:lnTo>
                    <a:pt x="1684055" y="666729"/>
                  </a:lnTo>
                  <a:lnTo>
                    <a:pt x="1683806" y="666967"/>
                  </a:lnTo>
                  <a:lnTo>
                    <a:pt x="1683032" y="667201"/>
                  </a:lnTo>
                  <a:lnTo>
                    <a:pt x="1682676" y="667273"/>
                  </a:lnTo>
                  <a:lnTo>
                    <a:pt x="1682459" y="667330"/>
                  </a:lnTo>
                  <a:lnTo>
                    <a:pt x="1681846" y="667727"/>
                  </a:lnTo>
                  <a:lnTo>
                    <a:pt x="1681719" y="667820"/>
                  </a:lnTo>
                  <a:lnTo>
                    <a:pt x="1680386" y="667654"/>
                  </a:lnTo>
                  <a:lnTo>
                    <a:pt x="1680169" y="667699"/>
                  </a:lnTo>
                  <a:lnTo>
                    <a:pt x="1679351" y="667839"/>
                  </a:lnTo>
                  <a:lnTo>
                    <a:pt x="1679119" y="667871"/>
                  </a:lnTo>
                  <a:lnTo>
                    <a:pt x="1678901" y="668921"/>
                  </a:lnTo>
                  <a:lnTo>
                    <a:pt x="1679252" y="672011"/>
                  </a:lnTo>
                  <a:lnTo>
                    <a:pt x="1676914" y="673249"/>
                  </a:lnTo>
                  <a:lnTo>
                    <a:pt x="1676778" y="674144"/>
                  </a:lnTo>
                  <a:lnTo>
                    <a:pt x="1676353" y="674415"/>
                  </a:lnTo>
                  <a:lnTo>
                    <a:pt x="1676192" y="674497"/>
                  </a:lnTo>
                  <a:lnTo>
                    <a:pt x="1675972" y="674715"/>
                  </a:lnTo>
                  <a:lnTo>
                    <a:pt x="1675580" y="674324"/>
                  </a:lnTo>
                  <a:lnTo>
                    <a:pt x="1674511" y="674408"/>
                  </a:lnTo>
                  <a:lnTo>
                    <a:pt x="1672893" y="672325"/>
                  </a:lnTo>
                  <a:lnTo>
                    <a:pt x="1670362" y="672861"/>
                  </a:lnTo>
                  <a:lnTo>
                    <a:pt x="1669857" y="672928"/>
                  </a:lnTo>
                  <a:lnTo>
                    <a:pt x="1668175" y="673265"/>
                  </a:lnTo>
                  <a:lnTo>
                    <a:pt x="1667600" y="673358"/>
                  </a:lnTo>
                  <a:lnTo>
                    <a:pt x="1667813" y="674315"/>
                  </a:lnTo>
                  <a:lnTo>
                    <a:pt x="1666797" y="674447"/>
                  </a:lnTo>
                  <a:lnTo>
                    <a:pt x="1666259" y="671577"/>
                  </a:lnTo>
                  <a:lnTo>
                    <a:pt x="1665650" y="671618"/>
                  </a:lnTo>
                  <a:lnTo>
                    <a:pt x="1665287" y="671694"/>
                  </a:lnTo>
                  <a:lnTo>
                    <a:pt x="1664818" y="671762"/>
                  </a:lnTo>
                  <a:lnTo>
                    <a:pt x="1664550" y="671818"/>
                  </a:lnTo>
                  <a:lnTo>
                    <a:pt x="1664396" y="671836"/>
                  </a:lnTo>
                  <a:lnTo>
                    <a:pt x="1664220" y="672019"/>
                  </a:lnTo>
                  <a:lnTo>
                    <a:pt x="1664565" y="674125"/>
                  </a:lnTo>
                  <a:lnTo>
                    <a:pt x="1664638" y="674916"/>
                  </a:lnTo>
                  <a:lnTo>
                    <a:pt x="1664679" y="675495"/>
                  </a:lnTo>
                  <a:lnTo>
                    <a:pt x="1663095" y="675676"/>
                  </a:lnTo>
                  <a:lnTo>
                    <a:pt x="1661971" y="675771"/>
                  </a:lnTo>
                  <a:lnTo>
                    <a:pt x="1661762" y="675767"/>
                  </a:lnTo>
                  <a:lnTo>
                    <a:pt x="1661484" y="677106"/>
                  </a:lnTo>
                  <a:lnTo>
                    <a:pt x="1661965" y="680628"/>
                  </a:lnTo>
                  <a:lnTo>
                    <a:pt x="1661986" y="688919"/>
                  </a:lnTo>
                  <a:lnTo>
                    <a:pt x="1667366" y="697650"/>
                  </a:lnTo>
                  <a:lnTo>
                    <a:pt x="1670297" y="701541"/>
                  </a:lnTo>
                  <a:lnTo>
                    <a:pt x="1672765" y="706375"/>
                  </a:lnTo>
                  <a:lnTo>
                    <a:pt x="1670571" y="708112"/>
                  </a:lnTo>
                  <a:lnTo>
                    <a:pt x="1669531" y="709878"/>
                  </a:lnTo>
                  <a:lnTo>
                    <a:pt x="1669502" y="713068"/>
                  </a:lnTo>
                  <a:lnTo>
                    <a:pt x="1669479" y="713199"/>
                  </a:lnTo>
                  <a:lnTo>
                    <a:pt x="1667889" y="713446"/>
                  </a:lnTo>
                  <a:lnTo>
                    <a:pt x="1667930" y="713750"/>
                  </a:lnTo>
                  <a:lnTo>
                    <a:pt x="1668498" y="717331"/>
                  </a:lnTo>
                  <a:lnTo>
                    <a:pt x="1667805" y="717477"/>
                  </a:lnTo>
                  <a:lnTo>
                    <a:pt x="1666577" y="717751"/>
                  </a:lnTo>
                  <a:lnTo>
                    <a:pt x="1665774" y="717929"/>
                  </a:lnTo>
                  <a:lnTo>
                    <a:pt x="1664547" y="719665"/>
                  </a:lnTo>
                  <a:lnTo>
                    <a:pt x="1664230" y="720100"/>
                  </a:lnTo>
                  <a:lnTo>
                    <a:pt x="1661665" y="720459"/>
                  </a:lnTo>
                  <a:lnTo>
                    <a:pt x="1658574" y="720944"/>
                  </a:lnTo>
                  <a:lnTo>
                    <a:pt x="1651627" y="721993"/>
                  </a:lnTo>
                  <a:lnTo>
                    <a:pt x="1649097" y="722400"/>
                  </a:lnTo>
                  <a:lnTo>
                    <a:pt x="1648028" y="722554"/>
                  </a:lnTo>
                  <a:lnTo>
                    <a:pt x="1650316" y="737410"/>
                  </a:lnTo>
                  <a:lnTo>
                    <a:pt x="1650199" y="738728"/>
                  </a:lnTo>
                  <a:lnTo>
                    <a:pt x="1649620" y="740274"/>
                  </a:lnTo>
                  <a:lnTo>
                    <a:pt x="1649487" y="740543"/>
                  </a:lnTo>
                  <a:lnTo>
                    <a:pt x="1648497" y="742541"/>
                  </a:lnTo>
                  <a:lnTo>
                    <a:pt x="1646724" y="742561"/>
                  </a:lnTo>
                  <a:lnTo>
                    <a:pt x="1645410" y="744565"/>
                  </a:lnTo>
                  <a:lnTo>
                    <a:pt x="1647988" y="750873"/>
                  </a:lnTo>
                  <a:lnTo>
                    <a:pt x="1646621" y="752719"/>
                  </a:lnTo>
                  <a:lnTo>
                    <a:pt x="1645331" y="753649"/>
                  </a:lnTo>
                  <a:lnTo>
                    <a:pt x="1645473" y="754119"/>
                  </a:lnTo>
                  <a:lnTo>
                    <a:pt x="1645911" y="754606"/>
                  </a:lnTo>
                  <a:lnTo>
                    <a:pt x="1645968" y="754922"/>
                  </a:lnTo>
                  <a:lnTo>
                    <a:pt x="1645061" y="755069"/>
                  </a:lnTo>
                  <a:lnTo>
                    <a:pt x="1645169" y="755808"/>
                  </a:lnTo>
                  <a:lnTo>
                    <a:pt x="1644722" y="756131"/>
                  </a:lnTo>
                  <a:lnTo>
                    <a:pt x="1644747" y="756496"/>
                  </a:lnTo>
                  <a:lnTo>
                    <a:pt x="1640233" y="756893"/>
                  </a:lnTo>
                  <a:lnTo>
                    <a:pt x="1639834" y="754191"/>
                  </a:lnTo>
                  <a:lnTo>
                    <a:pt x="1638834" y="753974"/>
                  </a:lnTo>
                  <a:lnTo>
                    <a:pt x="1638254" y="750402"/>
                  </a:lnTo>
                  <a:lnTo>
                    <a:pt x="1635870" y="749753"/>
                  </a:lnTo>
                  <a:lnTo>
                    <a:pt x="1633532" y="747113"/>
                  </a:lnTo>
                  <a:lnTo>
                    <a:pt x="1633516" y="746411"/>
                  </a:lnTo>
                  <a:lnTo>
                    <a:pt x="1632955" y="745803"/>
                  </a:lnTo>
                  <a:lnTo>
                    <a:pt x="1632741" y="745780"/>
                  </a:lnTo>
                  <a:lnTo>
                    <a:pt x="1631350" y="747245"/>
                  </a:lnTo>
                  <a:lnTo>
                    <a:pt x="1630542" y="749046"/>
                  </a:lnTo>
                  <a:lnTo>
                    <a:pt x="1630372" y="749170"/>
                  </a:lnTo>
                  <a:lnTo>
                    <a:pt x="1630217" y="749186"/>
                  </a:lnTo>
                  <a:lnTo>
                    <a:pt x="1629465" y="748898"/>
                  </a:lnTo>
                  <a:lnTo>
                    <a:pt x="1629395" y="745826"/>
                  </a:lnTo>
                  <a:lnTo>
                    <a:pt x="1628911" y="742410"/>
                  </a:lnTo>
                  <a:lnTo>
                    <a:pt x="1627588" y="740640"/>
                  </a:lnTo>
                  <a:lnTo>
                    <a:pt x="1625679" y="737023"/>
                  </a:lnTo>
                  <a:lnTo>
                    <a:pt x="1621105" y="736679"/>
                  </a:lnTo>
                  <a:lnTo>
                    <a:pt x="1620841" y="736756"/>
                  </a:lnTo>
                  <a:lnTo>
                    <a:pt x="1620280" y="736975"/>
                  </a:lnTo>
                  <a:lnTo>
                    <a:pt x="1620173" y="738278"/>
                  </a:lnTo>
                  <a:lnTo>
                    <a:pt x="1620725" y="742081"/>
                  </a:lnTo>
                  <a:lnTo>
                    <a:pt x="1620990" y="742631"/>
                  </a:lnTo>
                  <a:lnTo>
                    <a:pt x="1619841" y="742712"/>
                  </a:lnTo>
                  <a:lnTo>
                    <a:pt x="1619369" y="742402"/>
                  </a:lnTo>
                  <a:lnTo>
                    <a:pt x="1619212" y="742346"/>
                  </a:lnTo>
                  <a:lnTo>
                    <a:pt x="1618948" y="742270"/>
                  </a:lnTo>
                  <a:lnTo>
                    <a:pt x="1618705" y="742274"/>
                  </a:lnTo>
                  <a:lnTo>
                    <a:pt x="1618609" y="743196"/>
                  </a:lnTo>
                  <a:lnTo>
                    <a:pt x="1617671" y="743701"/>
                  </a:lnTo>
                  <a:lnTo>
                    <a:pt x="1617645" y="744979"/>
                  </a:lnTo>
                  <a:lnTo>
                    <a:pt x="1616410" y="746580"/>
                  </a:lnTo>
                  <a:lnTo>
                    <a:pt x="1614680" y="747288"/>
                  </a:lnTo>
                  <a:lnTo>
                    <a:pt x="1614008" y="747882"/>
                  </a:lnTo>
                  <a:lnTo>
                    <a:pt x="1613914" y="748233"/>
                  </a:lnTo>
                  <a:lnTo>
                    <a:pt x="1613377" y="747985"/>
                  </a:lnTo>
                  <a:lnTo>
                    <a:pt x="1613346" y="747599"/>
                  </a:lnTo>
                  <a:lnTo>
                    <a:pt x="1612807" y="746804"/>
                  </a:lnTo>
                  <a:lnTo>
                    <a:pt x="1612693" y="745423"/>
                  </a:lnTo>
                  <a:lnTo>
                    <a:pt x="1611218" y="745062"/>
                  </a:lnTo>
                  <a:lnTo>
                    <a:pt x="1610939" y="743640"/>
                  </a:lnTo>
                  <a:lnTo>
                    <a:pt x="1609928" y="742539"/>
                  </a:lnTo>
                  <a:lnTo>
                    <a:pt x="1604432" y="740985"/>
                  </a:lnTo>
                  <a:lnTo>
                    <a:pt x="1602860" y="740250"/>
                  </a:lnTo>
                  <a:lnTo>
                    <a:pt x="1602272" y="738914"/>
                  </a:lnTo>
                  <a:lnTo>
                    <a:pt x="1602349" y="737055"/>
                  </a:lnTo>
                  <a:lnTo>
                    <a:pt x="1601552" y="735763"/>
                  </a:lnTo>
                  <a:lnTo>
                    <a:pt x="1599770" y="734582"/>
                  </a:lnTo>
                  <a:lnTo>
                    <a:pt x="1599560" y="733131"/>
                  </a:lnTo>
                  <a:lnTo>
                    <a:pt x="1597932" y="732882"/>
                  </a:lnTo>
                  <a:lnTo>
                    <a:pt x="1596496" y="731595"/>
                  </a:lnTo>
                  <a:lnTo>
                    <a:pt x="1592638" y="730259"/>
                  </a:lnTo>
                  <a:lnTo>
                    <a:pt x="1592106" y="728841"/>
                  </a:lnTo>
                  <a:lnTo>
                    <a:pt x="1588268" y="729071"/>
                  </a:lnTo>
                  <a:lnTo>
                    <a:pt x="1586903" y="727043"/>
                  </a:lnTo>
                  <a:lnTo>
                    <a:pt x="1585670" y="727175"/>
                  </a:lnTo>
                  <a:lnTo>
                    <a:pt x="1585307" y="727134"/>
                  </a:lnTo>
                  <a:lnTo>
                    <a:pt x="1585054" y="727285"/>
                  </a:lnTo>
                  <a:lnTo>
                    <a:pt x="1584908" y="727679"/>
                  </a:lnTo>
                  <a:lnTo>
                    <a:pt x="1584586" y="727796"/>
                  </a:lnTo>
                  <a:lnTo>
                    <a:pt x="1584269" y="728180"/>
                  </a:lnTo>
                  <a:lnTo>
                    <a:pt x="1583913" y="728332"/>
                  </a:lnTo>
                  <a:lnTo>
                    <a:pt x="1583640" y="728264"/>
                  </a:lnTo>
                  <a:lnTo>
                    <a:pt x="1583249" y="728299"/>
                  </a:lnTo>
                  <a:lnTo>
                    <a:pt x="1583256" y="728704"/>
                  </a:lnTo>
                  <a:lnTo>
                    <a:pt x="1583175" y="729018"/>
                  </a:lnTo>
                  <a:lnTo>
                    <a:pt x="1582613" y="729075"/>
                  </a:lnTo>
                  <a:lnTo>
                    <a:pt x="1581975" y="729341"/>
                  </a:lnTo>
                  <a:lnTo>
                    <a:pt x="1581831" y="729259"/>
                  </a:lnTo>
                  <a:lnTo>
                    <a:pt x="1581662" y="729422"/>
                  </a:lnTo>
                  <a:lnTo>
                    <a:pt x="1582025" y="730724"/>
                  </a:lnTo>
                  <a:lnTo>
                    <a:pt x="1583088" y="731089"/>
                  </a:lnTo>
                  <a:lnTo>
                    <a:pt x="1584721" y="732866"/>
                  </a:lnTo>
                  <a:lnTo>
                    <a:pt x="1584397" y="734342"/>
                  </a:lnTo>
                  <a:lnTo>
                    <a:pt x="1585507" y="736846"/>
                  </a:lnTo>
                  <a:lnTo>
                    <a:pt x="1584492" y="738489"/>
                  </a:lnTo>
                  <a:lnTo>
                    <a:pt x="1585233" y="740789"/>
                  </a:lnTo>
                  <a:lnTo>
                    <a:pt x="1583127" y="742323"/>
                  </a:lnTo>
                  <a:lnTo>
                    <a:pt x="1581792" y="744796"/>
                  </a:lnTo>
                  <a:lnTo>
                    <a:pt x="1582371" y="745324"/>
                  </a:lnTo>
                  <a:lnTo>
                    <a:pt x="1581988" y="746030"/>
                  </a:lnTo>
                  <a:lnTo>
                    <a:pt x="1581542" y="746131"/>
                  </a:lnTo>
                  <a:lnTo>
                    <a:pt x="1581387" y="746022"/>
                  </a:lnTo>
                  <a:lnTo>
                    <a:pt x="1581223" y="746189"/>
                  </a:lnTo>
                  <a:lnTo>
                    <a:pt x="1581168" y="748238"/>
                  </a:lnTo>
                  <a:lnTo>
                    <a:pt x="1580358" y="748514"/>
                  </a:lnTo>
                  <a:lnTo>
                    <a:pt x="1580513" y="748775"/>
                  </a:lnTo>
                  <a:lnTo>
                    <a:pt x="1580281" y="748988"/>
                  </a:lnTo>
                  <a:lnTo>
                    <a:pt x="1579701" y="749010"/>
                  </a:lnTo>
                  <a:lnTo>
                    <a:pt x="1579612" y="748848"/>
                  </a:lnTo>
                  <a:lnTo>
                    <a:pt x="1579608" y="748649"/>
                  </a:lnTo>
                  <a:lnTo>
                    <a:pt x="1579425" y="748288"/>
                  </a:lnTo>
                  <a:lnTo>
                    <a:pt x="1579164" y="748301"/>
                  </a:lnTo>
                  <a:lnTo>
                    <a:pt x="1579463" y="748859"/>
                  </a:lnTo>
                  <a:lnTo>
                    <a:pt x="1579467" y="749036"/>
                  </a:lnTo>
                  <a:lnTo>
                    <a:pt x="1579287" y="749085"/>
                  </a:lnTo>
                  <a:lnTo>
                    <a:pt x="1579089" y="749137"/>
                  </a:lnTo>
                  <a:lnTo>
                    <a:pt x="1577800" y="750550"/>
                  </a:lnTo>
                  <a:lnTo>
                    <a:pt x="1577390" y="750935"/>
                  </a:lnTo>
                  <a:lnTo>
                    <a:pt x="1577491" y="751101"/>
                  </a:lnTo>
                  <a:lnTo>
                    <a:pt x="1576935" y="751136"/>
                  </a:lnTo>
                  <a:lnTo>
                    <a:pt x="1576040" y="750564"/>
                  </a:lnTo>
                  <a:lnTo>
                    <a:pt x="1575701" y="750707"/>
                  </a:lnTo>
                  <a:lnTo>
                    <a:pt x="1575563" y="750566"/>
                  </a:lnTo>
                  <a:lnTo>
                    <a:pt x="1575318" y="750564"/>
                  </a:lnTo>
                  <a:lnTo>
                    <a:pt x="1575158" y="750453"/>
                  </a:lnTo>
                  <a:lnTo>
                    <a:pt x="1574929" y="750484"/>
                  </a:lnTo>
                  <a:lnTo>
                    <a:pt x="1574123" y="752110"/>
                  </a:lnTo>
                  <a:lnTo>
                    <a:pt x="1575847" y="753705"/>
                  </a:lnTo>
                  <a:lnTo>
                    <a:pt x="1575801" y="754796"/>
                  </a:lnTo>
                  <a:lnTo>
                    <a:pt x="1578589" y="756792"/>
                  </a:lnTo>
                  <a:lnTo>
                    <a:pt x="1581342" y="757813"/>
                  </a:lnTo>
                  <a:lnTo>
                    <a:pt x="1582968" y="757534"/>
                  </a:lnTo>
                  <a:lnTo>
                    <a:pt x="1584860" y="758150"/>
                  </a:lnTo>
                  <a:lnTo>
                    <a:pt x="1584680" y="757513"/>
                  </a:lnTo>
                  <a:lnTo>
                    <a:pt x="1584925" y="756514"/>
                  </a:lnTo>
                  <a:lnTo>
                    <a:pt x="1587532" y="755296"/>
                  </a:lnTo>
                  <a:lnTo>
                    <a:pt x="1588470" y="755121"/>
                  </a:lnTo>
                  <a:lnTo>
                    <a:pt x="1590218" y="755679"/>
                  </a:lnTo>
                  <a:lnTo>
                    <a:pt x="1590540" y="755274"/>
                  </a:lnTo>
                  <a:lnTo>
                    <a:pt x="1590875" y="755378"/>
                  </a:lnTo>
                  <a:lnTo>
                    <a:pt x="1591088" y="755435"/>
                  </a:lnTo>
                  <a:lnTo>
                    <a:pt x="1591363" y="755492"/>
                  </a:lnTo>
                  <a:lnTo>
                    <a:pt x="1591656" y="755364"/>
                  </a:lnTo>
                  <a:lnTo>
                    <a:pt x="1591975" y="755693"/>
                  </a:lnTo>
                  <a:lnTo>
                    <a:pt x="1592320" y="755591"/>
                  </a:lnTo>
                  <a:lnTo>
                    <a:pt x="1592775" y="755960"/>
                  </a:lnTo>
                  <a:lnTo>
                    <a:pt x="1593747" y="755925"/>
                  </a:lnTo>
                  <a:lnTo>
                    <a:pt x="1595097" y="757613"/>
                  </a:lnTo>
                  <a:lnTo>
                    <a:pt x="1596626" y="762687"/>
                  </a:lnTo>
                  <a:lnTo>
                    <a:pt x="1597217" y="764006"/>
                  </a:lnTo>
                  <a:lnTo>
                    <a:pt x="1596719" y="765657"/>
                  </a:lnTo>
                  <a:lnTo>
                    <a:pt x="1596734" y="766083"/>
                  </a:lnTo>
                  <a:lnTo>
                    <a:pt x="1596756" y="766234"/>
                  </a:lnTo>
                  <a:lnTo>
                    <a:pt x="1595717" y="766529"/>
                  </a:lnTo>
                  <a:lnTo>
                    <a:pt x="1595515" y="766392"/>
                  </a:lnTo>
                  <a:lnTo>
                    <a:pt x="1595138" y="766341"/>
                  </a:lnTo>
                  <a:lnTo>
                    <a:pt x="1594863" y="766477"/>
                  </a:lnTo>
                  <a:lnTo>
                    <a:pt x="1595251" y="768971"/>
                  </a:lnTo>
                  <a:lnTo>
                    <a:pt x="1596583" y="770457"/>
                  </a:lnTo>
                  <a:lnTo>
                    <a:pt x="1597221" y="773076"/>
                  </a:lnTo>
                  <a:lnTo>
                    <a:pt x="1597165" y="774581"/>
                  </a:lnTo>
                  <a:lnTo>
                    <a:pt x="1598505" y="776208"/>
                  </a:lnTo>
                  <a:lnTo>
                    <a:pt x="1601059" y="777809"/>
                  </a:lnTo>
                  <a:lnTo>
                    <a:pt x="1604780" y="779597"/>
                  </a:lnTo>
                  <a:lnTo>
                    <a:pt x="1607110" y="780244"/>
                  </a:lnTo>
                  <a:lnTo>
                    <a:pt x="1608572" y="783587"/>
                  </a:lnTo>
                  <a:lnTo>
                    <a:pt x="1606439" y="786799"/>
                  </a:lnTo>
                  <a:lnTo>
                    <a:pt x="1606230" y="788634"/>
                  </a:lnTo>
                  <a:lnTo>
                    <a:pt x="1606521" y="794016"/>
                  </a:lnTo>
                  <a:lnTo>
                    <a:pt x="1609084" y="794837"/>
                  </a:lnTo>
                  <a:lnTo>
                    <a:pt x="1612399" y="795731"/>
                  </a:lnTo>
                  <a:lnTo>
                    <a:pt x="1612581" y="798330"/>
                  </a:lnTo>
                  <a:lnTo>
                    <a:pt x="1611825" y="802055"/>
                  </a:lnTo>
                  <a:lnTo>
                    <a:pt x="1610941" y="803236"/>
                  </a:lnTo>
                  <a:lnTo>
                    <a:pt x="1609577" y="804304"/>
                  </a:lnTo>
                  <a:lnTo>
                    <a:pt x="1609405" y="804447"/>
                  </a:lnTo>
                  <a:lnTo>
                    <a:pt x="1607343" y="804307"/>
                  </a:lnTo>
                  <a:lnTo>
                    <a:pt x="1606997" y="804288"/>
                  </a:lnTo>
                  <a:lnTo>
                    <a:pt x="1606209" y="804248"/>
                  </a:lnTo>
                  <a:lnTo>
                    <a:pt x="1604054" y="807979"/>
                  </a:lnTo>
                  <a:lnTo>
                    <a:pt x="1604624" y="811807"/>
                  </a:lnTo>
                  <a:lnTo>
                    <a:pt x="1604675" y="814650"/>
                  </a:lnTo>
                  <a:lnTo>
                    <a:pt x="1603950" y="816347"/>
                  </a:lnTo>
                  <a:lnTo>
                    <a:pt x="1603351" y="818920"/>
                  </a:lnTo>
                  <a:lnTo>
                    <a:pt x="1601788" y="820270"/>
                  </a:lnTo>
                  <a:lnTo>
                    <a:pt x="1602571" y="825136"/>
                  </a:lnTo>
                  <a:lnTo>
                    <a:pt x="1602082" y="828642"/>
                  </a:lnTo>
                  <a:lnTo>
                    <a:pt x="1601093" y="828847"/>
                  </a:lnTo>
                  <a:lnTo>
                    <a:pt x="1600862" y="828701"/>
                  </a:lnTo>
                  <a:lnTo>
                    <a:pt x="1600608" y="828842"/>
                  </a:lnTo>
                  <a:lnTo>
                    <a:pt x="1600447" y="828794"/>
                  </a:lnTo>
                  <a:lnTo>
                    <a:pt x="1600186" y="828759"/>
                  </a:lnTo>
                  <a:lnTo>
                    <a:pt x="1599888" y="829965"/>
                  </a:lnTo>
                  <a:lnTo>
                    <a:pt x="1600467" y="830198"/>
                  </a:lnTo>
                  <a:lnTo>
                    <a:pt x="1600617" y="831479"/>
                  </a:lnTo>
                  <a:lnTo>
                    <a:pt x="1601528" y="831551"/>
                  </a:lnTo>
                  <a:lnTo>
                    <a:pt x="1602305" y="835396"/>
                  </a:lnTo>
                  <a:lnTo>
                    <a:pt x="1603307" y="837277"/>
                  </a:lnTo>
                  <a:lnTo>
                    <a:pt x="1602933" y="839017"/>
                  </a:lnTo>
                  <a:lnTo>
                    <a:pt x="1603418" y="840567"/>
                  </a:lnTo>
                  <a:lnTo>
                    <a:pt x="1604391" y="841089"/>
                  </a:lnTo>
                  <a:lnTo>
                    <a:pt x="1607131" y="841010"/>
                  </a:lnTo>
                  <a:lnTo>
                    <a:pt x="1607891" y="841650"/>
                  </a:lnTo>
                  <a:lnTo>
                    <a:pt x="1606900" y="842238"/>
                  </a:lnTo>
                  <a:lnTo>
                    <a:pt x="1606182" y="843148"/>
                  </a:lnTo>
                  <a:lnTo>
                    <a:pt x="1605194" y="842787"/>
                  </a:lnTo>
                  <a:lnTo>
                    <a:pt x="1604542" y="842172"/>
                  </a:lnTo>
                  <a:lnTo>
                    <a:pt x="1604304" y="842021"/>
                  </a:lnTo>
                  <a:lnTo>
                    <a:pt x="1604112" y="841881"/>
                  </a:lnTo>
                  <a:lnTo>
                    <a:pt x="1603354" y="843959"/>
                  </a:lnTo>
                  <a:lnTo>
                    <a:pt x="1603602" y="844729"/>
                  </a:lnTo>
                  <a:lnTo>
                    <a:pt x="1606813" y="844038"/>
                  </a:lnTo>
                  <a:lnTo>
                    <a:pt x="1607392" y="845441"/>
                  </a:lnTo>
                  <a:lnTo>
                    <a:pt x="1606582" y="846557"/>
                  </a:lnTo>
                  <a:lnTo>
                    <a:pt x="1604550" y="847807"/>
                  </a:lnTo>
                  <a:lnTo>
                    <a:pt x="1603624" y="850352"/>
                  </a:lnTo>
                  <a:lnTo>
                    <a:pt x="1604295" y="855624"/>
                  </a:lnTo>
                  <a:lnTo>
                    <a:pt x="1605491" y="856682"/>
                  </a:lnTo>
                  <a:lnTo>
                    <a:pt x="1605905" y="858082"/>
                  </a:lnTo>
                  <a:lnTo>
                    <a:pt x="1605473" y="859039"/>
                  </a:lnTo>
                  <a:lnTo>
                    <a:pt x="1609636" y="860613"/>
                  </a:lnTo>
                  <a:lnTo>
                    <a:pt x="1611452" y="863631"/>
                  </a:lnTo>
                  <a:lnTo>
                    <a:pt x="1611355" y="866192"/>
                  </a:lnTo>
                  <a:lnTo>
                    <a:pt x="1611711" y="867775"/>
                  </a:lnTo>
                  <a:lnTo>
                    <a:pt x="1614579" y="868376"/>
                  </a:lnTo>
                  <a:lnTo>
                    <a:pt x="1615444" y="867991"/>
                  </a:lnTo>
                  <a:lnTo>
                    <a:pt x="1615980" y="874000"/>
                  </a:lnTo>
                  <a:lnTo>
                    <a:pt x="1615802" y="883035"/>
                  </a:lnTo>
                  <a:lnTo>
                    <a:pt x="1614685" y="886300"/>
                  </a:lnTo>
                  <a:lnTo>
                    <a:pt x="1614151" y="886888"/>
                  </a:lnTo>
                  <a:lnTo>
                    <a:pt x="1614502" y="887927"/>
                  </a:lnTo>
                  <a:lnTo>
                    <a:pt x="1617582" y="889978"/>
                  </a:lnTo>
                  <a:lnTo>
                    <a:pt x="1620997" y="889708"/>
                  </a:lnTo>
                  <a:lnTo>
                    <a:pt x="1628090" y="889617"/>
                  </a:lnTo>
                  <a:lnTo>
                    <a:pt x="1628648" y="889364"/>
                  </a:lnTo>
                  <a:lnTo>
                    <a:pt x="1629125" y="889060"/>
                  </a:lnTo>
                  <a:lnTo>
                    <a:pt x="1629280" y="888952"/>
                  </a:lnTo>
                  <a:lnTo>
                    <a:pt x="1629632" y="888740"/>
                  </a:lnTo>
                  <a:lnTo>
                    <a:pt x="1630457" y="888293"/>
                  </a:lnTo>
                  <a:lnTo>
                    <a:pt x="1630743" y="888228"/>
                  </a:lnTo>
                  <a:lnTo>
                    <a:pt x="1633053" y="887492"/>
                  </a:lnTo>
                  <a:lnTo>
                    <a:pt x="1638424" y="885397"/>
                  </a:lnTo>
                  <a:lnTo>
                    <a:pt x="1640766" y="884961"/>
                  </a:lnTo>
                  <a:lnTo>
                    <a:pt x="1640971" y="884738"/>
                  </a:lnTo>
                  <a:lnTo>
                    <a:pt x="1641444" y="884222"/>
                  </a:lnTo>
                  <a:lnTo>
                    <a:pt x="1642278" y="882245"/>
                  </a:lnTo>
                  <a:lnTo>
                    <a:pt x="1645968" y="877697"/>
                  </a:lnTo>
                  <a:lnTo>
                    <a:pt x="1647023" y="877138"/>
                  </a:lnTo>
                  <a:lnTo>
                    <a:pt x="1648331" y="876608"/>
                  </a:lnTo>
                  <a:lnTo>
                    <a:pt x="1649125" y="876307"/>
                  </a:lnTo>
                  <a:lnTo>
                    <a:pt x="1652127" y="875105"/>
                  </a:lnTo>
                  <a:lnTo>
                    <a:pt x="1652534" y="874825"/>
                  </a:lnTo>
                  <a:lnTo>
                    <a:pt x="1652691" y="874717"/>
                  </a:lnTo>
                  <a:lnTo>
                    <a:pt x="1653018" y="874394"/>
                  </a:lnTo>
                  <a:lnTo>
                    <a:pt x="1653338" y="874248"/>
                  </a:lnTo>
                  <a:lnTo>
                    <a:pt x="1654390" y="873468"/>
                  </a:lnTo>
                  <a:lnTo>
                    <a:pt x="1654906" y="873164"/>
                  </a:lnTo>
                  <a:lnTo>
                    <a:pt x="1656581" y="871861"/>
                  </a:lnTo>
                  <a:lnTo>
                    <a:pt x="1662930" y="866634"/>
                  </a:lnTo>
                  <a:lnTo>
                    <a:pt x="1663909" y="866094"/>
                  </a:lnTo>
                  <a:lnTo>
                    <a:pt x="1664656" y="865843"/>
                  </a:lnTo>
                  <a:lnTo>
                    <a:pt x="1664805" y="865791"/>
                  </a:lnTo>
                  <a:lnTo>
                    <a:pt x="1665628" y="865467"/>
                  </a:lnTo>
                  <a:lnTo>
                    <a:pt x="1669334" y="865160"/>
                  </a:lnTo>
                  <a:lnTo>
                    <a:pt x="1670061" y="865803"/>
                  </a:lnTo>
                  <a:lnTo>
                    <a:pt x="1670102" y="867314"/>
                  </a:lnTo>
                  <a:lnTo>
                    <a:pt x="1669402" y="868089"/>
                  </a:lnTo>
                  <a:lnTo>
                    <a:pt x="1669283" y="869802"/>
                  </a:lnTo>
                  <a:lnTo>
                    <a:pt x="1670448" y="872479"/>
                  </a:lnTo>
                  <a:lnTo>
                    <a:pt x="1670156" y="873610"/>
                  </a:lnTo>
                  <a:lnTo>
                    <a:pt x="1670018" y="873749"/>
                  </a:lnTo>
                  <a:lnTo>
                    <a:pt x="1670043" y="874097"/>
                  </a:lnTo>
                  <a:lnTo>
                    <a:pt x="1670064" y="874467"/>
                  </a:lnTo>
                  <a:lnTo>
                    <a:pt x="1669348" y="874471"/>
                  </a:lnTo>
                  <a:lnTo>
                    <a:pt x="1668671" y="874791"/>
                  </a:lnTo>
                  <a:lnTo>
                    <a:pt x="1669787" y="878391"/>
                  </a:lnTo>
                  <a:lnTo>
                    <a:pt x="1670876" y="878452"/>
                  </a:lnTo>
                  <a:lnTo>
                    <a:pt x="1672491" y="879915"/>
                  </a:lnTo>
                  <a:lnTo>
                    <a:pt x="1673991" y="879925"/>
                  </a:lnTo>
                  <a:lnTo>
                    <a:pt x="1679149" y="888211"/>
                  </a:lnTo>
                  <a:lnTo>
                    <a:pt x="1679768" y="891589"/>
                  </a:lnTo>
                  <a:lnTo>
                    <a:pt x="1680603" y="893353"/>
                  </a:lnTo>
                  <a:lnTo>
                    <a:pt x="1682131" y="894741"/>
                  </a:lnTo>
                  <a:lnTo>
                    <a:pt x="1686147" y="896363"/>
                  </a:lnTo>
                  <a:lnTo>
                    <a:pt x="1686025" y="898162"/>
                  </a:lnTo>
                  <a:lnTo>
                    <a:pt x="1684612" y="898885"/>
                  </a:lnTo>
                  <a:lnTo>
                    <a:pt x="1684089" y="901291"/>
                  </a:lnTo>
                  <a:lnTo>
                    <a:pt x="1683720" y="902151"/>
                  </a:lnTo>
                  <a:lnTo>
                    <a:pt x="1683858" y="902546"/>
                  </a:lnTo>
                  <a:lnTo>
                    <a:pt x="1683621" y="902979"/>
                  </a:lnTo>
                  <a:lnTo>
                    <a:pt x="1683270" y="902791"/>
                  </a:lnTo>
                  <a:lnTo>
                    <a:pt x="1683054" y="903013"/>
                  </a:lnTo>
                  <a:lnTo>
                    <a:pt x="1682844" y="902909"/>
                  </a:lnTo>
                  <a:lnTo>
                    <a:pt x="1682435" y="903323"/>
                  </a:lnTo>
                  <a:lnTo>
                    <a:pt x="1682720" y="904837"/>
                  </a:lnTo>
                  <a:lnTo>
                    <a:pt x="1682300" y="906732"/>
                  </a:lnTo>
                  <a:lnTo>
                    <a:pt x="1682690" y="908283"/>
                  </a:lnTo>
                  <a:lnTo>
                    <a:pt x="1684826" y="909580"/>
                  </a:lnTo>
                  <a:lnTo>
                    <a:pt x="1685105" y="910428"/>
                  </a:lnTo>
                  <a:lnTo>
                    <a:pt x="1687083" y="912679"/>
                  </a:lnTo>
                  <a:lnTo>
                    <a:pt x="1685428" y="913897"/>
                  </a:lnTo>
                  <a:lnTo>
                    <a:pt x="1686835" y="914864"/>
                  </a:lnTo>
                  <a:lnTo>
                    <a:pt x="1687316" y="916267"/>
                  </a:lnTo>
                  <a:lnTo>
                    <a:pt x="1688904" y="918158"/>
                  </a:lnTo>
                  <a:lnTo>
                    <a:pt x="1691429" y="923911"/>
                  </a:lnTo>
                  <a:lnTo>
                    <a:pt x="1691031" y="926624"/>
                  </a:lnTo>
                  <a:lnTo>
                    <a:pt x="1691798" y="927205"/>
                  </a:lnTo>
                  <a:lnTo>
                    <a:pt x="1692339" y="929094"/>
                  </a:lnTo>
                  <a:lnTo>
                    <a:pt x="1692998" y="929272"/>
                  </a:lnTo>
                  <a:lnTo>
                    <a:pt x="1693376" y="931185"/>
                  </a:lnTo>
                  <a:lnTo>
                    <a:pt x="1692550" y="931886"/>
                  </a:lnTo>
                  <a:lnTo>
                    <a:pt x="1692376" y="934182"/>
                  </a:lnTo>
                  <a:lnTo>
                    <a:pt x="1693354" y="934696"/>
                  </a:lnTo>
                  <a:lnTo>
                    <a:pt x="1695120" y="937862"/>
                  </a:lnTo>
                  <a:lnTo>
                    <a:pt x="1694705" y="939068"/>
                  </a:lnTo>
                  <a:lnTo>
                    <a:pt x="1695902" y="941947"/>
                  </a:lnTo>
                  <a:lnTo>
                    <a:pt x="1695824" y="943542"/>
                  </a:lnTo>
                  <a:lnTo>
                    <a:pt x="1694084" y="944646"/>
                  </a:lnTo>
                  <a:lnTo>
                    <a:pt x="1694379" y="946008"/>
                  </a:lnTo>
                  <a:lnTo>
                    <a:pt x="1694265" y="946568"/>
                  </a:lnTo>
                  <a:lnTo>
                    <a:pt x="1694290" y="946828"/>
                  </a:lnTo>
                  <a:lnTo>
                    <a:pt x="1694167" y="947052"/>
                  </a:lnTo>
                  <a:lnTo>
                    <a:pt x="1691836" y="947233"/>
                  </a:lnTo>
                  <a:lnTo>
                    <a:pt x="1691424" y="947658"/>
                  </a:lnTo>
                  <a:lnTo>
                    <a:pt x="1690805" y="946925"/>
                  </a:lnTo>
                  <a:lnTo>
                    <a:pt x="1690174" y="946804"/>
                  </a:lnTo>
                  <a:lnTo>
                    <a:pt x="1689340" y="946355"/>
                  </a:lnTo>
                  <a:lnTo>
                    <a:pt x="1688907" y="946059"/>
                  </a:lnTo>
                  <a:lnTo>
                    <a:pt x="1688392" y="946556"/>
                  </a:lnTo>
                  <a:lnTo>
                    <a:pt x="1689217" y="948563"/>
                  </a:lnTo>
                  <a:lnTo>
                    <a:pt x="1689633" y="948166"/>
                  </a:lnTo>
                  <a:lnTo>
                    <a:pt x="1690039" y="948084"/>
                  </a:lnTo>
                  <a:lnTo>
                    <a:pt x="1690960" y="949174"/>
                  </a:lnTo>
                  <a:lnTo>
                    <a:pt x="1691031" y="949603"/>
                  </a:lnTo>
                  <a:lnTo>
                    <a:pt x="1690871" y="949915"/>
                  </a:lnTo>
                  <a:lnTo>
                    <a:pt x="1690714" y="950575"/>
                  </a:lnTo>
                  <a:lnTo>
                    <a:pt x="1690672" y="950814"/>
                  </a:lnTo>
                  <a:lnTo>
                    <a:pt x="1690641" y="950995"/>
                  </a:lnTo>
                  <a:lnTo>
                    <a:pt x="1690415" y="951200"/>
                  </a:lnTo>
                  <a:lnTo>
                    <a:pt x="1687235" y="950047"/>
                  </a:lnTo>
                  <a:lnTo>
                    <a:pt x="1684255" y="949253"/>
                  </a:lnTo>
                  <a:lnTo>
                    <a:pt x="1683218" y="949857"/>
                  </a:lnTo>
                  <a:lnTo>
                    <a:pt x="1681697" y="950398"/>
                  </a:lnTo>
                  <a:lnTo>
                    <a:pt x="1681310" y="950556"/>
                  </a:lnTo>
                  <a:lnTo>
                    <a:pt x="1681066" y="950663"/>
                  </a:lnTo>
                  <a:lnTo>
                    <a:pt x="1680919" y="950741"/>
                  </a:lnTo>
                  <a:lnTo>
                    <a:pt x="1681025" y="952097"/>
                  </a:lnTo>
                  <a:lnTo>
                    <a:pt x="1682541" y="953552"/>
                  </a:lnTo>
                  <a:lnTo>
                    <a:pt x="1681657" y="955937"/>
                  </a:lnTo>
                  <a:lnTo>
                    <a:pt x="1682894" y="956930"/>
                  </a:lnTo>
                  <a:lnTo>
                    <a:pt x="1684755" y="956717"/>
                  </a:lnTo>
                  <a:lnTo>
                    <a:pt x="1685484" y="957323"/>
                  </a:lnTo>
                  <a:lnTo>
                    <a:pt x="1686360" y="959723"/>
                  </a:lnTo>
                  <a:lnTo>
                    <a:pt x="1687933" y="961800"/>
                  </a:lnTo>
                  <a:lnTo>
                    <a:pt x="1688311" y="963197"/>
                  </a:lnTo>
                  <a:lnTo>
                    <a:pt x="1689783" y="962265"/>
                  </a:lnTo>
                  <a:lnTo>
                    <a:pt x="1689740" y="960757"/>
                  </a:lnTo>
                  <a:lnTo>
                    <a:pt x="1692652" y="960046"/>
                  </a:lnTo>
                  <a:lnTo>
                    <a:pt x="1694771" y="963828"/>
                  </a:lnTo>
                  <a:lnTo>
                    <a:pt x="1695212" y="964121"/>
                  </a:lnTo>
                  <a:lnTo>
                    <a:pt x="1695600" y="963907"/>
                  </a:lnTo>
                  <a:lnTo>
                    <a:pt x="1696470" y="962758"/>
                  </a:lnTo>
                  <a:lnTo>
                    <a:pt x="1696741" y="963035"/>
                  </a:lnTo>
                  <a:lnTo>
                    <a:pt x="1697083" y="963417"/>
                  </a:lnTo>
                  <a:lnTo>
                    <a:pt x="1698935" y="966027"/>
                  </a:lnTo>
                  <a:lnTo>
                    <a:pt x="1700514" y="966997"/>
                  </a:lnTo>
                  <a:lnTo>
                    <a:pt x="1706612" y="966634"/>
                  </a:lnTo>
                  <a:lnTo>
                    <a:pt x="1707208" y="968765"/>
                  </a:lnTo>
                  <a:lnTo>
                    <a:pt x="1705506" y="974851"/>
                  </a:lnTo>
                  <a:lnTo>
                    <a:pt x="1704116" y="975951"/>
                  </a:lnTo>
                  <a:lnTo>
                    <a:pt x="1704824" y="978038"/>
                  </a:lnTo>
                  <a:lnTo>
                    <a:pt x="1704325" y="978497"/>
                  </a:lnTo>
                  <a:lnTo>
                    <a:pt x="1704853" y="979581"/>
                  </a:lnTo>
                  <a:lnTo>
                    <a:pt x="1704709" y="979696"/>
                  </a:lnTo>
                  <a:lnTo>
                    <a:pt x="1704460" y="979784"/>
                  </a:lnTo>
                  <a:lnTo>
                    <a:pt x="1703952" y="979678"/>
                  </a:lnTo>
                  <a:lnTo>
                    <a:pt x="1703681" y="979750"/>
                  </a:lnTo>
                  <a:lnTo>
                    <a:pt x="1702958" y="980432"/>
                  </a:lnTo>
                  <a:lnTo>
                    <a:pt x="1704249" y="983431"/>
                  </a:lnTo>
                  <a:lnTo>
                    <a:pt x="1703012" y="984110"/>
                  </a:lnTo>
                  <a:lnTo>
                    <a:pt x="1703409" y="985201"/>
                  </a:lnTo>
                  <a:lnTo>
                    <a:pt x="1702295" y="986787"/>
                  </a:lnTo>
                  <a:lnTo>
                    <a:pt x="1702482" y="988171"/>
                  </a:lnTo>
                  <a:lnTo>
                    <a:pt x="1701749" y="990376"/>
                  </a:lnTo>
                  <a:lnTo>
                    <a:pt x="1701971" y="991321"/>
                  </a:lnTo>
                  <a:lnTo>
                    <a:pt x="1701690" y="991702"/>
                  </a:lnTo>
                  <a:lnTo>
                    <a:pt x="1701532" y="992239"/>
                  </a:lnTo>
                  <a:lnTo>
                    <a:pt x="1701258" y="992337"/>
                  </a:lnTo>
                  <a:lnTo>
                    <a:pt x="1701007" y="992405"/>
                  </a:lnTo>
                  <a:lnTo>
                    <a:pt x="1700845" y="992900"/>
                  </a:lnTo>
                  <a:lnTo>
                    <a:pt x="1700473" y="993094"/>
                  </a:lnTo>
                  <a:lnTo>
                    <a:pt x="1700362" y="993313"/>
                  </a:lnTo>
                  <a:lnTo>
                    <a:pt x="1700338" y="993530"/>
                  </a:lnTo>
                  <a:lnTo>
                    <a:pt x="1699991" y="993673"/>
                  </a:lnTo>
                  <a:lnTo>
                    <a:pt x="1699800" y="993665"/>
                  </a:lnTo>
                  <a:lnTo>
                    <a:pt x="1699860" y="994200"/>
                  </a:lnTo>
                  <a:lnTo>
                    <a:pt x="1699622" y="995713"/>
                  </a:lnTo>
                  <a:lnTo>
                    <a:pt x="1698728" y="997460"/>
                  </a:lnTo>
                  <a:lnTo>
                    <a:pt x="1699232" y="997802"/>
                  </a:lnTo>
                  <a:lnTo>
                    <a:pt x="1698981" y="998212"/>
                  </a:lnTo>
                  <a:lnTo>
                    <a:pt x="1698832" y="998320"/>
                  </a:lnTo>
                  <a:lnTo>
                    <a:pt x="1698557" y="998284"/>
                  </a:lnTo>
                  <a:lnTo>
                    <a:pt x="1698098" y="998447"/>
                  </a:lnTo>
                  <a:lnTo>
                    <a:pt x="1698090" y="998951"/>
                  </a:lnTo>
                  <a:lnTo>
                    <a:pt x="1697900" y="998907"/>
                  </a:lnTo>
                  <a:lnTo>
                    <a:pt x="1697856" y="998775"/>
                  </a:lnTo>
                  <a:lnTo>
                    <a:pt x="1697866" y="998568"/>
                  </a:lnTo>
                  <a:lnTo>
                    <a:pt x="1697515" y="998724"/>
                  </a:lnTo>
                  <a:lnTo>
                    <a:pt x="1697229" y="998307"/>
                  </a:lnTo>
                  <a:lnTo>
                    <a:pt x="1695876" y="998576"/>
                  </a:lnTo>
                  <a:lnTo>
                    <a:pt x="1694953" y="997431"/>
                  </a:lnTo>
                  <a:lnTo>
                    <a:pt x="1693100" y="996970"/>
                  </a:lnTo>
                  <a:lnTo>
                    <a:pt x="1691679" y="995496"/>
                  </a:lnTo>
                  <a:lnTo>
                    <a:pt x="1691067" y="995826"/>
                  </a:lnTo>
                  <a:lnTo>
                    <a:pt x="1690731" y="995822"/>
                  </a:lnTo>
                  <a:lnTo>
                    <a:pt x="1690350" y="995890"/>
                  </a:lnTo>
                  <a:lnTo>
                    <a:pt x="1690166" y="995907"/>
                  </a:lnTo>
                  <a:lnTo>
                    <a:pt x="1689623" y="996616"/>
                  </a:lnTo>
                  <a:lnTo>
                    <a:pt x="1689293" y="996821"/>
                  </a:lnTo>
                  <a:lnTo>
                    <a:pt x="1688571" y="996656"/>
                  </a:lnTo>
                  <a:lnTo>
                    <a:pt x="1688028" y="996747"/>
                  </a:lnTo>
                  <a:lnTo>
                    <a:pt x="1687767" y="996781"/>
                  </a:lnTo>
                  <a:lnTo>
                    <a:pt x="1687229" y="997451"/>
                  </a:lnTo>
                  <a:lnTo>
                    <a:pt x="1684989" y="998325"/>
                  </a:lnTo>
                  <a:lnTo>
                    <a:pt x="1682044" y="999167"/>
                  </a:lnTo>
                  <a:lnTo>
                    <a:pt x="1679266" y="999426"/>
                  </a:lnTo>
                  <a:lnTo>
                    <a:pt x="1678867" y="999510"/>
                  </a:lnTo>
                  <a:lnTo>
                    <a:pt x="1678277" y="999748"/>
                  </a:lnTo>
                  <a:lnTo>
                    <a:pt x="1678010" y="999834"/>
                  </a:lnTo>
                  <a:lnTo>
                    <a:pt x="1676737" y="1001210"/>
                  </a:lnTo>
                  <a:lnTo>
                    <a:pt x="1676235" y="1002469"/>
                  </a:lnTo>
                  <a:lnTo>
                    <a:pt x="1674616" y="1003461"/>
                  </a:lnTo>
                  <a:lnTo>
                    <a:pt x="1673189" y="1005851"/>
                  </a:lnTo>
                  <a:lnTo>
                    <a:pt x="1673488" y="1008351"/>
                  </a:lnTo>
                  <a:lnTo>
                    <a:pt x="1672280" y="1011514"/>
                  </a:lnTo>
                  <a:lnTo>
                    <a:pt x="1672323" y="1012179"/>
                  </a:lnTo>
                  <a:lnTo>
                    <a:pt x="1673532" y="1012518"/>
                  </a:lnTo>
                  <a:lnTo>
                    <a:pt x="1675007" y="1013392"/>
                  </a:lnTo>
                  <a:lnTo>
                    <a:pt x="1675383" y="1013513"/>
                  </a:lnTo>
                  <a:lnTo>
                    <a:pt x="1675823" y="1014178"/>
                  </a:lnTo>
                  <a:lnTo>
                    <a:pt x="1675610" y="1014506"/>
                  </a:lnTo>
                  <a:lnTo>
                    <a:pt x="1675395" y="1014348"/>
                  </a:lnTo>
                  <a:lnTo>
                    <a:pt x="1674657" y="1014558"/>
                  </a:lnTo>
                  <a:lnTo>
                    <a:pt x="1673172" y="1014630"/>
                  </a:lnTo>
                  <a:lnTo>
                    <a:pt x="1672878" y="1014713"/>
                  </a:lnTo>
                  <a:lnTo>
                    <a:pt x="1672977" y="1015026"/>
                  </a:lnTo>
                  <a:lnTo>
                    <a:pt x="1672687" y="1015220"/>
                  </a:lnTo>
                  <a:lnTo>
                    <a:pt x="1672136" y="1015722"/>
                  </a:lnTo>
                  <a:lnTo>
                    <a:pt x="1669849" y="1016506"/>
                  </a:lnTo>
                  <a:lnTo>
                    <a:pt x="1669603" y="1016526"/>
                  </a:lnTo>
                  <a:lnTo>
                    <a:pt x="1669264" y="1016583"/>
                  </a:lnTo>
                  <a:lnTo>
                    <a:pt x="1669047" y="1016624"/>
                  </a:lnTo>
                  <a:lnTo>
                    <a:pt x="1668892" y="1016649"/>
                  </a:lnTo>
                  <a:lnTo>
                    <a:pt x="1666225" y="1018410"/>
                  </a:lnTo>
                  <a:lnTo>
                    <a:pt x="1665574" y="1019037"/>
                  </a:lnTo>
                  <a:lnTo>
                    <a:pt x="1665107" y="1019438"/>
                  </a:lnTo>
                  <a:lnTo>
                    <a:pt x="1663360" y="1019541"/>
                  </a:lnTo>
                  <a:lnTo>
                    <a:pt x="1660233" y="1018624"/>
                  </a:lnTo>
                  <a:lnTo>
                    <a:pt x="1660099" y="1018677"/>
                  </a:lnTo>
                  <a:lnTo>
                    <a:pt x="1659484" y="1019439"/>
                  </a:lnTo>
                  <a:lnTo>
                    <a:pt x="1659701" y="1019875"/>
                  </a:lnTo>
                  <a:lnTo>
                    <a:pt x="1659567" y="1020079"/>
                  </a:lnTo>
                  <a:lnTo>
                    <a:pt x="1659309" y="1020254"/>
                  </a:lnTo>
                  <a:lnTo>
                    <a:pt x="1659103" y="1020381"/>
                  </a:lnTo>
                  <a:lnTo>
                    <a:pt x="1658947" y="1020487"/>
                  </a:lnTo>
                  <a:lnTo>
                    <a:pt x="1657740" y="1020482"/>
                  </a:lnTo>
                  <a:lnTo>
                    <a:pt x="1656835" y="1019115"/>
                  </a:lnTo>
                  <a:lnTo>
                    <a:pt x="1655974" y="1019217"/>
                  </a:lnTo>
                  <a:lnTo>
                    <a:pt x="1655205" y="1019192"/>
                  </a:lnTo>
                  <a:lnTo>
                    <a:pt x="1654167" y="1019291"/>
                  </a:lnTo>
                  <a:lnTo>
                    <a:pt x="1653393" y="1021971"/>
                  </a:lnTo>
                  <a:lnTo>
                    <a:pt x="1652312" y="1023135"/>
                  </a:lnTo>
                  <a:lnTo>
                    <a:pt x="1652207" y="1023574"/>
                  </a:lnTo>
                  <a:lnTo>
                    <a:pt x="1651819" y="1024158"/>
                  </a:lnTo>
                  <a:lnTo>
                    <a:pt x="1652173" y="1024387"/>
                  </a:lnTo>
                  <a:lnTo>
                    <a:pt x="1652112" y="1024796"/>
                  </a:lnTo>
                  <a:lnTo>
                    <a:pt x="1651539" y="1024704"/>
                  </a:lnTo>
                  <a:lnTo>
                    <a:pt x="1651701" y="1024390"/>
                  </a:lnTo>
                  <a:lnTo>
                    <a:pt x="1651404" y="1023821"/>
                  </a:lnTo>
                  <a:lnTo>
                    <a:pt x="1651136" y="1023715"/>
                  </a:lnTo>
                  <a:lnTo>
                    <a:pt x="1651132" y="1023440"/>
                  </a:lnTo>
                  <a:lnTo>
                    <a:pt x="1650584" y="1023476"/>
                  </a:lnTo>
                  <a:lnTo>
                    <a:pt x="1648188" y="1021276"/>
                  </a:lnTo>
                  <a:lnTo>
                    <a:pt x="1645713" y="1019493"/>
                  </a:lnTo>
                  <a:lnTo>
                    <a:pt x="1644528" y="1019226"/>
                  </a:lnTo>
                  <a:lnTo>
                    <a:pt x="1644222" y="1017948"/>
                  </a:lnTo>
                  <a:lnTo>
                    <a:pt x="1642126" y="1018259"/>
                  </a:lnTo>
                  <a:lnTo>
                    <a:pt x="1639128" y="1018234"/>
                  </a:lnTo>
                  <a:lnTo>
                    <a:pt x="1637318" y="1019018"/>
                  </a:lnTo>
                  <a:lnTo>
                    <a:pt x="1634477" y="1017578"/>
                  </a:lnTo>
                  <a:lnTo>
                    <a:pt x="1633366" y="1014418"/>
                  </a:lnTo>
                  <a:lnTo>
                    <a:pt x="1629579" y="1013512"/>
                  </a:lnTo>
                  <a:lnTo>
                    <a:pt x="1625315" y="1013020"/>
                  </a:lnTo>
                  <a:lnTo>
                    <a:pt x="1624053" y="1013011"/>
                  </a:lnTo>
                  <a:lnTo>
                    <a:pt x="1622731" y="1013322"/>
                  </a:lnTo>
                  <a:lnTo>
                    <a:pt x="1621018" y="1013453"/>
                  </a:lnTo>
                  <a:lnTo>
                    <a:pt x="1620443" y="1013522"/>
                  </a:lnTo>
                  <a:lnTo>
                    <a:pt x="1620145" y="1013589"/>
                  </a:lnTo>
                  <a:lnTo>
                    <a:pt x="1619564" y="1014850"/>
                  </a:lnTo>
                  <a:lnTo>
                    <a:pt x="1620315" y="1017769"/>
                  </a:lnTo>
                  <a:lnTo>
                    <a:pt x="1621062" y="1018883"/>
                  </a:lnTo>
                  <a:lnTo>
                    <a:pt x="1625212" y="1019352"/>
                  </a:lnTo>
                  <a:lnTo>
                    <a:pt x="1626467" y="1018984"/>
                  </a:lnTo>
                  <a:lnTo>
                    <a:pt x="1626690" y="1019948"/>
                  </a:lnTo>
                  <a:lnTo>
                    <a:pt x="1626531" y="1020800"/>
                  </a:lnTo>
                  <a:lnTo>
                    <a:pt x="1626368" y="1020916"/>
                  </a:lnTo>
                  <a:lnTo>
                    <a:pt x="1626086" y="1021011"/>
                  </a:lnTo>
                  <a:lnTo>
                    <a:pt x="1625766" y="1021136"/>
                  </a:lnTo>
                  <a:lnTo>
                    <a:pt x="1625586" y="1021218"/>
                  </a:lnTo>
                  <a:lnTo>
                    <a:pt x="1624971" y="1022949"/>
                  </a:lnTo>
                  <a:lnTo>
                    <a:pt x="1622846" y="1024304"/>
                  </a:lnTo>
                  <a:lnTo>
                    <a:pt x="1622549" y="1024820"/>
                  </a:lnTo>
                  <a:lnTo>
                    <a:pt x="1622508" y="1025993"/>
                  </a:lnTo>
                  <a:lnTo>
                    <a:pt x="1622517" y="1026846"/>
                  </a:lnTo>
                  <a:lnTo>
                    <a:pt x="1621042" y="1026983"/>
                  </a:lnTo>
                  <a:lnTo>
                    <a:pt x="1620515" y="1026838"/>
                  </a:lnTo>
                  <a:lnTo>
                    <a:pt x="1620247" y="1026907"/>
                  </a:lnTo>
                  <a:lnTo>
                    <a:pt x="1619479" y="1027439"/>
                  </a:lnTo>
                  <a:lnTo>
                    <a:pt x="1619242" y="1027689"/>
                  </a:lnTo>
                  <a:lnTo>
                    <a:pt x="1618894" y="1028046"/>
                  </a:lnTo>
                  <a:lnTo>
                    <a:pt x="1617936" y="1026774"/>
                  </a:lnTo>
                  <a:lnTo>
                    <a:pt x="1616100" y="1025992"/>
                  </a:lnTo>
                  <a:lnTo>
                    <a:pt x="1613746" y="1025705"/>
                  </a:lnTo>
                  <a:lnTo>
                    <a:pt x="1611556" y="1022959"/>
                  </a:lnTo>
                  <a:lnTo>
                    <a:pt x="1610922" y="1022765"/>
                  </a:lnTo>
                  <a:lnTo>
                    <a:pt x="1610467" y="1022769"/>
                  </a:lnTo>
                  <a:lnTo>
                    <a:pt x="1610161" y="1022662"/>
                  </a:lnTo>
                  <a:lnTo>
                    <a:pt x="1610558" y="1024404"/>
                  </a:lnTo>
                  <a:lnTo>
                    <a:pt x="1610347" y="1024847"/>
                  </a:lnTo>
                  <a:lnTo>
                    <a:pt x="1610242" y="1026041"/>
                  </a:lnTo>
                  <a:lnTo>
                    <a:pt x="1610285" y="1026345"/>
                  </a:lnTo>
                  <a:lnTo>
                    <a:pt x="1609908" y="1027060"/>
                  </a:lnTo>
                  <a:lnTo>
                    <a:pt x="1609660" y="1027200"/>
                  </a:lnTo>
                  <a:lnTo>
                    <a:pt x="1609738" y="1026898"/>
                  </a:lnTo>
                  <a:lnTo>
                    <a:pt x="1609330" y="1026184"/>
                  </a:lnTo>
                  <a:lnTo>
                    <a:pt x="1608172" y="1026612"/>
                  </a:lnTo>
                  <a:lnTo>
                    <a:pt x="1606031" y="1026321"/>
                  </a:lnTo>
                  <a:lnTo>
                    <a:pt x="1603227" y="1025182"/>
                  </a:lnTo>
                  <a:lnTo>
                    <a:pt x="1602633" y="1024221"/>
                  </a:lnTo>
                  <a:lnTo>
                    <a:pt x="1600876" y="1023480"/>
                  </a:lnTo>
                  <a:lnTo>
                    <a:pt x="1600471" y="1023728"/>
                  </a:lnTo>
                  <a:lnTo>
                    <a:pt x="1600263" y="1023780"/>
                  </a:lnTo>
                  <a:lnTo>
                    <a:pt x="1600194" y="1024456"/>
                  </a:lnTo>
                  <a:lnTo>
                    <a:pt x="1598844" y="1024838"/>
                  </a:lnTo>
                  <a:lnTo>
                    <a:pt x="1598715" y="1024967"/>
                  </a:lnTo>
                  <a:lnTo>
                    <a:pt x="1598639" y="1025217"/>
                  </a:lnTo>
                  <a:lnTo>
                    <a:pt x="1598460" y="1025497"/>
                  </a:lnTo>
                  <a:lnTo>
                    <a:pt x="1597022" y="1024995"/>
                  </a:lnTo>
                  <a:lnTo>
                    <a:pt x="1596352" y="1025831"/>
                  </a:lnTo>
                  <a:lnTo>
                    <a:pt x="1595056" y="1025338"/>
                  </a:lnTo>
                  <a:lnTo>
                    <a:pt x="1594465" y="1026568"/>
                  </a:lnTo>
                  <a:lnTo>
                    <a:pt x="1594087" y="1026563"/>
                  </a:lnTo>
                  <a:lnTo>
                    <a:pt x="1593723" y="1026467"/>
                  </a:lnTo>
                  <a:lnTo>
                    <a:pt x="1593380" y="1026413"/>
                  </a:lnTo>
                  <a:lnTo>
                    <a:pt x="1593241" y="1026411"/>
                  </a:lnTo>
                  <a:lnTo>
                    <a:pt x="1593312" y="1028065"/>
                  </a:lnTo>
                  <a:lnTo>
                    <a:pt x="1591690" y="1029130"/>
                  </a:lnTo>
                  <a:lnTo>
                    <a:pt x="1591950" y="1029526"/>
                  </a:lnTo>
                  <a:lnTo>
                    <a:pt x="1591721" y="1030155"/>
                  </a:lnTo>
                  <a:lnTo>
                    <a:pt x="1591803" y="1030567"/>
                  </a:lnTo>
                  <a:lnTo>
                    <a:pt x="1591920" y="1030983"/>
                  </a:lnTo>
                  <a:lnTo>
                    <a:pt x="1591575" y="1031108"/>
                  </a:lnTo>
                  <a:lnTo>
                    <a:pt x="1591176" y="1030710"/>
                  </a:lnTo>
                  <a:lnTo>
                    <a:pt x="1590867" y="1030865"/>
                  </a:lnTo>
                  <a:lnTo>
                    <a:pt x="1590811" y="1032334"/>
                  </a:lnTo>
                  <a:lnTo>
                    <a:pt x="1591988" y="1033638"/>
                  </a:lnTo>
                  <a:lnTo>
                    <a:pt x="1591787" y="1034909"/>
                  </a:lnTo>
                  <a:lnTo>
                    <a:pt x="1590334" y="1034711"/>
                  </a:lnTo>
                  <a:lnTo>
                    <a:pt x="1591002" y="1036643"/>
                  </a:lnTo>
                  <a:lnTo>
                    <a:pt x="1590015" y="1037874"/>
                  </a:lnTo>
                  <a:lnTo>
                    <a:pt x="1588732" y="1038609"/>
                  </a:lnTo>
                  <a:lnTo>
                    <a:pt x="1588610" y="1039211"/>
                  </a:lnTo>
                  <a:lnTo>
                    <a:pt x="1588587" y="1039530"/>
                  </a:lnTo>
                  <a:lnTo>
                    <a:pt x="1588607" y="1039688"/>
                  </a:lnTo>
                  <a:lnTo>
                    <a:pt x="1588604" y="1039937"/>
                  </a:lnTo>
                  <a:lnTo>
                    <a:pt x="1588759" y="1040207"/>
                  </a:lnTo>
                  <a:lnTo>
                    <a:pt x="1588677" y="1040387"/>
                  </a:lnTo>
                  <a:lnTo>
                    <a:pt x="1588254" y="1040127"/>
                  </a:lnTo>
                  <a:lnTo>
                    <a:pt x="1588238" y="1039660"/>
                  </a:lnTo>
                  <a:lnTo>
                    <a:pt x="1587928" y="1039412"/>
                  </a:lnTo>
                  <a:lnTo>
                    <a:pt x="1587685" y="1039555"/>
                  </a:lnTo>
                  <a:lnTo>
                    <a:pt x="1587283" y="1040823"/>
                  </a:lnTo>
                  <a:lnTo>
                    <a:pt x="1587029" y="1040851"/>
                  </a:lnTo>
                  <a:lnTo>
                    <a:pt x="1586835" y="1040113"/>
                  </a:lnTo>
                  <a:lnTo>
                    <a:pt x="1586304" y="1039882"/>
                  </a:lnTo>
                  <a:lnTo>
                    <a:pt x="1585700" y="1040652"/>
                  </a:lnTo>
                  <a:lnTo>
                    <a:pt x="1585329" y="1042471"/>
                  </a:lnTo>
                  <a:lnTo>
                    <a:pt x="1585198" y="1042540"/>
                  </a:lnTo>
                  <a:lnTo>
                    <a:pt x="1584904" y="1042807"/>
                  </a:lnTo>
                  <a:lnTo>
                    <a:pt x="1584704" y="1042896"/>
                  </a:lnTo>
                  <a:lnTo>
                    <a:pt x="1584620" y="1042122"/>
                  </a:lnTo>
                  <a:lnTo>
                    <a:pt x="1584503" y="1041608"/>
                  </a:lnTo>
                  <a:lnTo>
                    <a:pt x="1584338" y="1041572"/>
                  </a:lnTo>
                  <a:lnTo>
                    <a:pt x="1583727" y="1042189"/>
                  </a:lnTo>
                  <a:lnTo>
                    <a:pt x="1583060" y="1043300"/>
                  </a:lnTo>
                  <a:lnTo>
                    <a:pt x="1582711" y="1043313"/>
                  </a:lnTo>
                  <a:lnTo>
                    <a:pt x="1582331" y="1043431"/>
                  </a:lnTo>
                  <a:lnTo>
                    <a:pt x="1582185" y="1043499"/>
                  </a:lnTo>
                  <a:lnTo>
                    <a:pt x="1581713" y="1043981"/>
                  </a:lnTo>
                  <a:lnTo>
                    <a:pt x="1581315" y="1043910"/>
                  </a:lnTo>
                  <a:lnTo>
                    <a:pt x="1580955" y="1044048"/>
                  </a:lnTo>
                  <a:lnTo>
                    <a:pt x="1580651" y="1044320"/>
                  </a:lnTo>
                  <a:lnTo>
                    <a:pt x="1579103" y="1046994"/>
                  </a:lnTo>
                  <a:lnTo>
                    <a:pt x="1578598" y="1047564"/>
                  </a:lnTo>
                  <a:lnTo>
                    <a:pt x="1578481" y="1047733"/>
                  </a:lnTo>
                  <a:lnTo>
                    <a:pt x="1578344" y="1047763"/>
                  </a:lnTo>
                  <a:lnTo>
                    <a:pt x="1577957" y="1048046"/>
                  </a:lnTo>
                  <a:lnTo>
                    <a:pt x="1575543" y="1048267"/>
                  </a:lnTo>
                  <a:lnTo>
                    <a:pt x="1573132" y="1044898"/>
                  </a:lnTo>
                  <a:lnTo>
                    <a:pt x="1571711" y="1043379"/>
                  </a:lnTo>
                  <a:lnTo>
                    <a:pt x="1571460" y="1042639"/>
                  </a:lnTo>
                  <a:lnTo>
                    <a:pt x="1572012" y="1042016"/>
                  </a:lnTo>
                  <a:lnTo>
                    <a:pt x="1571857" y="1041445"/>
                  </a:lnTo>
                  <a:lnTo>
                    <a:pt x="1571446" y="1041651"/>
                  </a:lnTo>
                  <a:lnTo>
                    <a:pt x="1571202" y="1041669"/>
                  </a:lnTo>
                  <a:lnTo>
                    <a:pt x="1570730" y="1042022"/>
                  </a:lnTo>
                  <a:lnTo>
                    <a:pt x="1570752" y="1042608"/>
                  </a:lnTo>
                  <a:lnTo>
                    <a:pt x="1570132" y="1043012"/>
                  </a:lnTo>
                  <a:lnTo>
                    <a:pt x="1569834" y="1043647"/>
                  </a:lnTo>
                  <a:lnTo>
                    <a:pt x="1569405" y="1043956"/>
                  </a:lnTo>
                  <a:lnTo>
                    <a:pt x="1568260" y="1043640"/>
                  </a:lnTo>
                  <a:lnTo>
                    <a:pt x="1566652" y="1044288"/>
                  </a:lnTo>
                  <a:lnTo>
                    <a:pt x="1565842" y="1043561"/>
                  </a:lnTo>
                  <a:lnTo>
                    <a:pt x="1565273" y="1044370"/>
                  </a:lnTo>
                  <a:lnTo>
                    <a:pt x="1564543" y="1043456"/>
                  </a:lnTo>
                  <a:lnTo>
                    <a:pt x="1563489" y="1043176"/>
                  </a:lnTo>
                  <a:lnTo>
                    <a:pt x="1562782" y="1043999"/>
                  </a:lnTo>
                  <a:lnTo>
                    <a:pt x="1562928" y="1044214"/>
                  </a:lnTo>
                  <a:lnTo>
                    <a:pt x="1562611" y="1044498"/>
                  </a:lnTo>
                  <a:lnTo>
                    <a:pt x="1562378" y="1044630"/>
                  </a:lnTo>
                  <a:lnTo>
                    <a:pt x="1561666" y="1044904"/>
                  </a:lnTo>
                  <a:lnTo>
                    <a:pt x="1560577" y="1045010"/>
                  </a:lnTo>
                  <a:lnTo>
                    <a:pt x="1559849" y="1044136"/>
                  </a:lnTo>
                  <a:lnTo>
                    <a:pt x="1559361" y="1044165"/>
                  </a:lnTo>
                  <a:lnTo>
                    <a:pt x="1559400" y="1044902"/>
                  </a:lnTo>
                  <a:lnTo>
                    <a:pt x="1559150" y="1044975"/>
                  </a:lnTo>
                  <a:lnTo>
                    <a:pt x="1558426" y="1044939"/>
                  </a:lnTo>
                  <a:lnTo>
                    <a:pt x="1557949" y="1044987"/>
                  </a:lnTo>
                  <a:lnTo>
                    <a:pt x="1557811" y="1045005"/>
                  </a:lnTo>
                  <a:lnTo>
                    <a:pt x="1557567" y="1045057"/>
                  </a:lnTo>
                  <a:lnTo>
                    <a:pt x="1557449" y="1045213"/>
                  </a:lnTo>
                  <a:lnTo>
                    <a:pt x="1557536" y="1046137"/>
                  </a:lnTo>
                  <a:lnTo>
                    <a:pt x="1557512" y="1046532"/>
                  </a:lnTo>
                  <a:lnTo>
                    <a:pt x="1557519" y="1046775"/>
                  </a:lnTo>
                  <a:lnTo>
                    <a:pt x="1557522" y="1046920"/>
                  </a:lnTo>
                  <a:lnTo>
                    <a:pt x="1556189" y="1046371"/>
                  </a:lnTo>
                  <a:lnTo>
                    <a:pt x="1555729" y="1046337"/>
                  </a:lnTo>
                  <a:lnTo>
                    <a:pt x="1555664" y="1046679"/>
                  </a:lnTo>
                  <a:lnTo>
                    <a:pt x="1555419" y="1046491"/>
                  </a:lnTo>
                  <a:lnTo>
                    <a:pt x="1555387" y="1046337"/>
                  </a:lnTo>
                  <a:lnTo>
                    <a:pt x="1555173" y="1046335"/>
                  </a:lnTo>
                  <a:lnTo>
                    <a:pt x="1554663" y="1047231"/>
                  </a:lnTo>
                  <a:lnTo>
                    <a:pt x="1554389" y="1047353"/>
                  </a:lnTo>
                  <a:lnTo>
                    <a:pt x="1554212" y="1047483"/>
                  </a:lnTo>
                  <a:lnTo>
                    <a:pt x="1553985" y="1047643"/>
                  </a:lnTo>
                  <a:lnTo>
                    <a:pt x="1553727" y="1047770"/>
                  </a:lnTo>
                  <a:lnTo>
                    <a:pt x="1553256" y="1047888"/>
                  </a:lnTo>
                  <a:lnTo>
                    <a:pt x="1552944" y="1047977"/>
                  </a:lnTo>
                  <a:lnTo>
                    <a:pt x="1552715" y="1048040"/>
                  </a:lnTo>
                  <a:lnTo>
                    <a:pt x="1552274" y="1048451"/>
                  </a:lnTo>
                  <a:lnTo>
                    <a:pt x="1552424" y="1050376"/>
                  </a:lnTo>
                  <a:lnTo>
                    <a:pt x="1551928" y="1051634"/>
                  </a:lnTo>
                  <a:lnTo>
                    <a:pt x="1550955" y="1052638"/>
                  </a:lnTo>
                  <a:lnTo>
                    <a:pt x="1550297" y="1052859"/>
                  </a:lnTo>
                  <a:lnTo>
                    <a:pt x="1549848" y="1053210"/>
                  </a:lnTo>
                  <a:lnTo>
                    <a:pt x="1549673" y="1053327"/>
                  </a:lnTo>
                  <a:lnTo>
                    <a:pt x="1547704" y="1053985"/>
                  </a:lnTo>
                  <a:lnTo>
                    <a:pt x="1547224" y="1054013"/>
                  </a:lnTo>
                  <a:lnTo>
                    <a:pt x="1546605" y="1054144"/>
                  </a:lnTo>
                  <a:lnTo>
                    <a:pt x="1546558" y="1054282"/>
                  </a:lnTo>
                  <a:lnTo>
                    <a:pt x="1546484" y="1054833"/>
                  </a:lnTo>
                  <a:lnTo>
                    <a:pt x="1544638" y="1055868"/>
                  </a:lnTo>
                  <a:lnTo>
                    <a:pt x="1544542" y="1057375"/>
                  </a:lnTo>
                  <a:lnTo>
                    <a:pt x="1542457" y="1058973"/>
                  </a:lnTo>
                  <a:lnTo>
                    <a:pt x="1542539" y="1059345"/>
                  </a:lnTo>
                  <a:lnTo>
                    <a:pt x="1542304" y="1059613"/>
                  </a:lnTo>
                  <a:lnTo>
                    <a:pt x="1542221" y="1060139"/>
                  </a:lnTo>
                  <a:lnTo>
                    <a:pt x="1541691" y="1060326"/>
                  </a:lnTo>
                  <a:lnTo>
                    <a:pt x="1541668" y="1059987"/>
                  </a:lnTo>
                  <a:lnTo>
                    <a:pt x="1541265" y="1060210"/>
                  </a:lnTo>
                  <a:lnTo>
                    <a:pt x="1541157" y="1060706"/>
                  </a:lnTo>
                  <a:lnTo>
                    <a:pt x="1540611" y="1061298"/>
                  </a:lnTo>
                  <a:lnTo>
                    <a:pt x="1540490" y="1061728"/>
                  </a:lnTo>
                  <a:lnTo>
                    <a:pt x="1540484" y="1061892"/>
                  </a:lnTo>
                  <a:lnTo>
                    <a:pt x="1539573" y="1062031"/>
                  </a:lnTo>
                  <a:lnTo>
                    <a:pt x="1539309" y="1061687"/>
                  </a:lnTo>
                  <a:lnTo>
                    <a:pt x="1538976" y="1061789"/>
                  </a:lnTo>
                  <a:lnTo>
                    <a:pt x="1538557" y="1061967"/>
                  </a:lnTo>
                  <a:lnTo>
                    <a:pt x="1538203" y="1062179"/>
                  </a:lnTo>
                  <a:lnTo>
                    <a:pt x="1537554" y="1063285"/>
                  </a:lnTo>
                  <a:lnTo>
                    <a:pt x="1537363" y="1063868"/>
                  </a:lnTo>
                  <a:lnTo>
                    <a:pt x="1537296" y="1064026"/>
                  </a:lnTo>
                  <a:lnTo>
                    <a:pt x="1537206" y="1064207"/>
                  </a:lnTo>
                  <a:lnTo>
                    <a:pt x="1537059" y="1064352"/>
                  </a:lnTo>
                  <a:lnTo>
                    <a:pt x="1535768" y="1063689"/>
                  </a:lnTo>
                  <a:lnTo>
                    <a:pt x="1535418" y="1063914"/>
                  </a:lnTo>
                  <a:lnTo>
                    <a:pt x="1535188" y="1064011"/>
                  </a:lnTo>
                  <a:lnTo>
                    <a:pt x="1534721" y="1064243"/>
                  </a:lnTo>
                  <a:lnTo>
                    <a:pt x="1534642" y="1064896"/>
                  </a:lnTo>
                  <a:lnTo>
                    <a:pt x="1534548" y="1065196"/>
                  </a:lnTo>
                  <a:lnTo>
                    <a:pt x="1533294" y="1064378"/>
                  </a:lnTo>
                  <a:lnTo>
                    <a:pt x="1533443" y="1063703"/>
                  </a:lnTo>
                  <a:lnTo>
                    <a:pt x="1530801" y="1063453"/>
                  </a:lnTo>
                  <a:lnTo>
                    <a:pt x="1530130" y="1062492"/>
                  </a:lnTo>
                  <a:lnTo>
                    <a:pt x="1529744" y="1062267"/>
                  </a:lnTo>
                  <a:lnTo>
                    <a:pt x="1529207" y="1062162"/>
                  </a:lnTo>
                  <a:lnTo>
                    <a:pt x="1528839" y="1062016"/>
                  </a:lnTo>
                  <a:lnTo>
                    <a:pt x="1528617" y="1061932"/>
                  </a:lnTo>
                  <a:lnTo>
                    <a:pt x="1528426" y="1061972"/>
                  </a:lnTo>
                  <a:lnTo>
                    <a:pt x="1528237" y="1062385"/>
                  </a:lnTo>
                  <a:lnTo>
                    <a:pt x="1526627" y="1062955"/>
                  </a:lnTo>
                  <a:lnTo>
                    <a:pt x="1525401" y="1062692"/>
                  </a:lnTo>
                  <a:lnTo>
                    <a:pt x="1525455" y="1062861"/>
                  </a:lnTo>
                  <a:lnTo>
                    <a:pt x="1525157" y="1063136"/>
                  </a:lnTo>
                  <a:lnTo>
                    <a:pt x="1525787" y="1064114"/>
                  </a:lnTo>
                  <a:lnTo>
                    <a:pt x="1525650" y="1064605"/>
                  </a:lnTo>
                  <a:lnTo>
                    <a:pt x="1525480" y="1064661"/>
                  </a:lnTo>
                  <a:lnTo>
                    <a:pt x="1525678" y="1064992"/>
                  </a:lnTo>
                  <a:lnTo>
                    <a:pt x="1525587" y="1065142"/>
                  </a:lnTo>
                  <a:lnTo>
                    <a:pt x="1525253" y="1065139"/>
                  </a:lnTo>
                  <a:lnTo>
                    <a:pt x="1524173" y="1064357"/>
                  </a:lnTo>
                  <a:lnTo>
                    <a:pt x="1521839" y="1064369"/>
                  </a:lnTo>
                  <a:lnTo>
                    <a:pt x="1521700" y="1064422"/>
                  </a:lnTo>
                  <a:lnTo>
                    <a:pt x="1521380" y="1065290"/>
                  </a:lnTo>
                  <a:lnTo>
                    <a:pt x="1521633" y="1065832"/>
                  </a:lnTo>
                  <a:lnTo>
                    <a:pt x="1521358" y="1066154"/>
                  </a:lnTo>
                  <a:lnTo>
                    <a:pt x="1521548" y="1066169"/>
                  </a:lnTo>
                  <a:lnTo>
                    <a:pt x="1521188" y="1066424"/>
                  </a:lnTo>
                  <a:lnTo>
                    <a:pt x="1519229" y="1067260"/>
                  </a:lnTo>
                  <a:lnTo>
                    <a:pt x="1516312" y="1066833"/>
                  </a:lnTo>
                  <a:lnTo>
                    <a:pt x="1515853" y="1067066"/>
                  </a:lnTo>
                  <a:lnTo>
                    <a:pt x="1515569" y="1067599"/>
                  </a:lnTo>
                  <a:lnTo>
                    <a:pt x="1515207" y="1068111"/>
                  </a:lnTo>
                  <a:lnTo>
                    <a:pt x="1514826" y="1068543"/>
                  </a:lnTo>
                  <a:lnTo>
                    <a:pt x="1513871" y="1068789"/>
                  </a:lnTo>
                  <a:lnTo>
                    <a:pt x="1513195" y="1069019"/>
                  </a:lnTo>
                  <a:lnTo>
                    <a:pt x="1512711" y="1069905"/>
                  </a:lnTo>
                  <a:lnTo>
                    <a:pt x="1510260" y="1071442"/>
                  </a:lnTo>
                  <a:lnTo>
                    <a:pt x="1509368" y="1072233"/>
                  </a:lnTo>
                  <a:lnTo>
                    <a:pt x="1509222" y="1072343"/>
                  </a:lnTo>
                  <a:lnTo>
                    <a:pt x="1508583" y="1072771"/>
                  </a:lnTo>
                  <a:lnTo>
                    <a:pt x="1507635" y="1072464"/>
                  </a:lnTo>
                  <a:lnTo>
                    <a:pt x="1507087" y="1072131"/>
                  </a:lnTo>
                  <a:lnTo>
                    <a:pt x="1505976" y="1071676"/>
                  </a:lnTo>
                  <a:lnTo>
                    <a:pt x="1504911" y="1072996"/>
                  </a:lnTo>
                  <a:lnTo>
                    <a:pt x="1504410" y="1073370"/>
                  </a:lnTo>
                  <a:lnTo>
                    <a:pt x="1503830" y="1073743"/>
                  </a:lnTo>
                  <a:lnTo>
                    <a:pt x="1503389" y="1073918"/>
                  </a:lnTo>
                  <a:lnTo>
                    <a:pt x="1502873" y="1074015"/>
                  </a:lnTo>
                  <a:lnTo>
                    <a:pt x="1501512" y="1074821"/>
                  </a:lnTo>
                  <a:lnTo>
                    <a:pt x="1500892" y="1075255"/>
                  </a:lnTo>
                  <a:lnTo>
                    <a:pt x="1500573" y="1075497"/>
                  </a:lnTo>
                  <a:lnTo>
                    <a:pt x="1500190" y="1075788"/>
                  </a:lnTo>
                  <a:lnTo>
                    <a:pt x="1499283" y="1076164"/>
                  </a:lnTo>
                  <a:lnTo>
                    <a:pt x="1498352" y="1077074"/>
                  </a:lnTo>
                  <a:lnTo>
                    <a:pt x="1500088" y="1079800"/>
                  </a:lnTo>
                  <a:lnTo>
                    <a:pt x="1497246" y="1081784"/>
                  </a:lnTo>
                  <a:lnTo>
                    <a:pt x="1497697" y="1084764"/>
                  </a:lnTo>
                  <a:lnTo>
                    <a:pt x="1497431" y="1085089"/>
                  </a:lnTo>
                  <a:lnTo>
                    <a:pt x="1497025" y="1085208"/>
                  </a:lnTo>
                  <a:lnTo>
                    <a:pt x="1496784" y="1085423"/>
                  </a:lnTo>
                  <a:lnTo>
                    <a:pt x="1496695" y="1085583"/>
                  </a:lnTo>
                  <a:lnTo>
                    <a:pt x="1496529" y="1085647"/>
                  </a:lnTo>
                  <a:lnTo>
                    <a:pt x="1495878" y="1085512"/>
                  </a:lnTo>
                  <a:lnTo>
                    <a:pt x="1494895" y="1086520"/>
                  </a:lnTo>
                  <a:lnTo>
                    <a:pt x="1495334" y="1086861"/>
                  </a:lnTo>
                  <a:lnTo>
                    <a:pt x="1495433" y="1087414"/>
                  </a:lnTo>
                  <a:lnTo>
                    <a:pt x="1494024" y="1087493"/>
                  </a:lnTo>
                  <a:lnTo>
                    <a:pt x="1493476" y="1087313"/>
                  </a:lnTo>
                  <a:lnTo>
                    <a:pt x="1492852" y="1086927"/>
                  </a:lnTo>
                  <a:lnTo>
                    <a:pt x="1492352" y="1086635"/>
                  </a:lnTo>
                  <a:lnTo>
                    <a:pt x="1490604" y="1088073"/>
                  </a:lnTo>
                  <a:lnTo>
                    <a:pt x="1489887" y="1089162"/>
                  </a:lnTo>
                  <a:lnTo>
                    <a:pt x="1488257" y="1090336"/>
                  </a:lnTo>
                  <a:lnTo>
                    <a:pt x="1487379" y="1091617"/>
                  </a:lnTo>
                  <a:lnTo>
                    <a:pt x="1485662" y="1092951"/>
                  </a:lnTo>
                  <a:lnTo>
                    <a:pt x="1485681" y="1094085"/>
                  </a:lnTo>
                  <a:lnTo>
                    <a:pt x="1487325" y="1095561"/>
                  </a:lnTo>
                  <a:lnTo>
                    <a:pt x="1487477" y="1095708"/>
                  </a:lnTo>
                  <a:lnTo>
                    <a:pt x="1487646" y="1095815"/>
                  </a:lnTo>
                  <a:lnTo>
                    <a:pt x="1487435" y="1095936"/>
                  </a:lnTo>
                  <a:lnTo>
                    <a:pt x="1487255" y="1095985"/>
                  </a:lnTo>
                  <a:lnTo>
                    <a:pt x="1487119" y="1096008"/>
                  </a:lnTo>
                  <a:lnTo>
                    <a:pt x="1487026" y="1096136"/>
                  </a:lnTo>
                  <a:lnTo>
                    <a:pt x="1486875" y="1096463"/>
                  </a:lnTo>
                  <a:lnTo>
                    <a:pt x="1486000" y="1096220"/>
                  </a:lnTo>
                  <a:lnTo>
                    <a:pt x="1485207" y="1096195"/>
                  </a:lnTo>
                  <a:lnTo>
                    <a:pt x="1484727" y="1096135"/>
                  </a:lnTo>
                  <a:lnTo>
                    <a:pt x="1484524" y="1096152"/>
                  </a:lnTo>
                  <a:lnTo>
                    <a:pt x="1482999" y="1097707"/>
                  </a:lnTo>
                  <a:lnTo>
                    <a:pt x="1482540" y="1098534"/>
                  </a:lnTo>
                  <a:lnTo>
                    <a:pt x="1482222" y="1098790"/>
                  </a:lnTo>
                  <a:lnTo>
                    <a:pt x="1481290" y="1099083"/>
                  </a:lnTo>
                  <a:lnTo>
                    <a:pt x="1480438" y="1099240"/>
                  </a:lnTo>
                  <a:lnTo>
                    <a:pt x="1480093" y="1101113"/>
                  </a:lnTo>
                  <a:lnTo>
                    <a:pt x="1476472" y="1105759"/>
                  </a:lnTo>
                  <a:lnTo>
                    <a:pt x="1476251" y="1106664"/>
                  </a:lnTo>
                  <a:lnTo>
                    <a:pt x="1477190" y="1109480"/>
                  </a:lnTo>
                  <a:lnTo>
                    <a:pt x="1475592" y="1110868"/>
                  </a:lnTo>
                  <a:lnTo>
                    <a:pt x="1475035" y="1111800"/>
                  </a:lnTo>
                  <a:lnTo>
                    <a:pt x="1474827" y="1112021"/>
                  </a:lnTo>
                  <a:lnTo>
                    <a:pt x="1474474" y="1112251"/>
                  </a:lnTo>
                  <a:lnTo>
                    <a:pt x="1472899" y="1112206"/>
                  </a:lnTo>
                  <a:lnTo>
                    <a:pt x="1471125" y="1111245"/>
                  </a:lnTo>
                  <a:lnTo>
                    <a:pt x="1470562" y="1111221"/>
                  </a:lnTo>
                  <a:lnTo>
                    <a:pt x="1470538" y="1110292"/>
                  </a:lnTo>
                  <a:lnTo>
                    <a:pt x="1470612" y="1110024"/>
                  </a:lnTo>
                  <a:lnTo>
                    <a:pt x="1470641" y="1109809"/>
                  </a:lnTo>
                  <a:lnTo>
                    <a:pt x="1469891" y="1108668"/>
                  </a:lnTo>
                  <a:lnTo>
                    <a:pt x="1470605" y="1107903"/>
                  </a:lnTo>
                  <a:lnTo>
                    <a:pt x="1471241" y="1103048"/>
                  </a:lnTo>
                  <a:lnTo>
                    <a:pt x="1470975" y="1101782"/>
                  </a:lnTo>
                  <a:lnTo>
                    <a:pt x="1469787" y="1101962"/>
                  </a:lnTo>
                  <a:lnTo>
                    <a:pt x="1468712" y="1098029"/>
                  </a:lnTo>
                  <a:lnTo>
                    <a:pt x="1467783" y="1096976"/>
                  </a:lnTo>
                  <a:lnTo>
                    <a:pt x="1467778" y="1095223"/>
                  </a:lnTo>
                  <a:lnTo>
                    <a:pt x="1466903" y="1093982"/>
                  </a:lnTo>
                  <a:lnTo>
                    <a:pt x="1465387" y="1092988"/>
                  </a:lnTo>
                  <a:lnTo>
                    <a:pt x="1465744" y="1091486"/>
                  </a:lnTo>
                  <a:lnTo>
                    <a:pt x="1465144" y="1088344"/>
                  </a:lnTo>
                  <a:lnTo>
                    <a:pt x="1463662" y="1087373"/>
                  </a:lnTo>
                  <a:lnTo>
                    <a:pt x="1463586" y="1085377"/>
                  </a:lnTo>
                  <a:lnTo>
                    <a:pt x="1461704" y="1083445"/>
                  </a:lnTo>
                  <a:lnTo>
                    <a:pt x="1461896" y="1082149"/>
                  </a:lnTo>
                  <a:lnTo>
                    <a:pt x="1460812" y="1081474"/>
                  </a:lnTo>
                  <a:lnTo>
                    <a:pt x="1459924" y="1078912"/>
                  </a:lnTo>
                  <a:lnTo>
                    <a:pt x="1458362" y="1077727"/>
                  </a:lnTo>
                  <a:lnTo>
                    <a:pt x="1457983" y="1073284"/>
                  </a:lnTo>
                  <a:lnTo>
                    <a:pt x="1458953" y="1071420"/>
                  </a:lnTo>
                  <a:lnTo>
                    <a:pt x="1458833" y="1067991"/>
                  </a:lnTo>
                  <a:lnTo>
                    <a:pt x="1458434" y="1067521"/>
                  </a:lnTo>
                  <a:lnTo>
                    <a:pt x="1453420" y="1067956"/>
                  </a:lnTo>
                  <a:lnTo>
                    <a:pt x="1451827" y="1067855"/>
                  </a:lnTo>
                  <a:lnTo>
                    <a:pt x="1451064" y="1066969"/>
                  </a:lnTo>
                  <a:lnTo>
                    <a:pt x="1450343" y="1067125"/>
                  </a:lnTo>
                  <a:lnTo>
                    <a:pt x="1450239" y="1066311"/>
                  </a:lnTo>
                  <a:lnTo>
                    <a:pt x="1449628" y="1066618"/>
                  </a:lnTo>
                  <a:lnTo>
                    <a:pt x="1449365" y="1066785"/>
                  </a:lnTo>
                  <a:lnTo>
                    <a:pt x="1449222" y="1066823"/>
                  </a:lnTo>
                  <a:lnTo>
                    <a:pt x="1447184" y="1065238"/>
                  </a:lnTo>
                  <a:lnTo>
                    <a:pt x="1445302" y="1065337"/>
                  </a:lnTo>
                  <a:lnTo>
                    <a:pt x="1443634" y="1064275"/>
                  </a:lnTo>
                  <a:lnTo>
                    <a:pt x="1443058" y="1062133"/>
                  </a:lnTo>
                  <a:lnTo>
                    <a:pt x="1441544" y="1062029"/>
                  </a:lnTo>
                  <a:lnTo>
                    <a:pt x="1440326" y="1060661"/>
                  </a:lnTo>
                  <a:lnTo>
                    <a:pt x="1438788" y="1060850"/>
                  </a:lnTo>
                  <a:lnTo>
                    <a:pt x="1438909" y="1059577"/>
                  </a:lnTo>
                  <a:lnTo>
                    <a:pt x="1440686" y="1057077"/>
                  </a:lnTo>
                  <a:lnTo>
                    <a:pt x="1440620" y="1054930"/>
                  </a:lnTo>
                  <a:lnTo>
                    <a:pt x="1438157" y="1054118"/>
                  </a:lnTo>
                  <a:lnTo>
                    <a:pt x="1436880" y="1052947"/>
                  </a:lnTo>
                  <a:lnTo>
                    <a:pt x="1436721" y="1052922"/>
                  </a:lnTo>
                  <a:lnTo>
                    <a:pt x="1436407" y="1052773"/>
                  </a:lnTo>
                  <a:lnTo>
                    <a:pt x="1436139" y="1052837"/>
                  </a:lnTo>
                  <a:lnTo>
                    <a:pt x="1435952" y="1054376"/>
                  </a:lnTo>
                  <a:lnTo>
                    <a:pt x="1434930" y="1056137"/>
                  </a:lnTo>
                  <a:lnTo>
                    <a:pt x="1432076" y="1057786"/>
                  </a:lnTo>
                  <a:lnTo>
                    <a:pt x="1431648" y="1058799"/>
                  </a:lnTo>
                  <a:lnTo>
                    <a:pt x="1431054" y="1058881"/>
                  </a:lnTo>
                  <a:lnTo>
                    <a:pt x="1430804" y="1059093"/>
                  </a:lnTo>
                  <a:lnTo>
                    <a:pt x="1430600" y="1059393"/>
                  </a:lnTo>
                  <a:lnTo>
                    <a:pt x="1430096" y="1059457"/>
                  </a:lnTo>
                  <a:lnTo>
                    <a:pt x="1429454" y="1059506"/>
                  </a:lnTo>
                  <a:lnTo>
                    <a:pt x="1429163" y="1059543"/>
                  </a:lnTo>
                  <a:lnTo>
                    <a:pt x="1428487" y="1059974"/>
                  </a:lnTo>
                  <a:lnTo>
                    <a:pt x="1428227" y="1060124"/>
                  </a:lnTo>
                  <a:lnTo>
                    <a:pt x="1427902" y="1060261"/>
                  </a:lnTo>
                  <a:lnTo>
                    <a:pt x="1427185" y="1059956"/>
                  </a:lnTo>
                  <a:lnTo>
                    <a:pt x="1426781" y="1059982"/>
                  </a:lnTo>
                  <a:lnTo>
                    <a:pt x="1426571" y="1060047"/>
                  </a:lnTo>
                  <a:lnTo>
                    <a:pt x="1426270" y="1060172"/>
                  </a:lnTo>
                  <a:lnTo>
                    <a:pt x="1424948" y="1061730"/>
                  </a:lnTo>
                  <a:lnTo>
                    <a:pt x="1423996" y="1062610"/>
                  </a:lnTo>
                  <a:lnTo>
                    <a:pt x="1423833" y="1062734"/>
                  </a:lnTo>
                  <a:lnTo>
                    <a:pt x="1423546" y="1062913"/>
                  </a:lnTo>
                  <a:lnTo>
                    <a:pt x="1422640" y="1063050"/>
                  </a:lnTo>
                  <a:lnTo>
                    <a:pt x="1422403" y="1063117"/>
                  </a:lnTo>
                  <a:lnTo>
                    <a:pt x="1422182" y="1063222"/>
                  </a:lnTo>
                  <a:lnTo>
                    <a:pt x="1421652" y="1065159"/>
                  </a:lnTo>
                  <a:lnTo>
                    <a:pt x="1419193" y="1068786"/>
                  </a:lnTo>
                  <a:lnTo>
                    <a:pt x="1420122" y="1069924"/>
                  </a:lnTo>
                  <a:lnTo>
                    <a:pt x="1421661" y="1070071"/>
                  </a:lnTo>
                  <a:lnTo>
                    <a:pt x="1422544" y="1072980"/>
                  </a:lnTo>
                  <a:lnTo>
                    <a:pt x="1423726" y="1073429"/>
                  </a:lnTo>
                  <a:lnTo>
                    <a:pt x="1423465" y="1075011"/>
                  </a:lnTo>
                  <a:lnTo>
                    <a:pt x="1424207" y="1075859"/>
                  </a:lnTo>
                  <a:lnTo>
                    <a:pt x="1426539" y="1075960"/>
                  </a:lnTo>
                  <a:lnTo>
                    <a:pt x="1427893" y="1076981"/>
                  </a:lnTo>
                  <a:lnTo>
                    <a:pt x="1428632" y="1078445"/>
                  </a:lnTo>
                  <a:lnTo>
                    <a:pt x="1428192" y="1080781"/>
                  </a:lnTo>
                  <a:lnTo>
                    <a:pt x="1428534" y="1081181"/>
                  </a:lnTo>
                  <a:lnTo>
                    <a:pt x="1428015" y="1084166"/>
                  </a:lnTo>
                  <a:lnTo>
                    <a:pt x="1426351" y="1087049"/>
                  </a:lnTo>
                  <a:lnTo>
                    <a:pt x="1425140" y="1088064"/>
                  </a:lnTo>
                  <a:lnTo>
                    <a:pt x="1424762" y="1088838"/>
                  </a:lnTo>
                  <a:lnTo>
                    <a:pt x="1424996" y="1089330"/>
                  </a:lnTo>
                  <a:lnTo>
                    <a:pt x="1425065" y="1089562"/>
                  </a:lnTo>
                  <a:lnTo>
                    <a:pt x="1425132" y="1089816"/>
                  </a:lnTo>
                  <a:lnTo>
                    <a:pt x="1424739" y="1091330"/>
                  </a:lnTo>
                  <a:lnTo>
                    <a:pt x="1425809" y="1092900"/>
                  </a:lnTo>
                  <a:lnTo>
                    <a:pt x="1425320" y="1094940"/>
                  </a:lnTo>
                  <a:lnTo>
                    <a:pt x="1424710" y="1095629"/>
                  </a:lnTo>
                  <a:lnTo>
                    <a:pt x="1425370" y="1097155"/>
                  </a:lnTo>
                  <a:lnTo>
                    <a:pt x="1424843" y="1098375"/>
                  </a:lnTo>
                  <a:lnTo>
                    <a:pt x="1424904" y="1098861"/>
                  </a:lnTo>
                  <a:lnTo>
                    <a:pt x="1424890" y="1099008"/>
                  </a:lnTo>
                  <a:lnTo>
                    <a:pt x="1424005" y="1102891"/>
                  </a:lnTo>
                  <a:lnTo>
                    <a:pt x="1422771" y="1104049"/>
                  </a:lnTo>
                  <a:lnTo>
                    <a:pt x="1422767" y="1105331"/>
                  </a:lnTo>
                  <a:lnTo>
                    <a:pt x="1424286" y="1106381"/>
                  </a:lnTo>
                  <a:lnTo>
                    <a:pt x="1423954" y="1108407"/>
                  </a:lnTo>
                  <a:lnTo>
                    <a:pt x="1424413" y="1109606"/>
                  </a:lnTo>
                  <a:lnTo>
                    <a:pt x="1423166" y="1111101"/>
                  </a:lnTo>
                  <a:lnTo>
                    <a:pt x="1424084" y="1113527"/>
                  </a:lnTo>
                  <a:lnTo>
                    <a:pt x="1423972" y="1116087"/>
                  </a:lnTo>
                  <a:lnTo>
                    <a:pt x="1427079" y="1119813"/>
                  </a:lnTo>
                  <a:lnTo>
                    <a:pt x="1430683" y="1121486"/>
                  </a:lnTo>
                  <a:lnTo>
                    <a:pt x="1430331" y="1122226"/>
                  </a:lnTo>
                  <a:lnTo>
                    <a:pt x="1430828" y="1123029"/>
                  </a:lnTo>
                  <a:lnTo>
                    <a:pt x="1430864" y="1123377"/>
                  </a:lnTo>
                  <a:lnTo>
                    <a:pt x="1430653" y="1123640"/>
                  </a:lnTo>
                  <a:lnTo>
                    <a:pt x="1430529" y="1123817"/>
                  </a:lnTo>
                  <a:lnTo>
                    <a:pt x="1429815" y="1123440"/>
                  </a:lnTo>
                  <a:lnTo>
                    <a:pt x="1428721" y="1123403"/>
                  </a:lnTo>
                  <a:lnTo>
                    <a:pt x="1428107" y="1123570"/>
                  </a:lnTo>
                  <a:lnTo>
                    <a:pt x="1427579" y="1123488"/>
                  </a:lnTo>
                  <a:lnTo>
                    <a:pt x="1427173" y="1123435"/>
                  </a:lnTo>
                  <a:lnTo>
                    <a:pt x="1427151" y="1123573"/>
                  </a:lnTo>
                  <a:lnTo>
                    <a:pt x="1427516" y="1125331"/>
                  </a:lnTo>
                  <a:lnTo>
                    <a:pt x="1429921" y="1128257"/>
                  </a:lnTo>
                  <a:lnTo>
                    <a:pt x="1429829" y="1131257"/>
                  </a:lnTo>
                  <a:lnTo>
                    <a:pt x="1428195" y="1132569"/>
                  </a:lnTo>
                  <a:lnTo>
                    <a:pt x="1427836" y="1134143"/>
                  </a:lnTo>
                  <a:lnTo>
                    <a:pt x="1428000" y="1135268"/>
                  </a:lnTo>
                  <a:lnTo>
                    <a:pt x="1428152" y="1135416"/>
                  </a:lnTo>
                  <a:lnTo>
                    <a:pt x="1427936" y="1135943"/>
                  </a:lnTo>
                  <a:lnTo>
                    <a:pt x="1427611" y="1135974"/>
                  </a:lnTo>
                  <a:lnTo>
                    <a:pt x="1427363" y="1135877"/>
                  </a:lnTo>
                  <a:lnTo>
                    <a:pt x="1426990" y="1136261"/>
                  </a:lnTo>
                  <a:lnTo>
                    <a:pt x="1426650" y="1136502"/>
                  </a:lnTo>
                  <a:lnTo>
                    <a:pt x="1426329" y="1136725"/>
                  </a:lnTo>
                  <a:lnTo>
                    <a:pt x="1424632" y="1137173"/>
                  </a:lnTo>
                  <a:lnTo>
                    <a:pt x="1424261" y="1137140"/>
                  </a:lnTo>
                  <a:lnTo>
                    <a:pt x="1423831" y="1137144"/>
                  </a:lnTo>
                  <a:lnTo>
                    <a:pt x="1423803" y="1137964"/>
                  </a:lnTo>
                  <a:lnTo>
                    <a:pt x="1425159" y="1138930"/>
                  </a:lnTo>
                  <a:lnTo>
                    <a:pt x="1424350" y="1140287"/>
                  </a:lnTo>
                  <a:lnTo>
                    <a:pt x="1425187" y="1142699"/>
                  </a:lnTo>
                  <a:lnTo>
                    <a:pt x="1425095" y="1143105"/>
                  </a:lnTo>
                  <a:lnTo>
                    <a:pt x="1424987" y="1143433"/>
                  </a:lnTo>
                  <a:lnTo>
                    <a:pt x="1424880" y="1143683"/>
                  </a:lnTo>
                  <a:lnTo>
                    <a:pt x="1424112" y="1143285"/>
                  </a:lnTo>
                  <a:lnTo>
                    <a:pt x="1421287" y="1144182"/>
                  </a:lnTo>
                  <a:lnTo>
                    <a:pt x="1420120" y="1143988"/>
                  </a:lnTo>
                  <a:lnTo>
                    <a:pt x="1419764" y="1144093"/>
                  </a:lnTo>
                  <a:lnTo>
                    <a:pt x="1419624" y="1144187"/>
                  </a:lnTo>
                  <a:lnTo>
                    <a:pt x="1419357" y="1144549"/>
                  </a:lnTo>
                  <a:lnTo>
                    <a:pt x="1419331" y="1144743"/>
                  </a:lnTo>
                  <a:lnTo>
                    <a:pt x="1419305" y="1144937"/>
                  </a:lnTo>
                  <a:lnTo>
                    <a:pt x="1418969" y="1145044"/>
                  </a:lnTo>
                  <a:lnTo>
                    <a:pt x="1418675" y="1145034"/>
                  </a:lnTo>
                  <a:lnTo>
                    <a:pt x="1418320" y="1145101"/>
                  </a:lnTo>
                  <a:lnTo>
                    <a:pt x="1417543" y="1145487"/>
                  </a:lnTo>
                  <a:lnTo>
                    <a:pt x="1417452" y="1147084"/>
                  </a:lnTo>
                  <a:lnTo>
                    <a:pt x="1417222" y="1147506"/>
                  </a:lnTo>
                  <a:lnTo>
                    <a:pt x="1417022" y="1147636"/>
                  </a:lnTo>
                  <a:lnTo>
                    <a:pt x="1416805" y="1147688"/>
                  </a:lnTo>
                  <a:lnTo>
                    <a:pt x="1413847" y="1146394"/>
                  </a:lnTo>
                  <a:lnTo>
                    <a:pt x="1412025" y="1146341"/>
                  </a:lnTo>
                  <a:lnTo>
                    <a:pt x="1409859" y="1146744"/>
                  </a:lnTo>
                  <a:lnTo>
                    <a:pt x="1406143" y="1146294"/>
                  </a:lnTo>
                  <a:lnTo>
                    <a:pt x="1404333" y="1145570"/>
                  </a:lnTo>
                  <a:lnTo>
                    <a:pt x="1402286" y="1145600"/>
                  </a:lnTo>
                  <a:lnTo>
                    <a:pt x="1400888" y="1144664"/>
                  </a:lnTo>
                  <a:lnTo>
                    <a:pt x="1400676" y="1144611"/>
                  </a:lnTo>
                  <a:lnTo>
                    <a:pt x="1400415" y="1144876"/>
                  </a:lnTo>
                  <a:lnTo>
                    <a:pt x="1400184" y="1145435"/>
                  </a:lnTo>
                  <a:lnTo>
                    <a:pt x="1399943" y="1145661"/>
                  </a:lnTo>
                  <a:lnTo>
                    <a:pt x="1399725" y="1145752"/>
                  </a:lnTo>
                  <a:lnTo>
                    <a:pt x="1396900" y="1146080"/>
                  </a:lnTo>
                  <a:lnTo>
                    <a:pt x="1395460" y="1145066"/>
                  </a:lnTo>
                  <a:lnTo>
                    <a:pt x="1393945" y="1142530"/>
                  </a:lnTo>
                  <a:lnTo>
                    <a:pt x="1393663" y="1141411"/>
                  </a:lnTo>
                  <a:lnTo>
                    <a:pt x="1394041" y="1140503"/>
                  </a:lnTo>
                  <a:lnTo>
                    <a:pt x="1394021" y="1139859"/>
                  </a:lnTo>
                  <a:lnTo>
                    <a:pt x="1393865" y="1139796"/>
                  </a:lnTo>
                  <a:lnTo>
                    <a:pt x="1393610" y="1139829"/>
                  </a:lnTo>
                  <a:lnTo>
                    <a:pt x="1393272" y="1139957"/>
                  </a:lnTo>
                  <a:lnTo>
                    <a:pt x="1393037" y="1140143"/>
                  </a:lnTo>
                  <a:lnTo>
                    <a:pt x="1392813" y="1140219"/>
                  </a:lnTo>
                  <a:lnTo>
                    <a:pt x="1392357" y="1140383"/>
                  </a:lnTo>
                  <a:lnTo>
                    <a:pt x="1392206" y="1140436"/>
                  </a:lnTo>
                  <a:lnTo>
                    <a:pt x="1391940" y="1140529"/>
                  </a:lnTo>
                  <a:lnTo>
                    <a:pt x="1391481" y="1140810"/>
                  </a:lnTo>
                  <a:lnTo>
                    <a:pt x="1390746" y="1141143"/>
                  </a:lnTo>
                  <a:lnTo>
                    <a:pt x="1390271" y="1141288"/>
                  </a:lnTo>
                  <a:lnTo>
                    <a:pt x="1389995" y="1141340"/>
                  </a:lnTo>
                  <a:lnTo>
                    <a:pt x="1389639" y="1141448"/>
                  </a:lnTo>
                  <a:lnTo>
                    <a:pt x="1389304" y="1141517"/>
                  </a:lnTo>
                  <a:lnTo>
                    <a:pt x="1389105" y="1141649"/>
                  </a:lnTo>
                  <a:lnTo>
                    <a:pt x="1388676" y="1143706"/>
                  </a:lnTo>
                  <a:lnTo>
                    <a:pt x="1388456" y="1143876"/>
                  </a:lnTo>
                  <a:lnTo>
                    <a:pt x="1388139" y="1144004"/>
                  </a:lnTo>
                  <a:lnTo>
                    <a:pt x="1387294" y="1144118"/>
                  </a:lnTo>
                  <a:lnTo>
                    <a:pt x="1384297" y="1142924"/>
                  </a:lnTo>
                  <a:lnTo>
                    <a:pt x="1383134" y="1141857"/>
                  </a:lnTo>
                  <a:lnTo>
                    <a:pt x="1380117" y="1142183"/>
                  </a:lnTo>
                  <a:lnTo>
                    <a:pt x="1376904" y="1141537"/>
                  </a:lnTo>
                  <a:lnTo>
                    <a:pt x="1374307" y="1141811"/>
                  </a:lnTo>
                  <a:lnTo>
                    <a:pt x="1373549" y="1141464"/>
                  </a:lnTo>
                  <a:lnTo>
                    <a:pt x="1373273" y="1141517"/>
                  </a:lnTo>
                  <a:lnTo>
                    <a:pt x="1372977" y="1141570"/>
                  </a:lnTo>
                  <a:lnTo>
                    <a:pt x="1372718" y="1141721"/>
                  </a:lnTo>
                  <a:lnTo>
                    <a:pt x="1372456" y="1141950"/>
                  </a:lnTo>
                  <a:lnTo>
                    <a:pt x="1372236" y="1142082"/>
                  </a:lnTo>
                  <a:lnTo>
                    <a:pt x="1371780" y="1142268"/>
                  </a:lnTo>
                  <a:lnTo>
                    <a:pt x="1369991" y="1142292"/>
                  </a:lnTo>
                  <a:lnTo>
                    <a:pt x="1369042" y="1142546"/>
                  </a:lnTo>
                  <a:lnTo>
                    <a:pt x="1368510" y="1142614"/>
                  </a:lnTo>
                  <a:lnTo>
                    <a:pt x="1368175" y="1142685"/>
                  </a:lnTo>
                  <a:lnTo>
                    <a:pt x="1367702" y="1142793"/>
                  </a:lnTo>
                  <a:lnTo>
                    <a:pt x="1367208" y="1142899"/>
                  </a:lnTo>
                  <a:lnTo>
                    <a:pt x="1366931" y="1143030"/>
                  </a:lnTo>
                  <a:lnTo>
                    <a:pt x="1366652" y="1143200"/>
                  </a:lnTo>
                  <a:lnTo>
                    <a:pt x="1366494" y="1143274"/>
                  </a:lnTo>
                  <a:lnTo>
                    <a:pt x="1366237" y="1143347"/>
                  </a:lnTo>
                  <a:lnTo>
                    <a:pt x="1366058" y="1143480"/>
                  </a:lnTo>
                  <a:lnTo>
                    <a:pt x="1365918" y="1144432"/>
                  </a:lnTo>
                  <a:lnTo>
                    <a:pt x="1365592" y="1144991"/>
                  </a:lnTo>
                  <a:lnTo>
                    <a:pt x="1365233" y="1145256"/>
                  </a:lnTo>
                  <a:lnTo>
                    <a:pt x="1363984" y="1145168"/>
                  </a:lnTo>
                  <a:lnTo>
                    <a:pt x="1361991" y="1142546"/>
                  </a:lnTo>
                  <a:lnTo>
                    <a:pt x="1361934" y="1139891"/>
                  </a:lnTo>
                  <a:lnTo>
                    <a:pt x="1362800" y="1138799"/>
                  </a:lnTo>
                  <a:lnTo>
                    <a:pt x="1361659" y="1137307"/>
                  </a:lnTo>
                  <a:lnTo>
                    <a:pt x="1361960" y="1135244"/>
                  </a:lnTo>
                  <a:lnTo>
                    <a:pt x="1360575" y="1133315"/>
                  </a:lnTo>
                  <a:lnTo>
                    <a:pt x="1358851" y="1132492"/>
                  </a:lnTo>
                  <a:lnTo>
                    <a:pt x="1357907" y="1131845"/>
                  </a:lnTo>
                  <a:lnTo>
                    <a:pt x="1357361" y="1131696"/>
                  </a:lnTo>
                  <a:lnTo>
                    <a:pt x="1357050" y="1131552"/>
                  </a:lnTo>
                  <a:lnTo>
                    <a:pt x="1356888" y="1130903"/>
                  </a:lnTo>
                  <a:lnTo>
                    <a:pt x="1357326" y="1130600"/>
                  </a:lnTo>
                  <a:lnTo>
                    <a:pt x="1357699" y="1130549"/>
                  </a:lnTo>
                  <a:lnTo>
                    <a:pt x="1358268" y="1130504"/>
                  </a:lnTo>
                  <a:lnTo>
                    <a:pt x="1358546" y="1130373"/>
                  </a:lnTo>
                  <a:lnTo>
                    <a:pt x="1358688" y="1130122"/>
                  </a:lnTo>
                  <a:lnTo>
                    <a:pt x="1358712" y="1129927"/>
                  </a:lnTo>
                  <a:lnTo>
                    <a:pt x="1358918" y="1129482"/>
                  </a:lnTo>
                  <a:lnTo>
                    <a:pt x="1359851" y="1128037"/>
                  </a:lnTo>
                  <a:lnTo>
                    <a:pt x="1359063" y="1125553"/>
                  </a:lnTo>
                  <a:lnTo>
                    <a:pt x="1359689" y="1123845"/>
                  </a:lnTo>
                  <a:lnTo>
                    <a:pt x="1358939" y="1123141"/>
                  </a:lnTo>
                  <a:lnTo>
                    <a:pt x="1357655" y="1123582"/>
                  </a:lnTo>
                  <a:lnTo>
                    <a:pt x="1356965" y="1122803"/>
                  </a:lnTo>
                  <a:lnTo>
                    <a:pt x="1354367" y="1122064"/>
                  </a:lnTo>
                  <a:lnTo>
                    <a:pt x="1353387" y="1120909"/>
                  </a:lnTo>
                  <a:lnTo>
                    <a:pt x="1353033" y="1119021"/>
                  </a:lnTo>
                  <a:lnTo>
                    <a:pt x="1353376" y="1117714"/>
                  </a:lnTo>
                  <a:lnTo>
                    <a:pt x="1352836" y="1116194"/>
                  </a:lnTo>
                  <a:lnTo>
                    <a:pt x="1350387" y="1114484"/>
                  </a:lnTo>
                  <a:lnTo>
                    <a:pt x="1350055" y="1114263"/>
                  </a:lnTo>
                  <a:lnTo>
                    <a:pt x="1349760" y="1114041"/>
                  </a:lnTo>
                  <a:lnTo>
                    <a:pt x="1349827" y="1113847"/>
                  </a:lnTo>
                  <a:lnTo>
                    <a:pt x="1349396" y="1112741"/>
                  </a:lnTo>
                  <a:lnTo>
                    <a:pt x="1349492" y="1110897"/>
                  </a:lnTo>
                  <a:lnTo>
                    <a:pt x="1347905" y="1108357"/>
                  </a:lnTo>
                  <a:lnTo>
                    <a:pt x="1348530" y="1104772"/>
                  </a:lnTo>
                  <a:lnTo>
                    <a:pt x="1350182" y="1102245"/>
                  </a:lnTo>
                  <a:lnTo>
                    <a:pt x="1350600" y="1102154"/>
                  </a:lnTo>
                  <a:lnTo>
                    <a:pt x="1350997" y="1102101"/>
                  </a:lnTo>
                  <a:lnTo>
                    <a:pt x="1352794" y="1102192"/>
                  </a:lnTo>
                  <a:lnTo>
                    <a:pt x="1353627" y="1102050"/>
                  </a:lnTo>
                  <a:lnTo>
                    <a:pt x="1354718" y="1102720"/>
                  </a:lnTo>
                  <a:lnTo>
                    <a:pt x="1355426" y="1105604"/>
                  </a:lnTo>
                  <a:lnTo>
                    <a:pt x="1356961" y="1106618"/>
                  </a:lnTo>
                  <a:lnTo>
                    <a:pt x="1357696" y="1106301"/>
                  </a:lnTo>
                  <a:lnTo>
                    <a:pt x="1358056" y="1106034"/>
                  </a:lnTo>
                  <a:lnTo>
                    <a:pt x="1358339" y="1105707"/>
                  </a:lnTo>
                  <a:lnTo>
                    <a:pt x="1360103" y="1100676"/>
                  </a:lnTo>
                  <a:lnTo>
                    <a:pt x="1360869" y="1099887"/>
                  </a:lnTo>
                  <a:lnTo>
                    <a:pt x="1361410" y="1097152"/>
                  </a:lnTo>
                  <a:lnTo>
                    <a:pt x="1360367" y="1096450"/>
                  </a:lnTo>
                  <a:lnTo>
                    <a:pt x="1357976" y="1093811"/>
                  </a:lnTo>
                  <a:lnTo>
                    <a:pt x="1356915" y="1093268"/>
                  </a:lnTo>
                  <a:lnTo>
                    <a:pt x="1356832" y="1092164"/>
                  </a:lnTo>
                  <a:lnTo>
                    <a:pt x="1357027" y="1092147"/>
                  </a:lnTo>
                  <a:lnTo>
                    <a:pt x="1357320" y="1092099"/>
                  </a:lnTo>
                  <a:lnTo>
                    <a:pt x="1358014" y="1091852"/>
                  </a:lnTo>
                  <a:lnTo>
                    <a:pt x="1358368" y="1091679"/>
                  </a:lnTo>
                  <a:lnTo>
                    <a:pt x="1358669" y="1091480"/>
                  </a:lnTo>
                  <a:lnTo>
                    <a:pt x="1358842" y="1091420"/>
                  </a:lnTo>
                  <a:lnTo>
                    <a:pt x="1359237" y="1091181"/>
                  </a:lnTo>
                  <a:lnTo>
                    <a:pt x="1359225" y="1090977"/>
                  </a:lnTo>
                  <a:lnTo>
                    <a:pt x="1358867" y="1090636"/>
                  </a:lnTo>
                  <a:lnTo>
                    <a:pt x="1359445" y="1089524"/>
                  </a:lnTo>
                  <a:lnTo>
                    <a:pt x="1359084" y="1086920"/>
                  </a:lnTo>
                  <a:lnTo>
                    <a:pt x="1358279" y="1085486"/>
                  </a:lnTo>
                  <a:lnTo>
                    <a:pt x="1356021" y="1085217"/>
                  </a:lnTo>
                  <a:lnTo>
                    <a:pt x="1354978" y="1084012"/>
                  </a:lnTo>
                  <a:lnTo>
                    <a:pt x="1355137" y="1084015"/>
                  </a:lnTo>
                  <a:lnTo>
                    <a:pt x="1355435" y="1083943"/>
                  </a:lnTo>
                  <a:lnTo>
                    <a:pt x="1355732" y="1083929"/>
                  </a:lnTo>
                  <a:lnTo>
                    <a:pt x="1356743" y="1083832"/>
                  </a:lnTo>
                  <a:lnTo>
                    <a:pt x="1357400" y="1083629"/>
                  </a:lnTo>
                  <a:lnTo>
                    <a:pt x="1357740" y="1083420"/>
                  </a:lnTo>
                  <a:lnTo>
                    <a:pt x="1358086" y="1082994"/>
                  </a:lnTo>
                  <a:lnTo>
                    <a:pt x="1358003" y="1082647"/>
                  </a:lnTo>
                  <a:lnTo>
                    <a:pt x="1358653" y="1081935"/>
                  </a:lnTo>
                  <a:lnTo>
                    <a:pt x="1357046" y="1078948"/>
                  </a:lnTo>
                  <a:lnTo>
                    <a:pt x="1355774" y="1078284"/>
                  </a:lnTo>
                  <a:lnTo>
                    <a:pt x="1354925" y="1078128"/>
                  </a:lnTo>
                  <a:lnTo>
                    <a:pt x="1354526" y="1078239"/>
                  </a:lnTo>
                  <a:lnTo>
                    <a:pt x="1354107" y="1078349"/>
                  </a:lnTo>
                  <a:lnTo>
                    <a:pt x="1353198" y="1079142"/>
                  </a:lnTo>
                  <a:lnTo>
                    <a:pt x="1353692" y="1081086"/>
                  </a:lnTo>
                  <a:lnTo>
                    <a:pt x="1353209" y="1082420"/>
                  </a:lnTo>
                  <a:lnTo>
                    <a:pt x="1352658" y="1083140"/>
                  </a:lnTo>
                  <a:lnTo>
                    <a:pt x="1352377" y="1083292"/>
                  </a:lnTo>
                  <a:lnTo>
                    <a:pt x="1351997" y="1083443"/>
                  </a:lnTo>
                  <a:lnTo>
                    <a:pt x="1351677" y="1083517"/>
                  </a:lnTo>
                  <a:lnTo>
                    <a:pt x="1348623" y="1083464"/>
                  </a:lnTo>
                  <a:lnTo>
                    <a:pt x="1346987" y="1082962"/>
                  </a:lnTo>
                  <a:lnTo>
                    <a:pt x="1346903" y="1082211"/>
                  </a:lnTo>
                  <a:lnTo>
                    <a:pt x="1348505" y="1081430"/>
                  </a:lnTo>
                  <a:lnTo>
                    <a:pt x="1349463" y="1080163"/>
                  </a:lnTo>
                  <a:lnTo>
                    <a:pt x="1349156" y="1078676"/>
                  </a:lnTo>
                  <a:lnTo>
                    <a:pt x="1347706" y="1077743"/>
                  </a:lnTo>
                  <a:lnTo>
                    <a:pt x="1345775" y="1077095"/>
                  </a:lnTo>
                  <a:lnTo>
                    <a:pt x="1345251" y="1075544"/>
                  </a:lnTo>
                  <a:lnTo>
                    <a:pt x="1346187" y="1073308"/>
                  </a:lnTo>
                  <a:lnTo>
                    <a:pt x="1346326" y="1071314"/>
                  </a:lnTo>
                  <a:lnTo>
                    <a:pt x="1345214" y="1070284"/>
                  </a:lnTo>
                  <a:lnTo>
                    <a:pt x="1341656" y="1068945"/>
                  </a:lnTo>
                  <a:lnTo>
                    <a:pt x="1340809" y="1067700"/>
                  </a:lnTo>
                  <a:lnTo>
                    <a:pt x="1338067" y="1066255"/>
                  </a:lnTo>
                  <a:lnTo>
                    <a:pt x="1337660" y="1064682"/>
                  </a:lnTo>
                  <a:lnTo>
                    <a:pt x="1340995" y="1063052"/>
                  </a:lnTo>
                  <a:lnTo>
                    <a:pt x="1342541" y="1061897"/>
                  </a:lnTo>
                  <a:lnTo>
                    <a:pt x="1343344" y="1060368"/>
                  </a:lnTo>
                  <a:lnTo>
                    <a:pt x="1341958" y="1059190"/>
                  </a:lnTo>
                  <a:lnTo>
                    <a:pt x="1340547" y="1057315"/>
                  </a:lnTo>
                  <a:lnTo>
                    <a:pt x="1340091" y="1055144"/>
                  </a:lnTo>
                  <a:lnTo>
                    <a:pt x="1341067" y="1052845"/>
                  </a:lnTo>
                  <a:lnTo>
                    <a:pt x="1339353" y="1050069"/>
                  </a:lnTo>
                  <a:lnTo>
                    <a:pt x="1336599" y="1047588"/>
                  </a:lnTo>
                  <a:lnTo>
                    <a:pt x="1335673" y="1046040"/>
                  </a:lnTo>
                  <a:lnTo>
                    <a:pt x="1331420" y="1041915"/>
                  </a:lnTo>
                  <a:lnTo>
                    <a:pt x="1329835" y="1038752"/>
                  </a:lnTo>
                  <a:lnTo>
                    <a:pt x="1328541" y="1037163"/>
                  </a:lnTo>
                  <a:lnTo>
                    <a:pt x="1326469" y="1035405"/>
                  </a:lnTo>
                  <a:lnTo>
                    <a:pt x="1326127" y="1034266"/>
                  </a:lnTo>
                  <a:lnTo>
                    <a:pt x="1326721" y="1033017"/>
                  </a:lnTo>
                  <a:lnTo>
                    <a:pt x="1326164" y="1032471"/>
                  </a:lnTo>
                  <a:lnTo>
                    <a:pt x="1325626" y="1032409"/>
                  </a:lnTo>
                  <a:lnTo>
                    <a:pt x="1325326" y="1032508"/>
                  </a:lnTo>
                  <a:lnTo>
                    <a:pt x="1321740" y="1034336"/>
                  </a:lnTo>
                  <a:lnTo>
                    <a:pt x="1320961" y="1034916"/>
                  </a:lnTo>
                  <a:lnTo>
                    <a:pt x="1320652" y="1035167"/>
                  </a:lnTo>
                  <a:lnTo>
                    <a:pt x="1319386" y="1035606"/>
                  </a:lnTo>
                  <a:lnTo>
                    <a:pt x="1318094" y="1035637"/>
                  </a:lnTo>
                  <a:lnTo>
                    <a:pt x="1316611" y="1034990"/>
                  </a:lnTo>
                  <a:lnTo>
                    <a:pt x="1314471" y="1034761"/>
                  </a:lnTo>
                  <a:lnTo>
                    <a:pt x="1313791" y="1033837"/>
                  </a:lnTo>
                  <a:lnTo>
                    <a:pt x="1310990" y="1033516"/>
                  </a:lnTo>
                  <a:lnTo>
                    <a:pt x="1310612" y="1033257"/>
                  </a:lnTo>
                  <a:lnTo>
                    <a:pt x="1309893" y="1033636"/>
                  </a:lnTo>
                  <a:lnTo>
                    <a:pt x="1309549" y="1034499"/>
                  </a:lnTo>
                  <a:lnTo>
                    <a:pt x="1309134" y="1034861"/>
                  </a:lnTo>
                  <a:lnTo>
                    <a:pt x="1308919" y="1034925"/>
                  </a:lnTo>
                  <a:lnTo>
                    <a:pt x="1307792" y="1034312"/>
                  </a:lnTo>
                  <a:lnTo>
                    <a:pt x="1306685" y="1034366"/>
                  </a:lnTo>
                  <a:lnTo>
                    <a:pt x="1305686" y="1033923"/>
                  </a:lnTo>
                  <a:lnTo>
                    <a:pt x="1305234" y="1034064"/>
                  </a:lnTo>
                  <a:lnTo>
                    <a:pt x="1304887" y="1034239"/>
                  </a:lnTo>
                  <a:lnTo>
                    <a:pt x="1304716" y="1034424"/>
                  </a:lnTo>
                  <a:lnTo>
                    <a:pt x="1304662" y="1034704"/>
                  </a:lnTo>
                  <a:lnTo>
                    <a:pt x="1304449" y="1035070"/>
                  </a:lnTo>
                  <a:lnTo>
                    <a:pt x="1303577" y="1035377"/>
                  </a:lnTo>
                  <a:lnTo>
                    <a:pt x="1303405" y="1035433"/>
                  </a:lnTo>
                  <a:lnTo>
                    <a:pt x="1303610" y="1036757"/>
                  </a:lnTo>
                  <a:lnTo>
                    <a:pt x="1302976" y="1038007"/>
                  </a:lnTo>
                  <a:lnTo>
                    <a:pt x="1300667" y="1039649"/>
                  </a:lnTo>
                  <a:lnTo>
                    <a:pt x="1300352" y="1041081"/>
                  </a:lnTo>
                  <a:lnTo>
                    <a:pt x="1301789" y="1041436"/>
                  </a:lnTo>
                  <a:lnTo>
                    <a:pt x="1301947" y="1043317"/>
                  </a:lnTo>
                  <a:lnTo>
                    <a:pt x="1301668" y="1045250"/>
                  </a:lnTo>
                  <a:lnTo>
                    <a:pt x="1300894" y="1045688"/>
                  </a:lnTo>
                  <a:lnTo>
                    <a:pt x="1300248" y="1046156"/>
                  </a:lnTo>
                  <a:lnTo>
                    <a:pt x="1299637" y="1046283"/>
                  </a:lnTo>
                  <a:lnTo>
                    <a:pt x="1296363" y="1046156"/>
                  </a:lnTo>
                  <a:lnTo>
                    <a:pt x="1293595" y="1044582"/>
                  </a:lnTo>
                  <a:lnTo>
                    <a:pt x="1291794" y="1045046"/>
                  </a:lnTo>
                  <a:lnTo>
                    <a:pt x="1289014" y="1044956"/>
                  </a:lnTo>
                  <a:lnTo>
                    <a:pt x="1286544" y="1045761"/>
                  </a:lnTo>
                  <a:lnTo>
                    <a:pt x="1283857" y="1045535"/>
                  </a:lnTo>
                  <a:lnTo>
                    <a:pt x="1282215" y="1044949"/>
                  </a:lnTo>
                  <a:lnTo>
                    <a:pt x="1281888" y="1044470"/>
                  </a:lnTo>
                  <a:lnTo>
                    <a:pt x="1281447" y="1044253"/>
                  </a:lnTo>
                  <a:lnTo>
                    <a:pt x="1280772" y="1044793"/>
                  </a:lnTo>
                  <a:lnTo>
                    <a:pt x="1280430" y="1045877"/>
                  </a:lnTo>
                  <a:lnTo>
                    <a:pt x="1280478" y="1046022"/>
                  </a:lnTo>
                  <a:lnTo>
                    <a:pt x="1280147" y="1046100"/>
                  </a:lnTo>
                  <a:lnTo>
                    <a:pt x="1280243" y="1046280"/>
                  </a:lnTo>
                  <a:lnTo>
                    <a:pt x="1279775" y="1046257"/>
                  </a:lnTo>
                  <a:lnTo>
                    <a:pt x="1279407" y="1046204"/>
                  </a:lnTo>
                  <a:lnTo>
                    <a:pt x="1278842" y="1046582"/>
                  </a:lnTo>
                  <a:lnTo>
                    <a:pt x="1278519" y="1046707"/>
                  </a:lnTo>
                  <a:lnTo>
                    <a:pt x="1277474" y="1046442"/>
                  </a:lnTo>
                  <a:lnTo>
                    <a:pt x="1277009" y="1046606"/>
                  </a:lnTo>
                  <a:lnTo>
                    <a:pt x="1276823" y="1046493"/>
                  </a:lnTo>
                  <a:lnTo>
                    <a:pt x="1276215" y="1046640"/>
                  </a:lnTo>
                  <a:lnTo>
                    <a:pt x="1275511" y="1048696"/>
                  </a:lnTo>
                  <a:lnTo>
                    <a:pt x="1275347" y="1048723"/>
                  </a:lnTo>
                  <a:lnTo>
                    <a:pt x="1275096" y="1049156"/>
                  </a:lnTo>
                  <a:lnTo>
                    <a:pt x="1274517" y="1049293"/>
                  </a:lnTo>
                  <a:lnTo>
                    <a:pt x="1274003" y="1049038"/>
                  </a:lnTo>
                  <a:lnTo>
                    <a:pt x="1273631" y="1049213"/>
                  </a:lnTo>
                  <a:lnTo>
                    <a:pt x="1273156" y="1049086"/>
                  </a:lnTo>
                  <a:lnTo>
                    <a:pt x="1272939" y="1049622"/>
                  </a:lnTo>
                  <a:lnTo>
                    <a:pt x="1269693" y="1051248"/>
                  </a:lnTo>
                  <a:lnTo>
                    <a:pt x="1269397" y="1051896"/>
                  </a:lnTo>
                  <a:lnTo>
                    <a:pt x="1269568" y="1052195"/>
                  </a:lnTo>
                  <a:lnTo>
                    <a:pt x="1268669" y="1052466"/>
                  </a:lnTo>
                  <a:lnTo>
                    <a:pt x="1268495" y="1052421"/>
                  </a:lnTo>
                  <a:lnTo>
                    <a:pt x="1268363" y="1052537"/>
                  </a:lnTo>
                  <a:lnTo>
                    <a:pt x="1268752" y="1052882"/>
                  </a:lnTo>
                  <a:lnTo>
                    <a:pt x="1267922" y="1054381"/>
                  </a:lnTo>
                  <a:lnTo>
                    <a:pt x="1267801" y="1055534"/>
                  </a:lnTo>
                  <a:lnTo>
                    <a:pt x="1268411" y="1057829"/>
                  </a:lnTo>
                  <a:lnTo>
                    <a:pt x="1268607" y="1060364"/>
                  </a:lnTo>
                  <a:lnTo>
                    <a:pt x="1269424" y="1063161"/>
                  </a:lnTo>
                  <a:lnTo>
                    <a:pt x="1269962" y="1066233"/>
                  </a:lnTo>
                  <a:lnTo>
                    <a:pt x="1269688" y="1069080"/>
                  </a:lnTo>
                  <a:lnTo>
                    <a:pt x="1269588" y="1069277"/>
                  </a:lnTo>
                  <a:lnTo>
                    <a:pt x="1269468" y="1069435"/>
                  </a:lnTo>
                  <a:lnTo>
                    <a:pt x="1268991" y="1069610"/>
                  </a:lnTo>
                  <a:lnTo>
                    <a:pt x="1266078" y="1069066"/>
                  </a:lnTo>
                  <a:lnTo>
                    <a:pt x="1263395" y="1069062"/>
                  </a:lnTo>
                  <a:lnTo>
                    <a:pt x="1262542" y="1068705"/>
                  </a:lnTo>
                  <a:lnTo>
                    <a:pt x="1262006" y="1068625"/>
                  </a:lnTo>
                  <a:lnTo>
                    <a:pt x="1261626" y="1068825"/>
                  </a:lnTo>
                  <a:lnTo>
                    <a:pt x="1263944" y="1072680"/>
                  </a:lnTo>
                  <a:lnTo>
                    <a:pt x="1265564" y="1072606"/>
                  </a:lnTo>
                  <a:lnTo>
                    <a:pt x="1266521" y="1075394"/>
                  </a:lnTo>
                  <a:lnTo>
                    <a:pt x="1267313" y="1075653"/>
                  </a:lnTo>
                  <a:lnTo>
                    <a:pt x="1268171" y="1078106"/>
                  </a:lnTo>
                  <a:lnTo>
                    <a:pt x="1268142" y="1079804"/>
                  </a:lnTo>
                  <a:lnTo>
                    <a:pt x="1267476" y="1082170"/>
                  </a:lnTo>
                  <a:lnTo>
                    <a:pt x="1267463" y="1084518"/>
                  </a:lnTo>
                  <a:lnTo>
                    <a:pt x="1267043" y="1085286"/>
                  </a:lnTo>
                  <a:lnTo>
                    <a:pt x="1266903" y="1085641"/>
                  </a:lnTo>
                  <a:lnTo>
                    <a:pt x="1266723" y="1085857"/>
                  </a:lnTo>
                  <a:lnTo>
                    <a:pt x="1265752" y="1086170"/>
                  </a:lnTo>
                  <a:lnTo>
                    <a:pt x="1265140" y="1085735"/>
                  </a:lnTo>
                  <a:lnTo>
                    <a:pt x="1264922" y="1085656"/>
                  </a:lnTo>
                  <a:lnTo>
                    <a:pt x="1264665" y="1085616"/>
                  </a:lnTo>
                  <a:lnTo>
                    <a:pt x="1264387" y="1085655"/>
                  </a:lnTo>
                  <a:lnTo>
                    <a:pt x="1263687" y="1087094"/>
                  </a:lnTo>
                  <a:lnTo>
                    <a:pt x="1263229" y="1087684"/>
                  </a:lnTo>
                  <a:lnTo>
                    <a:pt x="1262793" y="1087940"/>
                  </a:lnTo>
                  <a:lnTo>
                    <a:pt x="1261506" y="1087840"/>
                  </a:lnTo>
                  <a:lnTo>
                    <a:pt x="1260934" y="1087523"/>
                  </a:lnTo>
                  <a:lnTo>
                    <a:pt x="1260500" y="1087108"/>
                  </a:lnTo>
                  <a:lnTo>
                    <a:pt x="1260165" y="1086969"/>
                  </a:lnTo>
                  <a:lnTo>
                    <a:pt x="1259016" y="1087518"/>
                  </a:lnTo>
                  <a:lnTo>
                    <a:pt x="1258187" y="1088775"/>
                  </a:lnTo>
                  <a:lnTo>
                    <a:pt x="1257809" y="1089887"/>
                  </a:lnTo>
                  <a:lnTo>
                    <a:pt x="1257779" y="1090016"/>
                  </a:lnTo>
                  <a:lnTo>
                    <a:pt x="1257657" y="1090353"/>
                  </a:lnTo>
                  <a:lnTo>
                    <a:pt x="1257478" y="1090232"/>
                  </a:lnTo>
                  <a:lnTo>
                    <a:pt x="1256609" y="1090336"/>
                  </a:lnTo>
                  <a:lnTo>
                    <a:pt x="1256471" y="1090336"/>
                  </a:lnTo>
                  <a:lnTo>
                    <a:pt x="1256080" y="1090392"/>
                  </a:lnTo>
                  <a:lnTo>
                    <a:pt x="1255933" y="1090398"/>
                  </a:lnTo>
                  <a:lnTo>
                    <a:pt x="1255517" y="1090528"/>
                  </a:lnTo>
                  <a:lnTo>
                    <a:pt x="1255529" y="1090699"/>
                  </a:lnTo>
                  <a:lnTo>
                    <a:pt x="1255555" y="1090886"/>
                  </a:lnTo>
                  <a:lnTo>
                    <a:pt x="1255244" y="1090753"/>
                  </a:lnTo>
                  <a:lnTo>
                    <a:pt x="1254674" y="1090813"/>
                  </a:lnTo>
                  <a:lnTo>
                    <a:pt x="1253924" y="1090624"/>
                  </a:lnTo>
                  <a:lnTo>
                    <a:pt x="1253371" y="1090683"/>
                  </a:lnTo>
                  <a:lnTo>
                    <a:pt x="1252854" y="1090957"/>
                  </a:lnTo>
                  <a:lnTo>
                    <a:pt x="1252704" y="1091095"/>
                  </a:lnTo>
                  <a:lnTo>
                    <a:pt x="1252580" y="1091402"/>
                  </a:lnTo>
                  <a:lnTo>
                    <a:pt x="1252307" y="1091817"/>
                  </a:lnTo>
                  <a:lnTo>
                    <a:pt x="1252177" y="1092048"/>
                  </a:lnTo>
                  <a:lnTo>
                    <a:pt x="1251726" y="1092148"/>
                  </a:lnTo>
                  <a:lnTo>
                    <a:pt x="1249302" y="1091659"/>
                  </a:lnTo>
                  <a:lnTo>
                    <a:pt x="1247325" y="1092250"/>
                  </a:lnTo>
                  <a:lnTo>
                    <a:pt x="1245208" y="1091387"/>
                  </a:lnTo>
                  <a:lnTo>
                    <a:pt x="1243942" y="1088712"/>
                  </a:lnTo>
                  <a:lnTo>
                    <a:pt x="1242791" y="1087887"/>
                  </a:lnTo>
                  <a:lnTo>
                    <a:pt x="1242613" y="1087928"/>
                  </a:lnTo>
                  <a:lnTo>
                    <a:pt x="1242335" y="1088008"/>
                  </a:lnTo>
                  <a:lnTo>
                    <a:pt x="1241899" y="1088226"/>
                  </a:lnTo>
                  <a:lnTo>
                    <a:pt x="1241244" y="1089609"/>
                  </a:lnTo>
                  <a:lnTo>
                    <a:pt x="1240747" y="1090261"/>
                  </a:lnTo>
                  <a:lnTo>
                    <a:pt x="1240034" y="1090815"/>
                  </a:lnTo>
                  <a:lnTo>
                    <a:pt x="1239499" y="1091033"/>
                  </a:lnTo>
                  <a:lnTo>
                    <a:pt x="1239201" y="1091211"/>
                  </a:lnTo>
                  <a:lnTo>
                    <a:pt x="1238628" y="1091390"/>
                  </a:lnTo>
                  <a:lnTo>
                    <a:pt x="1236117" y="1091079"/>
                  </a:lnTo>
                  <a:lnTo>
                    <a:pt x="1237459" y="1087698"/>
                  </a:lnTo>
                  <a:lnTo>
                    <a:pt x="1234871" y="1085303"/>
                  </a:lnTo>
                  <a:lnTo>
                    <a:pt x="1233233" y="1085697"/>
                  </a:lnTo>
                  <a:lnTo>
                    <a:pt x="1232563" y="1085756"/>
                  </a:lnTo>
                  <a:lnTo>
                    <a:pt x="1232207" y="1085617"/>
                  </a:lnTo>
                  <a:lnTo>
                    <a:pt x="1231892" y="1085657"/>
                  </a:lnTo>
                  <a:lnTo>
                    <a:pt x="1231221" y="1085991"/>
                  </a:lnTo>
                  <a:lnTo>
                    <a:pt x="1230564" y="1086887"/>
                  </a:lnTo>
                  <a:lnTo>
                    <a:pt x="1230041" y="1088889"/>
                  </a:lnTo>
                  <a:lnTo>
                    <a:pt x="1229135" y="1089639"/>
                  </a:lnTo>
                  <a:lnTo>
                    <a:pt x="1225864" y="1091184"/>
                  </a:lnTo>
                  <a:lnTo>
                    <a:pt x="1225678" y="1092491"/>
                  </a:lnTo>
                  <a:lnTo>
                    <a:pt x="1224442" y="1094170"/>
                  </a:lnTo>
                  <a:lnTo>
                    <a:pt x="1224432" y="1096340"/>
                  </a:lnTo>
                  <a:lnTo>
                    <a:pt x="1224024" y="1097277"/>
                  </a:lnTo>
                  <a:lnTo>
                    <a:pt x="1223661" y="1097659"/>
                  </a:lnTo>
                  <a:lnTo>
                    <a:pt x="1223468" y="1097993"/>
                  </a:lnTo>
                  <a:lnTo>
                    <a:pt x="1222295" y="1097994"/>
                  </a:lnTo>
                  <a:lnTo>
                    <a:pt x="1221784" y="1097430"/>
                  </a:lnTo>
                  <a:lnTo>
                    <a:pt x="1221640" y="1097388"/>
                  </a:lnTo>
                  <a:lnTo>
                    <a:pt x="1221462" y="1097409"/>
                  </a:lnTo>
                  <a:lnTo>
                    <a:pt x="1221325" y="1097803"/>
                  </a:lnTo>
                  <a:lnTo>
                    <a:pt x="1221147" y="1097962"/>
                  </a:lnTo>
                  <a:lnTo>
                    <a:pt x="1220910" y="1098082"/>
                  </a:lnTo>
                  <a:lnTo>
                    <a:pt x="1220574" y="1098103"/>
                  </a:lnTo>
                  <a:lnTo>
                    <a:pt x="1219486" y="1097894"/>
                  </a:lnTo>
                  <a:lnTo>
                    <a:pt x="1219091" y="1097955"/>
                  </a:lnTo>
                  <a:lnTo>
                    <a:pt x="1218735" y="1098075"/>
                  </a:lnTo>
                  <a:lnTo>
                    <a:pt x="1218429" y="1098280"/>
                  </a:lnTo>
                  <a:lnTo>
                    <a:pt x="1217675" y="1099128"/>
                  </a:lnTo>
                  <a:lnTo>
                    <a:pt x="1217613" y="1100402"/>
                  </a:lnTo>
                  <a:lnTo>
                    <a:pt x="1219129" y="1102818"/>
                  </a:lnTo>
                  <a:lnTo>
                    <a:pt x="1218059" y="1104462"/>
                  </a:lnTo>
                  <a:lnTo>
                    <a:pt x="1217771" y="1104526"/>
                  </a:lnTo>
                  <a:lnTo>
                    <a:pt x="1217583" y="1104776"/>
                  </a:lnTo>
                  <a:lnTo>
                    <a:pt x="1217162" y="1105413"/>
                  </a:lnTo>
                  <a:lnTo>
                    <a:pt x="1216027" y="1105420"/>
                  </a:lnTo>
                  <a:lnTo>
                    <a:pt x="1216215" y="1104957"/>
                  </a:lnTo>
                  <a:lnTo>
                    <a:pt x="1213013" y="1104866"/>
                  </a:lnTo>
                  <a:lnTo>
                    <a:pt x="1211901" y="1105338"/>
                  </a:lnTo>
                  <a:lnTo>
                    <a:pt x="1210954" y="1102968"/>
                  </a:lnTo>
                  <a:lnTo>
                    <a:pt x="1210515" y="1100893"/>
                  </a:lnTo>
                  <a:lnTo>
                    <a:pt x="1209468" y="1099833"/>
                  </a:lnTo>
                  <a:lnTo>
                    <a:pt x="1208512" y="1097573"/>
                  </a:lnTo>
                  <a:lnTo>
                    <a:pt x="1207440" y="1095962"/>
                  </a:lnTo>
                  <a:lnTo>
                    <a:pt x="1205479" y="1090832"/>
                  </a:lnTo>
                  <a:lnTo>
                    <a:pt x="1204650" y="1091054"/>
                  </a:lnTo>
                  <a:lnTo>
                    <a:pt x="1204374" y="1091056"/>
                  </a:lnTo>
                  <a:lnTo>
                    <a:pt x="1204196" y="1091077"/>
                  </a:lnTo>
                  <a:lnTo>
                    <a:pt x="1203901" y="1091236"/>
                  </a:lnTo>
                  <a:lnTo>
                    <a:pt x="1203369" y="1091634"/>
                  </a:lnTo>
                  <a:lnTo>
                    <a:pt x="1202876" y="1092033"/>
                  </a:lnTo>
                  <a:lnTo>
                    <a:pt x="1202047" y="1092335"/>
                  </a:lnTo>
                  <a:lnTo>
                    <a:pt x="1201394" y="1092342"/>
                  </a:lnTo>
                  <a:lnTo>
                    <a:pt x="1200676" y="1091679"/>
                  </a:lnTo>
                  <a:lnTo>
                    <a:pt x="1200180" y="1091447"/>
                  </a:lnTo>
                  <a:lnTo>
                    <a:pt x="1199824" y="1091549"/>
                  </a:lnTo>
                  <a:lnTo>
                    <a:pt x="1198957" y="1092268"/>
                  </a:lnTo>
                  <a:lnTo>
                    <a:pt x="1198666" y="1093680"/>
                  </a:lnTo>
                  <a:lnTo>
                    <a:pt x="1198160" y="1093735"/>
                  </a:lnTo>
                  <a:lnTo>
                    <a:pt x="1197690" y="1093786"/>
                  </a:lnTo>
                  <a:lnTo>
                    <a:pt x="1196818" y="1094908"/>
                  </a:lnTo>
                  <a:lnTo>
                    <a:pt x="1195757" y="1095706"/>
                  </a:lnTo>
                  <a:lnTo>
                    <a:pt x="1195344" y="1095887"/>
                  </a:lnTo>
                  <a:lnTo>
                    <a:pt x="1195165" y="1095889"/>
                  </a:lnTo>
                  <a:lnTo>
                    <a:pt x="1194052" y="1095315"/>
                  </a:lnTo>
                  <a:lnTo>
                    <a:pt x="1193858" y="1095329"/>
                  </a:lnTo>
                  <a:lnTo>
                    <a:pt x="1193603" y="1095449"/>
                  </a:lnTo>
                  <a:lnTo>
                    <a:pt x="1193309" y="1095747"/>
                  </a:lnTo>
                  <a:lnTo>
                    <a:pt x="1193241" y="1097066"/>
                  </a:lnTo>
                  <a:lnTo>
                    <a:pt x="1193184" y="1097323"/>
                  </a:lnTo>
                  <a:lnTo>
                    <a:pt x="1192930" y="1097639"/>
                  </a:lnTo>
                  <a:lnTo>
                    <a:pt x="1192537" y="1097819"/>
                  </a:lnTo>
                  <a:lnTo>
                    <a:pt x="1192361" y="1097860"/>
                  </a:lnTo>
                  <a:lnTo>
                    <a:pt x="1191173" y="1097536"/>
                  </a:lnTo>
                  <a:lnTo>
                    <a:pt x="1190762" y="1097519"/>
                  </a:lnTo>
                  <a:lnTo>
                    <a:pt x="1188916" y="1099181"/>
                  </a:lnTo>
                  <a:lnTo>
                    <a:pt x="1188567" y="1100838"/>
                  </a:lnTo>
                  <a:lnTo>
                    <a:pt x="1188216" y="1101194"/>
                  </a:lnTo>
                  <a:lnTo>
                    <a:pt x="1187923" y="1101354"/>
                  </a:lnTo>
                  <a:lnTo>
                    <a:pt x="1187084" y="1101181"/>
                  </a:lnTo>
                  <a:lnTo>
                    <a:pt x="1186651" y="1101353"/>
                  </a:lnTo>
                  <a:lnTo>
                    <a:pt x="1186359" y="1101514"/>
                  </a:lnTo>
                  <a:lnTo>
                    <a:pt x="1185744" y="1102198"/>
                  </a:lnTo>
                  <a:lnTo>
                    <a:pt x="1185019" y="1102638"/>
                  </a:lnTo>
                  <a:lnTo>
                    <a:pt x="1183919" y="1102899"/>
                  </a:lnTo>
                  <a:lnTo>
                    <a:pt x="1183436" y="1102864"/>
                  </a:lnTo>
                  <a:lnTo>
                    <a:pt x="1181768" y="1104722"/>
                  </a:lnTo>
                  <a:lnTo>
                    <a:pt x="1180782" y="1105561"/>
                  </a:lnTo>
                  <a:lnTo>
                    <a:pt x="1180146" y="1105911"/>
                  </a:lnTo>
                  <a:lnTo>
                    <a:pt x="1179918" y="1106117"/>
                  </a:lnTo>
                  <a:lnTo>
                    <a:pt x="1179202" y="1106267"/>
                  </a:lnTo>
                  <a:lnTo>
                    <a:pt x="1178675" y="1106379"/>
                  </a:lnTo>
                  <a:lnTo>
                    <a:pt x="1177907" y="1106724"/>
                  </a:lnTo>
                  <a:lnTo>
                    <a:pt x="1175399" y="1108484"/>
                  </a:lnTo>
                  <a:lnTo>
                    <a:pt x="1175058" y="1108788"/>
                  </a:lnTo>
                  <a:lnTo>
                    <a:pt x="1174438" y="1109271"/>
                  </a:lnTo>
                  <a:lnTo>
                    <a:pt x="1174106" y="1109511"/>
                  </a:lnTo>
                  <a:lnTo>
                    <a:pt x="1170009" y="1110898"/>
                  </a:lnTo>
                  <a:lnTo>
                    <a:pt x="1168772" y="1110911"/>
                  </a:lnTo>
                  <a:lnTo>
                    <a:pt x="1168478" y="1111013"/>
                  </a:lnTo>
                  <a:lnTo>
                    <a:pt x="1168069" y="1111194"/>
                  </a:lnTo>
                  <a:lnTo>
                    <a:pt x="1167467" y="1111769"/>
                  </a:lnTo>
                  <a:lnTo>
                    <a:pt x="1166978" y="1112689"/>
                  </a:lnTo>
                  <a:lnTo>
                    <a:pt x="1168121" y="1114101"/>
                  </a:lnTo>
                  <a:lnTo>
                    <a:pt x="1169316" y="1114360"/>
                  </a:lnTo>
                  <a:lnTo>
                    <a:pt x="1169665" y="1115291"/>
                  </a:lnTo>
                  <a:lnTo>
                    <a:pt x="1168675" y="1117488"/>
                  </a:lnTo>
                  <a:lnTo>
                    <a:pt x="1170732" y="1120340"/>
                  </a:lnTo>
                  <a:lnTo>
                    <a:pt x="1170397" y="1120606"/>
                  </a:lnTo>
                  <a:lnTo>
                    <a:pt x="1170143" y="1120759"/>
                  </a:lnTo>
                  <a:lnTo>
                    <a:pt x="1169995" y="1120884"/>
                  </a:lnTo>
                  <a:lnTo>
                    <a:pt x="1166502" y="1121163"/>
                  </a:lnTo>
                  <a:lnTo>
                    <a:pt x="1165893" y="1120513"/>
                  </a:lnTo>
                  <a:lnTo>
                    <a:pt x="1165142" y="1118563"/>
                  </a:lnTo>
                  <a:lnTo>
                    <a:pt x="1164864" y="1118370"/>
                  </a:lnTo>
                  <a:lnTo>
                    <a:pt x="1164550" y="1118335"/>
                  </a:lnTo>
                  <a:lnTo>
                    <a:pt x="1163888" y="1118735"/>
                  </a:lnTo>
                  <a:lnTo>
                    <a:pt x="1163485" y="1119407"/>
                  </a:lnTo>
                  <a:lnTo>
                    <a:pt x="1163610" y="1121136"/>
                  </a:lnTo>
                  <a:lnTo>
                    <a:pt x="1162980" y="1122175"/>
                  </a:lnTo>
                  <a:lnTo>
                    <a:pt x="1162734" y="1122305"/>
                  </a:lnTo>
                  <a:lnTo>
                    <a:pt x="1161883" y="1122533"/>
                  </a:lnTo>
                  <a:lnTo>
                    <a:pt x="1159600" y="1122979"/>
                  </a:lnTo>
                  <a:lnTo>
                    <a:pt x="1159701" y="1121239"/>
                  </a:lnTo>
                  <a:lnTo>
                    <a:pt x="1159009" y="1120356"/>
                  </a:lnTo>
                  <a:lnTo>
                    <a:pt x="1157211" y="1120033"/>
                  </a:lnTo>
                  <a:lnTo>
                    <a:pt x="1155606" y="1119173"/>
                  </a:lnTo>
                  <a:lnTo>
                    <a:pt x="1153740" y="1119201"/>
                  </a:lnTo>
                  <a:lnTo>
                    <a:pt x="1152818" y="1118502"/>
                  </a:lnTo>
                  <a:lnTo>
                    <a:pt x="1152551" y="1118538"/>
                  </a:lnTo>
                  <a:lnTo>
                    <a:pt x="1152264" y="1118565"/>
                  </a:lnTo>
                  <a:lnTo>
                    <a:pt x="1152082" y="1118667"/>
                  </a:lnTo>
                  <a:lnTo>
                    <a:pt x="1152087" y="1119403"/>
                  </a:lnTo>
                  <a:lnTo>
                    <a:pt x="1151866" y="1119402"/>
                  </a:lnTo>
                  <a:lnTo>
                    <a:pt x="1151553" y="1119385"/>
                  </a:lnTo>
                  <a:lnTo>
                    <a:pt x="1151177" y="1119944"/>
                  </a:lnTo>
                  <a:lnTo>
                    <a:pt x="1150595" y="1120286"/>
                  </a:lnTo>
                  <a:lnTo>
                    <a:pt x="1150046" y="1120352"/>
                  </a:lnTo>
                  <a:lnTo>
                    <a:pt x="1148070" y="1119223"/>
                  </a:lnTo>
                  <a:lnTo>
                    <a:pt x="1145061" y="1119519"/>
                  </a:lnTo>
                  <a:lnTo>
                    <a:pt x="1142531" y="1119360"/>
                  </a:lnTo>
                  <a:lnTo>
                    <a:pt x="1141419" y="1119692"/>
                  </a:lnTo>
                  <a:lnTo>
                    <a:pt x="1140851" y="1119741"/>
                  </a:lnTo>
                  <a:lnTo>
                    <a:pt x="1140342" y="1119809"/>
                  </a:lnTo>
                  <a:lnTo>
                    <a:pt x="1139949" y="1119875"/>
                  </a:lnTo>
                  <a:lnTo>
                    <a:pt x="1139275" y="1120672"/>
                  </a:lnTo>
                  <a:lnTo>
                    <a:pt x="1138928" y="1121031"/>
                  </a:lnTo>
                  <a:lnTo>
                    <a:pt x="1138773" y="1121171"/>
                  </a:lnTo>
                  <a:lnTo>
                    <a:pt x="1138618" y="1121272"/>
                  </a:lnTo>
                  <a:lnTo>
                    <a:pt x="1138440" y="1121276"/>
                  </a:lnTo>
                  <a:lnTo>
                    <a:pt x="1137988" y="1121305"/>
                  </a:lnTo>
                  <a:lnTo>
                    <a:pt x="1137731" y="1121212"/>
                  </a:lnTo>
                  <a:lnTo>
                    <a:pt x="1137539" y="1120413"/>
                  </a:lnTo>
                  <a:lnTo>
                    <a:pt x="1139787" y="1117369"/>
                  </a:lnTo>
                  <a:lnTo>
                    <a:pt x="1140257" y="1112830"/>
                  </a:lnTo>
                  <a:lnTo>
                    <a:pt x="1139752" y="1108776"/>
                  </a:lnTo>
                  <a:lnTo>
                    <a:pt x="1139822" y="1106102"/>
                  </a:lnTo>
                  <a:lnTo>
                    <a:pt x="1137895" y="1102934"/>
                  </a:lnTo>
                  <a:lnTo>
                    <a:pt x="1141503" y="1101161"/>
                  </a:lnTo>
                  <a:lnTo>
                    <a:pt x="1142583" y="1099355"/>
                  </a:lnTo>
                  <a:lnTo>
                    <a:pt x="1141452" y="1096790"/>
                  </a:lnTo>
                  <a:lnTo>
                    <a:pt x="1141657" y="1094148"/>
                  </a:lnTo>
                  <a:lnTo>
                    <a:pt x="1141035" y="1093281"/>
                  </a:lnTo>
                  <a:lnTo>
                    <a:pt x="1141283" y="1091646"/>
                  </a:lnTo>
                  <a:lnTo>
                    <a:pt x="1141162" y="1087797"/>
                  </a:lnTo>
                  <a:lnTo>
                    <a:pt x="1140669" y="1085733"/>
                  </a:lnTo>
                  <a:lnTo>
                    <a:pt x="1139517" y="1085053"/>
                  </a:lnTo>
                  <a:lnTo>
                    <a:pt x="1139103" y="1082871"/>
                  </a:lnTo>
                  <a:lnTo>
                    <a:pt x="1137570" y="1081400"/>
                  </a:lnTo>
                  <a:lnTo>
                    <a:pt x="1137569" y="1077294"/>
                  </a:lnTo>
                  <a:lnTo>
                    <a:pt x="1135250" y="1074034"/>
                  </a:lnTo>
                  <a:lnTo>
                    <a:pt x="1135438" y="1073356"/>
                  </a:lnTo>
                  <a:lnTo>
                    <a:pt x="1134965" y="1073255"/>
                  </a:lnTo>
                  <a:lnTo>
                    <a:pt x="1134057" y="1073203"/>
                  </a:lnTo>
                  <a:lnTo>
                    <a:pt x="1133802" y="1073208"/>
                  </a:lnTo>
                  <a:lnTo>
                    <a:pt x="1133556" y="1073193"/>
                  </a:lnTo>
                  <a:lnTo>
                    <a:pt x="1133214" y="1073235"/>
                  </a:lnTo>
                  <a:lnTo>
                    <a:pt x="1133046" y="1074162"/>
                  </a:lnTo>
                  <a:lnTo>
                    <a:pt x="1132918" y="1074808"/>
                  </a:lnTo>
                  <a:lnTo>
                    <a:pt x="1132687" y="1074776"/>
                  </a:lnTo>
                  <a:lnTo>
                    <a:pt x="1132528" y="1074737"/>
                  </a:lnTo>
                  <a:lnTo>
                    <a:pt x="1132064" y="1074968"/>
                  </a:lnTo>
                  <a:lnTo>
                    <a:pt x="1131774" y="1075538"/>
                  </a:lnTo>
                  <a:lnTo>
                    <a:pt x="1131642" y="1075667"/>
                  </a:lnTo>
                  <a:lnTo>
                    <a:pt x="1131495" y="1075748"/>
                  </a:lnTo>
                  <a:lnTo>
                    <a:pt x="1131368" y="1075874"/>
                  </a:lnTo>
                  <a:lnTo>
                    <a:pt x="1130695" y="1076130"/>
                  </a:lnTo>
                  <a:lnTo>
                    <a:pt x="1127826" y="1076155"/>
                  </a:lnTo>
                  <a:lnTo>
                    <a:pt x="1127469" y="1075633"/>
                  </a:lnTo>
                  <a:lnTo>
                    <a:pt x="1126347" y="1075636"/>
                  </a:lnTo>
                  <a:lnTo>
                    <a:pt x="1126223" y="1075815"/>
                  </a:lnTo>
                  <a:lnTo>
                    <a:pt x="1125979" y="1075744"/>
                  </a:lnTo>
                  <a:lnTo>
                    <a:pt x="1125603" y="1075711"/>
                  </a:lnTo>
                  <a:lnTo>
                    <a:pt x="1124819" y="1076081"/>
                  </a:lnTo>
                  <a:lnTo>
                    <a:pt x="1124293" y="1076407"/>
                  </a:lnTo>
                  <a:lnTo>
                    <a:pt x="1123959" y="1076532"/>
                  </a:lnTo>
                  <a:lnTo>
                    <a:pt x="1123823" y="1076634"/>
                  </a:lnTo>
                  <a:lnTo>
                    <a:pt x="1122355" y="1076406"/>
                  </a:lnTo>
                  <a:lnTo>
                    <a:pt x="1119824" y="1074761"/>
                  </a:lnTo>
                  <a:lnTo>
                    <a:pt x="1118907" y="1074545"/>
                  </a:lnTo>
                  <a:lnTo>
                    <a:pt x="1118549" y="1074554"/>
                  </a:lnTo>
                  <a:lnTo>
                    <a:pt x="1118194" y="1074662"/>
                  </a:lnTo>
                  <a:lnTo>
                    <a:pt x="1114997" y="1076542"/>
                  </a:lnTo>
                  <a:lnTo>
                    <a:pt x="1114332" y="1078704"/>
                  </a:lnTo>
                  <a:lnTo>
                    <a:pt x="1114442" y="1080280"/>
                  </a:lnTo>
                  <a:lnTo>
                    <a:pt x="1114230" y="1080637"/>
                  </a:lnTo>
                  <a:lnTo>
                    <a:pt x="1114011" y="1080674"/>
                  </a:lnTo>
                  <a:lnTo>
                    <a:pt x="1113816" y="1081045"/>
                  </a:lnTo>
                  <a:lnTo>
                    <a:pt x="1113340" y="1080704"/>
                  </a:lnTo>
                  <a:lnTo>
                    <a:pt x="1112982" y="1080586"/>
                  </a:lnTo>
                  <a:lnTo>
                    <a:pt x="1112087" y="1082864"/>
                  </a:lnTo>
                  <a:lnTo>
                    <a:pt x="1112232" y="1083934"/>
                  </a:lnTo>
                  <a:lnTo>
                    <a:pt x="1113378" y="1084812"/>
                  </a:lnTo>
                  <a:lnTo>
                    <a:pt x="1113352" y="1086288"/>
                  </a:lnTo>
                  <a:lnTo>
                    <a:pt x="1114379" y="1086748"/>
                  </a:lnTo>
                  <a:lnTo>
                    <a:pt x="1115056" y="1088014"/>
                  </a:lnTo>
                  <a:lnTo>
                    <a:pt x="1114970" y="1088270"/>
                  </a:lnTo>
                  <a:lnTo>
                    <a:pt x="1114891" y="1088492"/>
                  </a:lnTo>
                  <a:lnTo>
                    <a:pt x="1114617" y="1088457"/>
                  </a:lnTo>
                  <a:lnTo>
                    <a:pt x="1114346" y="1088558"/>
                  </a:lnTo>
                  <a:lnTo>
                    <a:pt x="1114090" y="1088615"/>
                  </a:lnTo>
                  <a:lnTo>
                    <a:pt x="1113473" y="1088960"/>
                  </a:lnTo>
                  <a:lnTo>
                    <a:pt x="1112804" y="1089956"/>
                  </a:lnTo>
                  <a:lnTo>
                    <a:pt x="1112753" y="1090143"/>
                  </a:lnTo>
                  <a:lnTo>
                    <a:pt x="1112860" y="1090342"/>
                  </a:lnTo>
                  <a:lnTo>
                    <a:pt x="1111789" y="1090236"/>
                  </a:lnTo>
                  <a:lnTo>
                    <a:pt x="1111120" y="1090532"/>
                  </a:lnTo>
                  <a:lnTo>
                    <a:pt x="1110921" y="1090550"/>
                  </a:lnTo>
                  <a:lnTo>
                    <a:pt x="1109671" y="1090924"/>
                  </a:lnTo>
                  <a:lnTo>
                    <a:pt x="1109488" y="1091042"/>
                  </a:lnTo>
                  <a:lnTo>
                    <a:pt x="1109217" y="1091143"/>
                  </a:lnTo>
                  <a:lnTo>
                    <a:pt x="1107530" y="1090241"/>
                  </a:lnTo>
                  <a:lnTo>
                    <a:pt x="1106587" y="1089850"/>
                  </a:lnTo>
                  <a:lnTo>
                    <a:pt x="1106422" y="1089866"/>
                  </a:lnTo>
                  <a:lnTo>
                    <a:pt x="1106148" y="1089879"/>
                  </a:lnTo>
                  <a:lnTo>
                    <a:pt x="1105964" y="1090155"/>
                  </a:lnTo>
                  <a:lnTo>
                    <a:pt x="1105979" y="1090467"/>
                  </a:lnTo>
                  <a:lnTo>
                    <a:pt x="1105616" y="1090618"/>
                  </a:lnTo>
                  <a:lnTo>
                    <a:pt x="1104974" y="1090184"/>
                  </a:lnTo>
                  <a:lnTo>
                    <a:pt x="1104749" y="1090154"/>
                  </a:lnTo>
                  <a:lnTo>
                    <a:pt x="1104484" y="1090665"/>
                  </a:lnTo>
                  <a:lnTo>
                    <a:pt x="1104400" y="1092353"/>
                  </a:lnTo>
                  <a:lnTo>
                    <a:pt x="1101908" y="1095135"/>
                  </a:lnTo>
                  <a:lnTo>
                    <a:pt x="1100566" y="1097451"/>
                  </a:lnTo>
                  <a:lnTo>
                    <a:pt x="1097763" y="1100533"/>
                  </a:lnTo>
                  <a:lnTo>
                    <a:pt x="1095148" y="1103923"/>
                  </a:lnTo>
                  <a:lnTo>
                    <a:pt x="1094923" y="1104886"/>
                  </a:lnTo>
                  <a:lnTo>
                    <a:pt x="1095943" y="1107099"/>
                  </a:lnTo>
                  <a:lnTo>
                    <a:pt x="1095817" y="1108043"/>
                  </a:lnTo>
                  <a:lnTo>
                    <a:pt x="1095485" y="1108373"/>
                  </a:lnTo>
                  <a:lnTo>
                    <a:pt x="1095392" y="1108652"/>
                  </a:lnTo>
                  <a:lnTo>
                    <a:pt x="1097060" y="1110427"/>
                  </a:lnTo>
                  <a:lnTo>
                    <a:pt x="1097082" y="1111290"/>
                  </a:lnTo>
                  <a:lnTo>
                    <a:pt x="1097191" y="1111578"/>
                  </a:lnTo>
                  <a:lnTo>
                    <a:pt x="1097385" y="1112061"/>
                  </a:lnTo>
                  <a:lnTo>
                    <a:pt x="1096772" y="1112226"/>
                  </a:lnTo>
                  <a:lnTo>
                    <a:pt x="1096206" y="1111927"/>
                  </a:lnTo>
                  <a:lnTo>
                    <a:pt x="1096004" y="1112340"/>
                  </a:lnTo>
                  <a:lnTo>
                    <a:pt x="1095954" y="1113228"/>
                  </a:lnTo>
                  <a:lnTo>
                    <a:pt x="1096304" y="1114016"/>
                  </a:lnTo>
                  <a:lnTo>
                    <a:pt x="1097340" y="1115793"/>
                  </a:lnTo>
                  <a:lnTo>
                    <a:pt x="1097597" y="1116344"/>
                  </a:lnTo>
                  <a:lnTo>
                    <a:pt x="1098471" y="1117920"/>
                  </a:lnTo>
                  <a:lnTo>
                    <a:pt x="1098790" y="1118517"/>
                  </a:lnTo>
                  <a:lnTo>
                    <a:pt x="1097354" y="1118595"/>
                  </a:lnTo>
                  <a:lnTo>
                    <a:pt x="1096962" y="1118677"/>
                  </a:lnTo>
                  <a:lnTo>
                    <a:pt x="1096769" y="1118766"/>
                  </a:lnTo>
                  <a:lnTo>
                    <a:pt x="1097366" y="1120844"/>
                  </a:lnTo>
                  <a:lnTo>
                    <a:pt x="1096357" y="1122069"/>
                  </a:lnTo>
                  <a:lnTo>
                    <a:pt x="1097004" y="1125055"/>
                  </a:lnTo>
                  <a:lnTo>
                    <a:pt x="1096972" y="1127028"/>
                  </a:lnTo>
                  <a:lnTo>
                    <a:pt x="1096952" y="1127937"/>
                  </a:lnTo>
                  <a:lnTo>
                    <a:pt x="1096616" y="1128067"/>
                  </a:lnTo>
                  <a:lnTo>
                    <a:pt x="1096133" y="1128155"/>
                  </a:lnTo>
                  <a:lnTo>
                    <a:pt x="1095861" y="1128096"/>
                  </a:lnTo>
                  <a:lnTo>
                    <a:pt x="1095143" y="1127468"/>
                  </a:lnTo>
                  <a:lnTo>
                    <a:pt x="1088569" y="1125881"/>
                  </a:lnTo>
                  <a:lnTo>
                    <a:pt x="1085856" y="1126792"/>
                  </a:lnTo>
                  <a:lnTo>
                    <a:pt x="1084607" y="1126551"/>
                  </a:lnTo>
                  <a:lnTo>
                    <a:pt x="1084136" y="1126563"/>
                  </a:lnTo>
                  <a:lnTo>
                    <a:pt x="1084000" y="1126789"/>
                  </a:lnTo>
                  <a:lnTo>
                    <a:pt x="1083817" y="1126859"/>
                  </a:lnTo>
                  <a:lnTo>
                    <a:pt x="1083045" y="1127411"/>
                  </a:lnTo>
                  <a:lnTo>
                    <a:pt x="1080642" y="1128498"/>
                  </a:lnTo>
                  <a:lnTo>
                    <a:pt x="1080474" y="1129052"/>
                  </a:lnTo>
                  <a:lnTo>
                    <a:pt x="1079554" y="1129872"/>
                  </a:lnTo>
                  <a:lnTo>
                    <a:pt x="1079371" y="1130091"/>
                  </a:lnTo>
                  <a:lnTo>
                    <a:pt x="1079060" y="1130463"/>
                  </a:lnTo>
                  <a:lnTo>
                    <a:pt x="1078418" y="1130421"/>
                  </a:lnTo>
                  <a:lnTo>
                    <a:pt x="1078046" y="1130150"/>
                  </a:lnTo>
                  <a:lnTo>
                    <a:pt x="1077895" y="1130131"/>
                  </a:lnTo>
                  <a:lnTo>
                    <a:pt x="1077723" y="1130196"/>
                  </a:lnTo>
                  <a:lnTo>
                    <a:pt x="1077030" y="1132703"/>
                  </a:lnTo>
                  <a:lnTo>
                    <a:pt x="1074690" y="1134338"/>
                  </a:lnTo>
                  <a:lnTo>
                    <a:pt x="1073803" y="1136456"/>
                  </a:lnTo>
                  <a:lnTo>
                    <a:pt x="1076839" y="1137268"/>
                  </a:lnTo>
                  <a:lnTo>
                    <a:pt x="1078386" y="1138700"/>
                  </a:lnTo>
                  <a:lnTo>
                    <a:pt x="1077866" y="1139548"/>
                  </a:lnTo>
                  <a:lnTo>
                    <a:pt x="1078097" y="1141264"/>
                  </a:lnTo>
                  <a:lnTo>
                    <a:pt x="1077329" y="1142195"/>
                  </a:lnTo>
                  <a:lnTo>
                    <a:pt x="1077382" y="1143878"/>
                  </a:lnTo>
                  <a:lnTo>
                    <a:pt x="1075740" y="1144954"/>
                  </a:lnTo>
                  <a:lnTo>
                    <a:pt x="1075758" y="1145182"/>
                  </a:lnTo>
                  <a:lnTo>
                    <a:pt x="1076048" y="1145530"/>
                  </a:lnTo>
                  <a:lnTo>
                    <a:pt x="1076606" y="1146600"/>
                  </a:lnTo>
                  <a:lnTo>
                    <a:pt x="1078001" y="1146569"/>
                  </a:lnTo>
                  <a:lnTo>
                    <a:pt x="1078960" y="1147586"/>
                  </a:lnTo>
                  <a:lnTo>
                    <a:pt x="1079074" y="1150024"/>
                  </a:lnTo>
                  <a:lnTo>
                    <a:pt x="1079661" y="1150055"/>
                  </a:lnTo>
                  <a:lnTo>
                    <a:pt x="1079636" y="1150804"/>
                  </a:lnTo>
                  <a:lnTo>
                    <a:pt x="1080262" y="1151262"/>
                  </a:lnTo>
                  <a:lnTo>
                    <a:pt x="1080311" y="1151032"/>
                  </a:lnTo>
                  <a:lnTo>
                    <a:pt x="1080290" y="1150865"/>
                  </a:lnTo>
                  <a:lnTo>
                    <a:pt x="1080285" y="1150425"/>
                  </a:lnTo>
                  <a:lnTo>
                    <a:pt x="1080825" y="1149240"/>
                  </a:lnTo>
                  <a:lnTo>
                    <a:pt x="1080654" y="1148925"/>
                  </a:lnTo>
                  <a:lnTo>
                    <a:pt x="1081399" y="1148687"/>
                  </a:lnTo>
                  <a:lnTo>
                    <a:pt x="1081729" y="1149059"/>
                  </a:lnTo>
                  <a:lnTo>
                    <a:pt x="1081756" y="1149590"/>
                  </a:lnTo>
                  <a:lnTo>
                    <a:pt x="1082535" y="1150347"/>
                  </a:lnTo>
                  <a:lnTo>
                    <a:pt x="1083123" y="1151945"/>
                  </a:lnTo>
                  <a:lnTo>
                    <a:pt x="1082124" y="1152624"/>
                  </a:lnTo>
                  <a:lnTo>
                    <a:pt x="1081881" y="1155305"/>
                  </a:lnTo>
                  <a:lnTo>
                    <a:pt x="1081093" y="1156371"/>
                  </a:lnTo>
                  <a:lnTo>
                    <a:pt x="1080399" y="1156838"/>
                  </a:lnTo>
                  <a:lnTo>
                    <a:pt x="1079947" y="1157000"/>
                  </a:lnTo>
                  <a:lnTo>
                    <a:pt x="1079594" y="1157087"/>
                  </a:lnTo>
                  <a:lnTo>
                    <a:pt x="1078910" y="1157165"/>
                  </a:lnTo>
                  <a:lnTo>
                    <a:pt x="1077703" y="1157132"/>
                  </a:lnTo>
                  <a:lnTo>
                    <a:pt x="1077314" y="1157083"/>
                  </a:lnTo>
                  <a:lnTo>
                    <a:pt x="1076983" y="1157016"/>
                  </a:lnTo>
                  <a:lnTo>
                    <a:pt x="1074244" y="1161811"/>
                  </a:lnTo>
                  <a:lnTo>
                    <a:pt x="1073304" y="1162626"/>
                  </a:lnTo>
                  <a:lnTo>
                    <a:pt x="1072909" y="1162773"/>
                  </a:lnTo>
                  <a:lnTo>
                    <a:pt x="1072046" y="1162871"/>
                  </a:lnTo>
                  <a:lnTo>
                    <a:pt x="1071031" y="1162752"/>
                  </a:lnTo>
                  <a:lnTo>
                    <a:pt x="1070517" y="1163013"/>
                  </a:lnTo>
                  <a:lnTo>
                    <a:pt x="1070714" y="1163737"/>
                  </a:lnTo>
                  <a:lnTo>
                    <a:pt x="1073634" y="1165781"/>
                  </a:lnTo>
                  <a:lnTo>
                    <a:pt x="1076038" y="1168731"/>
                  </a:lnTo>
                  <a:lnTo>
                    <a:pt x="1077127" y="1169555"/>
                  </a:lnTo>
                  <a:lnTo>
                    <a:pt x="1080359" y="1173079"/>
                  </a:lnTo>
                  <a:lnTo>
                    <a:pt x="1080582" y="1174928"/>
                  </a:lnTo>
                  <a:lnTo>
                    <a:pt x="1081521" y="1176714"/>
                  </a:lnTo>
                  <a:lnTo>
                    <a:pt x="1084726" y="1177468"/>
                  </a:lnTo>
                  <a:lnTo>
                    <a:pt x="1084789" y="1179779"/>
                  </a:lnTo>
                  <a:lnTo>
                    <a:pt x="1085433" y="1180707"/>
                  </a:lnTo>
                  <a:lnTo>
                    <a:pt x="1085632" y="1182867"/>
                  </a:lnTo>
                  <a:lnTo>
                    <a:pt x="1086802" y="1183765"/>
                  </a:lnTo>
                  <a:lnTo>
                    <a:pt x="1086554" y="1184643"/>
                  </a:lnTo>
                  <a:lnTo>
                    <a:pt x="1084956" y="1185976"/>
                  </a:lnTo>
                  <a:lnTo>
                    <a:pt x="1087375" y="1189348"/>
                  </a:lnTo>
                  <a:lnTo>
                    <a:pt x="1087623" y="1189113"/>
                  </a:lnTo>
                  <a:lnTo>
                    <a:pt x="1088067" y="1189056"/>
                  </a:lnTo>
                  <a:lnTo>
                    <a:pt x="1088221" y="1189173"/>
                  </a:lnTo>
                  <a:lnTo>
                    <a:pt x="1088790" y="1188820"/>
                  </a:lnTo>
                  <a:lnTo>
                    <a:pt x="1088776" y="1191316"/>
                  </a:lnTo>
                  <a:lnTo>
                    <a:pt x="1090140" y="1192921"/>
                  </a:lnTo>
                  <a:lnTo>
                    <a:pt x="1090698" y="1193941"/>
                  </a:lnTo>
                  <a:lnTo>
                    <a:pt x="1090295" y="1194090"/>
                  </a:lnTo>
                  <a:lnTo>
                    <a:pt x="1089154" y="1194261"/>
                  </a:lnTo>
                  <a:lnTo>
                    <a:pt x="1088920" y="1194211"/>
                  </a:lnTo>
                  <a:lnTo>
                    <a:pt x="1088494" y="1194262"/>
                  </a:lnTo>
                  <a:lnTo>
                    <a:pt x="1088071" y="1194372"/>
                  </a:lnTo>
                  <a:lnTo>
                    <a:pt x="1086722" y="1195245"/>
                  </a:lnTo>
                  <a:lnTo>
                    <a:pt x="1086198" y="1196460"/>
                  </a:lnTo>
                  <a:lnTo>
                    <a:pt x="1086753" y="1198823"/>
                  </a:lnTo>
                  <a:lnTo>
                    <a:pt x="1086608" y="1200413"/>
                  </a:lnTo>
                  <a:lnTo>
                    <a:pt x="1085397" y="1203812"/>
                  </a:lnTo>
                  <a:lnTo>
                    <a:pt x="1084770" y="1204758"/>
                  </a:lnTo>
                  <a:lnTo>
                    <a:pt x="1085173" y="1205837"/>
                  </a:lnTo>
                  <a:lnTo>
                    <a:pt x="1087021" y="1207540"/>
                  </a:lnTo>
                  <a:lnTo>
                    <a:pt x="1087233" y="1209905"/>
                  </a:lnTo>
                  <a:lnTo>
                    <a:pt x="1086061" y="1211495"/>
                  </a:lnTo>
                  <a:lnTo>
                    <a:pt x="1084629" y="1211861"/>
                  </a:lnTo>
                  <a:lnTo>
                    <a:pt x="1083660" y="1212207"/>
                  </a:lnTo>
                  <a:lnTo>
                    <a:pt x="1083264" y="1212415"/>
                  </a:lnTo>
                  <a:lnTo>
                    <a:pt x="1082827" y="1212566"/>
                  </a:lnTo>
                  <a:lnTo>
                    <a:pt x="1082222" y="1212149"/>
                  </a:lnTo>
                  <a:lnTo>
                    <a:pt x="1081245" y="1211947"/>
                  </a:lnTo>
                  <a:lnTo>
                    <a:pt x="1080725" y="1211912"/>
                  </a:lnTo>
                  <a:lnTo>
                    <a:pt x="1080416" y="1211961"/>
                  </a:lnTo>
                  <a:lnTo>
                    <a:pt x="1080183" y="1212012"/>
                  </a:lnTo>
                  <a:lnTo>
                    <a:pt x="1078791" y="1212614"/>
                  </a:lnTo>
                  <a:lnTo>
                    <a:pt x="1077670" y="1214427"/>
                  </a:lnTo>
                  <a:lnTo>
                    <a:pt x="1075042" y="1216691"/>
                  </a:lnTo>
                  <a:lnTo>
                    <a:pt x="1074022" y="1217284"/>
                  </a:lnTo>
                  <a:lnTo>
                    <a:pt x="1073318" y="1217538"/>
                  </a:lnTo>
                  <a:lnTo>
                    <a:pt x="1072513" y="1217193"/>
                  </a:lnTo>
                  <a:lnTo>
                    <a:pt x="1071330" y="1214972"/>
                  </a:lnTo>
                  <a:lnTo>
                    <a:pt x="1069869" y="1213709"/>
                  </a:lnTo>
                  <a:lnTo>
                    <a:pt x="1069230" y="1212886"/>
                  </a:lnTo>
                  <a:lnTo>
                    <a:pt x="1068874" y="1212377"/>
                  </a:lnTo>
                  <a:lnTo>
                    <a:pt x="1068609" y="1213682"/>
                  </a:lnTo>
                  <a:lnTo>
                    <a:pt x="1066848" y="1216089"/>
                  </a:lnTo>
                  <a:lnTo>
                    <a:pt x="1062049" y="1218248"/>
                  </a:lnTo>
                  <a:lnTo>
                    <a:pt x="1060717" y="1220296"/>
                  </a:lnTo>
                  <a:lnTo>
                    <a:pt x="1059424" y="1220984"/>
                  </a:lnTo>
                  <a:lnTo>
                    <a:pt x="1055330" y="1224703"/>
                  </a:lnTo>
                  <a:lnTo>
                    <a:pt x="1053761" y="1226609"/>
                  </a:lnTo>
                  <a:lnTo>
                    <a:pt x="1052299" y="1227225"/>
                  </a:lnTo>
                  <a:lnTo>
                    <a:pt x="1051890" y="1227333"/>
                  </a:lnTo>
                  <a:lnTo>
                    <a:pt x="1051617" y="1227425"/>
                  </a:lnTo>
                  <a:lnTo>
                    <a:pt x="1051288" y="1227477"/>
                  </a:lnTo>
                  <a:lnTo>
                    <a:pt x="1050860" y="1227605"/>
                  </a:lnTo>
                  <a:lnTo>
                    <a:pt x="1050315" y="1227731"/>
                  </a:lnTo>
                  <a:lnTo>
                    <a:pt x="1049887" y="1227820"/>
                  </a:lnTo>
                  <a:lnTo>
                    <a:pt x="1049266" y="1227907"/>
                  </a:lnTo>
                  <a:lnTo>
                    <a:pt x="1049107" y="1227893"/>
                  </a:lnTo>
                  <a:lnTo>
                    <a:pt x="1048878" y="1227959"/>
                  </a:lnTo>
                  <a:lnTo>
                    <a:pt x="1048005" y="1228080"/>
                  </a:lnTo>
                  <a:lnTo>
                    <a:pt x="1047133" y="1228181"/>
                  </a:lnTo>
                  <a:lnTo>
                    <a:pt x="1042618" y="1229140"/>
                  </a:lnTo>
                  <a:lnTo>
                    <a:pt x="1039854" y="1228874"/>
                  </a:lnTo>
                  <a:lnTo>
                    <a:pt x="1038027" y="1229039"/>
                  </a:lnTo>
                  <a:lnTo>
                    <a:pt x="1037179" y="1227811"/>
                  </a:lnTo>
                  <a:lnTo>
                    <a:pt x="1036436" y="1225253"/>
                  </a:lnTo>
                  <a:lnTo>
                    <a:pt x="1035333" y="1223147"/>
                  </a:lnTo>
                  <a:lnTo>
                    <a:pt x="1034380" y="1222287"/>
                  </a:lnTo>
                  <a:lnTo>
                    <a:pt x="1034283" y="1221505"/>
                  </a:lnTo>
                  <a:lnTo>
                    <a:pt x="1034184" y="1221344"/>
                  </a:lnTo>
                  <a:lnTo>
                    <a:pt x="1033878" y="1221185"/>
                  </a:lnTo>
                  <a:lnTo>
                    <a:pt x="1033645" y="1221220"/>
                  </a:lnTo>
                  <a:lnTo>
                    <a:pt x="1032322" y="1221910"/>
                  </a:lnTo>
                  <a:lnTo>
                    <a:pt x="1032010" y="1222021"/>
                  </a:lnTo>
                  <a:lnTo>
                    <a:pt x="1031816" y="1222076"/>
                  </a:lnTo>
                  <a:lnTo>
                    <a:pt x="1031303" y="1222121"/>
                  </a:lnTo>
                  <a:lnTo>
                    <a:pt x="1030520" y="1222192"/>
                  </a:lnTo>
                  <a:lnTo>
                    <a:pt x="1028675" y="1222667"/>
                  </a:lnTo>
                  <a:lnTo>
                    <a:pt x="1025100" y="1223927"/>
                  </a:lnTo>
                  <a:lnTo>
                    <a:pt x="1023648" y="1224271"/>
                  </a:lnTo>
                  <a:lnTo>
                    <a:pt x="1023299" y="1224381"/>
                  </a:lnTo>
                  <a:lnTo>
                    <a:pt x="1023029" y="1224454"/>
                  </a:lnTo>
                  <a:lnTo>
                    <a:pt x="1021891" y="1224570"/>
                  </a:lnTo>
                  <a:lnTo>
                    <a:pt x="1021061" y="1224768"/>
                  </a:lnTo>
                  <a:lnTo>
                    <a:pt x="1020599" y="1224799"/>
                  </a:lnTo>
                  <a:lnTo>
                    <a:pt x="1020176" y="1224866"/>
                  </a:lnTo>
                  <a:lnTo>
                    <a:pt x="1019829" y="1224939"/>
                  </a:lnTo>
                  <a:lnTo>
                    <a:pt x="1019190" y="1225254"/>
                  </a:lnTo>
                  <a:lnTo>
                    <a:pt x="1018147" y="1225678"/>
                  </a:lnTo>
                  <a:lnTo>
                    <a:pt x="1017723" y="1225748"/>
                  </a:lnTo>
                  <a:lnTo>
                    <a:pt x="1017376" y="1225857"/>
                  </a:lnTo>
                  <a:lnTo>
                    <a:pt x="1017065" y="1225884"/>
                  </a:lnTo>
                  <a:lnTo>
                    <a:pt x="1011230" y="1228222"/>
                  </a:lnTo>
                  <a:lnTo>
                    <a:pt x="1008423" y="1237542"/>
                  </a:lnTo>
                  <a:lnTo>
                    <a:pt x="1007771" y="1238764"/>
                  </a:lnTo>
                  <a:lnTo>
                    <a:pt x="1005524" y="1239721"/>
                  </a:lnTo>
                  <a:lnTo>
                    <a:pt x="1002596" y="1241419"/>
                  </a:lnTo>
                  <a:lnTo>
                    <a:pt x="1001977" y="1241681"/>
                  </a:lnTo>
                  <a:lnTo>
                    <a:pt x="1001688" y="1241793"/>
                  </a:lnTo>
                  <a:lnTo>
                    <a:pt x="1000267" y="1241777"/>
                  </a:lnTo>
                  <a:lnTo>
                    <a:pt x="997019" y="1238995"/>
                  </a:lnTo>
                  <a:lnTo>
                    <a:pt x="995084" y="1237111"/>
                  </a:lnTo>
                  <a:lnTo>
                    <a:pt x="994550" y="1236778"/>
                  </a:lnTo>
                  <a:lnTo>
                    <a:pt x="994153" y="1236275"/>
                  </a:lnTo>
                  <a:lnTo>
                    <a:pt x="993944" y="1236081"/>
                  </a:lnTo>
                  <a:lnTo>
                    <a:pt x="991723" y="1235310"/>
                  </a:lnTo>
                  <a:lnTo>
                    <a:pt x="989712" y="1234220"/>
                  </a:lnTo>
                  <a:lnTo>
                    <a:pt x="986304" y="1233300"/>
                  </a:lnTo>
                  <a:lnTo>
                    <a:pt x="982715" y="1230731"/>
                  </a:lnTo>
                  <a:lnTo>
                    <a:pt x="981748" y="1230861"/>
                  </a:lnTo>
                  <a:lnTo>
                    <a:pt x="980569" y="1231105"/>
                  </a:lnTo>
                  <a:lnTo>
                    <a:pt x="980261" y="1231142"/>
                  </a:lnTo>
                  <a:lnTo>
                    <a:pt x="979080" y="1231825"/>
                  </a:lnTo>
                  <a:lnTo>
                    <a:pt x="978206" y="1232760"/>
                  </a:lnTo>
                  <a:lnTo>
                    <a:pt x="977049" y="1233269"/>
                  </a:lnTo>
                  <a:lnTo>
                    <a:pt x="976255" y="1234031"/>
                  </a:lnTo>
                  <a:lnTo>
                    <a:pt x="975812" y="1234315"/>
                  </a:lnTo>
                  <a:lnTo>
                    <a:pt x="975600" y="1234390"/>
                  </a:lnTo>
                  <a:lnTo>
                    <a:pt x="974291" y="1234190"/>
                  </a:lnTo>
                  <a:lnTo>
                    <a:pt x="973930" y="1234322"/>
                  </a:lnTo>
                  <a:lnTo>
                    <a:pt x="973789" y="1234352"/>
                  </a:lnTo>
                  <a:lnTo>
                    <a:pt x="973527" y="1234399"/>
                  </a:lnTo>
                  <a:lnTo>
                    <a:pt x="972075" y="1237147"/>
                  </a:lnTo>
                  <a:lnTo>
                    <a:pt x="972682" y="1238120"/>
                  </a:lnTo>
                  <a:lnTo>
                    <a:pt x="971752" y="1239262"/>
                  </a:lnTo>
                  <a:lnTo>
                    <a:pt x="968360" y="1241655"/>
                  </a:lnTo>
                  <a:lnTo>
                    <a:pt x="967931" y="1242986"/>
                  </a:lnTo>
                  <a:lnTo>
                    <a:pt x="968329" y="1244695"/>
                  </a:lnTo>
                  <a:lnTo>
                    <a:pt x="967748" y="1245080"/>
                  </a:lnTo>
                  <a:lnTo>
                    <a:pt x="966283" y="1247848"/>
                  </a:lnTo>
                  <a:lnTo>
                    <a:pt x="965205" y="1248780"/>
                  </a:lnTo>
                  <a:lnTo>
                    <a:pt x="964580" y="1251611"/>
                  </a:lnTo>
                  <a:lnTo>
                    <a:pt x="962520" y="1253603"/>
                  </a:lnTo>
                  <a:lnTo>
                    <a:pt x="961953" y="1255753"/>
                  </a:lnTo>
                  <a:lnTo>
                    <a:pt x="961162" y="1256817"/>
                  </a:lnTo>
                  <a:lnTo>
                    <a:pt x="961026" y="1257103"/>
                  </a:lnTo>
                  <a:lnTo>
                    <a:pt x="960977" y="1257365"/>
                  </a:lnTo>
                  <a:lnTo>
                    <a:pt x="960860" y="1257695"/>
                  </a:lnTo>
                  <a:lnTo>
                    <a:pt x="960758" y="1257914"/>
                  </a:lnTo>
                  <a:lnTo>
                    <a:pt x="959452" y="1259617"/>
                  </a:lnTo>
                  <a:lnTo>
                    <a:pt x="958314" y="1262510"/>
                  </a:lnTo>
                  <a:lnTo>
                    <a:pt x="956101" y="1265401"/>
                  </a:lnTo>
                  <a:lnTo>
                    <a:pt x="955627" y="1268050"/>
                  </a:lnTo>
                  <a:lnTo>
                    <a:pt x="953759" y="1270839"/>
                  </a:lnTo>
                  <a:lnTo>
                    <a:pt x="951501" y="1272856"/>
                  </a:lnTo>
                  <a:lnTo>
                    <a:pt x="951524" y="1275392"/>
                  </a:lnTo>
                  <a:lnTo>
                    <a:pt x="951117" y="1278784"/>
                  </a:lnTo>
                  <a:lnTo>
                    <a:pt x="951395" y="1280026"/>
                  </a:lnTo>
                  <a:lnTo>
                    <a:pt x="950596" y="1281904"/>
                  </a:lnTo>
                  <a:lnTo>
                    <a:pt x="948517" y="1283729"/>
                  </a:lnTo>
                  <a:lnTo>
                    <a:pt x="949414" y="1285486"/>
                  </a:lnTo>
                  <a:lnTo>
                    <a:pt x="948912" y="1286558"/>
                  </a:lnTo>
                  <a:lnTo>
                    <a:pt x="949402" y="1287442"/>
                  </a:lnTo>
                  <a:lnTo>
                    <a:pt x="948925" y="1288249"/>
                  </a:lnTo>
                  <a:lnTo>
                    <a:pt x="948795" y="1288342"/>
                  </a:lnTo>
                  <a:lnTo>
                    <a:pt x="948615" y="1288317"/>
                  </a:lnTo>
                  <a:lnTo>
                    <a:pt x="948203" y="1287887"/>
                  </a:lnTo>
                  <a:lnTo>
                    <a:pt x="947651" y="1288055"/>
                  </a:lnTo>
                  <a:lnTo>
                    <a:pt x="947399" y="1287878"/>
                  </a:lnTo>
                  <a:lnTo>
                    <a:pt x="947238" y="1287830"/>
                  </a:lnTo>
                  <a:lnTo>
                    <a:pt x="947109" y="1287767"/>
                  </a:lnTo>
                  <a:lnTo>
                    <a:pt x="945998" y="1288230"/>
                  </a:lnTo>
                  <a:lnTo>
                    <a:pt x="945735" y="1288453"/>
                  </a:lnTo>
                  <a:lnTo>
                    <a:pt x="945620" y="1288710"/>
                  </a:lnTo>
                  <a:lnTo>
                    <a:pt x="945026" y="1288176"/>
                  </a:lnTo>
                  <a:lnTo>
                    <a:pt x="944137" y="1288019"/>
                  </a:lnTo>
                  <a:lnTo>
                    <a:pt x="943270" y="1287533"/>
                  </a:lnTo>
                  <a:lnTo>
                    <a:pt x="943089" y="1287514"/>
                  </a:lnTo>
                  <a:lnTo>
                    <a:pt x="942826" y="1287542"/>
                  </a:lnTo>
                  <a:lnTo>
                    <a:pt x="942253" y="1287903"/>
                  </a:lnTo>
                  <a:lnTo>
                    <a:pt x="941579" y="1288740"/>
                  </a:lnTo>
                  <a:lnTo>
                    <a:pt x="940757" y="1289425"/>
                  </a:lnTo>
                  <a:lnTo>
                    <a:pt x="940299" y="1289591"/>
                  </a:lnTo>
                  <a:lnTo>
                    <a:pt x="939951" y="1289904"/>
                  </a:lnTo>
                  <a:lnTo>
                    <a:pt x="939722" y="1290079"/>
                  </a:lnTo>
                  <a:lnTo>
                    <a:pt x="935542" y="1288723"/>
                  </a:lnTo>
                  <a:lnTo>
                    <a:pt x="934588" y="1287436"/>
                  </a:lnTo>
                  <a:lnTo>
                    <a:pt x="931646" y="1285795"/>
                  </a:lnTo>
                  <a:lnTo>
                    <a:pt x="931049" y="1285769"/>
                  </a:lnTo>
                  <a:lnTo>
                    <a:pt x="930662" y="1285520"/>
                  </a:lnTo>
                  <a:lnTo>
                    <a:pt x="929713" y="1285771"/>
                  </a:lnTo>
                  <a:lnTo>
                    <a:pt x="929456" y="1286165"/>
                  </a:lnTo>
                  <a:lnTo>
                    <a:pt x="929294" y="1286393"/>
                  </a:lnTo>
                  <a:lnTo>
                    <a:pt x="928744" y="1286425"/>
                  </a:lnTo>
                  <a:lnTo>
                    <a:pt x="927007" y="1285459"/>
                  </a:lnTo>
                  <a:lnTo>
                    <a:pt x="925749" y="1285618"/>
                  </a:lnTo>
                  <a:lnTo>
                    <a:pt x="924943" y="1284692"/>
                  </a:lnTo>
                  <a:lnTo>
                    <a:pt x="922854" y="1284034"/>
                  </a:lnTo>
                  <a:lnTo>
                    <a:pt x="922328" y="1283922"/>
                  </a:lnTo>
                  <a:lnTo>
                    <a:pt x="921338" y="1283978"/>
                  </a:lnTo>
                  <a:lnTo>
                    <a:pt x="920412" y="1284359"/>
                  </a:lnTo>
                  <a:lnTo>
                    <a:pt x="918723" y="1285390"/>
                  </a:lnTo>
                  <a:lnTo>
                    <a:pt x="918055" y="1285664"/>
                  </a:lnTo>
                  <a:lnTo>
                    <a:pt x="917774" y="1285741"/>
                  </a:lnTo>
                  <a:lnTo>
                    <a:pt x="917535" y="1285718"/>
                  </a:lnTo>
                  <a:lnTo>
                    <a:pt x="917209" y="1285675"/>
                  </a:lnTo>
                  <a:lnTo>
                    <a:pt x="917509" y="1286743"/>
                  </a:lnTo>
                  <a:lnTo>
                    <a:pt x="918813" y="1287209"/>
                  </a:lnTo>
                  <a:lnTo>
                    <a:pt x="917254" y="1289131"/>
                  </a:lnTo>
                  <a:lnTo>
                    <a:pt x="916894" y="1292423"/>
                  </a:lnTo>
                  <a:lnTo>
                    <a:pt x="916205" y="1294065"/>
                  </a:lnTo>
                  <a:lnTo>
                    <a:pt x="916947" y="1295619"/>
                  </a:lnTo>
                  <a:lnTo>
                    <a:pt x="916463" y="1297280"/>
                  </a:lnTo>
                  <a:lnTo>
                    <a:pt x="914030" y="1298213"/>
                  </a:lnTo>
                  <a:lnTo>
                    <a:pt x="912461" y="1300272"/>
                  </a:lnTo>
                  <a:lnTo>
                    <a:pt x="912457" y="1302008"/>
                  </a:lnTo>
                  <a:lnTo>
                    <a:pt x="911713" y="1303633"/>
                  </a:lnTo>
                  <a:lnTo>
                    <a:pt x="911075" y="1303944"/>
                  </a:lnTo>
                  <a:lnTo>
                    <a:pt x="910738" y="1304109"/>
                  </a:lnTo>
                  <a:lnTo>
                    <a:pt x="910004" y="1304136"/>
                  </a:lnTo>
                  <a:lnTo>
                    <a:pt x="908824" y="1304019"/>
                  </a:lnTo>
                  <a:lnTo>
                    <a:pt x="908412" y="1304116"/>
                  </a:lnTo>
                  <a:lnTo>
                    <a:pt x="907899" y="1304314"/>
                  </a:lnTo>
                  <a:lnTo>
                    <a:pt x="907554" y="1304404"/>
                  </a:lnTo>
                  <a:lnTo>
                    <a:pt x="907038" y="1304067"/>
                  </a:lnTo>
                  <a:lnTo>
                    <a:pt x="906592" y="1303970"/>
                  </a:lnTo>
                  <a:lnTo>
                    <a:pt x="906401" y="1303861"/>
                  </a:lnTo>
                  <a:lnTo>
                    <a:pt x="906271" y="1303814"/>
                  </a:lnTo>
                  <a:lnTo>
                    <a:pt x="906127" y="1303789"/>
                  </a:lnTo>
                  <a:lnTo>
                    <a:pt x="905780" y="1303882"/>
                  </a:lnTo>
                  <a:lnTo>
                    <a:pt x="905643" y="1303994"/>
                  </a:lnTo>
                  <a:lnTo>
                    <a:pt x="905472" y="1304091"/>
                  </a:lnTo>
                  <a:lnTo>
                    <a:pt x="904693" y="1304243"/>
                  </a:lnTo>
                  <a:lnTo>
                    <a:pt x="902726" y="1303709"/>
                  </a:lnTo>
                  <a:lnTo>
                    <a:pt x="901890" y="1304111"/>
                  </a:lnTo>
                  <a:lnTo>
                    <a:pt x="901079" y="1304110"/>
                  </a:lnTo>
                  <a:lnTo>
                    <a:pt x="900637" y="1303891"/>
                  </a:lnTo>
                  <a:lnTo>
                    <a:pt x="900447" y="1303831"/>
                  </a:lnTo>
                  <a:lnTo>
                    <a:pt x="900138" y="1303905"/>
                  </a:lnTo>
                  <a:lnTo>
                    <a:pt x="898404" y="1305068"/>
                  </a:lnTo>
                  <a:lnTo>
                    <a:pt x="896747" y="1307741"/>
                  </a:lnTo>
                  <a:lnTo>
                    <a:pt x="897133" y="1308634"/>
                  </a:lnTo>
                  <a:lnTo>
                    <a:pt x="896857" y="1309171"/>
                  </a:lnTo>
                  <a:lnTo>
                    <a:pt x="896333" y="1309395"/>
                  </a:lnTo>
                  <a:lnTo>
                    <a:pt x="896009" y="1309454"/>
                  </a:lnTo>
                  <a:lnTo>
                    <a:pt x="894682" y="1307832"/>
                  </a:lnTo>
                  <a:lnTo>
                    <a:pt x="895356" y="1305696"/>
                  </a:lnTo>
                  <a:lnTo>
                    <a:pt x="894630" y="1304804"/>
                  </a:lnTo>
                  <a:lnTo>
                    <a:pt x="893275" y="1304569"/>
                  </a:lnTo>
                  <a:lnTo>
                    <a:pt x="892531" y="1303368"/>
                  </a:lnTo>
                  <a:lnTo>
                    <a:pt x="892819" y="1301898"/>
                  </a:lnTo>
                  <a:lnTo>
                    <a:pt x="894643" y="1301158"/>
                  </a:lnTo>
                  <a:lnTo>
                    <a:pt x="895899" y="1297681"/>
                  </a:lnTo>
                  <a:lnTo>
                    <a:pt x="898632" y="1294846"/>
                  </a:lnTo>
                  <a:lnTo>
                    <a:pt x="899026" y="1291853"/>
                  </a:lnTo>
                  <a:lnTo>
                    <a:pt x="898290" y="1291177"/>
                  </a:lnTo>
                  <a:lnTo>
                    <a:pt x="898120" y="1290545"/>
                  </a:lnTo>
                  <a:lnTo>
                    <a:pt x="898008" y="1290385"/>
                  </a:lnTo>
                  <a:lnTo>
                    <a:pt x="897852" y="1290331"/>
                  </a:lnTo>
                  <a:lnTo>
                    <a:pt x="896745" y="1291116"/>
                  </a:lnTo>
                  <a:lnTo>
                    <a:pt x="896594" y="1292045"/>
                  </a:lnTo>
                  <a:lnTo>
                    <a:pt x="896163" y="1292368"/>
                  </a:lnTo>
                  <a:lnTo>
                    <a:pt x="895816" y="1292476"/>
                  </a:lnTo>
                  <a:lnTo>
                    <a:pt x="895550" y="1292627"/>
                  </a:lnTo>
                  <a:lnTo>
                    <a:pt x="895182" y="1292725"/>
                  </a:lnTo>
                  <a:lnTo>
                    <a:pt x="894737" y="1292810"/>
                  </a:lnTo>
                  <a:lnTo>
                    <a:pt x="894357" y="1292755"/>
                  </a:lnTo>
                  <a:lnTo>
                    <a:pt x="894214" y="1292747"/>
                  </a:lnTo>
                  <a:lnTo>
                    <a:pt x="894034" y="1292771"/>
                  </a:lnTo>
                  <a:lnTo>
                    <a:pt x="893816" y="1292843"/>
                  </a:lnTo>
                  <a:lnTo>
                    <a:pt x="893679" y="1292916"/>
                  </a:lnTo>
                  <a:lnTo>
                    <a:pt x="893361" y="1292869"/>
                  </a:lnTo>
                  <a:lnTo>
                    <a:pt x="893101" y="1292694"/>
                  </a:lnTo>
                  <a:lnTo>
                    <a:pt x="892842" y="1292769"/>
                  </a:lnTo>
                  <a:lnTo>
                    <a:pt x="892262" y="1292951"/>
                  </a:lnTo>
                  <a:lnTo>
                    <a:pt x="891882" y="1293016"/>
                  </a:lnTo>
                  <a:lnTo>
                    <a:pt x="891706" y="1291930"/>
                  </a:lnTo>
                  <a:lnTo>
                    <a:pt x="891401" y="1291782"/>
                  </a:lnTo>
                  <a:lnTo>
                    <a:pt x="890933" y="1291746"/>
                  </a:lnTo>
                  <a:lnTo>
                    <a:pt x="890193" y="1293215"/>
                  </a:lnTo>
                  <a:lnTo>
                    <a:pt x="888880" y="1293561"/>
                  </a:lnTo>
                  <a:lnTo>
                    <a:pt x="888469" y="1294450"/>
                  </a:lnTo>
                  <a:lnTo>
                    <a:pt x="886492" y="1295896"/>
                  </a:lnTo>
                  <a:lnTo>
                    <a:pt x="882113" y="1296760"/>
                  </a:lnTo>
                  <a:lnTo>
                    <a:pt x="880552" y="1298214"/>
                  </a:lnTo>
                  <a:lnTo>
                    <a:pt x="878425" y="1302141"/>
                  </a:lnTo>
                  <a:lnTo>
                    <a:pt x="876684" y="1304881"/>
                  </a:lnTo>
                  <a:lnTo>
                    <a:pt x="875143" y="1306810"/>
                  </a:lnTo>
                  <a:lnTo>
                    <a:pt x="874235" y="1307239"/>
                  </a:lnTo>
                  <a:lnTo>
                    <a:pt x="872597" y="1309478"/>
                  </a:lnTo>
                  <a:lnTo>
                    <a:pt x="871944" y="1313401"/>
                  </a:lnTo>
                  <a:lnTo>
                    <a:pt x="870020" y="1316259"/>
                  </a:lnTo>
                  <a:lnTo>
                    <a:pt x="869576" y="1316452"/>
                  </a:lnTo>
                  <a:lnTo>
                    <a:pt x="869094" y="1316782"/>
                  </a:lnTo>
                  <a:lnTo>
                    <a:pt x="868459" y="1316289"/>
                  </a:lnTo>
                  <a:lnTo>
                    <a:pt x="868061" y="1316146"/>
                  </a:lnTo>
                  <a:lnTo>
                    <a:pt x="867895" y="1316080"/>
                  </a:lnTo>
                  <a:lnTo>
                    <a:pt x="867595" y="1316292"/>
                  </a:lnTo>
                  <a:lnTo>
                    <a:pt x="867361" y="1316379"/>
                  </a:lnTo>
                  <a:lnTo>
                    <a:pt x="866545" y="1316555"/>
                  </a:lnTo>
                  <a:lnTo>
                    <a:pt x="865951" y="1316672"/>
                  </a:lnTo>
                  <a:lnTo>
                    <a:pt x="865696" y="1316756"/>
                  </a:lnTo>
                  <a:lnTo>
                    <a:pt x="865128" y="1316824"/>
                  </a:lnTo>
                  <a:lnTo>
                    <a:pt x="863215" y="1315473"/>
                  </a:lnTo>
                  <a:lnTo>
                    <a:pt x="861286" y="1312497"/>
                  </a:lnTo>
                  <a:lnTo>
                    <a:pt x="860803" y="1309765"/>
                  </a:lnTo>
                  <a:lnTo>
                    <a:pt x="858541" y="1307239"/>
                  </a:lnTo>
                  <a:lnTo>
                    <a:pt x="858139" y="1307291"/>
                  </a:lnTo>
                  <a:lnTo>
                    <a:pt x="857963" y="1307254"/>
                  </a:lnTo>
                  <a:lnTo>
                    <a:pt x="857668" y="1307402"/>
                  </a:lnTo>
                  <a:lnTo>
                    <a:pt x="857810" y="1308316"/>
                  </a:lnTo>
                  <a:lnTo>
                    <a:pt x="856923" y="1309080"/>
                  </a:lnTo>
                  <a:lnTo>
                    <a:pt x="856755" y="1309148"/>
                  </a:lnTo>
                  <a:lnTo>
                    <a:pt x="856586" y="1309181"/>
                  </a:lnTo>
                  <a:lnTo>
                    <a:pt x="855848" y="1309098"/>
                  </a:lnTo>
                  <a:lnTo>
                    <a:pt x="855000" y="1307894"/>
                  </a:lnTo>
                  <a:lnTo>
                    <a:pt x="853745" y="1307378"/>
                  </a:lnTo>
                  <a:lnTo>
                    <a:pt x="853347" y="1307414"/>
                  </a:lnTo>
                  <a:lnTo>
                    <a:pt x="852771" y="1307431"/>
                  </a:lnTo>
                  <a:lnTo>
                    <a:pt x="851783" y="1309088"/>
                  </a:lnTo>
                  <a:lnTo>
                    <a:pt x="852393" y="1310650"/>
                  </a:lnTo>
                  <a:lnTo>
                    <a:pt x="851501" y="1311742"/>
                  </a:lnTo>
                  <a:lnTo>
                    <a:pt x="850776" y="1312358"/>
                  </a:lnTo>
                  <a:lnTo>
                    <a:pt x="850412" y="1312738"/>
                  </a:lnTo>
                  <a:lnTo>
                    <a:pt x="850227" y="1312908"/>
                  </a:lnTo>
                  <a:lnTo>
                    <a:pt x="849938" y="1313160"/>
                  </a:lnTo>
                  <a:lnTo>
                    <a:pt x="848594" y="1311697"/>
                  </a:lnTo>
                  <a:lnTo>
                    <a:pt x="846731" y="1310686"/>
                  </a:lnTo>
                  <a:lnTo>
                    <a:pt x="844000" y="1307921"/>
                  </a:lnTo>
                  <a:lnTo>
                    <a:pt x="842872" y="1306293"/>
                  </a:lnTo>
                  <a:lnTo>
                    <a:pt x="841394" y="1305236"/>
                  </a:lnTo>
                  <a:lnTo>
                    <a:pt x="842066" y="1303689"/>
                  </a:lnTo>
                  <a:lnTo>
                    <a:pt x="840479" y="1303862"/>
                  </a:lnTo>
                  <a:lnTo>
                    <a:pt x="839697" y="1302856"/>
                  </a:lnTo>
                  <a:lnTo>
                    <a:pt x="838783" y="1302238"/>
                  </a:lnTo>
                  <a:lnTo>
                    <a:pt x="838422" y="1302293"/>
                  </a:lnTo>
                  <a:lnTo>
                    <a:pt x="838074" y="1302722"/>
                  </a:lnTo>
                  <a:lnTo>
                    <a:pt x="837722" y="1302556"/>
                  </a:lnTo>
                  <a:lnTo>
                    <a:pt x="834602" y="1301368"/>
                  </a:lnTo>
                  <a:lnTo>
                    <a:pt x="834224" y="1301192"/>
                  </a:lnTo>
                  <a:lnTo>
                    <a:pt x="834129" y="1301397"/>
                  </a:lnTo>
                  <a:lnTo>
                    <a:pt x="833620" y="1301643"/>
                  </a:lnTo>
                  <a:lnTo>
                    <a:pt x="832842" y="1303204"/>
                  </a:lnTo>
                  <a:lnTo>
                    <a:pt x="833588" y="1306533"/>
                  </a:lnTo>
                  <a:lnTo>
                    <a:pt x="835017" y="1306704"/>
                  </a:lnTo>
                  <a:lnTo>
                    <a:pt x="836726" y="1309720"/>
                  </a:lnTo>
                  <a:lnTo>
                    <a:pt x="837856" y="1312760"/>
                  </a:lnTo>
                  <a:lnTo>
                    <a:pt x="838296" y="1314980"/>
                  </a:lnTo>
                  <a:lnTo>
                    <a:pt x="838813" y="1315676"/>
                  </a:lnTo>
                  <a:lnTo>
                    <a:pt x="838732" y="1315826"/>
                  </a:lnTo>
                  <a:lnTo>
                    <a:pt x="838377" y="1315642"/>
                  </a:lnTo>
                  <a:lnTo>
                    <a:pt x="837721" y="1315723"/>
                  </a:lnTo>
                  <a:lnTo>
                    <a:pt x="837396" y="1315720"/>
                  </a:lnTo>
                  <a:lnTo>
                    <a:pt x="837246" y="1315706"/>
                  </a:lnTo>
                  <a:lnTo>
                    <a:pt x="835029" y="1317198"/>
                  </a:lnTo>
                  <a:lnTo>
                    <a:pt x="831916" y="1318293"/>
                  </a:lnTo>
                  <a:lnTo>
                    <a:pt x="830603" y="1319352"/>
                  </a:lnTo>
                  <a:lnTo>
                    <a:pt x="830486" y="1319584"/>
                  </a:lnTo>
                  <a:lnTo>
                    <a:pt x="830358" y="1320017"/>
                  </a:lnTo>
                  <a:lnTo>
                    <a:pt x="830097" y="1320035"/>
                  </a:lnTo>
                  <a:lnTo>
                    <a:pt x="829755" y="1319835"/>
                  </a:lnTo>
                  <a:lnTo>
                    <a:pt x="828707" y="1320425"/>
                  </a:lnTo>
                  <a:lnTo>
                    <a:pt x="828078" y="1320618"/>
                  </a:lnTo>
                  <a:lnTo>
                    <a:pt x="827923" y="1320813"/>
                  </a:lnTo>
                  <a:lnTo>
                    <a:pt x="827779" y="1320846"/>
                  </a:lnTo>
                  <a:lnTo>
                    <a:pt x="827446" y="1321030"/>
                  </a:lnTo>
                  <a:lnTo>
                    <a:pt x="827190" y="1321063"/>
                  </a:lnTo>
                  <a:lnTo>
                    <a:pt x="827009" y="1321097"/>
                  </a:lnTo>
                  <a:lnTo>
                    <a:pt x="826733" y="1321168"/>
                  </a:lnTo>
                  <a:lnTo>
                    <a:pt x="826201" y="1321256"/>
                  </a:lnTo>
                  <a:lnTo>
                    <a:pt x="826050" y="1321254"/>
                  </a:lnTo>
                  <a:lnTo>
                    <a:pt x="825892" y="1321338"/>
                  </a:lnTo>
                  <a:lnTo>
                    <a:pt x="825522" y="1321665"/>
                  </a:lnTo>
                  <a:lnTo>
                    <a:pt x="825055" y="1321491"/>
                  </a:lnTo>
                  <a:lnTo>
                    <a:pt x="822434" y="1321366"/>
                  </a:lnTo>
                  <a:lnTo>
                    <a:pt x="821075" y="1319060"/>
                  </a:lnTo>
                  <a:lnTo>
                    <a:pt x="820094" y="1317815"/>
                  </a:lnTo>
                  <a:lnTo>
                    <a:pt x="819281" y="1317161"/>
                  </a:lnTo>
                  <a:lnTo>
                    <a:pt x="818867" y="1316551"/>
                  </a:lnTo>
                  <a:lnTo>
                    <a:pt x="818588" y="1316394"/>
                  </a:lnTo>
                  <a:lnTo>
                    <a:pt x="817459" y="1317084"/>
                  </a:lnTo>
                  <a:lnTo>
                    <a:pt x="816828" y="1319161"/>
                  </a:lnTo>
                  <a:lnTo>
                    <a:pt x="819104" y="1320122"/>
                  </a:lnTo>
                  <a:lnTo>
                    <a:pt x="822293" y="1323448"/>
                  </a:lnTo>
                  <a:lnTo>
                    <a:pt x="818021" y="1327193"/>
                  </a:lnTo>
                  <a:lnTo>
                    <a:pt x="819001" y="1328442"/>
                  </a:lnTo>
                  <a:lnTo>
                    <a:pt x="819835" y="1330014"/>
                  </a:lnTo>
                  <a:lnTo>
                    <a:pt x="819647" y="1330245"/>
                  </a:lnTo>
                  <a:lnTo>
                    <a:pt x="817830" y="1330266"/>
                  </a:lnTo>
                  <a:lnTo>
                    <a:pt x="817260" y="1329211"/>
                  </a:lnTo>
                  <a:lnTo>
                    <a:pt x="816735" y="1328895"/>
                  </a:lnTo>
                  <a:lnTo>
                    <a:pt x="815842" y="1328582"/>
                  </a:lnTo>
                  <a:lnTo>
                    <a:pt x="815284" y="1328720"/>
                  </a:lnTo>
                  <a:lnTo>
                    <a:pt x="814663" y="1329319"/>
                  </a:lnTo>
                  <a:lnTo>
                    <a:pt x="814114" y="1330307"/>
                  </a:lnTo>
                  <a:lnTo>
                    <a:pt x="812946" y="1330927"/>
                  </a:lnTo>
                  <a:lnTo>
                    <a:pt x="811525" y="1332758"/>
                  </a:lnTo>
                  <a:lnTo>
                    <a:pt x="809530" y="1334127"/>
                  </a:lnTo>
                  <a:lnTo>
                    <a:pt x="807517" y="1336767"/>
                  </a:lnTo>
                  <a:lnTo>
                    <a:pt x="807363" y="1337018"/>
                  </a:lnTo>
                  <a:lnTo>
                    <a:pt x="807275" y="1337146"/>
                  </a:lnTo>
                  <a:lnTo>
                    <a:pt x="807149" y="1337350"/>
                  </a:lnTo>
                  <a:lnTo>
                    <a:pt x="805832" y="1337460"/>
                  </a:lnTo>
                  <a:lnTo>
                    <a:pt x="805179" y="1339253"/>
                  </a:lnTo>
                  <a:lnTo>
                    <a:pt x="804965" y="1339459"/>
                  </a:lnTo>
                  <a:lnTo>
                    <a:pt x="804695" y="1339371"/>
                  </a:lnTo>
                  <a:lnTo>
                    <a:pt x="803885" y="1339104"/>
                  </a:lnTo>
                  <a:lnTo>
                    <a:pt x="803733" y="1339092"/>
                  </a:lnTo>
                  <a:lnTo>
                    <a:pt x="803303" y="1340352"/>
                  </a:lnTo>
                  <a:lnTo>
                    <a:pt x="804587" y="1341466"/>
                  </a:lnTo>
                  <a:lnTo>
                    <a:pt x="804186" y="1343099"/>
                  </a:lnTo>
                  <a:lnTo>
                    <a:pt x="804410" y="1343720"/>
                  </a:lnTo>
                  <a:lnTo>
                    <a:pt x="804467" y="1343881"/>
                  </a:lnTo>
                  <a:lnTo>
                    <a:pt x="804486" y="1344160"/>
                  </a:lnTo>
                  <a:lnTo>
                    <a:pt x="803665" y="1344903"/>
                  </a:lnTo>
                  <a:lnTo>
                    <a:pt x="802276" y="1348344"/>
                  </a:lnTo>
                  <a:lnTo>
                    <a:pt x="800684" y="1350813"/>
                  </a:lnTo>
                  <a:lnTo>
                    <a:pt x="799626" y="1351165"/>
                  </a:lnTo>
                  <a:lnTo>
                    <a:pt x="798935" y="1352220"/>
                  </a:lnTo>
                  <a:lnTo>
                    <a:pt x="796559" y="1354238"/>
                  </a:lnTo>
                  <a:lnTo>
                    <a:pt x="796131" y="1354759"/>
                  </a:lnTo>
                  <a:lnTo>
                    <a:pt x="795875" y="1354827"/>
                  </a:lnTo>
                  <a:lnTo>
                    <a:pt x="793897" y="1352635"/>
                  </a:lnTo>
                  <a:lnTo>
                    <a:pt x="793765" y="1352537"/>
                  </a:lnTo>
                  <a:lnTo>
                    <a:pt x="793637" y="1352504"/>
                  </a:lnTo>
                  <a:lnTo>
                    <a:pt x="793377" y="1352539"/>
                  </a:lnTo>
                  <a:lnTo>
                    <a:pt x="791957" y="1354226"/>
                  </a:lnTo>
                  <a:lnTo>
                    <a:pt x="789472" y="1356252"/>
                  </a:lnTo>
                  <a:lnTo>
                    <a:pt x="788939" y="1357711"/>
                  </a:lnTo>
                  <a:lnTo>
                    <a:pt x="787002" y="1359653"/>
                  </a:lnTo>
                  <a:lnTo>
                    <a:pt x="786451" y="1361864"/>
                  </a:lnTo>
                  <a:lnTo>
                    <a:pt x="786110" y="1362395"/>
                  </a:lnTo>
                  <a:lnTo>
                    <a:pt x="785921" y="1362492"/>
                  </a:lnTo>
                  <a:lnTo>
                    <a:pt x="785620" y="1362570"/>
                  </a:lnTo>
                  <a:lnTo>
                    <a:pt x="785357" y="1362573"/>
                  </a:lnTo>
                  <a:lnTo>
                    <a:pt x="785089" y="1362529"/>
                  </a:lnTo>
                  <a:lnTo>
                    <a:pt x="784799" y="1362512"/>
                  </a:lnTo>
                  <a:lnTo>
                    <a:pt x="782270" y="1363423"/>
                  </a:lnTo>
                  <a:lnTo>
                    <a:pt x="781453" y="1366001"/>
                  </a:lnTo>
                  <a:lnTo>
                    <a:pt x="781640" y="1366781"/>
                  </a:lnTo>
                  <a:lnTo>
                    <a:pt x="783827" y="1369098"/>
                  </a:lnTo>
                  <a:lnTo>
                    <a:pt x="783794" y="1369913"/>
                  </a:lnTo>
                  <a:lnTo>
                    <a:pt x="782679" y="1370714"/>
                  </a:lnTo>
                  <a:lnTo>
                    <a:pt x="782348" y="1371254"/>
                  </a:lnTo>
                  <a:lnTo>
                    <a:pt x="782013" y="1371620"/>
                  </a:lnTo>
                  <a:lnTo>
                    <a:pt x="781906" y="1371768"/>
                  </a:lnTo>
                  <a:lnTo>
                    <a:pt x="781801" y="1371914"/>
                  </a:lnTo>
                  <a:lnTo>
                    <a:pt x="780454" y="1371528"/>
                  </a:lnTo>
                  <a:lnTo>
                    <a:pt x="779044" y="1370051"/>
                  </a:lnTo>
                  <a:lnTo>
                    <a:pt x="778676" y="1369864"/>
                  </a:lnTo>
                  <a:lnTo>
                    <a:pt x="778465" y="1369825"/>
                  </a:lnTo>
                  <a:lnTo>
                    <a:pt x="778301" y="1369842"/>
                  </a:lnTo>
                  <a:lnTo>
                    <a:pt x="773161" y="1375611"/>
                  </a:lnTo>
                  <a:lnTo>
                    <a:pt x="771805" y="1378403"/>
                  </a:lnTo>
                  <a:lnTo>
                    <a:pt x="769953" y="1379436"/>
                  </a:lnTo>
                  <a:lnTo>
                    <a:pt x="768760" y="1381539"/>
                  </a:lnTo>
                  <a:lnTo>
                    <a:pt x="766437" y="1383748"/>
                  </a:lnTo>
                  <a:lnTo>
                    <a:pt x="763986" y="1385343"/>
                  </a:lnTo>
                  <a:lnTo>
                    <a:pt x="764339" y="1387409"/>
                  </a:lnTo>
                  <a:lnTo>
                    <a:pt x="763797" y="1389325"/>
                  </a:lnTo>
                  <a:lnTo>
                    <a:pt x="761024" y="1391441"/>
                  </a:lnTo>
                  <a:lnTo>
                    <a:pt x="759871" y="1395375"/>
                  </a:lnTo>
                  <a:lnTo>
                    <a:pt x="759022" y="1396507"/>
                  </a:lnTo>
                  <a:lnTo>
                    <a:pt x="758094" y="1399105"/>
                  </a:lnTo>
                  <a:lnTo>
                    <a:pt x="758989" y="1400733"/>
                  </a:lnTo>
                  <a:lnTo>
                    <a:pt x="757663" y="1402899"/>
                  </a:lnTo>
                  <a:lnTo>
                    <a:pt x="756600" y="1403798"/>
                  </a:lnTo>
                  <a:lnTo>
                    <a:pt x="757161" y="1406798"/>
                  </a:lnTo>
                  <a:lnTo>
                    <a:pt x="758259" y="1408102"/>
                  </a:lnTo>
                  <a:lnTo>
                    <a:pt x="761790" y="1410986"/>
                  </a:lnTo>
                  <a:lnTo>
                    <a:pt x="764587" y="1412593"/>
                  </a:lnTo>
                  <a:lnTo>
                    <a:pt x="764925" y="1413330"/>
                  </a:lnTo>
                  <a:lnTo>
                    <a:pt x="763766" y="1416271"/>
                  </a:lnTo>
                  <a:lnTo>
                    <a:pt x="765080" y="1418459"/>
                  </a:lnTo>
                  <a:lnTo>
                    <a:pt x="762955" y="1418992"/>
                  </a:lnTo>
                  <a:lnTo>
                    <a:pt x="762375" y="1420941"/>
                  </a:lnTo>
                  <a:lnTo>
                    <a:pt x="761516" y="1422125"/>
                  </a:lnTo>
                  <a:lnTo>
                    <a:pt x="761646" y="1423175"/>
                  </a:lnTo>
                  <a:lnTo>
                    <a:pt x="761383" y="1423335"/>
                  </a:lnTo>
                  <a:lnTo>
                    <a:pt x="760910" y="1423522"/>
                  </a:lnTo>
                  <a:lnTo>
                    <a:pt x="760575" y="1423420"/>
                  </a:lnTo>
                  <a:lnTo>
                    <a:pt x="760317" y="1423306"/>
                  </a:lnTo>
                  <a:lnTo>
                    <a:pt x="760074" y="1423321"/>
                  </a:lnTo>
                  <a:lnTo>
                    <a:pt x="759227" y="1424024"/>
                  </a:lnTo>
                  <a:lnTo>
                    <a:pt x="758884" y="1426251"/>
                  </a:lnTo>
                  <a:lnTo>
                    <a:pt x="757902" y="1426496"/>
                  </a:lnTo>
                  <a:lnTo>
                    <a:pt x="757150" y="1427020"/>
                  </a:lnTo>
                  <a:lnTo>
                    <a:pt x="756922" y="1427139"/>
                  </a:lnTo>
                  <a:lnTo>
                    <a:pt x="756430" y="1427069"/>
                  </a:lnTo>
                  <a:lnTo>
                    <a:pt x="755477" y="1425375"/>
                  </a:lnTo>
                  <a:lnTo>
                    <a:pt x="755231" y="1423965"/>
                  </a:lnTo>
                  <a:lnTo>
                    <a:pt x="753735" y="1422469"/>
                  </a:lnTo>
                  <a:lnTo>
                    <a:pt x="753037" y="1419569"/>
                  </a:lnTo>
                  <a:lnTo>
                    <a:pt x="751264" y="1417584"/>
                  </a:lnTo>
                  <a:lnTo>
                    <a:pt x="749659" y="1416655"/>
                  </a:lnTo>
                  <a:lnTo>
                    <a:pt x="749459" y="1416660"/>
                  </a:lnTo>
                  <a:lnTo>
                    <a:pt x="748074" y="1416696"/>
                  </a:lnTo>
                  <a:lnTo>
                    <a:pt x="747528" y="1416819"/>
                  </a:lnTo>
                  <a:lnTo>
                    <a:pt x="749404" y="1421106"/>
                  </a:lnTo>
                  <a:lnTo>
                    <a:pt x="749289" y="1422076"/>
                  </a:lnTo>
                  <a:lnTo>
                    <a:pt x="747567" y="1426111"/>
                  </a:lnTo>
                  <a:lnTo>
                    <a:pt x="747172" y="1431051"/>
                  </a:lnTo>
                  <a:lnTo>
                    <a:pt x="747246" y="1435678"/>
                  </a:lnTo>
                  <a:lnTo>
                    <a:pt x="747773" y="1437586"/>
                  </a:lnTo>
                  <a:lnTo>
                    <a:pt x="746699" y="1439835"/>
                  </a:lnTo>
                  <a:lnTo>
                    <a:pt x="746611" y="1442053"/>
                  </a:lnTo>
                  <a:lnTo>
                    <a:pt x="747171" y="1445053"/>
                  </a:lnTo>
                  <a:lnTo>
                    <a:pt x="746248" y="1446408"/>
                  </a:lnTo>
                  <a:lnTo>
                    <a:pt x="745646" y="1446638"/>
                  </a:lnTo>
                  <a:lnTo>
                    <a:pt x="745076" y="1446630"/>
                  </a:lnTo>
                  <a:lnTo>
                    <a:pt x="743927" y="1446250"/>
                  </a:lnTo>
                  <a:lnTo>
                    <a:pt x="743603" y="1446258"/>
                  </a:lnTo>
                  <a:lnTo>
                    <a:pt x="743152" y="1446268"/>
                  </a:lnTo>
                  <a:lnTo>
                    <a:pt x="742564" y="1446401"/>
                  </a:lnTo>
                  <a:lnTo>
                    <a:pt x="742119" y="1446640"/>
                  </a:lnTo>
                  <a:lnTo>
                    <a:pt x="741225" y="1447526"/>
                  </a:lnTo>
                  <a:lnTo>
                    <a:pt x="739188" y="1448060"/>
                  </a:lnTo>
                  <a:lnTo>
                    <a:pt x="737756" y="1448663"/>
                  </a:lnTo>
                  <a:lnTo>
                    <a:pt x="736670" y="1448918"/>
                  </a:lnTo>
                  <a:lnTo>
                    <a:pt x="736087" y="1448932"/>
                  </a:lnTo>
                  <a:lnTo>
                    <a:pt x="735573" y="1448752"/>
                  </a:lnTo>
                  <a:lnTo>
                    <a:pt x="732243" y="1446532"/>
                  </a:lnTo>
                  <a:lnTo>
                    <a:pt x="730991" y="1445880"/>
                  </a:lnTo>
                  <a:lnTo>
                    <a:pt x="730720" y="1445810"/>
                  </a:lnTo>
                  <a:lnTo>
                    <a:pt x="730503" y="1445822"/>
                  </a:lnTo>
                  <a:lnTo>
                    <a:pt x="728194" y="1446670"/>
                  </a:lnTo>
                  <a:lnTo>
                    <a:pt x="727442" y="1446867"/>
                  </a:lnTo>
                  <a:lnTo>
                    <a:pt x="726900" y="1447179"/>
                  </a:lnTo>
                  <a:lnTo>
                    <a:pt x="724485" y="1448799"/>
                  </a:lnTo>
                  <a:lnTo>
                    <a:pt x="723367" y="1449245"/>
                  </a:lnTo>
                  <a:lnTo>
                    <a:pt x="722005" y="1449498"/>
                  </a:lnTo>
                  <a:lnTo>
                    <a:pt x="719913" y="1449725"/>
                  </a:lnTo>
                  <a:lnTo>
                    <a:pt x="719696" y="1449708"/>
                  </a:lnTo>
                  <a:lnTo>
                    <a:pt x="719387" y="1449664"/>
                  </a:lnTo>
                  <a:lnTo>
                    <a:pt x="718796" y="1449845"/>
                  </a:lnTo>
                  <a:lnTo>
                    <a:pt x="718319" y="1450210"/>
                  </a:lnTo>
                  <a:lnTo>
                    <a:pt x="717914" y="1450432"/>
                  </a:lnTo>
                  <a:lnTo>
                    <a:pt x="717625" y="1450511"/>
                  </a:lnTo>
                  <a:lnTo>
                    <a:pt x="717218" y="1450498"/>
                  </a:lnTo>
                  <a:lnTo>
                    <a:pt x="716724" y="1450428"/>
                  </a:lnTo>
                  <a:lnTo>
                    <a:pt x="716398" y="1450380"/>
                  </a:lnTo>
                  <a:lnTo>
                    <a:pt x="715585" y="1449879"/>
                  </a:lnTo>
                  <a:lnTo>
                    <a:pt x="715048" y="1448566"/>
                  </a:lnTo>
                  <a:lnTo>
                    <a:pt x="713849" y="1447992"/>
                  </a:lnTo>
                  <a:lnTo>
                    <a:pt x="712073" y="1447847"/>
                  </a:lnTo>
                  <a:lnTo>
                    <a:pt x="711322" y="1447955"/>
                  </a:lnTo>
                  <a:lnTo>
                    <a:pt x="710322" y="1448222"/>
                  </a:lnTo>
                  <a:lnTo>
                    <a:pt x="709435" y="1448661"/>
                  </a:lnTo>
                  <a:lnTo>
                    <a:pt x="708662" y="1450083"/>
                  </a:lnTo>
                  <a:lnTo>
                    <a:pt x="707182" y="1450434"/>
                  </a:lnTo>
                  <a:lnTo>
                    <a:pt x="706099" y="1451253"/>
                  </a:lnTo>
                  <a:lnTo>
                    <a:pt x="705670" y="1451433"/>
                  </a:lnTo>
                  <a:lnTo>
                    <a:pt x="704799" y="1451414"/>
                  </a:lnTo>
                  <a:lnTo>
                    <a:pt x="703142" y="1450136"/>
                  </a:lnTo>
                  <a:lnTo>
                    <a:pt x="701135" y="1449717"/>
                  </a:lnTo>
                  <a:lnTo>
                    <a:pt x="700056" y="1448978"/>
                  </a:lnTo>
                  <a:lnTo>
                    <a:pt x="697826" y="1449149"/>
                  </a:lnTo>
                  <a:lnTo>
                    <a:pt x="697048" y="1447869"/>
                  </a:lnTo>
                  <a:lnTo>
                    <a:pt x="697672" y="1446477"/>
                  </a:lnTo>
                  <a:lnTo>
                    <a:pt x="697103" y="1442986"/>
                  </a:lnTo>
                  <a:lnTo>
                    <a:pt x="694923" y="1439819"/>
                  </a:lnTo>
                  <a:lnTo>
                    <a:pt x="695049" y="1437993"/>
                  </a:lnTo>
                  <a:lnTo>
                    <a:pt x="692177" y="1437346"/>
                  </a:lnTo>
                  <a:lnTo>
                    <a:pt x="690894" y="1436331"/>
                  </a:lnTo>
                  <a:lnTo>
                    <a:pt x="688815" y="1436261"/>
                  </a:lnTo>
                  <a:lnTo>
                    <a:pt x="686092" y="1434595"/>
                  </a:lnTo>
                  <a:lnTo>
                    <a:pt x="684355" y="1434596"/>
                  </a:lnTo>
                  <a:lnTo>
                    <a:pt x="679533" y="1433287"/>
                  </a:lnTo>
                  <a:lnTo>
                    <a:pt x="677531" y="1431326"/>
                  </a:lnTo>
                  <a:lnTo>
                    <a:pt x="676386" y="1430872"/>
                  </a:lnTo>
                  <a:lnTo>
                    <a:pt x="676608" y="1430030"/>
                  </a:lnTo>
                  <a:lnTo>
                    <a:pt x="676299" y="1429795"/>
                  </a:lnTo>
                  <a:lnTo>
                    <a:pt x="675829" y="1429833"/>
                  </a:lnTo>
                  <a:lnTo>
                    <a:pt x="675351" y="1430800"/>
                  </a:lnTo>
                  <a:lnTo>
                    <a:pt x="674237" y="1431430"/>
                  </a:lnTo>
                  <a:lnTo>
                    <a:pt x="673842" y="1431628"/>
                  </a:lnTo>
                  <a:lnTo>
                    <a:pt x="673703" y="1431701"/>
                  </a:lnTo>
                  <a:lnTo>
                    <a:pt x="672800" y="1431054"/>
                  </a:lnTo>
                  <a:lnTo>
                    <a:pt x="667926" y="1429343"/>
                  </a:lnTo>
                  <a:lnTo>
                    <a:pt x="665350" y="1427150"/>
                  </a:lnTo>
                  <a:lnTo>
                    <a:pt x="663530" y="1425206"/>
                  </a:lnTo>
                  <a:lnTo>
                    <a:pt x="662356" y="1425251"/>
                  </a:lnTo>
                  <a:lnTo>
                    <a:pt x="661308" y="1425476"/>
                  </a:lnTo>
                  <a:lnTo>
                    <a:pt x="661061" y="1425837"/>
                  </a:lnTo>
                  <a:lnTo>
                    <a:pt x="660849" y="1426131"/>
                  </a:lnTo>
                  <a:lnTo>
                    <a:pt x="660686" y="1426158"/>
                  </a:lnTo>
                  <a:lnTo>
                    <a:pt x="658801" y="1425571"/>
                  </a:lnTo>
                  <a:lnTo>
                    <a:pt x="658301" y="1424886"/>
                  </a:lnTo>
                  <a:lnTo>
                    <a:pt x="660162" y="1421109"/>
                  </a:lnTo>
                  <a:lnTo>
                    <a:pt x="659482" y="1420149"/>
                  </a:lnTo>
                  <a:lnTo>
                    <a:pt x="657081" y="1419395"/>
                  </a:lnTo>
                  <a:lnTo>
                    <a:pt x="656147" y="1417703"/>
                  </a:lnTo>
                  <a:lnTo>
                    <a:pt x="655029" y="1416638"/>
                  </a:lnTo>
                  <a:lnTo>
                    <a:pt x="653178" y="1413688"/>
                  </a:lnTo>
                  <a:lnTo>
                    <a:pt x="651640" y="1412907"/>
                  </a:lnTo>
                  <a:lnTo>
                    <a:pt x="650381" y="1412847"/>
                  </a:lnTo>
                  <a:lnTo>
                    <a:pt x="647590" y="1411791"/>
                  </a:lnTo>
                  <a:lnTo>
                    <a:pt x="646478" y="1410187"/>
                  </a:lnTo>
                  <a:lnTo>
                    <a:pt x="645495" y="1409881"/>
                  </a:lnTo>
                  <a:lnTo>
                    <a:pt x="644752" y="1409114"/>
                  </a:lnTo>
                  <a:lnTo>
                    <a:pt x="644097" y="1408185"/>
                  </a:lnTo>
                  <a:lnTo>
                    <a:pt x="643948" y="1408077"/>
                  </a:lnTo>
                  <a:lnTo>
                    <a:pt x="643790" y="1408073"/>
                  </a:lnTo>
                  <a:lnTo>
                    <a:pt x="643612" y="1408226"/>
                  </a:lnTo>
                  <a:lnTo>
                    <a:pt x="643467" y="1408314"/>
                  </a:lnTo>
                  <a:lnTo>
                    <a:pt x="643069" y="1408360"/>
                  </a:lnTo>
                  <a:lnTo>
                    <a:pt x="641590" y="1408120"/>
                  </a:lnTo>
                  <a:lnTo>
                    <a:pt x="641166" y="1407662"/>
                  </a:lnTo>
                  <a:lnTo>
                    <a:pt x="640910" y="1407573"/>
                  </a:lnTo>
                  <a:lnTo>
                    <a:pt x="640774" y="1407647"/>
                  </a:lnTo>
                  <a:lnTo>
                    <a:pt x="639923" y="1409586"/>
                  </a:lnTo>
                  <a:lnTo>
                    <a:pt x="639507" y="1409823"/>
                  </a:lnTo>
                  <a:lnTo>
                    <a:pt x="638136" y="1409856"/>
                  </a:lnTo>
                  <a:lnTo>
                    <a:pt x="637876" y="1409715"/>
                  </a:lnTo>
                  <a:lnTo>
                    <a:pt x="637540" y="1409994"/>
                  </a:lnTo>
                  <a:lnTo>
                    <a:pt x="637418" y="1410124"/>
                  </a:lnTo>
                  <a:lnTo>
                    <a:pt x="636995" y="1409941"/>
                  </a:lnTo>
                  <a:lnTo>
                    <a:pt x="636698" y="1409706"/>
                  </a:lnTo>
                  <a:lnTo>
                    <a:pt x="636429" y="1409458"/>
                  </a:lnTo>
                  <a:lnTo>
                    <a:pt x="635899" y="1409721"/>
                  </a:lnTo>
                  <a:lnTo>
                    <a:pt x="635768" y="1410018"/>
                  </a:lnTo>
                  <a:lnTo>
                    <a:pt x="635138" y="1410752"/>
                  </a:lnTo>
                  <a:lnTo>
                    <a:pt x="634395" y="1410660"/>
                  </a:lnTo>
                  <a:lnTo>
                    <a:pt x="633630" y="1410319"/>
                  </a:lnTo>
                  <a:lnTo>
                    <a:pt x="633273" y="1410336"/>
                  </a:lnTo>
                  <a:lnTo>
                    <a:pt x="633124" y="1410325"/>
                  </a:lnTo>
                  <a:lnTo>
                    <a:pt x="632994" y="1410422"/>
                  </a:lnTo>
                  <a:lnTo>
                    <a:pt x="632828" y="1410921"/>
                  </a:lnTo>
                  <a:lnTo>
                    <a:pt x="628371" y="1409966"/>
                  </a:lnTo>
                  <a:lnTo>
                    <a:pt x="625202" y="1408750"/>
                  </a:lnTo>
                  <a:lnTo>
                    <a:pt x="623752" y="1408441"/>
                  </a:lnTo>
                  <a:lnTo>
                    <a:pt x="623146" y="1408069"/>
                  </a:lnTo>
                  <a:lnTo>
                    <a:pt x="621189" y="1407572"/>
                  </a:lnTo>
                  <a:lnTo>
                    <a:pt x="621034" y="1407507"/>
                  </a:lnTo>
                  <a:lnTo>
                    <a:pt x="620876" y="1407457"/>
                  </a:lnTo>
                  <a:lnTo>
                    <a:pt x="620666" y="1407415"/>
                  </a:lnTo>
                  <a:lnTo>
                    <a:pt x="620124" y="1407215"/>
                  </a:lnTo>
                  <a:lnTo>
                    <a:pt x="617673" y="1406715"/>
                  </a:lnTo>
                  <a:lnTo>
                    <a:pt x="616075" y="1405872"/>
                  </a:lnTo>
                  <a:lnTo>
                    <a:pt x="614405" y="1404081"/>
                  </a:lnTo>
                  <a:lnTo>
                    <a:pt x="609770" y="1402040"/>
                  </a:lnTo>
                  <a:lnTo>
                    <a:pt x="607987" y="1401736"/>
                  </a:lnTo>
                  <a:lnTo>
                    <a:pt x="603329" y="1399197"/>
                  </a:lnTo>
                  <a:lnTo>
                    <a:pt x="600782" y="1396311"/>
                  </a:lnTo>
                  <a:lnTo>
                    <a:pt x="599117" y="1395761"/>
                  </a:lnTo>
                  <a:lnTo>
                    <a:pt x="598615" y="1394670"/>
                  </a:lnTo>
                  <a:lnTo>
                    <a:pt x="598932" y="1394420"/>
                  </a:lnTo>
                  <a:lnTo>
                    <a:pt x="600482" y="1393251"/>
                  </a:lnTo>
                  <a:lnTo>
                    <a:pt x="605400" y="1389477"/>
                  </a:lnTo>
                  <a:lnTo>
                    <a:pt x="606320" y="1388671"/>
                  </a:lnTo>
                  <a:lnTo>
                    <a:pt x="609326" y="1382116"/>
                  </a:lnTo>
                  <a:lnTo>
                    <a:pt x="610206" y="1371576"/>
                  </a:lnTo>
                  <a:lnTo>
                    <a:pt x="612783" y="1362832"/>
                  </a:lnTo>
                  <a:lnTo>
                    <a:pt x="613214" y="1361961"/>
                  </a:lnTo>
                  <a:lnTo>
                    <a:pt x="616193" y="1359534"/>
                  </a:lnTo>
                  <a:lnTo>
                    <a:pt x="619185" y="1354401"/>
                  </a:lnTo>
                  <a:lnTo>
                    <a:pt x="621436" y="1351389"/>
                  </a:lnTo>
                  <a:lnTo>
                    <a:pt x="624079" y="1348545"/>
                  </a:lnTo>
                  <a:lnTo>
                    <a:pt x="628952" y="1343677"/>
                  </a:lnTo>
                  <a:lnTo>
                    <a:pt x="629299" y="1343050"/>
                  </a:lnTo>
                  <a:lnTo>
                    <a:pt x="630040" y="1337442"/>
                  </a:lnTo>
                  <a:lnTo>
                    <a:pt x="629778" y="1334326"/>
                  </a:lnTo>
                  <a:lnTo>
                    <a:pt x="628372" y="1333729"/>
                  </a:lnTo>
                  <a:lnTo>
                    <a:pt x="627561" y="1332528"/>
                  </a:lnTo>
                  <a:lnTo>
                    <a:pt x="625849" y="1332163"/>
                  </a:lnTo>
                  <a:lnTo>
                    <a:pt x="624276" y="1331389"/>
                  </a:lnTo>
                  <a:lnTo>
                    <a:pt x="624115" y="1331298"/>
                  </a:lnTo>
                  <a:lnTo>
                    <a:pt x="623702" y="1330965"/>
                  </a:lnTo>
                  <a:lnTo>
                    <a:pt x="623549" y="1330842"/>
                  </a:lnTo>
                  <a:lnTo>
                    <a:pt x="622484" y="1329226"/>
                  </a:lnTo>
                  <a:lnTo>
                    <a:pt x="621209" y="1325276"/>
                  </a:lnTo>
                  <a:lnTo>
                    <a:pt x="620667" y="1322861"/>
                  </a:lnTo>
                  <a:lnTo>
                    <a:pt x="618757" y="1321169"/>
                  </a:lnTo>
                  <a:lnTo>
                    <a:pt x="618974" y="1319688"/>
                  </a:lnTo>
                  <a:lnTo>
                    <a:pt x="618442" y="1318926"/>
                  </a:lnTo>
                  <a:lnTo>
                    <a:pt x="619436" y="1315956"/>
                  </a:lnTo>
                  <a:lnTo>
                    <a:pt x="619140" y="1314587"/>
                  </a:lnTo>
                  <a:lnTo>
                    <a:pt x="619458" y="1312538"/>
                  </a:lnTo>
                  <a:lnTo>
                    <a:pt x="618585" y="1311114"/>
                  </a:lnTo>
                  <a:lnTo>
                    <a:pt x="618892" y="1310103"/>
                  </a:lnTo>
                  <a:lnTo>
                    <a:pt x="617826" y="1308138"/>
                  </a:lnTo>
                  <a:lnTo>
                    <a:pt x="616175" y="1308008"/>
                  </a:lnTo>
                  <a:lnTo>
                    <a:pt x="615997" y="1307758"/>
                  </a:lnTo>
                  <a:lnTo>
                    <a:pt x="615882" y="1307337"/>
                  </a:lnTo>
                  <a:lnTo>
                    <a:pt x="615303" y="1307514"/>
                  </a:lnTo>
                  <a:lnTo>
                    <a:pt x="614935" y="1307848"/>
                  </a:lnTo>
                  <a:lnTo>
                    <a:pt x="614730" y="1307969"/>
                  </a:lnTo>
                  <a:lnTo>
                    <a:pt x="614354" y="1308056"/>
                  </a:lnTo>
                  <a:lnTo>
                    <a:pt x="613807" y="1307971"/>
                  </a:lnTo>
                  <a:lnTo>
                    <a:pt x="613624" y="1307943"/>
                  </a:lnTo>
                  <a:lnTo>
                    <a:pt x="612127" y="1308722"/>
                  </a:lnTo>
                  <a:lnTo>
                    <a:pt x="611553" y="1309311"/>
                  </a:lnTo>
                  <a:lnTo>
                    <a:pt x="611364" y="1309449"/>
                  </a:lnTo>
                  <a:lnTo>
                    <a:pt x="611041" y="1309519"/>
                  </a:lnTo>
                  <a:lnTo>
                    <a:pt x="608995" y="1309281"/>
                  </a:lnTo>
                  <a:lnTo>
                    <a:pt x="608198" y="1308596"/>
                  </a:lnTo>
                  <a:lnTo>
                    <a:pt x="606650" y="1307945"/>
                  </a:lnTo>
                  <a:lnTo>
                    <a:pt x="606358" y="1307823"/>
                  </a:lnTo>
                  <a:lnTo>
                    <a:pt x="605049" y="1310111"/>
                  </a:lnTo>
                  <a:lnTo>
                    <a:pt x="603354" y="1312222"/>
                  </a:lnTo>
                  <a:lnTo>
                    <a:pt x="601138" y="1313953"/>
                  </a:lnTo>
                  <a:lnTo>
                    <a:pt x="600651" y="1316189"/>
                  </a:lnTo>
                  <a:lnTo>
                    <a:pt x="600489" y="1316377"/>
                  </a:lnTo>
                  <a:lnTo>
                    <a:pt x="600320" y="1316508"/>
                  </a:lnTo>
                  <a:lnTo>
                    <a:pt x="600145" y="1316559"/>
                  </a:lnTo>
                  <a:lnTo>
                    <a:pt x="597928" y="1315986"/>
                  </a:lnTo>
                  <a:lnTo>
                    <a:pt x="597236" y="1315544"/>
                  </a:lnTo>
                  <a:lnTo>
                    <a:pt x="593462" y="1314810"/>
                  </a:lnTo>
                  <a:lnTo>
                    <a:pt x="591995" y="1315107"/>
                  </a:lnTo>
                  <a:lnTo>
                    <a:pt x="591615" y="1315082"/>
                  </a:lnTo>
                  <a:lnTo>
                    <a:pt x="591165" y="1315192"/>
                  </a:lnTo>
                  <a:lnTo>
                    <a:pt x="590753" y="1315302"/>
                  </a:lnTo>
                  <a:lnTo>
                    <a:pt x="589593" y="1315644"/>
                  </a:lnTo>
                  <a:lnTo>
                    <a:pt x="589259" y="1315826"/>
                  </a:lnTo>
                  <a:lnTo>
                    <a:pt x="588811" y="1315993"/>
                  </a:lnTo>
                  <a:lnTo>
                    <a:pt x="588626" y="1316094"/>
                  </a:lnTo>
                  <a:lnTo>
                    <a:pt x="586982" y="1316130"/>
                  </a:lnTo>
                  <a:lnTo>
                    <a:pt x="586590" y="1316258"/>
                  </a:lnTo>
                  <a:lnTo>
                    <a:pt x="586287" y="1316268"/>
                  </a:lnTo>
                  <a:lnTo>
                    <a:pt x="585881" y="1316548"/>
                  </a:lnTo>
                  <a:lnTo>
                    <a:pt x="585584" y="1317223"/>
                  </a:lnTo>
                  <a:lnTo>
                    <a:pt x="586165" y="1320733"/>
                  </a:lnTo>
                  <a:lnTo>
                    <a:pt x="586093" y="1323430"/>
                  </a:lnTo>
                  <a:lnTo>
                    <a:pt x="586584" y="1325006"/>
                  </a:lnTo>
                  <a:lnTo>
                    <a:pt x="586001" y="1326637"/>
                  </a:lnTo>
                  <a:lnTo>
                    <a:pt x="585397" y="1327170"/>
                  </a:lnTo>
                  <a:lnTo>
                    <a:pt x="584557" y="1327465"/>
                  </a:lnTo>
                  <a:lnTo>
                    <a:pt x="584356" y="1327643"/>
                  </a:lnTo>
                  <a:lnTo>
                    <a:pt x="584135" y="1327803"/>
                  </a:lnTo>
                  <a:lnTo>
                    <a:pt x="583913" y="1327943"/>
                  </a:lnTo>
                  <a:lnTo>
                    <a:pt x="579767" y="1326964"/>
                  </a:lnTo>
                  <a:lnTo>
                    <a:pt x="578964" y="1325783"/>
                  </a:lnTo>
                  <a:lnTo>
                    <a:pt x="578807" y="1325656"/>
                  </a:lnTo>
                  <a:lnTo>
                    <a:pt x="578551" y="1325401"/>
                  </a:lnTo>
                  <a:lnTo>
                    <a:pt x="577669" y="1325663"/>
                  </a:lnTo>
                  <a:lnTo>
                    <a:pt x="576952" y="1326242"/>
                  </a:lnTo>
                  <a:lnTo>
                    <a:pt x="573882" y="1331668"/>
                  </a:lnTo>
                  <a:lnTo>
                    <a:pt x="572925" y="1334437"/>
                  </a:lnTo>
                  <a:lnTo>
                    <a:pt x="573121" y="1338426"/>
                  </a:lnTo>
                  <a:lnTo>
                    <a:pt x="572111" y="1339682"/>
                  </a:lnTo>
                  <a:lnTo>
                    <a:pt x="571467" y="1341470"/>
                  </a:lnTo>
                  <a:lnTo>
                    <a:pt x="569100" y="1342555"/>
                  </a:lnTo>
                  <a:lnTo>
                    <a:pt x="568128" y="1344140"/>
                  </a:lnTo>
                  <a:lnTo>
                    <a:pt x="565877" y="1346129"/>
                  </a:lnTo>
                  <a:lnTo>
                    <a:pt x="565831" y="1347812"/>
                  </a:lnTo>
                  <a:lnTo>
                    <a:pt x="567106" y="1350567"/>
                  </a:lnTo>
                  <a:lnTo>
                    <a:pt x="564176" y="1353305"/>
                  </a:lnTo>
                  <a:lnTo>
                    <a:pt x="563495" y="1354451"/>
                  </a:lnTo>
                  <a:lnTo>
                    <a:pt x="561803" y="1355989"/>
                  </a:lnTo>
                  <a:lnTo>
                    <a:pt x="561252" y="1358899"/>
                  </a:lnTo>
                  <a:lnTo>
                    <a:pt x="561557" y="1360916"/>
                  </a:lnTo>
                  <a:lnTo>
                    <a:pt x="560283" y="1362085"/>
                  </a:lnTo>
                  <a:lnTo>
                    <a:pt x="560838" y="1363969"/>
                  </a:lnTo>
                  <a:lnTo>
                    <a:pt x="559451" y="1365815"/>
                  </a:lnTo>
                  <a:lnTo>
                    <a:pt x="559522" y="1366623"/>
                  </a:lnTo>
                  <a:lnTo>
                    <a:pt x="558224" y="1368127"/>
                  </a:lnTo>
                  <a:lnTo>
                    <a:pt x="558456" y="1370648"/>
                  </a:lnTo>
                  <a:lnTo>
                    <a:pt x="559528" y="1372237"/>
                  </a:lnTo>
                  <a:lnTo>
                    <a:pt x="558400" y="1373970"/>
                  </a:lnTo>
                  <a:lnTo>
                    <a:pt x="558777" y="1377721"/>
                  </a:lnTo>
                  <a:lnTo>
                    <a:pt x="557707" y="1378816"/>
                  </a:lnTo>
                  <a:lnTo>
                    <a:pt x="557881" y="1380218"/>
                  </a:lnTo>
                  <a:lnTo>
                    <a:pt x="557103" y="1381864"/>
                  </a:lnTo>
                  <a:lnTo>
                    <a:pt x="558005" y="1384495"/>
                  </a:lnTo>
                  <a:lnTo>
                    <a:pt x="556775" y="1385022"/>
                  </a:lnTo>
                  <a:lnTo>
                    <a:pt x="556561" y="1387333"/>
                  </a:lnTo>
                  <a:lnTo>
                    <a:pt x="557031" y="1388858"/>
                  </a:lnTo>
                  <a:lnTo>
                    <a:pt x="556137" y="1390677"/>
                  </a:lnTo>
                  <a:lnTo>
                    <a:pt x="556597" y="1392492"/>
                  </a:lnTo>
                  <a:lnTo>
                    <a:pt x="557550" y="1394444"/>
                  </a:lnTo>
                  <a:lnTo>
                    <a:pt x="558989" y="1396453"/>
                  </a:lnTo>
                  <a:lnTo>
                    <a:pt x="557470" y="1401068"/>
                  </a:lnTo>
                  <a:lnTo>
                    <a:pt x="554917" y="1402757"/>
                  </a:lnTo>
                  <a:lnTo>
                    <a:pt x="553649" y="1404198"/>
                  </a:lnTo>
                  <a:lnTo>
                    <a:pt x="553142" y="1405494"/>
                  </a:lnTo>
                  <a:lnTo>
                    <a:pt x="552673" y="1410811"/>
                  </a:lnTo>
                  <a:lnTo>
                    <a:pt x="553489" y="1413806"/>
                  </a:lnTo>
                  <a:lnTo>
                    <a:pt x="556621" y="1418624"/>
                  </a:lnTo>
                  <a:lnTo>
                    <a:pt x="557315" y="1420051"/>
                  </a:lnTo>
                  <a:lnTo>
                    <a:pt x="556248" y="1422693"/>
                  </a:lnTo>
                  <a:lnTo>
                    <a:pt x="554726" y="1425579"/>
                  </a:lnTo>
                  <a:lnTo>
                    <a:pt x="554715" y="1428024"/>
                  </a:lnTo>
                  <a:lnTo>
                    <a:pt x="555298" y="1430834"/>
                  </a:lnTo>
                  <a:lnTo>
                    <a:pt x="554989" y="1431928"/>
                  </a:lnTo>
                  <a:lnTo>
                    <a:pt x="553498" y="1434137"/>
                  </a:lnTo>
                  <a:lnTo>
                    <a:pt x="552927" y="1436043"/>
                  </a:lnTo>
                  <a:lnTo>
                    <a:pt x="552204" y="1436968"/>
                  </a:lnTo>
                  <a:lnTo>
                    <a:pt x="549888" y="1437978"/>
                  </a:lnTo>
                  <a:lnTo>
                    <a:pt x="548021" y="1438985"/>
                  </a:lnTo>
                  <a:lnTo>
                    <a:pt x="547617" y="1439057"/>
                  </a:lnTo>
                  <a:lnTo>
                    <a:pt x="547253" y="1439221"/>
                  </a:lnTo>
                  <a:lnTo>
                    <a:pt x="546864" y="1439218"/>
                  </a:lnTo>
                  <a:lnTo>
                    <a:pt x="546426" y="1438938"/>
                  </a:lnTo>
                  <a:lnTo>
                    <a:pt x="545307" y="1438760"/>
                  </a:lnTo>
                  <a:lnTo>
                    <a:pt x="544707" y="1438511"/>
                  </a:lnTo>
                  <a:lnTo>
                    <a:pt x="544271" y="1438435"/>
                  </a:lnTo>
                  <a:lnTo>
                    <a:pt x="544065" y="1438440"/>
                  </a:lnTo>
                  <a:lnTo>
                    <a:pt x="543322" y="1438733"/>
                  </a:lnTo>
                  <a:lnTo>
                    <a:pt x="542952" y="1443209"/>
                  </a:lnTo>
                  <a:lnTo>
                    <a:pt x="542518" y="1444535"/>
                  </a:lnTo>
                  <a:lnTo>
                    <a:pt x="542163" y="1444885"/>
                  </a:lnTo>
                  <a:lnTo>
                    <a:pt x="541838" y="1445085"/>
                  </a:lnTo>
                  <a:lnTo>
                    <a:pt x="537633" y="1445370"/>
                  </a:lnTo>
                  <a:lnTo>
                    <a:pt x="533339" y="1445484"/>
                  </a:lnTo>
                  <a:lnTo>
                    <a:pt x="532758" y="1445382"/>
                  </a:lnTo>
                  <a:lnTo>
                    <a:pt x="532348" y="1445364"/>
                  </a:lnTo>
                  <a:lnTo>
                    <a:pt x="532049" y="1445341"/>
                  </a:lnTo>
                  <a:lnTo>
                    <a:pt x="529234" y="1444282"/>
                  </a:lnTo>
                  <a:lnTo>
                    <a:pt x="527240" y="1444429"/>
                  </a:lnTo>
                  <a:lnTo>
                    <a:pt x="524101" y="1444977"/>
                  </a:lnTo>
                  <a:lnTo>
                    <a:pt x="523785" y="1444935"/>
                  </a:lnTo>
                  <a:lnTo>
                    <a:pt x="523544" y="1444909"/>
                  </a:lnTo>
                  <a:lnTo>
                    <a:pt x="521231" y="1446092"/>
                  </a:lnTo>
                  <a:lnTo>
                    <a:pt x="518203" y="1446737"/>
                  </a:lnTo>
                  <a:lnTo>
                    <a:pt x="515373" y="1448495"/>
                  </a:lnTo>
                  <a:lnTo>
                    <a:pt x="511978" y="1450079"/>
                  </a:lnTo>
                  <a:lnTo>
                    <a:pt x="510438" y="1450454"/>
                  </a:lnTo>
                  <a:lnTo>
                    <a:pt x="508961" y="1452069"/>
                  </a:lnTo>
                  <a:lnTo>
                    <a:pt x="505930" y="1454268"/>
                  </a:lnTo>
                  <a:lnTo>
                    <a:pt x="505132" y="1454697"/>
                  </a:lnTo>
                  <a:lnTo>
                    <a:pt x="504892" y="1454794"/>
                  </a:lnTo>
                  <a:lnTo>
                    <a:pt x="504234" y="1454893"/>
                  </a:lnTo>
                  <a:lnTo>
                    <a:pt x="503591" y="1454931"/>
                  </a:lnTo>
                  <a:lnTo>
                    <a:pt x="501093" y="1455159"/>
                  </a:lnTo>
                  <a:lnTo>
                    <a:pt x="499232" y="1455311"/>
                  </a:lnTo>
                  <a:lnTo>
                    <a:pt x="498677" y="1455357"/>
                  </a:lnTo>
                  <a:lnTo>
                    <a:pt x="498346" y="1455437"/>
                  </a:lnTo>
                  <a:lnTo>
                    <a:pt x="497294" y="1455801"/>
                  </a:lnTo>
                  <a:lnTo>
                    <a:pt x="496663" y="1455842"/>
                  </a:lnTo>
                  <a:lnTo>
                    <a:pt x="495135" y="1455805"/>
                  </a:lnTo>
                  <a:lnTo>
                    <a:pt x="494797" y="1455829"/>
                  </a:lnTo>
                  <a:lnTo>
                    <a:pt x="492634" y="1456793"/>
                  </a:lnTo>
                  <a:lnTo>
                    <a:pt x="491189" y="1457835"/>
                  </a:lnTo>
                  <a:lnTo>
                    <a:pt x="490845" y="1458057"/>
                  </a:lnTo>
                  <a:lnTo>
                    <a:pt x="490621" y="1458101"/>
                  </a:lnTo>
                  <a:lnTo>
                    <a:pt x="489433" y="1458203"/>
                  </a:lnTo>
                  <a:lnTo>
                    <a:pt x="487443" y="1458409"/>
                  </a:lnTo>
                  <a:lnTo>
                    <a:pt x="485121" y="1458670"/>
                  </a:lnTo>
                  <a:lnTo>
                    <a:pt x="479215" y="1459387"/>
                  </a:lnTo>
                  <a:lnTo>
                    <a:pt x="474129" y="1459698"/>
                  </a:lnTo>
                  <a:lnTo>
                    <a:pt x="473571" y="1459723"/>
                  </a:lnTo>
                  <a:lnTo>
                    <a:pt x="466936" y="1460029"/>
                  </a:lnTo>
                  <a:lnTo>
                    <a:pt x="466057" y="1460310"/>
                  </a:lnTo>
                  <a:lnTo>
                    <a:pt x="465280" y="1464119"/>
                  </a:lnTo>
                  <a:lnTo>
                    <a:pt x="465043" y="1464201"/>
                  </a:lnTo>
                  <a:lnTo>
                    <a:pt x="464577" y="1464353"/>
                  </a:lnTo>
                  <a:lnTo>
                    <a:pt x="464431" y="1464403"/>
                  </a:lnTo>
                  <a:lnTo>
                    <a:pt x="464257" y="1464431"/>
                  </a:lnTo>
                  <a:lnTo>
                    <a:pt x="462990" y="1464345"/>
                  </a:lnTo>
                  <a:lnTo>
                    <a:pt x="462537" y="1464660"/>
                  </a:lnTo>
                  <a:lnTo>
                    <a:pt x="461944" y="1465362"/>
                  </a:lnTo>
                  <a:lnTo>
                    <a:pt x="461755" y="1465438"/>
                  </a:lnTo>
                  <a:lnTo>
                    <a:pt x="461482" y="1465559"/>
                  </a:lnTo>
                  <a:lnTo>
                    <a:pt x="461122" y="1465716"/>
                  </a:lnTo>
                  <a:lnTo>
                    <a:pt x="460991" y="1465754"/>
                  </a:lnTo>
                  <a:lnTo>
                    <a:pt x="460818" y="1465770"/>
                  </a:lnTo>
                  <a:lnTo>
                    <a:pt x="460564" y="1465705"/>
                  </a:lnTo>
                  <a:lnTo>
                    <a:pt x="460137" y="1465422"/>
                  </a:lnTo>
                  <a:lnTo>
                    <a:pt x="459826" y="1465415"/>
                  </a:lnTo>
                  <a:lnTo>
                    <a:pt x="458598" y="1465946"/>
                  </a:lnTo>
                  <a:lnTo>
                    <a:pt x="457444" y="1466848"/>
                  </a:lnTo>
                  <a:lnTo>
                    <a:pt x="455287" y="1467885"/>
                  </a:lnTo>
                  <a:lnTo>
                    <a:pt x="454398" y="1468340"/>
                  </a:lnTo>
                  <a:lnTo>
                    <a:pt x="450877" y="1468767"/>
                  </a:lnTo>
                  <a:lnTo>
                    <a:pt x="444407" y="1463742"/>
                  </a:lnTo>
                  <a:lnTo>
                    <a:pt x="434854" y="1455222"/>
                  </a:lnTo>
                  <a:lnTo>
                    <a:pt x="430852" y="1452660"/>
                  </a:lnTo>
                  <a:lnTo>
                    <a:pt x="430534" y="1452209"/>
                  </a:lnTo>
                  <a:lnTo>
                    <a:pt x="430116" y="1451492"/>
                  </a:lnTo>
                  <a:lnTo>
                    <a:pt x="429570" y="1450590"/>
                  </a:lnTo>
                  <a:lnTo>
                    <a:pt x="429488" y="1450449"/>
                  </a:lnTo>
                  <a:lnTo>
                    <a:pt x="429208" y="1449967"/>
                  </a:lnTo>
                  <a:lnTo>
                    <a:pt x="428889" y="1449298"/>
                  </a:lnTo>
                  <a:lnTo>
                    <a:pt x="418736" y="1438727"/>
                  </a:lnTo>
                  <a:lnTo>
                    <a:pt x="417894" y="1438017"/>
                  </a:lnTo>
                  <a:lnTo>
                    <a:pt x="400606" y="1431948"/>
                  </a:lnTo>
                  <a:lnTo>
                    <a:pt x="400273" y="1428881"/>
                  </a:lnTo>
                  <a:lnTo>
                    <a:pt x="399965" y="1427976"/>
                  </a:lnTo>
                  <a:lnTo>
                    <a:pt x="399884" y="1427326"/>
                  </a:lnTo>
                  <a:lnTo>
                    <a:pt x="399821" y="1426933"/>
                  </a:lnTo>
                  <a:lnTo>
                    <a:pt x="399803" y="1426795"/>
                  </a:lnTo>
                  <a:lnTo>
                    <a:pt x="399704" y="1426315"/>
                  </a:lnTo>
                  <a:lnTo>
                    <a:pt x="399551" y="1425040"/>
                  </a:lnTo>
                  <a:lnTo>
                    <a:pt x="399165" y="1423439"/>
                  </a:lnTo>
                  <a:lnTo>
                    <a:pt x="398564" y="1422597"/>
                  </a:lnTo>
                  <a:lnTo>
                    <a:pt x="398672" y="1420058"/>
                  </a:lnTo>
                  <a:lnTo>
                    <a:pt x="398067" y="1417363"/>
                  </a:lnTo>
                  <a:lnTo>
                    <a:pt x="398480" y="1413492"/>
                  </a:lnTo>
                  <a:lnTo>
                    <a:pt x="398620" y="1413386"/>
                  </a:lnTo>
                  <a:lnTo>
                    <a:pt x="399049" y="1413132"/>
                  </a:lnTo>
                  <a:lnTo>
                    <a:pt x="400002" y="1412603"/>
                  </a:lnTo>
                  <a:lnTo>
                    <a:pt x="402987" y="1411022"/>
                  </a:lnTo>
                  <a:lnTo>
                    <a:pt x="405718" y="1409665"/>
                  </a:lnTo>
                  <a:lnTo>
                    <a:pt x="407437" y="1409124"/>
                  </a:lnTo>
                  <a:lnTo>
                    <a:pt x="409200" y="1407927"/>
                  </a:lnTo>
                  <a:lnTo>
                    <a:pt x="407448" y="1397811"/>
                  </a:lnTo>
                  <a:lnTo>
                    <a:pt x="404764" y="1392099"/>
                  </a:lnTo>
                  <a:lnTo>
                    <a:pt x="401532" y="1387697"/>
                  </a:lnTo>
                  <a:lnTo>
                    <a:pt x="411748" y="1380696"/>
                  </a:lnTo>
                  <a:lnTo>
                    <a:pt x="430096" y="1368036"/>
                  </a:lnTo>
                  <a:lnTo>
                    <a:pt x="437872" y="1354122"/>
                  </a:lnTo>
                  <a:lnTo>
                    <a:pt x="439834" y="1350443"/>
                  </a:lnTo>
                  <a:lnTo>
                    <a:pt x="441928" y="1347502"/>
                  </a:lnTo>
                  <a:lnTo>
                    <a:pt x="446034" y="1345730"/>
                  </a:lnTo>
                  <a:lnTo>
                    <a:pt x="450188" y="1343420"/>
                  </a:lnTo>
                  <a:lnTo>
                    <a:pt x="451711" y="1339823"/>
                  </a:lnTo>
                  <a:lnTo>
                    <a:pt x="451364" y="1335376"/>
                  </a:lnTo>
                  <a:lnTo>
                    <a:pt x="452419" y="1331951"/>
                  </a:lnTo>
                  <a:lnTo>
                    <a:pt x="450494" y="1326313"/>
                  </a:lnTo>
                  <a:lnTo>
                    <a:pt x="442132" y="1314292"/>
                  </a:lnTo>
                  <a:lnTo>
                    <a:pt x="443777" y="1309817"/>
                  </a:lnTo>
                  <a:lnTo>
                    <a:pt x="444908" y="1304301"/>
                  </a:lnTo>
                  <a:lnTo>
                    <a:pt x="444362" y="1303969"/>
                  </a:lnTo>
                  <a:lnTo>
                    <a:pt x="436857" y="1301205"/>
                  </a:lnTo>
                  <a:lnTo>
                    <a:pt x="433428" y="1300811"/>
                  </a:lnTo>
                  <a:lnTo>
                    <a:pt x="429697" y="1300687"/>
                  </a:lnTo>
                  <a:lnTo>
                    <a:pt x="427783" y="1301163"/>
                  </a:lnTo>
                  <a:lnTo>
                    <a:pt x="421669" y="1303306"/>
                  </a:lnTo>
                  <a:lnTo>
                    <a:pt x="416816" y="1305393"/>
                  </a:lnTo>
                  <a:lnTo>
                    <a:pt x="413087" y="1306871"/>
                  </a:lnTo>
                  <a:lnTo>
                    <a:pt x="407679" y="1308172"/>
                  </a:lnTo>
                  <a:lnTo>
                    <a:pt x="407219" y="1308326"/>
                  </a:lnTo>
                  <a:lnTo>
                    <a:pt x="407047" y="1308351"/>
                  </a:lnTo>
                  <a:lnTo>
                    <a:pt x="406841" y="1308429"/>
                  </a:lnTo>
                  <a:lnTo>
                    <a:pt x="406264" y="1308832"/>
                  </a:lnTo>
                  <a:lnTo>
                    <a:pt x="406005" y="1308963"/>
                  </a:lnTo>
                  <a:lnTo>
                    <a:pt x="404902" y="1309261"/>
                  </a:lnTo>
                  <a:lnTo>
                    <a:pt x="402330" y="1309676"/>
                  </a:lnTo>
                  <a:lnTo>
                    <a:pt x="400800" y="1310294"/>
                  </a:lnTo>
                  <a:lnTo>
                    <a:pt x="399493" y="1310543"/>
                  </a:lnTo>
                  <a:lnTo>
                    <a:pt x="397954" y="1311030"/>
                  </a:lnTo>
                  <a:lnTo>
                    <a:pt x="397712" y="1311074"/>
                  </a:lnTo>
                  <a:lnTo>
                    <a:pt x="397260" y="1311296"/>
                  </a:lnTo>
                  <a:lnTo>
                    <a:pt x="396927" y="1311490"/>
                  </a:lnTo>
                  <a:lnTo>
                    <a:pt x="396629" y="1311820"/>
                  </a:lnTo>
                  <a:lnTo>
                    <a:pt x="391370" y="1317139"/>
                  </a:lnTo>
                  <a:lnTo>
                    <a:pt x="386873" y="1321080"/>
                  </a:lnTo>
                  <a:lnTo>
                    <a:pt x="385897" y="1321755"/>
                  </a:lnTo>
                  <a:lnTo>
                    <a:pt x="385077" y="1322321"/>
                  </a:lnTo>
                  <a:lnTo>
                    <a:pt x="383621" y="1322457"/>
                  </a:lnTo>
                  <a:lnTo>
                    <a:pt x="383332" y="1322974"/>
                  </a:lnTo>
                  <a:lnTo>
                    <a:pt x="380062" y="1325746"/>
                  </a:lnTo>
                  <a:lnTo>
                    <a:pt x="378080" y="1328155"/>
                  </a:lnTo>
                  <a:lnTo>
                    <a:pt x="376519" y="1329531"/>
                  </a:lnTo>
                  <a:lnTo>
                    <a:pt x="375830" y="1330345"/>
                  </a:lnTo>
                  <a:lnTo>
                    <a:pt x="375442" y="1330600"/>
                  </a:lnTo>
                  <a:lnTo>
                    <a:pt x="375146" y="1330640"/>
                  </a:lnTo>
                  <a:lnTo>
                    <a:pt x="371433" y="1330013"/>
                  </a:lnTo>
                  <a:lnTo>
                    <a:pt x="367232" y="1328814"/>
                  </a:lnTo>
                  <a:lnTo>
                    <a:pt x="356123" y="1326096"/>
                  </a:lnTo>
                  <a:lnTo>
                    <a:pt x="354155" y="1325492"/>
                  </a:lnTo>
                  <a:lnTo>
                    <a:pt x="349965" y="1324631"/>
                  </a:lnTo>
                  <a:lnTo>
                    <a:pt x="348071" y="1323901"/>
                  </a:lnTo>
                  <a:lnTo>
                    <a:pt x="345121" y="1321521"/>
                  </a:lnTo>
                  <a:lnTo>
                    <a:pt x="339664" y="1317795"/>
                  </a:lnTo>
                  <a:lnTo>
                    <a:pt x="335374" y="1319162"/>
                  </a:lnTo>
                  <a:lnTo>
                    <a:pt x="334135" y="1319505"/>
                  </a:lnTo>
                  <a:lnTo>
                    <a:pt x="333564" y="1319640"/>
                  </a:lnTo>
                  <a:lnTo>
                    <a:pt x="333313" y="1319720"/>
                  </a:lnTo>
                  <a:lnTo>
                    <a:pt x="333139" y="1319782"/>
                  </a:lnTo>
                  <a:lnTo>
                    <a:pt x="331363" y="1321092"/>
                  </a:lnTo>
                  <a:lnTo>
                    <a:pt x="329772" y="1322393"/>
                  </a:lnTo>
                  <a:lnTo>
                    <a:pt x="328927" y="1322955"/>
                  </a:lnTo>
                  <a:lnTo>
                    <a:pt x="328753" y="1323020"/>
                  </a:lnTo>
                  <a:lnTo>
                    <a:pt x="328554" y="1323148"/>
                  </a:lnTo>
                  <a:lnTo>
                    <a:pt x="327037" y="1323633"/>
                  </a:lnTo>
                  <a:lnTo>
                    <a:pt x="325150" y="1324052"/>
                  </a:lnTo>
                  <a:lnTo>
                    <a:pt x="323264" y="1324648"/>
                  </a:lnTo>
                  <a:lnTo>
                    <a:pt x="320787" y="1325195"/>
                  </a:lnTo>
                  <a:lnTo>
                    <a:pt x="314702" y="1326888"/>
                  </a:lnTo>
                  <a:lnTo>
                    <a:pt x="311003" y="1328469"/>
                  </a:lnTo>
                  <a:lnTo>
                    <a:pt x="309321" y="1328737"/>
                  </a:lnTo>
                  <a:lnTo>
                    <a:pt x="303921" y="1329653"/>
                  </a:lnTo>
                  <a:lnTo>
                    <a:pt x="303265" y="1329871"/>
                  </a:lnTo>
                  <a:lnTo>
                    <a:pt x="302852" y="1329989"/>
                  </a:lnTo>
                  <a:lnTo>
                    <a:pt x="302533" y="1330141"/>
                  </a:lnTo>
                  <a:lnTo>
                    <a:pt x="302029" y="1330295"/>
                  </a:lnTo>
                  <a:lnTo>
                    <a:pt x="301630" y="1330447"/>
                  </a:lnTo>
                  <a:lnTo>
                    <a:pt x="301130" y="1330592"/>
                  </a:lnTo>
                  <a:lnTo>
                    <a:pt x="300003" y="1330977"/>
                  </a:lnTo>
                  <a:lnTo>
                    <a:pt x="299775" y="1330998"/>
                  </a:lnTo>
                  <a:lnTo>
                    <a:pt x="299613" y="1331072"/>
                  </a:lnTo>
                  <a:lnTo>
                    <a:pt x="299616" y="1331209"/>
                  </a:lnTo>
                  <a:lnTo>
                    <a:pt x="305760" y="1338754"/>
                  </a:lnTo>
                  <a:lnTo>
                    <a:pt x="307609" y="1339970"/>
                  </a:lnTo>
                  <a:lnTo>
                    <a:pt x="310692" y="1343365"/>
                  </a:lnTo>
                  <a:lnTo>
                    <a:pt x="313407" y="1346706"/>
                  </a:lnTo>
                  <a:lnTo>
                    <a:pt x="315287" y="1347794"/>
                  </a:lnTo>
                  <a:lnTo>
                    <a:pt x="311103" y="1350818"/>
                  </a:lnTo>
                  <a:lnTo>
                    <a:pt x="310257" y="1351798"/>
                  </a:lnTo>
                  <a:lnTo>
                    <a:pt x="306742" y="1354540"/>
                  </a:lnTo>
                  <a:lnTo>
                    <a:pt x="302396" y="1360682"/>
                  </a:lnTo>
                  <a:lnTo>
                    <a:pt x="300763" y="1362351"/>
                  </a:lnTo>
                  <a:lnTo>
                    <a:pt x="298099" y="1364924"/>
                  </a:lnTo>
                  <a:lnTo>
                    <a:pt x="296643" y="1366293"/>
                  </a:lnTo>
                  <a:lnTo>
                    <a:pt x="296139" y="1366730"/>
                  </a:lnTo>
                  <a:lnTo>
                    <a:pt x="294953" y="1365694"/>
                  </a:lnTo>
                  <a:lnTo>
                    <a:pt x="293194" y="1365571"/>
                  </a:lnTo>
                  <a:lnTo>
                    <a:pt x="292143" y="1365046"/>
                  </a:lnTo>
                  <a:lnTo>
                    <a:pt x="291212" y="1364787"/>
                  </a:lnTo>
                  <a:lnTo>
                    <a:pt x="289833" y="1364230"/>
                  </a:lnTo>
                  <a:lnTo>
                    <a:pt x="289157" y="1364430"/>
                  </a:lnTo>
                  <a:lnTo>
                    <a:pt x="289003" y="1364597"/>
                  </a:lnTo>
                  <a:lnTo>
                    <a:pt x="288663" y="1364540"/>
                  </a:lnTo>
                  <a:lnTo>
                    <a:pt x="288525" y="1364452"/>
                  </a:lnTo>
                  <a:lnTo>
                    <a:pt x="288200" y="1364515"/>
                  </a:lnTo>
                  <a:lnTo>
                    <a:pt x="287952" y="1364617"/>
                  </a:lnTo>
                  <a:lnTo>
                    <a:pt x="287190" y="1365499"/>
                  </a:lnTo>
                  <a:lnTo>
                    <a:pt x="286877" y="1366068"/>
                  </a:lnTo>
                  <a:lnTo>
                    <a:pt x="286154" y="1366525"/>
                  </a:lnTo>
                  <a:lnTo>
                    <a:pt x="285541" y="1367169"/>
                  </a:lnTo>
                  <a:lnTo>
                    <a:pt x="285318" y="1367287"/>
                  </a:lnTo>
                  <a:lnTo>
                    <a:pt x="285137" y="1367314"/>
                  </a:lnTo>
                  <a:lnTo>
                    <a:pt x="284877" y="1367149"/>
                  </a:lnTo>
                  <a:lnTo>
                    <a:pt x="282488" y="1362607"/>
                  </a:lnTo>
                  <a:lnTo>
                    <a:pt x="282035" y="1362242"/>
                  </a:lnTo>
                  <a:lnTo>
                    <a:pt x="277473" y="1360514"/>
                  </a:lnTo>
                  <a:lnTo>
                    <a:pt x="275915" y="1359583"/>
                  </a:lnTo>
                  <a:lnTo>
                    <a:pt x="272630" y="1358258"/>
                  </a:lnTo>
                  <a:lnTo>
                    <a:pt x="267428" y="1357167"/>
                  </a:lnTo>
                  <a:lnTo>
                    <a:pt x="266494" y="1356637"/>
                  </a:lnTo>
                  <a:lnTo>
                    <a:pt x="265927" y="1355775"/>
                  </a:lnTo>
                  <a:lnTo>
                    <a:pt x="265894" y="1355076"/>
                  </a:lnTo>
                  <a:lnTo>
                    <a:pt x="266059" y="1355050"/>
                  </a:lnTo>
                  <a:lnTo>
                    <a:pt x="266360" y="1355005"/>
                  </a:lnTo>
                  <a:lnTo>
                    <a:pt x="266711" y="1354943"/>
                  </a:lnTo>
                  <a:lnTo>
                    <a:pt x="267041" y="1354842"/>
                  </a:lnTo>
                  <a:lnTo>
                    <a:pt x="267210" y="1354774"/>
                  </a:lnTo>
                  <a:lnTo>
                    <a:pt x="267356" y="1354667"/>
                  </a:lnTo>
                  <a:lnTo>
                    <a:pt x="268082" y="1353479"/>
                  </a:lnTo>
                  <a:lnTo>
                    <a:pt x="267605" y="1351318"/>
                  </a:lnTo>
                  <a:lnTo>
                    <a:pt x="262843" y="1350759"/>
                  </a:lnTo>
                  <a:lnTo>
                    <a:pt x="261570" y="1349883"/>
                  </a:lnTo>
                  <a:lnTo>
                    <a:pt x="261429" y="1346465"/>
                  </a:lnTo>
                  <a:lnTo>
                    <a:pt x="258906" y="1343516"/>
                  </a:lnTo>
                  <a:lnTo>
                    <a:pt x="260120" y="1339328"/>
                  </a:lnTo>
                  <a:lnTo>
                    <a:pt x="260649" y="1337043"/>
                  </a:lnTo>
                  <a:lnTo>
                    <a:pt x="260137" y="1337261"/>
                  </a:lnTo>
                  <a:lnTo>
                    <a:pt x="259327" y="1337857"/>
                  </a:lnTo>
                  <a:lnTo>
                    <a:pt x="256396" y="1339477"/>
                  </a:lnTo>
                  <a:lnTo>
                    <a:pt x="255570" y="1339849"/>
                  </a:lnTo>
                  <a:lnTo>
                    <a:pt x="253662" y="1340910"/>
                  </a:lnTo>
                  <a:lnTo>
                    <a:pt x="251669" y="1341459"/>
                  </a:lnTo>
                  <a:lnTo>
                    <a:pt x="244192" y="1343184"/>
                  </a:lnTo>
                  <a:lnTo>
                    <a:pt x="244422" y="1341769"/>
                  </a:lnTo>
                  <a:lnTo>
                    <a:pt x="244201" y="1339095"/>
                  </a:lnTo>
                  <a:lnTo>
                    <a:pt x="243700" y="1338315"/>
                  </a:lnTo>
                  <a:lnTo>
                    <a:pt x="240583" y="1336558"/>
                  </a:lnTo>
                  <a:lnTo>
                    <a:pt x="239872" y="1336330"/>
                  </a:lnTo>
                  <a:lnTo>
                    <a:pt x="239718" y="1336585"/>
                  </a:lnTo>
                  <a:lnTo>
                    <a:pt x="239060" y="1338194"/>
                  </a:lnTo>
                  <a:lnTo>
                    <a:pt x="238755" y="1338549"/>
                  </a:lnTo>
                  <a:lnTo>
                    <a:pt x="238594" y="1338681"/>
                  </a:lnTo>
                  <a:lnTo>
                    <a:pt x="238177" y="1338608"/>
                  </a:lnTo>
                  <a:lnTo>
                    <a:pt x="237695" y="1338249"/>
                  </a:lnTo>
                  <a:lnTo>
                    <a:pt x="237254" y="1337920"/>
                  </a:lnTo>
                  <a:lnTo>
                    <a:pt x="236990" y="1337725"/>
                  </a:lnTo>
                  <a:lnTo>
                    <a:pt x="235868" y="1336886"/>
                  </a:lnTo>
                  <a:lnTo>
                    <a:pt x="235578" y="1336672"/>
                  </a:lnTo>
                  <a:lnTo>
                    <a:pt x="235220" y="1335888"/>
                  </a:lnTo>
                  <a:lnTo>
                    <a:pt x="235205" y="1332644"/>
                  </a:lnTo>
                  <a:lnTo>
                    <a:pt x="237462" y="1329995"/>
                  </a:lnTo>
                  <a:lnTo>
                    <a:pt x="237546" y="1328531"/>
                  </a:lnTo>
                  <a:lnTo>
                    <a:pt x="236749" y="1326306"/>
                  </a:lnTo>
                  <a:lnTo>
                    <a:pt x="236073" y="1322305"/>
                  </a:lnTo>
                  <a:lnTo>
                    <a:pt x="236023" y="1305293"/>
                  </a:lnTo>
                  <a:lnTo>
                    <a:pt x="227389" y="1305401"/>
                  </a:lnTo>
                  <a:lnTo>
                    <a:pt x="223688" y="1306536"/>
                  </a:lnTo>
                  <a:lnTo>
                    <a:pt x="220594" y="1306723"/>
                  </a:lnTo>
                  <a:lnTo>
                    <a:pt x="218509" y="1306168"/>
                  </a:lnTo>
                  <a:lnTo>
                    <a:pt x="216777" y="1305943"/>
                  </a:lnTo>
                  <a:lnTo>
                    <a:pt x="215899" y="1305823"/>
                  </a:lnTo>
                  <a:lnTo>
                    <a:pt x="215530" y="1305840"/>
                  </a:lnTo>
                  <a:lnTo>
                    <a:pt x="213954" y="1305743"/>
                  </a:lnTo>
                  <a:lnTo>
                    <a:pt x="214047" y="1299039"/>
                  </a:lnTo>
                  <a:lnTo>
                    <a:pt x="210339" y="1298712"/>
                  </a:lnTo>
                  <a:lnTo>
                    <a:pt x="202822" y="1296750"/>
                  </a:lnTo>
                  <a:lnTo>
                    <a:pt x="201208" y="1291493"/>
                  </a:lnTo>
                  <a:lnTo>
                    <a:pt x="202048" y="1288620"/>
                  </a:lnTo>
                  <a:lnTo>
                    <a:pt x="197933" y="1282105"/>
                  </a:lnTo>
                  <a:lnTo>
                    <a:pt x="190045" y="1280709"/>
                  </a:lnTo>
                  <a:lnTo>
                    <a:pt x="189291" y="1280223"/>
                  </a:lnTo>
                  <a:lnTo>
                    <a:pt x="184445" y="1276128"/>
                  </a:lnTo>
                  <a:lnTo>
                    <a:pt x="179201" y="1275054"/>
                  </a:lnTo>
                  <a:lnTo>
                    <a:pt x="175719" y="1273681"/>
                  </a:lnTo>
                  <a:lnTo>
                    <a:pt x="170399" y="1267499"/>
                  </a:lnTo>
                  <a:lnTo>
                    <a:pt x="163315" y="1266045"/>
                  </a:lnTo>
                  <a:lnTo>
                    <a:pt x="160787" y="1265160"/>
                  </a:lnTo>
                  <a:lnTo>
                    <a:pt x="154001" y="1265646"/>
                  </a:lnTo>
                  <a:lnTo>
                    <a:pt x="148902" y="1266186"/>
                  </a:lnTo>
                  <a:lnTo>
                    <a:pt x="146824" y="1266082"/>
                  </a:lnTo>
                  <a:lnTo>
                    <a:pt x="146407" y="1265717"/>
                  </a:lnTo>
                  <a:lnTo>
                    <a:pt x="145859" y="1265379"/>
                  </a:lnTo>
                  <a:lnTo>
                    <a:pt x="145993" y="1264841"/>
                  </a:lnTo>
                  <a:lnTo>
                    <a:pt x="146193" y="1264596"/>
                  </a:lnTo>
                  <a:lnTo>
                    <a:pt x="146517" y="1264439"/>
                  </a:lnTo>
                  <a:lnTo>
                    <a:pt x="147062" y="1264354"/>
                  </a:lnTo>
                  <a:lnTo>
                    <a:pt x="147930" y="1264600"/>
                  </a:lnTo>
                  <a:lnTo>
                    <a:pt x="149112" y="1265492"/>
                  </a:lnTo>
                  <a:lnTo>
                    <a:pt x="150025" y="1265546"/>
                  </a:lnTo>
                  <a:lnTo>
                    <a:pt x="151277" y="1265160"/>
                  </a:lnTo>
                  <a:lnTo>
                    <a:pt x="151807" y="1264834"/>
                  </a:lnTo>
                  <a:lnTo>
                    <a:pt x="152255" y="1264450"/>
                  </a:lnTo>
                  <a:lnTo>
                    <a:pt x="153137" y="1263798"/>
                  </a:lnTo>
                  <a:lnTo>
                    <a:pt x="153782" y="1263585"/>
                  </a:lnTo>
                  <a:lnTo>
                    <a:pt x="157502" y="1261789"/>
                  </a:lnTo>
                  <a:lnTo>
                    <a:pt x="160540" y="1259803"/>
                  </a:lnTo>
                  <a:lnTo>
                    <a:pt x="162203" y="1259032"/>
                  </a:lnTo>
                  <a:lnTo>
                    <a:pt x="163440" y="1258144"/>
                  </a:lnTo>
                  <a:lnTo>
                    <a:pt x="165479" y="1255971"/>
                  </a:lnTo>
                  <a:lnTo>
                    <a:pt x="165984" y="1255210"/>
                  </a:lnTo>
                  <a:lnTo>
                    <a:pt x="166546" y="1255163"/>
                  </a:lnTo>
                  <a:lnTo>
                    <a:pt x="167709" y="1255101"/>
                  </a:lnTo>
                  <a:lnTo>
                    <a:pt x="170396" y="1254873"/>
                  </a:lnTo>
                  <a:lnTo>
                    <a:pt x="171656" y="1254683"/>
                  </a:lnTo>
                  <a:lnTo>
                    <a:pt x="172842" y="1254181"/>
                  </a:lnTo>
                  <a:lnTo>
                    <a:pt x="173064" y="1254051"/>
                  </a:lnTo>
                  <a:lnTo>
                    <a:pt x="173324" y="1253864"/>
                  </a:lnTo>
                  <a:lnTo>
                    <a:pt x="173555" y="1253725"/>
                  </a:lnTo>
                  <a:lnTo>
                    <a:pt x="173710" y="1253619"/>
                  </a:lnTo>
                  <a:lnTo>
                    <a:pt x="174022" y="1253384"/>
                  </a:lnTo>
                  <a:lnTo>
                    <a:pt x="174235" y="1253208"/>
                  </a:lnTo>
                  <a:lnTo>
                    <a:pt x="177252" y="1250354"/>
                  </a:lnTo>
                  <a:lnTo>
                    <a:pt x="179017" y="1243161"/>
                  </a:lnTo>
                  <a:lnTo>
                    <a:pt x="181092" y="1240150"/>
                  </a:lnTo>
                  <a:lnTo>
                    <a:pt x="182019" y="1239269"/>
                  </a:lnTo>
                  <a:lnTo>
                    <a:pt x="182325" y="1239060"/>
                  </a:lnTo>
                  <a:lnTo>
                    <a:pt x="191206" y="1233486"/>
                  </a:lnTo>
                  <a:lnTo>
                    <a:pt x="192737" y="1232565"/>
                  </a:lnTo>
                  <a:lnTo>
                    <a:pt x="192737" y="1232434"/>
                  </a:lnTo>
                  <a:lnTo>
                    <a:pt x="192738" y="1220532"/>
                  </a:lnTo>
                  <a:lnTo>
                    <a:pt x="192742" y="1210380"/>
                  </a:lnTo>
                  <a:lnTo>
                    <a:pt x="197446" y="1203844"/>
                  </a:lnTo>
                  <a:lnTo>
                    <a:pt x="197104" y="1195560"/>
                  </a:lnTo>
                  <a:lnTo>
                    <a:pt x="196294" y="1194662"/>
                  </a:lnTo>
                  <a:lnTo>
                    <a:pt x="188756" y="1182171"/>
                  </a:lnTo>
                  <a:lnTo>
                    <a:pt x="185486" y="1179414"/>
                  </a:lnTo>
                  <a:lnTo>
                    <a:pt x="180927" y="1179244"/>
                  </a:lnTo>
                  <a:lnTo>
                    <a:pt x="170812" y="1178193"/>
                  </a:lnTo>
                  <a:lnTo>
                    <a:pt x="160824" y="1177261"/>
                  </a:lnTo>
                  <a:lnTo>
                    <a:pt x="153943" y="1184546"/>
                  </a:lnTo>
                  <a:lnTo>
                    <a:pt x="140820" y="1184154"/>
                  </a:lnTo>
                  <a:lnTo>
                    <a:pt x="135685" y="1183858"/>
                  </a:lnTo>
                  <a:lnTo>
                    <a:pt x="128759" y="1183609"/>
                  </a:lnTo>
                  <a:lnTo>
                    <a:pt x="128654" y="1192997"/>
                  </a:lnTo>
                  <a:lnTo>
                    <a:pt x="126129" y="1195243"/>
                  </a:lnTo>
                  <a:lnTo>
                    <a:pt x="125592" y="1195721"/>
                  </a:lnTo>
                  <a:lnTo>
                    <a:pt x="124456" y="1198208"/>
                  </a:lnTo>
                  <a:lnTo>
                    <a:pt x="124078" y="1199000"/>
                  </a:lnTo>
                  <a:lnTo>
                    <a:pt x="120207" y="1197520"/>
                  </a:lnTo>
                  <a:lnTo>
                    <a:pt x="116599" y="1189966"/>
                  </a:lnTo>
                  <a:lnTo>
                    <a:pt x="110376" y="1193229"/>
                  </a:lnTo>
                  <a:lnTo>
                    <a:pt x="107781" y="1194599"/>
                  </a:lnTo>
                  <a:lnTo>
                    <a:pt x="105379" y="1195868"/>
                  </a:lnTo>
                  <a:lnTo>
                    <a:pt x="104664" y="1196238"/>
                  </a:lnTo>
                  <a:lnTo>
                    <a:pt x="104143" y="1196516"/>
                  </a:lnTo>
                  <a:lnTo>
                    <a:pt x="104010" y="1198695"/>
                  </a:lnTo>
                  <a:lnTo>
                    <a:pt x="105181" y="1200395"/>
                  </a:lnTo>
                  <a:lnTo>
                    <a:pt x="104453" y="1202835"/>
                  </a:lnTo>
                  <a:lnTo>
                    <a:pt x="104890" y="1204210"/>
                  </a:lnTo>
                  <a:lnTo>
                    <a:pt x="104910" y="1204739"/>
                  </a:lnTo>
                  <a:lnTo>
                    <a:pt x="104739" y="1204538"/>
                  </a:lnTo>
                  <a:lnTo>
                    <a:pt x="102485" y="1202200"/>
                  </a:lnTo>
                  <a:lnTo>
                    <a:pt x="99290" y="1200199"/>
                  </a:lnTo>
                  <a:lnTo>
                    <a:pt x="97626" y="1197656"/>
                  </a:lnTo>
                  <a:lnTo>
                    <a:pt x="96282" y="1190797"/>
                  </a:lnTo>
                  <a:lnTo>
                    <a:pt x="91482" y="1192427"/>
                  </a:lnTo>
                  <a:lnTo>
                    <a:pt x="89961" y="1192998"/>
                  </a:lnTo>
                  <a:lnTo>
                    <a:pt x="91608" y="1195559"/>
                  </a:lnTo>
                  <a:lnTo>
                    <a:pt x="91910" y="1196143"/>
                  </a:lnTo>
                  <a:lnTo>
                    <a:pt x="92148" y="1196411"/>
                  </a:lnTo>
                  <a:lnTo>
                    <a:pt x="92587" y="1197110"/>
                  </a:lnTo>
                  <a:lnTo>
                    <a:pt x="93168" y="1198007"/>
                  </a:lnTo>
                  <a:lnTo>
                    <a:pt x="93566" y="1198642"/>
                  </a:lnTo>
                  <a:lnTo>
                    <a:pt x="93684" y="1198809"/>
                  </a:lnTo>
                  <a:lnTo>
                    <a:pt x="75395" y="1208098"/>
                  </a:lnTo>
                  <a:lnTo>
                    <a:pt x="75139" y="1198462"/>
                  </a:lnTo>
                  <a:lnTo>
                    <a:pt x="75001" y="1192004"/>
                  </a:lnTo>
                  <a:lnTo>
                    <a:pt x="74719" y="1180497"/>
                  </a:lnTo>
                  <a:lnTo>
                    <a:pt x="74621" y="1178431"/>
                  </a:lnTo>
                  <a:lnTo>
                    <a:pt x="74253" y="1178256"/>
                  </a:lnTo>
                  <a:lnTo>
                    <a:pt x="73549" y="1177922"/>
                  </a:lnTo>
                  <a:lnTo>
                    <a:pt x="72160" y="1177344"/>
                  </a:lnTo>
                  <a:lnTo>
                    <a:pt x="69362" y="1176745"/>
                  </a:lnTo>
                  <a:lnTo>
                    <a:pt x="65141" y="1172615"/>
                  </a:lnTo>
                  <a:lnTo>
                    <a:pt x="62393" y="1171459"/>
                  </a:lnTo>
                  <a:lnTo>
                    <a:pt x="51470" y="1163264"/>
                  </a:lnTo>
                  <a:lnTo>
                    <a:pt x="47530" y="1157895"/>
                  </a:lnTo>
                  <a:lnTo>
                    <a:pt x="36202" y="1143081"/>
                  </a:lnTo>
                  <a:lnTo>
                    <a:pt x="29434" y="1134062"/>
                  </a:lnTo>
                  <a:lnTo>
                    <a:pt x="29548" y="1133550"/>
                  </a:lnTo>
                  <a:lnTo>
                    <a:pt x="29735" y="1132987"/>
                  </a:lnTo>
                  <a:lnTo>
                    <a:pt x="29568" y="1132916"/>
                  </a:lnTo>
                  <a:lnTo>
                    <a:pt x="29183" y="1132524"/>
                  </a:lnTo>
                  <a:lnTo>
                    <a:pt x="29172" y="1132353"/>
                  </a:lnTo>
                  <a:lnTo>
                    <a:pt x="28595" y="1132036"/>
                  </a:lnTo>
                  <a:lnTo>
                    <a:pt x="28487" y="1130873"/>
                  </a:lnTo>
                  <a:lnTo>
                    <a:pt x="28804" y="1130536"/>
                  </a:lnTo>
                  <a:lnTo>
                    <a:pt x="29763" y="1129525"/>
                  </a:lnTo>
                  <a:lnTo>
                    <a:pt x="29928" y="1129365"/>
                  </a:lnTo>
                  <a:lnTo>
                    <a:pt x="32263" y="1126909"/>
                  </a:lnTo>
                  <a:lnTo>
                    <a:pt x="43422" y="1115577"/>
                  </a:lnTo>
                  <a:lnTo>
                    <a:pt x="43309" y="1115288"/>
                  </a:lnTo>
                  <a:lnTo>
                    <a:pt x="42912" y="1114504"/>
                  </a:lnTo>
                  <a:lnTo>
                    <a:pt x="42587" y="1113746"/>
                  </a:lnTo>
                  <a:lnTo>
                    <a:pt x="39288" y="1106216"/>
                  </a:lnTo>
                  <a:lnTo>
                    <a:pt x="36252" y="1099378"/>
                  </a:lnTo>
                  <a:lnTo>
                    <a:pt x="31621" y="1088704"/>
                  </a:lnTo>
                  <a:lnTo>
                    <a:pt x="21119" y="1064969"/>
                  </a:lnTo>
                  <a:lnTo>
                    <a:pt x="12756" y="1046510"/>
                  </a:lnTo>
                  <a:lnTo>
                    <a:pt x="6995" y="1033165"/>
                  </a:lnTo>
                  <a:lnTo>
                    <a:pt x="4851" y="1028053"/>
                  </a:lnTo>
                  <a:lnTo>
                    <a:pt x="0" y="1017039"/>
                  </a:lnTo>
                  <a:lnTo>
                    <a:pt x="3501" y="1017590"/>
                  </a:lnTo>
                  <a:lnTo>
                    <a:pt x="7082" y="1018171"/>
                  </a:lnTo>
                  <a:lnTo>
                    <a:pt x="10648" y="1018928"/>
                  </a:lnTo>
                  <a:lnTo>
                    <a:pt x="42432" y="1024788"/>
                  </a:lnTo>
                  <a:lnTo>
                    <a:pt x="52492" y="1026754"/>
                  </a:lnTo>
                  <a:lnTo>
                    <a:pt x="55619" y="1027450"/>
                  </a:lnTo>
                  <a:lnTo>
                    <a:pt x="65819" y="1029411"/>
                  </a:lnTo>
                  <a:lnTo>
                    <a:pt x="71052" y="1029589"/>
                  </a:lnTo>
                  <a:lnTo>
                    <a:pt x="78697" y="1030215"/>
                  </a:lnTo>
                  <a:lnTo>
                    <a:pt x="88442" y="1030696"/>
                  </a:lnTo>
                  <a:lnTo>
                    <a:pt x="95405" y="1031361"/>
                  </a:lnTo>
                  <a:lnTo>
                    <a:pt x="102692" y="1032196"/>
                  </a:lnTo>
                  <a:lnTo>
                    <a:pt x="108982" y="1032718"/>
                  </a:lnTo>
                  <a:lnTo>
                    <a:pt x="113541" y="1033338"/>
                  </a:lnTo>
                  <a:lnTo>
                    <a:pt x="128259" y="1034647"/>
                  </a:lnTo>
                  <a:lnTo>
                    <a:pt x="138789" y="1035811"/>
                  </a:lnTo>
                  <a:lnTo>
                    <a:pt x="150152" y="1036825"/>
                  </a:lnTo>
                  <a:lnTo>
                    <a:pt x="151751" y="1036547"/>
                  </a:lnTo>
                  <a:lnTo>
                    <a:pt x="159932" y="1034487"/>
                  </a:lnTo>
                  <a:lnTo>
                    <a:pt x="179853" y="1029867"/>
                  </a:lnTo>
                  <a:lnTo>
                    <a:pt x="182114" y="1029815"/>
                  </a:lnTo>
                  <a:lnTo>
                    <a:pt x="195584" y="1030590"/>
                  </a:lnTo>
                  <a:lnTo>
                    <a:pt x="199363" y="1030890"/>
                  </a:lnTo>
                  <a:lnTo>
                    <a:pt x="199342" y="1030307"/>
                  </a:lnTo>
                  <a:lnTo>
                    <a:pt x="199778" y="1029837"/>
                  </a:lnTo>
                  <a:lnTo>
                    <a:pt x="200182" y="1029343"/>
                  </a:lnTo>
                  <a:lnTo>
                    <a:pt x="200431" y="1029099"/>
                  </a:lnTo>
                  <a:lnTo>
                    <a:pt x="202753" y="1026225"/>
                  </a:lnTo>
                  <a:lnTo>
                    <a:pt x="210117" y="1026549"/>
                  </a:lnTo>
                  <a:lnTo>
                    <a:pt x="218947" y="1026802"/>
                  </a:lnTo>
                  <a:lnTo>
                    <a:pt x="226506" y="1027300"/>
                  </a:lnTo>
                  <a:lnTo>
                    <a:pt x="235010" y="1027492"/>
                  </a:lnTo>
                  <a:lnTo>
                    <a:pt x="237338" y="1027823"/>
                  </a:lnTo>
                  <a:lnTo>
                    <a:pt x="243111" y="1029331"/>
                  </a:lnTo>
                  <a:lnTo>
                    <a:pt x="248198" y="1030815"/>
                  </a:lnTo>
                  <a:lnTo>
                    <a:pt x="261543" y="1034326"/>
                  </a:lnTo>
                  <a:lnTo>
                    <a:pt x="265650" y="1035572"/>
                  </a:lnTo>
                  <a:lnTo>
                    <a:pt x="282027" y="1040149"/>
                  </a:lnTo>
                  <a:lnTo>
                    <a:pt x="282809" y="1040603"/>
                  </a:lnTo>
                  <a:lnTo>
                    <a:pt x="285945" y="1040780"/>
                  </a:lnTo>
                  <a:lnTo>
                    <a:pt x="297038" y="1042139"/>
                  </a:lnTo>
                  <a:lnTo>
                    <a:pt x="298818" y="1043556"/>
                  </a:lnTo>
                  <a:lnTo>
                    <a:pt x="309313" y="1057813"/>
                  </a:lnTo>
                  <a:lnTo>
                    <a:pt x="311135" y="1060612"/>
                  </a:lnTo>
                  <a:lnTo>
                    <a:pt x="314975" y="1066024"/>
                  </a:lnTo>
                  <a:lnTo>
                    <a:pt x="316469" y="1066775"/>
                  </a:lnTo>
                  <a:lnTo>
                    <a:pt x="339344" y="1073653"/>
                  </a:lnTo>
                  <a:lnTo>
                    <a:pt x="345306" y="1072034"/>
                  </a:lnTo>
                  <a:lnTo>
                    <a:pt x="350475" y="1072699"/>
                  </a:lnTo>
                  <a:lnTo>
                    <a:pt x="356286" y="1072869"/>
                  </a:lnTo>
                  <a:lnTo>
                    <a:pt x="370177" y="1080359"/>
                  </a:lnTo>
                  <a:lnTo>
                    <a:pt x="374516" y="1082724"/>
                  </a:lnTo>
                  <a:lnTo>
                    <a:pt x="374889" y="1082927"/>
                  </a:lnTo>
                  <a:lnTo>
                    <a:pt x="376189" y="1083658"/>
                  </a:lnTo>
                  <a:lnTo>
                    <a:pt x="388114" y="1089289"/>
                  </a:lnTo>
                  <a:lnTo>
                    <a:pt x="401644" y="1096250"/>
                  </a:lnTo>
                  <a:lnTo>
                    <a:pt x="403974" y="1096665"/>
                  </a:lnTo>
                  <a:lnTo>
                    <a:pt x="422689" y="1101096"/>
                  </a:lnTo>
                  <a:lnTo>
                    <a:pt x="428675" y="1102699"/>
                  </a:lnTo>
                  <a:lnTo>
                    <a:pt x="430662" y="1103058"/>
                  </a:lnTo>
                  <a:lnTo>
                    <a:pt x="442541" y="1102829"/>
                  </a:lnTo>
                  <a:lnTo>
                    <a:pt x="444167" y="1102914"/>
                  </a:lnTo>
                  <a:lnTo>
                    <a:pt x="451443" y="1101219"/>
                  </a:lnTo>
                  <a:lnTo>
                    <a:pt x="458908" y="1099830"/>
                  </a:lnTo>
                  <a:lnTo>
                    <a:pt x="465958" y="1098133"/>
                  </a:lnTo>
                  <a:lnTo>
                    <a:pt x="473162" y="1096852"/>
                  </a:lnTo>
                  <a:lnTo>
                    <a:pt x="473179" y="1100482"/>
                  </a:lnTo>
                  <a:lnTo>
                    <a:pt x="472887" y="1107995"/>
                  </a:lnTo>
                  <a:lnTo>
                    <a:pt x="472785" y="1115159"/>
                  </a:lnTo>
                  <a:lnTo>
                    <a:pt x="480045" y="1115963"/>
                  </a:lnTo>
                  <a:lnTo>
                    <a:pt x="483357" y="1116584"/>
                  </a:lnTo>
                  <a:lnTo>
                    <a:pt x="490714" y="1115999"/>
                  </a:lnTo>
                  <a:lnTo>
                    <a:pt x="497431" y="1115647"/>
                  </a:lnTo>
                  <a:lnTo>
                    <a:pt x="498405" y="1115807"/>
                  </a:lnTo>
                  <a:lnTo>
                    <a:pt x="501126" y="1118466"/>
                  </a:lnTo>
                  <a:lnTo>
                    <a:pt x="503928" y="1121922"/>
                  </a:lnTo>
                  <a:lnTo>
                    <a:pt x="516875" y="1108655"/>
                  </a:lnTo>
                  <a:lnTo>
                    <a:pt x="518121" y="1107516"/>
                  </a:lnTo>
                  <a:lnTo>
                    <a:pt x="518318" y="1107521"/>
                  </a:lnTo>
                  <a:lnTo>
                    <a:pt x="522018" y="1107622"/>
                  </a:lnTo>
                  <a:lnTo>
                    <a:pt x="523940" y="1106492"/>
                  </a:lnTo>
                  <a:lnTo>
                    <a:pt x="525121" y="1105647"/>
                  </a:lnTo>
                  <a:lnTo>
                    <a:pt x="526734" y="1104789"/>
                  </a:lnTo>
                  <a:lnTo>
                    <a:pt x="528000" y="1103582"/>
                  </a:lnTo>
                  <a:lnTo>
                    <a:pt x="531147" y="1101779"/>
                  </a:lnTo>
                  <a:lnTo>
                    <a:pt x="534406" y="1099828"/>
                  </a:lnTo>
                  <a:lnTo>
                    <a:pt x="541185" y="1095674"/>
                  </a:lnTo>
                  <a:lnTo>
                    <a:pt x="546740" y="1092551"/>
                  </a:lnTo>
                  <a:lnTo>
                    <a:pt x="549501" y="1091232"/>
                  </a:lnTo>
                  <a:lnTo>
                    <a:pt x="550940" y="1090464"/>
                  </a:lnTo>
                  <a:lnTo>
                    <a:pt x="560348" y="1086665"/>
                  </a:lnTo>
                  <a:lnTo>
                    <a:pt x="568390" y="1083325"/>
                  </a:lnTo>
                  <a:lnTo>
                    <a:pt x="572856" y="1081228"/>
                  </a:lnTo>
                  <a:lnTo>
                    <a:pt x="589704" y="1073191"/>
                  </a:lnTo>
                  <a:lnTo>
                    <a:pt x="591472" y="1072186"/>
                  </a:lnTo>
                  <a:lnTo>
                    <a:pt x="600841" y="1067956"/>
                  </a:lnTo>
                  <a:lnTo>
                    <a:pt x="605057" y="1066060"/>
                  </a:lnTo>
                  <a:lnTo>
                    <a:pt x="606992" y="1065160"/>
                  </a:lnTo>
                  <a:lnTo>
                    <a:pt x="618071" y="1060881"/>
                  </a:lnTo>
                  <a:lnTo>
                    <a:pt x="635092" y="1058501"/>
                  </a:lnTo>
                  <a:lnTo>
                    <a:pt x="649280" y="1054589"/>
                  </a:lnTo>
                  <a:lnTo>
                    <a:pt x="649528" y="1053813"/>
                  </a:lnTo>
                  <a:lnTo>
                    <a:pt x="650689" y="1050821"/>
                  </a:lnTo>
                  <a:lnTo>
                    <a:pt x="651353" y="1050381"/>
                  </a:lnTo>
                  <a:lnTo>
                    <a:pt x="653881" y="1049457"/>
                  </a:lnTo>
                  <a:lnTo>
                    <a:pt x="657249" y="1048073"/>
                  </a:lnTo>
                  <a:lnTo>
                    <a:pt x="661764" y="1046381"/>
                  </a:lnTo>
                  <a:lnTo>
                    <a:pt x="664067" y="1046537"/>
                  </a:lnTo>
                  <a:lnTo>
                    <a:pt x="668779" y="1050312"/>
                  </a:lnTo>
                  <a:lnTo>
                    <a:pt x="679172" y="1050171"/>
                  </a:lnTo>
                  <a:lnTo>
                    <a:pt x="685349" y="1050523"/>
                  </a:lnTo>
                  <a:lnTo>
                    <a:pt x="692255" y="1051123"/>
                  </a:lnTo>
                  <a:lnTo>
                    <a:pt x="693725" y="1050344"/>
                  </a:lnTo>
                  <a:lnTo>
                    <a:pt x="695298" y="1050325"/>
                  </a:lnTo>
                  <a:lnTo>
                    <a:pt x="696235" y="1049630"/>
                  </a:lnTo>
                  <a:lnTo>
                    <a:pt x="697230" y="1048939"/>
                  </a:lnTo>
                  <a:lnTo>
                    <a:pt x="697565" y="1048598"/>
                  </a:lnTo>
                  <a:lnTo>
                    <a:pt x="698357" y="1048546"/>
                  </a:lnTo>
                  <a:lnTo>
                    <a:pt x="701857" y="1048355"/>
                  </a:lnTo>
                  <a:lnTo>
                    <a:pt x="708511" y="1046793"/>
                  </a:lnTo>
                  <a:lnTo>
                    <a:pt x="711468" y="1046236"/>
                  </a:lnTo>
                  <a:lnTo>
                    <a:pt x="712824" y="1046456"/>
                  </a:lnTo>
                  <a:lnTo>
                    <a:pt x="715343" y="1048147"/>
                  </a:lnTo>
                  <a:lnTo>
                    <a:pt x="719078" y="1048184"/>
                  </a:lnTo>
                  <a:lnTo>
                    <a:pt x="726472" y="1047703"/>
                  </a:lnTo>
                  <a:lnTo>
                    <a:pt x="730457" y="1047729"/>
                  </a:lnTo>
                  <a:lnTo>
                    <a:pt x="741512" y="1050307"/>
                  </a:lnTo>
                  <a:lnTo>
                    <a:pt x="747548" y="1050154"/>
                  </a:lnTo>
                  <a:lnTo>
                    <a:pt x="749584" y="1050930"/>
                  </a:lnTo>
                  <a:lnTo>
                    <a:pt x="750569" y="1051827"/>
                  </a:lnTo>
                  <a:lnTo>
                    <a:pt x="753947" y="1050149"/>
                  </a:lnTo>
                  <a:lnTo>
                    <a:pt x="759401" y="1047220"/>
                  </a:lnTo>
                  <a:lnTo>
                    <a:pt x="760430" y="1046870"/>
                  </a:lnTo>
                  <a:lnTo>
                    <a:pt x="761278" y="1047273"/>
                  </a:lnTo>
                  <a:lnTo>
                    <a:pt x="762109" y="1046406"/>
                  </a:lnTo>
                  <a:lnTo>
                    <a:pt x="763201" y="1046545"/>
                  </a:lnTo>
                  <a:lnTo>
                    <a:pt x="766733" y="1046948"/>
                  </a:lnTo>
                  <a:lnTo>
                    <a:pt x="770423" y="1047409"/>
                  </a:lnTo>
                  <a:lnTo>
                    <a:pt x="779198" y="1048378"/>
                  </a:lnTo>
                  <a:lnTo>
                    <a:pt x="780090" y="1048018"/>
                  </a:lnTo>
                  <a:lnTo>
                    <a:pt x="785062" y="1047366"/>
                  </a:lnTo>
                  <a:lnTo>
                    <a:pt x="785782" y="1047230"/>
                  </a:lnTo>
                  <a:lnTo>
                    <a:pt x="791743" y="1046397"/>
                  </a:lnTo>
                  <a:lnTo>
                    <a:pt x="792917" y="1045379"/>
                  </a:lnTo>
                  <a:lnTo>
                    <a:pt x="793682" y="1045290"/>
                  </a:lnTo>
                  <a:lnTo>
                    <a:pt x="795465" y="1045177"/>
                  </a:lnTo>
                  <a:lnTo>
                    <a:pt x="796594" y="1044153"/>
                  </a:lnTo>
                  <a:lnTo>
                    <a:pt x="798958" y="1042105"/>
                  </a:lnTo>
                  <a:lnTo>
                    <a:pt x="801763" y="1039726"/>
                  </a:lnTo>
                  <a:lnTo>
                    <a:pt x="804446" y="1037651"/>
                  </a:lnTo>
                  <a:lnTo>
                    <a:pt x="807618" y="1035912"/>
                  </a:lnTo>
                  <a:lnTo>
                    <a:pt x="814085" y="1033070"/>
                  </a:lnTo>
                  <a:lnTo>
                    <a:pt x="817248" y="1031579"/>
                  </a:lnTo>
                  <a:lnTo>
                    <a:pt x="818758" y="1030948"/>
                  </a:lnTo>
                  <a:lnTo>
                    <a:pt x="820502" y="1030859"/>
                  </a:lnTo>
                  <a:lnTo>
                    <a:pt x="824236" y="1030683"/>
                  </a:lnTo>
                  <a:lnTo>
                    <a:pt x="830907" y="1030283"/>
                  </a:lnTo>
                  <a:lnTo>
                    <a:pt x="831713" y="1030405"/>
                  </a:lnTo>
                  <a:lnTo>
                    <a:pt x="832216" y="1029769"/>
                  </a:lnTo>
                  <a:lnTo>
                    <a:pt x="833710" y="1027613"/>
                  </a:lnTo>
                  <a:lnTo>
                    <a:pt x="836741" y="1026245"/>
                  </a:lnTo>
                  <a:lnTo>
                    <a:pt x="839986" y="1024800"/>
                  </a:lnTo>
                  <a:lnTo>
                    <a:pt x="843303" y="1023472"/>
                  </a:lnTo>
                  <a:lnTo>
                    <a:pt x="846458" y="1022086"/>
                  </a:lnTo>
                  <a:lnTo>
                    <a:pt x="847148" y="1021739"/>
                  </a:lnTo>
                  <a:lnTo>
                    <a:pt x="852858" y="1018312"/>
                  </a:lnTo>
                  <a:lnTo>
                    <a:pt x="854946" y="1013271"/>
                  </a:lnTo>
                  <a:lnTo>
                    <a:pt x="859654" y="1009303"/>
                  </a:lnTo>
                  <a:lnTo>
                    <a:pt x="865399" y="1004740"/>
                  </a:lnTo>
                  <a:lnTo>
                    <a:pt x="869101" y="997272"/>
                  </a:lnTo>
                  <a:lnTo>
                    <a:pt x="868963" y="995956"/>
                  </a:lnTo>
                  <a:lnTo>
                    <a:pt x="872116" y="991310"/>
                  </a:lnTo>
                  <a:lnTo>
                    <a:pt x="874260" y="990457"/>
                  </a:lnTo>
                  <a:lnTo>
                    <a:pt x="875251" y="989164"/>
                  </a:lnTo>
                  <a:lnTo>
                    <a:pt x="877501" y="986089"/>
                  </a:lnTo>
                  <a:lnTo>
                    <a:pt x="884688" y="977053"/>
                  </a:lnTo>
                  <a:lnTo>
                    <a:pt x="890339" y="970176"/>
                  </a:lnTo>
                  <a:lnTo>
                    <a:pt x="892658" y="968738"/>
                  </a:lnTo>
                  <a:lnTo>
                    <a:pt x="893473" y="967737"/>
                  </a:lnTo>
                  <a:lnTo>
                    <a:pt x="895206" y="967101"/>
                  </a:lnTo>
                  <a:lnTo>
                    <a:pt x="898152" y="966022"/>
                  </a:lnTo>
                  <a:lnTo>
                    <a:pt x="898699" y="965765"/>
                  </a:lnTo>
                  <a:lnTo>
                    <a:pt x="899641" y="965178"/>
                  </a:lnTo>
                  <a:lnTo>
                    <a:pt x="900808" y="964358"/>
                  </a:lnTo>
                  <a:lnTo>
                    <a:pt x="902511" y="963757"/>
                  </a:lnTo>
                  <a:lnTo>
                    <a:pt x="906139" y="962444"/>
                  </a:lnTo>
                  <a:lnTo>
                    <a:pt x="908065" y="961848"/>
                  </a:lnTo>
                  <a:lnTo>
                    <a:pt x="909330" y="961509"/>
                  </a:lnTo>
                  <a:lnTo>
                    <a:pt x="911044" y="961031"/>
                  </a:lnTo>
                  <a:lnTo>
                    <a:pt x="911846" y="960716"/>
                  </a:lnTo>
                  <a:lnTo>
                    <a:pt x="912493" y="959951"/>
                  </a:lnTo>
                  <a:lnTo>
                    <a:pt x="914701" y="957602"/>
                  </a:lnTo>
                  <a:lnTo>
                    <a:pt x="915494" y="957134"/>
                  </a:lnTo>
                  <a:lnTo>
                    <a:pt x="918334" y="955683"/>
                  </a:lnTo>
                  <a:lnTo>
                    <a:pt x="918984" y="955749"/>
                  </a:lnTo>
                  <a:lnTo>
                    <a:pt x="921929" y="956082"/>
                  </a:lnTo>
                  <a:lnTo>
                    <a:pt x="925326" y="955993"/>
                  </a:lnTo>
                  <a:lnTo>
                    <a:pt x="925969" y="955528"/>
                  </a:lnTo>
                  <a:lnTo>
                    <a:pt x="928007" y="953905"/>
                  </a:lnTo>
                  <a:lnTo>
                    <a:pt x="930431" y="951273"/>
                  </a:lnTo>
                  <a:lnTo>
                    <a:pt x="940075" y="939935"/>
                  </a:lnTo>
                  <a:lnTo>
                    <a:pt x="943673" y="939859"/>
                  </a:lnTo>
                  <a:lnTo>
                    <a:pt x="946368" y="939723"/>
                  </a:lnTo>
                  <a:lnTo>
                    <a:pt x="947128" y="939198"/>
                  </a:lnTo>
                  <a:lnTo>
                    <a:pt x="948037" y="938707"/>
                  </a:lnTo>
                  <a:lnTo>
                    <a:pt x="949015" y="938355"/>
                  </a:lnTo>
                  <a:lnTo>
                    <a:pt x="949258" y="938268"/>
                  </a:lnTo>
                  <a:lnTo>
                    <a:pt x="950172" y="938035"/>
                  </a:lnTo>
                  <a:lnTo>
                    <a:pt x="950418" y="937179"/>
                  </a:lnTo>
                  <a:lnTo>
                    <a:pt x="950469" y="937001"/>
                  </a:lnTo>
                  <a:lnTo>
                    <a:pt x="951176" y="934476"/>
                  </a:lnTo>
                  <a:lnTo>
                    <a:pt x="951433" y="933137"/>
                  </a:lnTo>
                  <a:lnTo>
                    <a:pt x="951185" y="928251"/>
                  </a:lnTo>
                  <a:lnTo>
                    <a:pt x="950754" y="926477"/>
                  </a:lnTo>
                  <a:lnTo>
                    <a:pt x="944990" y="916044"/>
                  </a:lnTo>
                  <a:lnTo>
                    <a:pt x="938715" y="909792"/>
                  </a:lnTo>
                  <a:lnTo>
                    <a:pt x="937080" y="909355"/>
                  </a:lnTo>
                  <a:lnTo>
                    <a:pt x="934150" y="907696"/>
                  </a:lnTo>
                  <a:lnTo>
                    <a:pt x="931637" y="905256"/>
                  </a:lnTo>
                  <a:lnTo>
                    <a:pt x="927791" y="899853"/>
                  </a:lnTo>
                  <a:lnTo>
                    <a:pt x="927322" y="898406"/>
                  </a:lnTo>
                  <a:lnTo>
                    <a:pt x="924965" y="895405"/>
                  </a:lnTo>
                  <a:lnTo>
                    <a:pt x="923828" y="892246"/>
                  </a:lnTo>
                  <a:lnTo>
                    <a:pt x="923322" y="889361"/>
                  </a:lnTo>
                  <a:lnTo>
                    <a:pt x="923344" y="887283"/>
                  </a:lnTo>
                  <a:lnTo>
                    <a:pt x="921570" y="884420"/>
                  </a:lnTo>
                  <a:lnTo>
                    <a:pt x="920049" y="883442"/>
                  </a:lnTo>
                  <a:lnTo>
                    <a:pt x="916515" y="882187"/>
                  </a:lnTo>
                  <a:lnTo>
                    <a:pt x="915698" y="878803"/>
                  </a:lnTo>
                  <a:lnTo>
                    <a:pt x="916426" y="875472"/>
                  </a:lnTo>
                  <a:lnTo>
                    <a:pt x="919724" y="866956"/>
                  </a:lnTo>
                  <a:lnTo>
                    <a:pt x="922071" y="865254"/>
                  </a:lnTo>
                  <a:lnTo>
                    <a:pt x="923112" y="861406"/>
                  </a:lnTo>
                  <a:lnTo>
                    <a:pt x="925075" y="859983"/>
                  </a:lnTo>
                  <a:lnTo>
                    <a:pt x="925646" y="859046"/>
                  </a:lnTo>
                  <a:lnTo>
                    <a:pt x="925047" y="852677"/>
                  </a:lnTo>
                  <a:lnTo>
                    <a:pt x="926651" y="847369"/>
                  </a:lnTo>
                  <a:lnTo>
                    <a:pt x="929166" y="840813"/>
                  </a:lnTo>
                  <a:lnTo>
                    <a:pt x="932549" y="834840"/>
                  </a:lnTo>
                  <a:lnTo>
                    <a:pt x="933493" y="833441"/>
                  </a:lnTo>
                  <a:lnTo>
                    <a:pt x="936146" y="827095"/>
                  </a:lnTo>
                  <a:lnTo>
                    <a:pt x="938130" y="823568"/>
                  </a:lnTo>
                  <a:lnTo>
                    <a:pt x="943442" y="818895"/>
                  </a:lnTo>
                  <a:lnTo>
                    <a:pt x="947106" y="816024"/>
                  </a:lnTo>
                  <a:lnTo>
                    <a:pt x="953461" y="812553"/>
                  </a:lnTo>
                  <a:lnTo>
                    <a:pt x="956875" y="812280"/>
                  </a:lnTo>
                  <a:lnTo>
                    <a:pt x="957838" y="812110"/>
                  </a:lnTo>
                  <a:lnTo>
                    <a:pt x="960576" y="814193"/>
                  </a:lnTo>
                  <a:lnTo>
                    <a:pt x="978775" y="814970"/>
                  </a:lnTo>
                  <a:lnTo>
                    <a:pt x="980023" y="814200"/>
                  </a:lnTo>
                  <a:lnTo>
                    <a:pt x="980853" y="814045"/>
                  </a:lnTo>
                  <a:lnTo>
                    <a:pt x="981504" y="814332"/>
                  </a:lnTo>
                  <a:lnTo>
                    <a:pt x="988096" y="820672"/>
                  </a:lnTo>
                  <a:lnTo>
                    <a:pt x="991929" y="827050"/>
                  </a:lnTo>
                  <a:lnTo>
                    <a:pt x="999123" y="831712"/>
                  </a:lnTo>
                  <a:lnTo>
                    <a:pt x="1000908" y="832514"/>
                  </a:lnTo>
                  <a:lnTo>
                    <a:pt x="1008047" y="835199"/>
                  </a:lnTo>
                  <a:lnTo>
                    <a:pt x="1013666" y="835236"/>
                  </a:lnTo>
                  <a:lnTo>
                    <a:pt x="1020047" y="836876"/>
                  </a:lnTo>
                  <a:lnTo>
                    <a:pt x="1025900" y="839195"/>
                  </a:lnTo>
                  <a:lnTo>
                    <a:pt x="1031565" y="839549"/>
                  </a:lnTo>
                  <a:lnTo>
                    <a:pt x="1050059" y="840929"/>
                  </a:lnTo>
                  <a:lnTo>
                    <a:pt x="1051480" y="841636"/>
                  </a:lnTo>
                  <a:lnTo>
                    <a:pt x="1052432" y="842538"/>
                  </a:lnTo>
                  <a:lnTo>
                    <a:pt x="1058274" y="843793"/>
                  </a:lnTo>
                  <a:lnTo>
                    <a:pt x="1060212" y="842575"/>
                  </a:lnTo>
                  <a:lnTo>
                    <a:pt x="1063470" y="839966"/>
                  </a:lnTo>
                  <a:lnTo>
                    <a:pt x="1069058" y="834419"/>
                  </a:lnTo>
                  <a:lnTo>
                    <a:pt x="1070839" y="833695"/>
                  </a:lnTo>
                  <a:lnTo>
                    <a:pt x="1073135" y="833149"/>
                  </a:lnTo>
                  <a:lnTo>
                    <a:pt x="1074621" y="831679"/>
                  </a:lnTo>
                  <a:lnTo>
                    <a:pt x="1074943" y="830325"/>
                  </a:lnTo>
                  <a:lnTo>
                    <a:pt x="1075782" y="829808"/>
                  </a:lnTo>
                  <a:lnTo>
                    <a:pt x="1076070" y="828453"/>
                  </a:lnTo>
                  <a:lnTo>
                    <a:pt x="1077065" y="828471"/>
                  </a:lnTo>
                  <a:lnTo>
                    <a:pt x="1078724" y="828404"/>
                  </a:lnTo>
                  <a:lnTo>
                    <a:pt x="1082466" y="827365"/>
                  </a:lnTo>
                  <a:lnTo>
                    <a:pt x="1086189" y="827062"/>
                  </a:lnTo>
                  <a:lnTo>
                    <a:pt x="1087881" y="825745"/>
                  </a:lnTo>
                  <a:lnTo>
                    <a:pt x="1089507" y="824738"/>
                  </a:lnTo>
                  <a:lnTo>
                    <a:pt x="1092193" y="821325"/>
                  </a:lnTo>
                  <a:lnTo>
                    <a:pt x="1093486" y="817538"/>
                  </a:lnTo>
                  <a:lnTo>
                    <a:pt x="1094308" y="817490"/>
                  </a:lnTo>
                  <a:lnTo>
                    <a:pt x="1095453" y="816559"/>
                  </a:lnTo>
                  <a:lnTo>
                    <a:pt x="1100388" y="812547"/>
                  </a:lnTo>
                  <a:lnTo>
                    <a:pt x="1102203" y="811071"/>
                  </a:lnTo>
                  <a:lnTo>
                    <a:pt x="1104368" y="809989"/>
                  </a:lnTo>
                  <a:lnTo>
                    <a:pt x="1108372" y="804531"/>
                  </a:lnTo>
                  <a:lnTo>
                    <a:pt x="1111610" y="801442"/>
                  </a:lnTo>
                  <a:lnTo>
                    <a:pt x="1115497" y="795006"/>
                  </a:lnTo>
                  <a:lnTo>
                    <a:pt x="1116799" y="791141"/>
                  </a:lnTo>
                  <a:lnTo>
                    <a:pt x="1117542" y="785519"/>
                  </a:lnTo>
                  <a:lnTo>
                    <a:pt x="1120738" y="784041"/>
                  </a:lnTo>
                  <a:lnTo>
                    <a:pt x="1124250" y="782963"/>
                  </a:lnTo>
                  <a:lnTo>
                    <a:pt x="1127698" y="781763"/>
                  </a:lnTo>
                  <a:lnTo>
                    <a:pt x="1130003" y="780908"/>
                  </a:lnTo>
                  <a:lnTo>
                    <a:pt x="1138112" y="784038"/>
                  </a:lnTo>
                  <a:lnTo>
                    <a:pt x="1141331" y="785652"/>
                  </a:lnTo>
                  <a:lnTo>
                    <a:pt x="1144751" y="786491"/>
                  </a:lnTo>
                  <a:lnTo>
                    <a:pt x="1147925" y="785904"/>
                  </a:lnTo>
                  <a:lnTo>
                    <a:pt x="1157181" y="784772"/>
                  </a:lnTo>
                  <a:lnTo>
                    <a:pt x="1157816" y="784790"/>
                  </a:lnTo>
                  <a:lnTo>
                    <a:pt x="1158881" y="784790"/>
                  </a:lnTo>
                  <a:lnTo>
                    <a:pt x="1162558" y="784939"/>
                  </a:lnTo>
                  <a:lnTo>
                    <a:pt x="1169830" y="785137"/>
                  </a:lnTo>
                  <a:lnTo>
                    <a:pt x="1173351" y="784121"/>
                  </a:lnTo>
                  <a:lnTo>
                    <a:pt x="1180535" y="781754"/>
                  </a:lnTo>
                  <a:lnTo>
                    <a:pt x="1187658" y="779788"/>
                  </a:lnTo>
                  <a:lnTo>
                    <a:pt x="1191430" y="778964"/>
                  </a:lnTo>
                  <a:lnTo>
                    <a:pt x="1192758" y="777594"/>
                  </a:lnTo>
                  <a:lnTo>
                    <a:pt x="1194008" y="776305"/>
                  </a:lnTo>
                  <a:lnTo>
                    <a:pt x="1202028" y="768567"/>
                  </a:lnTo>
                  <a:lnTo>
                    <a:pt x="1206712" y="763062"/>
                  </a:lnTo>
                  <a:lnTo>
                    <a:pt x="1212472" y="760524"/>
                  </a:lnTo>
                  <a:lnTo>
                    <a:pt x="1213027" y="758318"/>
                  </a:lnTo>
                  <a:lnTo>
                    <a:pt x="1213865" y="758038"/>
                  </a:lnTo>
                  <a:lnTo>
                    <a:pt x="1216724" y="758199"/>
                  </a:lnTo>
                  <a:lnTo>
                    <a:pt x="1218164" y="758835"/>
                  </a:lnTo>
                  <a:lnTo>
                    <a:pt x="1218842" y="758725"/>
                  </a:lnTo>
                  <a:lnTo>
                    <a:pt x="1219664" y="758133"/>
                  </a:lnTo>
                  <a:lnTo>
                    <a:pt x="1221974" y="758001"/>
                  </a:lnTo>
                  <a:lnTo>
                    <a:pt x="1223183" y="756654"/>
                  </a:lnTo>
                  <a:lnTo>
                    <a:pt x="1224762" y="754886"/>
                  </a:lnTo>
                  <a:lnTo>
                    <a:pt x="1225124" y="752588"/>
                  </a:lnTo>
                  <a:lnTo>
                    <a:pt x="1227575" y="749952"/>
                  </a:lnTo>
                  <a:lnTo>
                    <a:pt x="1229231" y="750030"/>
                  </a:lnTo>
                  <a:lnTo>
                    <a:pt x="1229092" y="749295"/>
                  </a:lnTo>
                  <a:lnTo>
                    <a:pt x="1228857" y="746263"/>
                  </a:lnTo>
                  <a:lnTo>
                    <a:pt x="1228654" y="744858"/>
                  </a:lnTo>
                  <a:lnTo>
                    <a:pt x="1229356" y="744155"/>
                  </a:lnTo>
                  <a:lnTo>
                    <a:pt x="1227820" y="741862"/>
                  </a:lnTo>
                  <a:lnTo>
                    <a:pt x="1226412" y="740724"/>
                  </a:lnTo>
                  <a:lnTo>
                    <a:pt x="1226890" y="737064"/>
                  </a:lnTo>
                  <a:lnTo>
                    <a:pt x="1228254" y="732366"/>
                  </a:lnTo>
                  <a:lnTo>
                    <a:pt x="1237385" y="716928"/>
                  </a:lnTo>
                  <a:lnTo>
                    <a:pt x="1237902" y="716821"/>
                  </a:lnTo>
                  <a:lnTo>
                    <a:pt x="1239036" y="716585"/>
                  </a:lnTo>
                  <a:lnTo>
                    <a:pt x="1239684" y="715621"/>
                  </a:lnTo>
                  <a:lnTo>
                    <a:pt x="1245287" y="707745"/>
                  </a:lnTo>
                  <a:lnTo>
                    <a:pt x="1247687" y="705283"/>
                  </a:lnTo>
                  <a:lnTo>
                    <a:pt x="1248458" y="702186"/>
                  </a:lnTo>
                  <a:lnTo>
                    <a:pt x="1249986" y="700917"/>
                  </a:lnTo>
                  <a:lnTo>
                    <a:pt x="1254112" y="699150"/>
                  </a:lnTo>
                  <a:lnTo>
                    <a:pt x="1255909" y="699136"/>
                  </a:lnTo>
                  <a:lnTo>
                    <a:pt x="1258734" y="698927"/>
                  </a:lnTo>
                  <a:lnTo>
                    <a:pt x="1259577" y="698734"/>
                  </a:lnTo>
                  <a:lnTo>
                    <a:pt x="1259943" y="698547"/>
                  </a:lnTo>
                  <a:lnTo>
                    <a:pt x="1260418" y="698137"/>
                  </a:lnTo>
                  <a:lnTo>
                    <a:pt x="1260886" y="697065"/>
                  </a:lnTo>
                  <a:lnTo>
                    <a:pt x="1263091" y="696303"/>
                  </a:lnTo>
                  <a:lnTo>
                    <a:pt x="1263955" y="694011"/>
                  </a:lnTo>
                  <a:lnTo>
                    <a:pt x="1264469" y="693674"/>
                  </a:lnTo>
                  <a:lnTo>
                    <a:pt x="1265244" y="693775"/>
                  </a:lnTo>
                  <a:lnTo>
                    <a:pt x="1267205" y="694454"/>
                  </a:lnTo>
                  <a:lnTo>
                    <a:pt x="1276498" y="695476"/>
                  </a:lnTo>
                  <a:lnTo>
                    <a:pt x="1281309" y="696232"/>
                  </a:lnTo>
                  <a:lnTo>
                    <a:pt x="1290997" y="695290"/>
                  </a:lnTo>
                  <a:lnTo>
                    <a:pt x="1298967" y="695947"/>
                  </a:lnTo>
                  <a:lnTo>
                    <a:pt x="1299150" y="695284"/>
                  </a:lnTo>
                  <a:lnTo>
                    <a:pt x="1299715" y="692707"/>
                  </a:lnTo>
                  <a:lnTo>
                    <a:pt x="1299196" y="690718"/>
                  </a:lnTo>
                  <a:lnTo>
                    <a:pt x="1300256" y="686368"/>
                  </a:lnTo>
                  <a:lnTo>
                    <a:pt x="1301637" y="683782"/>
                  </a:lnTo>
                  <a:lnTo>
                    <a:pt x="1303831" y="680309"/>
                  </a:lnTo>
                  <a:lnTo>
                    <a:pt x="1302049" y="675291"/>
                  </a:lnTo>
                  <a:lnTo>
                    <a:pt x="1303233" y="674992"/>
                  </a:lnTo>
                  <a:lnTo>
                    <a:pt x="1304419" y="674840"/>
                  </a:lnTo>
                  <a:lnTo>
                    <a:pt x="1305865" y="673983"/>
                  </a:lnTo>
                  <a:lnTo>
                    <a:pt x="1306942" y="673535"/>
                  </a:lnTo>
                  <a:lnTo>
                    <a:pt x="1307561" y="673781"/>
                  </a:lnTo>
                  <a:lnTo>
                    <a:pt x="1308226" y="673844"/>
                  </a:lnTo>
                  <a:lnTo>
                    <a:pt x="1310950" y="673558"/>
                  </a:lnTo>
                  <a:lnTo>
                    <a:pt x="1312468" y="674185"/>
                  </a:lnTo>
                  <a:lnTo>
                    <a:pt x="1313431" y="673225"/>
                  </a:lnTo>
                  <a:lnTo>
                    <a:pt x="1314392" y="673522"/>
                  </a:lnTo>
                  <a:lnTo>
                    <a:pt x="1315625" y="674331"/>
                  </a:lnTo>
                  <a:lnTo>
                    <a:pt x="1316235" y="675524"/>
                  </a:lnTo>
                  <a:lnTo>
                    <a:pt x="1316336" y="677455"/>
                  </a:lnTo>
                  <a:lnTo>
                    <a:pt x="1318916" y="680375"/>
                  </a:lnTo>
                  <a:lnTo>
                    <a:pt x="1320350" y="681341"/>
                  </a:lnTo>
                  <a:lnTo>
                    <a:pt x="1321346" y="681346"/>
                  </a:lnTo>
                  <a:lnTo>
                    <a:pt x="1322490" y="681129"/>
                  </a:lnTo>
                  <a:lnTo>
                    <a:pt x="1323192" y="680873"/>
                  </a:lnTo>
                  <a:lnTo>
                    <a:pt x="1324044" y="680285"/>
                  </a:lnTo>
                  <a:lnTo>
                    <a:pt x="1324601" y="679400"/>
                  </a:lnTo>
                  <a:lnTo>
                    <a:pt x="1325673" y="679624"/>
                  </a:lnTo>
                  <a:lnTo>
                    <a:pt x="1326266" y="679625"/>
                  </a:lnTo>
                  <a:lnTo>
                    <a:pt x="1327412" y="680033"/>
                  </a:lnTo>
                  <a:lnTo>
                    <a:pt x="1329154" y="679703"/>
                  </a:lnTo>
                  <a:lnTo>
                    <a:pt x="1329897" y="679299"/>
                  </a:lnTo>
                  <a:lnTo>
                    <a:pt x="1331124" y="678231"/>
                  </a:lnTo>
                  <a:lnTo>
                    <a:pt x="1330612" y="676715"/>
                  </a:lnTo>
                  <a:lnTo>
                    <a:pt x="1330987" y="675830"/>
                  </a:lnTo>
                  <a:lnTo>
                    <a:pt x="1331506" y="675609"/>
                  </a:lnTo>
                  <a:lnTo>
                    <a:pt x="1332396" y="675391"/>
                  </a:lnTo>
                  <a:lnTo>
                    <a:pt x="1332755" y="674885"/>
                  </a:lnTo>
                  <a:lnTo>
                    <a:pt x="1332918" y="674655"/>
                  </a:lnTo>
                  <a:lnTo>
                    <a:pt x="1333181" y="673843"/>
                  </a:lnTo>
                  <a:lnTo>
                    <a:pt x="1333944" y="672812"/>
                  </a:lnTo>
                  <a:lnTo>
                    <a:pt x="1334612" y="672336"/>
                  </a:lnTo>
                  <a:lnTo>
                    <a:pt x="1335648" y="672085"/>
                  </a:lnTo>
                  <a:lnTo>
                    <a:pt x="1338302" y="672184"/>
                  </a:lnTo>
                  <a:lnTo>
                    <a:pt x="1338645" y="671609"/>
                  </a:lnTo>
                  <a:lnTo>
                    <a:pt x="1338975" y="670638"/>
                  </a:lnTo>
                  <a:lnTo>
                    <a:pt x="1342404" y="670675"/>
                  </a:lnTo>
                  <a:lnTo>
                    <a:pt x="1343070" y="670497"/>
                  </a:lnTo>
                  <a:lnTo>
                    <a:pt x="1343775" y="669949"/>
                  </a:lnTo>
                  <a:lnTo>
                    <a:pt x="1347396" y="666314"/>
                  </a:lnTo>
                  <a:lnTo>
                    <a:pt x="1349144" y="665881"/>
                  </a:lnTo>
                  <a:lnTo>
                    <a:pt x="1351819" y="665860"/>
                  </a:lnTo>
                  <a:lnTo>
                    <a:pt x="1352799" y="665405"/>
                  </a:lnTo>
                  <a:lnTo>
                    <a:pt x="1353536" y="664872"/>
                  </a:lnTo>
                  <a:lnTo>
                    <a:pt x="1354794" y="663365"/>
                  </a:lnTo>
                  <a:lnTo>
                    <a:pt x="1355946" y="663079"/>
                  </a:lnTo>
                  <a:lnTo>
                    <a:pt x="1357134" y="662759"/>
                  </a:lnTo>
                  <a:lnTo>
                    <a:pt x="1358030" y="662066"/>
                  </a:lnTo>
                  <a:lnTo>
                    <a:pt x="1359784" y="660569"/>
                  </a:lnTo>
                  <a:lnTo>
                    <a:pt x="1363884" y="661291"/>
                  </a:lnTo>
                  <a:lnTo>
                    <a:pt x="1364735" y="661413"/>
                  </a:lnTo>
                  <a:lnTo>
                    <a:pt x="1365807" y="661646"/>
                  </a:lnTo>
                  <a:lnTo>
                    <a:pt x="1368157" y="663858"/>
                  </a:lnTo>
                  <a:lnTo>
                    <a:pt x="1372161" y="664163"/>
                  </a:lnTo>
                  <a:lnTo>
                    <a:pt x="1377178" y="664873"/>
                  </a:lnTo>
                  <a:lnTo>
                    <a:pt x="1378979" y="663626"/>
                  </a:lnTo>
                  <a:lnTo>
                    <a:pt x="1380585" y="662222"/>
                  </a:lnTo>
                  <a:lnTo>
                    <a:pt x="1381436" y="662199"/>
                  </a:lnTo>
                  <a:lnTo>
                    <a:pt x="1382022" y="662580"/>
                  </a:lnTo>
                  <a:lnTo>
                    <a:pt x="1383029" y="664413"/>
                  </a:lnTo>
                  <a:lnTo>
                    <a:pt x="1386389" y="664696"/>
                  </a:lnTo>
                  <a:lnTo>
                    <a:pt x="1390156" y="665460"/>
                  </a:lnTo>
                  <a:lnTo>
                    <a:pt x="1390790" y="665247"/>
                  </a:lnTo>
                  <a:lnTo>
                    <a:pt x="1390913" y="664582"/>
                  </a:lnTo>
                  <a:lnTo>
                    <a:pt x="1390847" y="664100"/>
                  </a:lnTo>
                  <a:lnTo>
                    <a:pt x="1390167" y="662608"/>
                  </a:lnTo>
                  <a:lnTo>
                    <a:pt x="1393859" y="657509"/>
                  </a:lnTo>
                  <a:lnTo>
                    <a:pt x="1395902" y="657616"/>
                  </a:lnTo>
                  <a:lnTo>
                    <a:pt x="1398322" y="657214"/>
                  </a:lnTo>
                  <a:lnTo>
                    <a:pt x="1398869" y="659672"/>
                  </a:lnTo>
                  <a:lnTo>
                    <a:pt x="1398206" y="661101"/>
                  </a:lnTo>
                  <a:lnTo>
                    <a:pt x="1399160" y="661939"/>
                  </a:lnTo>
                  <a:lnTo>
                    <a:pt x="1400672" y="662156"/>
                  </a:lnTo>
                  <a:lnTo>
                    <a:pt x="1401240" y="661428"/>
                  </a:lnTo>
                  <a:lnTo>
                    <a:pt x="1401767" y="660921"/>
                  </a:lnTo>
                  <a:lnTo>
                    <a:pt x="1403776" y="660116"/>
                  </a:lnTo>
                  <a:lnTo>
                    <a:pt x="1404517" y="659986"/>
                  </a:lnTo>
                  <a:lnTo>
                    <a:pt x="1406406" y="663441"/>
                  </a:lnTo>
                  <a:lnTo>
                    <a:pt x="1408524" y="666489"/>
                  </a:lnTo>
                  <a:lnTo>
                    <a:pt x="1410295" y="668526"/>
                  </a:lnTo>
                  <a:lnTo>
                    <a:pt x="1410493" y="669714"/>
                  </a:lnTo>
                  <a:lnTo>
                    <a:pt x="1411680" y="669627"/>
                  </a:lnTo>
                  <a:lnTo>
                    <a:pt x="1412439" y="668791"/>
                  </a:lnTo>
                  <a:lnTo>
                    <a:pt x="1413565" y="668183"/>
                  </a:lnTo>
                  <a:lnTo>
                    <a:pt x="1414123" y="668157"/>
                  </a:lnTo>
                  <a:lnTo>
                    <a:pt x="1414821" y="668466"/>
                  </a:lnTo>
                  <a:lnTo>
                    <a:pt x="1415526" y="668480"/>
                  </a:lnTo>
                  <a:lnTo>
                    <a:pt x="1416700" y="669095"/>
                  </a:lnTo>
                  <a:lnTo>
                    <a:pt x="1418451" y="668761"/>
                  </a:lnTo>
                  <a:lnTo>
                    <a:pt x="1420703" y="669034"/>
                  </a:lnTo>
                  <a:lnTo>
                    <a:pt x="1420763" y="669664"/>
                  </a:lnTo>
                  <a:lnTo>
                    <a:pt x="1423946" y="672593"/>
                  </a:lnTo>
                  <a:lnTo>
                    <a:pt x="1424753" y="672800"/>
                  </a:lnTo>
                  <a:lnTo>
                    <a:pt x="1426806" y="671819"/>
                  </a:lnTo>
                  <a:lnTo>
                    <a:pt x="1427418" y="672464"/>
                  </a:lnTo>
                  <a:lnTo>
                    <a:pt x="1427841" y="673325"/>
                  </a:lnTo>
                  <a:lnTo>
                    <a:pt x="1428900" y="672317"/>
                  </a:lnTo>
                  <a:lnTo>
                    <a:pt x="1431550" y="670015"/>
                  </a:lnTo>
                  <a:lnTo>
                    <a:pt x="1432476" y="670110"/>
                  </a:lnTo>
                  <a:lnTo>
                    <a:pt x="1434507" y="670562"/>
                  </a:lnTo>
                  <a:lnTo>
                    <a:pt x="1435429" y="670878"/>
                  </a:lnTo>
                  <a:lnTo>
                    <a:pt x="1436144" y="670560"/>
                  </a:lnTo>
                  <a:lnTo>
                    <a:pt x="1436857" y="670280"/>
                  </a:lnTo>
                  <a:lnTo>
                    <a:pt x="1439752" y="670421"/>
                  </a:lnTo>
                  <a:lnTo>
                    <a:pt x="1442383" y="671857"/>
                  </a:lnTo>
                  <a:lnTo>
                    <a:pt x="1446099" y="671190"/>
                  </a:lnTo>
                  <a:lnTo>
                    <a:pt x="1447184" y="672001"/>
                  </a:lnTo>
                  <a:lnTo>
                    <a:pt x="1447787" y="674165"/>
                  </a:lnTo>
                  <a:lnTo>
                    <a:pt x="1447431" y="675004"/>
                  </a:lnTo>
                  <a:lnTo>
                    <a:pt x="1449084" y="674021"/>
                  </a:lnTo>
                  <a:lnTo>
                    <a:pt x="1450279" y="673577"/>
                  </a:lnTo>
                  <a:lnTo>
                    <a:pt x="1451430" y="672169"/>
                  </a:lnTo>
                  <a:lnTo>
                    <a:pt x="1452135" y="672116"/>
                  </a:lnTo>
                  <a:lnTo>
                    <a:pt x="1452878" y="672064"/>
                  </a:lnTo>
                  <a:lnTo>
                    <a:pt x="1453384" y="671945"/>
                  </a:lnTo>
                  <a:lnTo>
                    <a:pt x="1453856" y="671574"/>
                  </a:lnTo>
                  <a:lnTo>
                    <a:pt x="1454254" y="671178"/>
                  </a:lnTo>
                  <a:lnTo>
                    <a:pt x="1456179" y="667197"/>
                  </a:lnTo>
                  <a:lnTo>
                    <a:pt x="1455584" y="665959"/>
                  </a:lnTo>
                  <a:lnTo>
                    <a:pt x="1457168" y="666447"/>
                  </a:lnTo>
                  <a:lnTo>
                    <a:pt x="1459156" y="667058"/>
                  </a:lnTo>
                  <a:lnTo>
                    <a:pt x="1461972" y="667253"/>
                  </a:lnTo>
                  <a:lnTo>
                    <a:pt x="1462553" y="667050"/>
                  </a:lnTo>
                  <a:lnTo>
                    <a:pt x="1462647" y="665238"/>
                  </a:lnTo>
                  <a:lnTo>
                    <a:pt x="1464051" y="663025"/>
                  </a:lnTo>
                  <a:lnTo>
                    <a:pt x="1462450" y="657930"/>
                  </a:lnTo>
                  <a:lnTo>
                    <a:pt x="1464132" y="655796"/>
                  </a:lnTo>
                  <a:lnTo>
                    <a:pt x="1464250" y="654428"/>
                  </a:lnTo>
                  <a:lnTo>
                    <a:pt x="1463572" y="652399"/>
                  </a:lnTo>
                  <a:lnTo>
                    <a:pt x="1463616" y="650990"/>
                  </a:lnTo>
                  <a:lnTo>
                    <a:pt x="1462947" y="648664"/>
                  </a:lnTo>
                  <a:lnTo>
                    <a:pt x="1463066" y="646066"/>
                  </a:lnTo>
                  <a:lnTo>
                    <a:pt x="1463642" y="645149"/>
                  </a:lnTo>
                  <a:lnTo>
                    <a:pt x="1459183" y="643901"/>
                  </a:lnTo>
                  <a:lnTo>
                    <a:pt x="1458794" y="641360"/>
                  </a:lnTo>
                  <a:lnTo>
                    <a:pt x="1459816" y="639752"/>
                  </a:lnTo>
                  <a:lnTo>
                    <a:pt x="1458219" y="639408"/>
                  </a:lnTo>
                  <a:lnTo>
                    <a:pt x="1454989" y="634924"/>
                  </a:lnTo>
                  <a:lnTo>
                    <a:pt x="1454725" y="631897"/>
                  </a:lnTo>
                  <a:lnTo>
                    <a:pt x="1455738" y="630978"/>
                  </a:lnTo>
                  <a:lnTo>
                    <a:pt x="1452906" y="623822"/>
                  </a:lnTo>
                  <a:lnTo>
                    <a:pt x="1450186" y="619205"/>
                  </a:lnTo>
                  <a:lnTo>
                    <a:pt x="1449888" y="617727"/>
                  </a:lnTo>
                  <a:lnTo>
                    <a:pt x="1447303" y="615849"/>
                  </a:lnTo>
                  <a:lnTo>
                    <a:pt x="1445410" y="613679"/>
                  </a:lnTo>
                  <a:lnTo>
                    <a:pt x="1443831" y="612708"/>
                  </a:lnTo>
                  <a:lnTo>
                    <a:pt x="1440294" y="612691"/>
                  </a:lnTo>
                  <a:lnTo>
                    <a:pt x="1440399" y="609370"/>
                  </a:lnTo>
                  <a:lnTo>
                    <a:pt x="1439486" y="607553"/>
                  </a:lnTo>
                  <a:lnTo>
                    <a:pt x="1437922" y="607403"/>
                  </a:lnTo>
                  <a:lnTo>
                    <a:pt x="1437370" y="605928"/>
                  </a:lnTo>
                  <a:lnTo>
                    <a:pt x="1435414" y="605514"/>
                  </a:lnTo>
                  <a:lnTo>
                    <a:pt x="1435051" y="605098"/>
                  </a:lnTo>
                  <a:lnTo>
                    <a:pt x="1435057" y="604418"/>
                  </a:lnTo>
                  <a:lnTo>
                    <a:pt x="1432789" y="602917"/>
                  </a:lnTo>
                  <a:lnTo>
                    <a:pt x="1431966" y="600533"/>
                  </a:lnTo>
                  <a:lnTo>
                    <a:pt x="1429376" y="599317"/>
                  </a:lnTo>
                  <a:lnTo>
                    <a:pt x="1428281" y="598044"/>
                  </a:lnTo>
                  <a:lnTo>
                    <a:pt x="1427633" y="596798"/>
                  </a:lnTo>
                  <a:lnTo>
                    <a:pt x="1425861" y="595424"/>
                  </a:lnTo>
                  <a:lnTo>
                    <a:pt x="1424488" y="595861"/>
                  </a:lnTo>
                  <a:lnTo>
                    <a:pt x="1427288" y="591103"/>
                  </a:lnTo>
                  <a:lnTo>
                    <a:pt x="1416970" y="587012"/>
                  </a:lnTo>
                  <a:lnTo>
                    <a:pt x="1413538" y="585101"/>
                  </a:lnTo>
                  <a:lnTo>
                    <a:pt x="1413528" y="584110"/>
                  </a:lnTo>
                  <a:lnTo>
                    <a:pt x="1412373" y="573316"/>
                  </a:lnTo>
                  <a:lnTo>
                    <a:pt x="1411281" y="572774"/>
                  </a:lnTo>
                  <a:lnTo>
                    <a:pt x="1389177" y="563108"/>
                  </a:lnTo>
                  <a:lnTo>
                    <a:pt x="1378085" y="545030"/>
                  </a:lnTo>
                  <a:lnTo>
                    <a:pt x="1376000" y="541925"/>
                  </a:lnTo>
                  <a:lnTo>
                    <a:pt x="1367822" y="541557"/>
                  </a:lnTo>
                  <a:lnTo>
                    <a:pt x="1366973" y="540275"/>
                  </a:lnTo>
                  <a:lnTo>
                    <a:pt x="1363471" y="539655"/>
                  </a:lnTo>
                  <a:lnTo>
                    <a:pt x="1360621" y="540631"/>
                  </a:lnTo>
                  <a:lnTo>
                    <a:pt x="1357735" y="540158"/>
                  </a:lnTo>
                  <a:lnTo>
                    <a:pt x="1356411" y="538808"/>
                  </a:lnTo>
                  <a:lnTo>
                    <a:pt x="1354790" y="538290"/>
                  </a:lnTo>
                  <a:lnTo>
                    <a:pt x="1354853" y="537310"/>
                  </a:lnTo>
                  <a:lnTo>
                    <a:pt x="1352419" y="536977"/>
                  </a:lnTo>
                  <a:lnTo>
                    <a:pt x="1351483" y="537243"/>
                  </a:lnTo>
                  <a:lnTo>
                    <a:pt x="1350844" y="536365"/>
                  </a:lnTo>
                  <a:lnTo>
                    <a:pt x="1349845" y="536846"/>
                  </a:lnTo>
                  <a:lnTo>
                    <a:pt x="1349246" y="537644"/>
                  </a:lnTo>
                  <a:lnTo>
                    <a:pt x="1349042" y="537757"/>
                  </a:lnTo>
                  <a:lnTo>
                    <a:pt x="1347994" y="537741"/>
                  </a:lnTo>
                  <a:lnTo>
                    <a:pt x="1347768" y="537174"/>
                  </a:lnTo>
                  <a:lnTo>
                    <a:pt x="1347435" y="536932"/>
                  </a:lnTo>
                  <a:lnTo>
                    <a:pt x="1347412" y="536748"/>
                  </a:lnTo>
                  <a:lnTo>
                    <a:pt x="1347181" y="536679"/>
                  </a:lnTo>
                  <a:lnTo>
                    <a:pt x="1347047" y="536858"/>
                  </a:lnTo>
                  <a:lnTo>
                    <a:pt x="1346906" y="537187"/>
                  </a:lnTo>
                  <a:lnTo>
                    <a:pt x="1346690" y="536956"/>
                  </a:lnTo>
                  <a:lnTo>
                    <a:pt x="1346504" y="537220"/>
                  </a:lnTo>
                  <a:lnTo>
                    <a:pt x="1346489" y="537483"/>
                  </a:lnTo>
                  <a:lnTo>
                    <a:pt x="1346389" y="537661"/>
                  </a:lnTo>
                  <a:lnTo>
                    <a:pt x="1346248" y="538020"/>
                  </a:lnTo>
                  <a:lnTo>
                    <a:pt x="1346232" y="538237"/>
                  </a:lnTo>
                  <a:lnTo>
                    <a:pt x="1346030" y="538064"/>
                  </a:lnTo>
                  <a:lnTo>
                    <a:pt x="1345688" y="537989"/>
                  </a:lnTo>
                  <a:lnTo>
                    <a:pt x="1345209" y="538368"/>
                  </a:lnTo>
                  <a:lnTo>
                    <a:pt x="1344643" y="538335"/>
                  </a:lnTo>
                  <a:lnTo>
                    <a:pt x="1344219" y="538687"/>
                  </a:lnTo>
                  <a:lnTo>
                    <a:pt x="1343808" y="538729"/>
                  </a:lnTo>
                  <a:lnTo>
                    <a:pt x="1343579" y="539122"/>
                  </a:lnTo>
                  <a:lnTo>
                    <a:pt x="1343128" y="539043"/>
                  </a:lnTo>
                  <a:lnTo>
                    <a:pt x="1343141" y="539355"/>
                  </a:lnTo>
                  <a:lnTo>
                    <a:pt x="1342703" y="539441"/>
                  </a:lnTo>
                  <a:lnTo>
                    <a:pt x="1342601" y="539167"/>
                  </a:lnTo>
                  <a:lnTo>
                    <a:pt x="1342415" y="539224"/>
                  </a:lnTo>
                  <a:lnTo>
                    <a:pt x="1342425" y="539510"/>
                  </a:lnTo>
                  <a:lnTo>
                    <a:pt x="1342656" y="539654"/>
                  </a:lnTo>
                  <a:lnTo>
                    <a:pt x="1342621" y="539939"/>
                  </a:lnTo>
                  <a:lnTo>
                    <a:pt x="1341176" y="539782"/>
                  </a:lnTo>
                  <a:lnTo>
                    <a:pt x="1340367" y="540051"/>
                  </a:lnTo>
                  <a:lnTo>
                    <a:pt x="1334644" y="539618"/>
                  </a:lnTo>
                  <a:lnTo>
                    <a:pt x="1332127" y="538741"/>
                  </a:lnTo>
                  <a:lnTo>
                    <a:pt x="1329339" y="539241"/>
                  </a:lnTo>
                  <a:lnTo>
                    <a:pt x="1328828" y="539454"/>
                  </a:lnTo>
                  <a:lnTo>
                    <a:pt x="1327808" y="539568"/>
                  </a:lnTo>
                  <a:lnTo>
                    <a:pt x="1327378" y="539633"/>
                  </a:lnTo>
                  <a:lnTo>
                    <a:pt x="1309075" y="561968"/>
                  </a:lnTo>
                  <a:lnTo>
                    <a:pt x="1309227" y="562951"/>
                  </a:lnTo>
                  <a:lnTo>
                    <a:pt x="1308923" y="563709"/>
                  </a:lnTo>
                  <a:lnTo>
                    <a:pt x="1308429" y="563975"/>
                  </a:lnTo>
                  <a:lnTo>
                    <a:pt x="1307821" y="564053"/>
                  </a:lnTo>
                  <a:lnTo>
                    <a:pt x="1306777" y="564323"/>
                  </a:lnTo>
                  <a:lnTo>
                    <a:pt x="1299713" y="575524"/>
                  </a:lnTo>
                  <a:lnTo>
                    <a:pt x="1286583" y="563321"/>
                  </a:lnTo>
                  <a:lnTo>
                    <a:pt x="1281104" y="558090"/>
                  </a:lnTo>
                  <a:lnTo>
                    <a:pt x="1267313" y="551329"/>
                  </a:lnTo>
                  <a:lnTo>
                    <a:pt x="1261641" y="550996"/>
                  </a:lnTo>
                  <a:lnTo>
                    <a:pt x="1253858" y="551654"/>
                  </a:lnTo>
                  <a:lnTo>
                    <a:pt x="1245827" y="554498"/>
                  </a:lnTo>
                  <a:lnTo>
                    <a:pt x="1241207" y="556147"/>
                  </a:lnTo>
                  <a:lnTo>
                    <a:pt x="1239848" y="556776"/>
                  </a:lnTo>
                  <a:lnTo>
                    <a:pt x="1236828" y="555840"/>
                  </a:lnTo>
                  <a:lnTo>
                    <a:pt x="1227829" y="553004"/>
                  </a:lnTo>
                  <a:lnTo>
                    <a:pt x="1219091" y="558132"/>
                  </a:lnTo>
                  <a:lnTo>
                    <a:pt x="1217823" y="559249"/>
                  </a:lnTo>
                  <a:lnTo>
                    <a:pt x="1208691" y="570826"/>
                  </a:lnTo>
                  <a:lnTo>
                    <a:pt x="1207720" y="571182"/>
                  </a:lnTo>
                  <a:lnTo>
                    <a:pt x="1206822" y="571462"/>
                  </a:lnTo>
                  <a:lnTo>
                    <a:pt x="1196147" y="560962"/>
                  </a:lnTo>
                  <a:lnTo>
                    <a:pt x="1183728" y="548652"/>
                  </a:lnTo>
                  <a:lnTo>
                    <a:pt x="1181060" y="531112"/>
                  </a:lnTo>
                  <a:lnTo>
                    <a:pt x="1181425" y="528188"/>
                  </a:lnTo>
                  <a:lnTo>
                    <a:pt x="1180658" y="527896"/>
                  </a:lnTo>
                  <a:lnTo>
                    <a:pt x="1180406" y="526257"/>
                  </a:lnTo>
                  <a:lnTo>
                    <a:pt x="1198516" y="516459"/>
                  </a:lnTo>
                  <a:lnTo>
                    <a:pt x="1199123" y="516274"/>
                  </a:lnTo>
                  <a:lnTo>
                    <a:pt x="1199306" y="516219"/>
                  </a:lnTo>
                  <a:lnTo>
                    <a:pt x="1197776" y="491517"/>
                  </a:lnTo>
                  <a:lnTo>
                    <a:pt x="1199790" y="487147"/>
                  </a:lnTo>
                  <a:lnTo>
                    <a:pt x="1202116" y="483721"/>
                  </a:lnTo>
                  <a:lnTo>
                    <a:pt x="1204453" y="479742"/>
                  </a:lnTo>
                  <a:lnTo>
                    <a:pt x="1215131" y="462780"/>
                  </a:lnTo>
                  <a:lnTo>
                    <a:pt x="1215690" y="461701"/>
                  </a:lnTo>
                  <a:lnTo>
                    <a:pt x="1213793" y="456719"/>
                  </a:lnTo>
                  <a:lnTo>
                    <a:pt x="1222704" y="436852"/>
                  </a:lnTo>
                  <a:lnTo>
                    <a:pt x="1238238" y="402084"/>
                  </a:lnTo>
                  <a:lnTo>
                    <a:pt x="1245056" y="387070"/>
                  </a:lnTo>
                  <a:lnTo>
                    <a:pt x="1256879" y="360719"/>
                  </a:lnTo>
                  <a:lnTo>
                    <a:pt x="1257342" y="359895"/>
                  </a:lnTo>
                  <a:lnTo>
                    <a:pt x="1258072" y="360694"/>
                  </a:lnTo>
                  <a:lnTo>
                    <a:pt x="1270880" y="369749"/>
                  </a:lnTo>
                  <a:lnTo>
                    <a:pt x="1279410" y="375851"/>
                  </a:lnTo>
                  <a:lnTo>
                    <a:pt x="1292354" y="381399"/>
                  </a:lnTo>
                  <a:lnTo>
                    <a:pt x="1292874" y="381692"/>
                  </a:lnTo>
                  <a:lnTo>
                    <a:pt x="1295990" y="381827"/>
                  </a:lnTo>
                  <a:lnTo>
                    <a:pt x="1300777" y="381964"/>
                  </a:lnTo>
                  <a:lnTo>
                    <a:pt x="1306177" y="382036"/>
                  </a:lnTo>
                  <a:lnTo>
                    <a:pt x="1316080" y="387750"/>
                  </a:lnTo>
                  <a:lnTo>
                    <a:pt x="1319189" y="389122"/>
                  </a:lnTo>
                  <a:lnTo>
                    <a:pt x="1327085" y="393090"/>
                  </a:lnTo>
                  <a:lnTo>
                    <a:pt x="1327657" y="392864"/>
                  </a:lnTo>
                  <a:lnTo>
                    <a:pt x="1327405" y="392755"/>
                  </a:lnTo>
                  <a:lnTo>
                    <a:pt x="1327499" y="391849"/>
                  </a:lnTo>
                  <a:lnTo>
                    <a:pt x="1329750" y="389961"/>
                  </a:lnTo>
                  <a:lnTo>
                    <a:pt x="1329600" y="388876"/>
                  </a:lnTo>
                  <a:lnTo>
                    <a:pt x="1330655" y="388056"/>
                  </a:lnTo>
                  <a:lnTo>
                    <a:pt x="1330859" y="385983"/>
                  </a:lnTo>
                  <a:lnTo>
                    <a:pt x="1331994" y="385610"/>
                  </a:lnTo>
                  <a:lnTo>
                    <a:pt x="1332106" y="385768"/>
                  </a:lnTo>
                  <a:lnTo>
                    <a:pt x="1333073" y="385546"/>
                  </a:lnTo>
                  <a:lnTo>
                    <a:pt x="1333530" y="385912"/>
                  </a:lnTo>
                  <a:lnTo>
                    <a:pt x="1333744" y="385728"/>
                  </a:lnTo>
                  <a:lnTo>
                    <a:pt x="1334042" y="385761"/>
                  </a:lnTo>
                  <a:lnTo>
                    <a:pt x="1334234" y="385445"/>
                  </a:lnTo>
                  <a:lnTo>
                    <a:pt x="1334348" y="385316"/>
                  </a:lnTo>
                  <a:lnTo>
                    <a:pt x="1334549" y="385300"/>
                  </a:lnTo>
                  <a:lnTo>
                    <a:pt x="1334793" y="385333"/>
                  </a:lnTo>
                  <a:lnTo>
                    <a:pt x="1335086" y="385384"/>
                  </a:lnTo>
                  <a:lnTo>
                    <a:pt x="1335931" y="385547"/>
                  </a:lnTo>
                  <a:lnTo>
                    <a:pt x="1336209" y="385667"/>
                  </a:lnTo>
                  <a:lnTo>
                    <a:pt x="1336386" y="385288"/>
                  </a:lnTo>
                  <a:lnTo>
                    <a:pt x="1336693" y="385289"/>
                  </a:lnTo>
                  <a:lnTo>
                    <a:pt x="1336439" y="384263"/>
                  </a:lnTo>
                  <a:lnTo>
                    <a:pt x="1337065" y="384028"/>
                  </a:lnTo>
                  <a:lnTo>
                    <a:pt x="1337213" y="384111"/>
                  </a:lnTo>
                  <a:lnTo>
                    <a:pt x="1337390" y="384138"/>
                  </a:lnTo>
                  <a:lnTo>
                    <a:pt x="1337934" y="383850"/>
                  </a:lnTo>
                  <a:lnTo>
                    <a:pt x="1338092" y="383630"/>
                  </a:lnTo>
                  <a:lnTo>
                    <a:pt x="1338118" y="383191"/>
                  </a:lnTo>
                  <a:lnTo>
                    <a:pt x="1338376" y="383189"/>
                  </a:lnTo>
                  <a:lnTo>
                    <a:pt x="1338534" y="383031"/>
                  </a:lnTo>
                  <a:lnTo>
                    <a:pt x="1338743" y="383098"/>
                  </a:lnTo>
                  <a:lnTo>
                    <a:pt x="1338826" y="383287"/>
                  </a:lnTo>
                  <a:lnTo>
                    <a:pt x="1339010" y="383020"/>
                  </a:lnTo>
                  <a:lnTo>
                    <a:pt x="1339214" y="382978"/>
                  </a:lnTo>
                  <a:lnTo>
                    <a:pt x="1339648" y="383784"/>
                  </a:lnTo>
                  <a:lnTo>
                    <a:pt x="1343023" y="384150"/>
                  </a:lnTo>
                  <a:lnTo>
                    <a:pt x="1344640" y="383690"/>
                  </a:lnTo>
                  <a:lnTo>
                    <a:pt x="1344755" y="383543"/>
                  </a:lnTo>
                  <a:lnTo>
                    <a:pt x="1344820" y="383402"/>
                  </a:lnTo>
                  <a:lnTo>
                    <a:pt x="1344780" y="383144"/>
                  </a:lnTo>
                  <a:lnTo>
                    <a:pt x="1345410" y="382174"/>
                  </a:lnTo>
                  <a:lnTo>
                    <a:pt x="1346957" y="380573"/>
                  </a:lnTo>
                  <a:lnTo>
                    <a:pt x="1346967" y="378749"/>
                  </a:lnTo>
                  <a:lnTo>
                    <a:pt x="1347201" y="378438"/>
                  </a:lnTo>
                  <a:lnTo>
                    <a:pt x="1346738" y="378342"/>
                  </a:lnTo>
                  <a:lnTo>
                    <a:pt x="1346753" y="378139"/>
                  </a:lnTo>
                  <a:lnTo>
                    <a:pt x="1347057" y="378230"/>
                  </a:lnTo>
                  <a:lnTo>
                    <a:pt x="1347353" y="378333"/>
                  </a:lnTo>
                  <a:lnTo>
                    <a:pt x="1347669" y="378450"/>
                  </a:lnTo>
                  <a:lnTo>
                    <a:pt x="1348372" y="379021"/>
                  </a:lnTo>
                  <a:lnTo>
                    <a:pt x="1349075" y="378909"/>
                  </a:lnTo>
                  <a:lnTo>
                    <a:pt x="1349417" y="379346"/>
                  </a:lnTo>
                  <a:lnTo>
                    <a:pt x="1349748" y="379064"/>
                  </a:lnTo>
                  <a:lnTo>
                    <a:pt x="1349758" y="378907"/>
                  </a:lnTo>
                  <a:lnTo>
                    <a:pt x="1349656" y="378727"/>
                  </a:lnTo>
                  <a:lnTo>
                    <a:pt x="1349906" y="378594"/>
                  </a:lnTo>
                  <a:lnTo>
                    <a:pt x="1350918" y="377950"/>
                  </a:lnTo>
                  <a:lnTo>
                    <a:pt x="1352359" y="376938"/>
                  </a:lnTo>
                  <a:lnTo>
                    <a:pt x="1353472" y="374960"/>
                  </a:lnTo>
                  <a:lnTo>
                    <a:pt x="1352965" y="374244"/>
                  </a:lnTo>
                  <a:lnTo>
                    <a:pt x="1354314" y="373184"/>
                  </a:lnTo>
                  <a:lnTo>
                    <a:pt x="1353573" y="372411"/>
                  </a:lnTo>
                  <a:lnTo>
                    <a:pt x="1354517" y="371600"/>
                  </a:lnTo>
                  <a:lnTo>
                    <a:pt x="1355238" y="371497"/>
                  </a:lnTo>
                  <a:lnTo>
                    <a:pt x="1355913" y="371160"/>
                  </a:lnTo>
                  <a:lnTo>
                    <a:pt x="1357839" y="370963"/>
                  </a:lnTo>
                  <a:lnTo>
                    <a:pt x="1358003" y="370879"/>
                  </a:lnTo>
                  <a:lnTo>
                    <a:pt x="1358175" y="370760"/>
                  </a:lnTo>
                  <a:lnTo>
                    <a:pt x="1358658" y="370317"/>
                  </a:lnTo>
                  <a:lnTo>
                    <a:pt x="1359674" y="368719"/>
                  </a:lnTo>
                  <a:lnTo>
                    <a:pt x="1359483" y="368160"/>
                  </a:lnTo>
                  <a:lnTo>
                    <a:pt x="1359920" y="368343"/>
                  </a:lnTo>
                  <a:lnTo>
                    <a:pt x="1360278" y="368390"/>
                  </a:lnTo>
                  <a:lnTo>
                    <a:pt x="1360454" y="368676"/>
                  </a:lnTo>
                  <a:lnTo>
                    <a:pt x="1361036" y="368730"/>
                  </a:lnTo>
                  <a:lnTo>
                    <a:pt x="1361084" y="368396"/>
                  </a:lnTo>
                  <a:lnTo>
                    <a:pt x="1361079" y="368145"/>
                  </a:lnTo>
                  <a:lnTo>
                    <a:pt x="1362068" y="367558"/>
                  </a:lnTo>
                  <a:lnTo>
                    <a:pt x="1362244" y="367606"/>
                  </a:lnTo>
                  <a:lnTo>
                    <a:pt x="1362399" y="367691"/>
                  </a:lnTo>
                  <a:lnTo>
                    <a:pt x="1362735" y="367741"/>
                  </a:lnTo>
                  <a:lnTo>
                    <a:pt x="1362940" y="367431"/>
                  </a:lnTo>
                  <a:lnTo>
                    <a:pt x="1363521" y="367432"/>
                  </a:lnTo>
                  <a:lnTo>
                    <a:pt x="1363929" y="367099"/>
                  </a:lnTo>
                  <a:lnTo>
                    <a:pt x="1363792" y="366431"/>
                  </a:lnTo>
                  <a:lnTo>
                    <a:pt x="1365122" y="364314"/>
                  </a:lnTo>
                  <a:lnTo>
                    <a:pt x="1364123" y="362800"/>
                  </a:lnTo>
                  <a:lnTo>
                    <a:pt x="1364748" y="362541"/>
                  </a:lnTo>
                  <a:lnTo>
                    <a:pt x="1365157" y="362525"/>
                  </a:lnTo>
                  <a:lnTo>
                    <a:pt x="1365359" y="362530"/>
                  </a:lnTo>
                  <a:lnTo>
                    <a:pt x="1365915" y="363002"/>
                  </a:lnTo>
                  <a:lnTo>
                    <a:pt x="1366729" y="363025"/>
                  </a:lnTo>
                  <a:lnTo>
                    <a:pt x="1366878" y="362926"/>
                  </a:lnTo>
                  <a:lnTo>
                    <a:pt x="1367119" y="362838"/>
                  </a:lnTo>
                  <a:lnTo>
                    <a:pt x="1367152" y="362509"/>
                  </a:lnTo>
                  <a:lnTo>
                    <a:pt x="1367385" y="362103"/>
                  </a:lnTo>
                  <a:lnTo>
                    <a:pt x="1367887" y="361927"/>
                  </a:lnTo>
                  <a:lnTo>
                    <a:pt x="1368061" y="361999"/>
                  </a:lnTo>
                  <a:lnTo>
                    <a:pt x="1368272" y="362143"/>
                  </a:lnTo>
                  <a:lnTo>
                    <a:pt x="1369226" y="361842"/>
                  </a:lnTo>
                  <a:lnTo>
                    <a:pt x="1369584" y="362905"/>
                  </a:lnTo>
                  <a:lnTo>
                    <a:pt x="1369801" y="362985"/>
                  </a:lnTo>
                  <a:lnTo>
                    <a:pt x="1370015" y="362804"/>
                  </a:lnTo>
                  <a:lnTo>
                    <a:pt x="1370187" y="362561"/>
                  </a:lnTo>
                  <a:lnTo>
                    <a:pt x="1370550" y="361480"/>
                  </a:lnTo>
                  <a:lnTo>
                    <a:pt x="1370977" y="358143"/>
                  </a:lnTo>
                  <a:lnTo>
                    <a:pt x="1373582" y="356617"/>
                  </a:lnTo>
                  <a:lnTo>
                    <a:pt x="1374596" y="355380"/>
                  </a:lnTo>
                  <a:lnTo>
                    <a:pt x="1376113" y="352485"/>
                  </a:lnTo>
                  <a:lnTo>
                    <a:pt x="1376519" y="352515"/>
                  </a:lnTo>
                  <a:lnTo>
                    <a:pt x="1376873" y="352515"/>
                  </a:lnTo>
                  <a:lnTo>
                    <a:pt x="1377194" y="352633"/>
                  </a:lnTo>
                  <a:lnTo>
                    <a:pt x="1377310" y="352452"/>
                  </a:lnTo>
                  <a:lnTo>
                    <a:pt x="1377455" y="352272"/>
                  </a:lnTo>
                  <a:lnTo>
                    <a:pt x="1377619" y="352160"/>
                  </a:lnTo>
                  <a:lnTo>
                    <a:pt x="1377969" y="352235"/>
                  </a:lnTo>
                  <a:lnTo>
                    <a:pt x="1379648" y="351732"/>
                  </a:lnTo>
                  <a:lnTo>
                    <a:pt x="1379136" y="350904"/>
                  </a:lnTo>
                  <a:lnTo>
                    <a:pt x="1379528" y="350581"/>
                  </a:lnTo>
                  <a:lnTo>
                    <a:pt x="1379665" y="350780"/>
                  </a:lnTo>
                  <a:lnTo>
                    <a:pt x="1379829" y="350849"/>
                  </a:lnTo>
                  <a:lnTo>
                    <a:pt x="1379821" y="351142"/>
                  </a:lnTo>
                  <a:lnTo>
                    <a:pt x="1379965" y="351266"/>
                  </a:lnTo>
                  <a:lnTo>
                    <a:pt x="1380193" y="351186"/>
                  </a:lnTo>
                  <a:lnTo>
                    <a:pt x="1380369" y="351202"/>
                  </a:lnTo>
                  <a:lnTo>
                    <a:pt x="1380722" y="351579"/>
                  </a:lnTo>
                  <a:lnTo>
                    <a:pt x="1381278" y="351711"/>
                  </a:lnTo>
                  <a:lnTo>
                    <a:pt x="1381622" y="351488"/>
                  </a:lnTo>
                  <a:lnTo>
                    <a:pt x="1381386" y="350355"/>
                  </a:lnTo>
                  <a:lnTo>
                    <a:pt x="1381582" y="350343"/>
                  </a:lnTo>
                  <a:lnTo>
                    <a:pt x="1381811" y="350344"/>
                  </a:lnTo>
                  <a:lnTo>
                    <a:pt x="1382090" y="350338"/>
                  </a:lnTo>
                  <a:lnTo>
                    <a:pt x="1382692" y="350468"/>
                  </a:lnTo>
                  <a:lnTo>
                    <a:pt x="1383419" y="350236"/>
                  </a:lnTo>
                  <a:lnTo>
                    <a:pt x="1383607" y="350511"/>
                  </a:lnTo>
                  <a:lnTo>
                    <a:pt x="1385148" y="350253"/>
                  </a:lnTo>
                  <a:lnTo>
                    <a:pt x="1387120" y="350828"/>
                  </a:lnTo>
                  <a:lnTo>
                    <a:pt x="1387380" y="350468"/>
                  </a:lnTo>
                  <a:lnTo>
                    <a:pt x="1387540" y="350387"/>
                  </a:lnTo>
                  <a:lnTo>
                    <a:pt x="1387982" y="350131"/>
                  </a:lnTo>
                  <a:lnTo>
                    <a:pt x="1388588" y="349528"/>
                  </a:lnTo>
                  <a:lnTo>
                    <a:pt x="1388986" y="349602"/>
                  </a:lnTo>
                  <a:lnTo>
                    <a:pt x="1389026" y="349957"/>
                  </a:lnTo>
                  <a:lnTo>
                    <a:pt x="1390321" y="349917"/>
                  </a:lnTo>
                  <a:lnTo>
                    <a:pt x="1390276" y="349581"/>
                  </a:lnTo>
                  <a:lnTo>
                    <a:pt x="1390216" y="349245"/>
                  </a:lnTo>
                  <a:lnTo>
                    <a:pt x="1390542" y="349257"/>
                  </a:lnTo>
                  <a:lnTo>
                    <a:pt x="1391056" y="348838"/>
                  </a:lnTo>
                  <a:lnTo>
                    <a:pt x="1391647" y="348650"/>
                  </a:lnTo>
                  <a:lnTo>
                    <a:pt x="1392082" y="348717"/>
                  </a:lnTo>
                  <a:lnTo>
                    <a:pt x="1392428" y="349078"/>
                  </a:lnTo>
                  <a:lnTo>
                    <a:pt x="1393684" y="349043"/>
                  </a:lnTo>
                  <a:lnTo>
                    <a:pt x="1393829" y="348843"/>
                  </a:lnTo>
                  <a:lnTo>
                    <a:pt x="1393981" y="348619"/>
                  </a:lnTo>
                  <a:lnTo>
                    <a:pt x="1394826" y="348685"/>
                  </a:lnTo>
                  <a:lnTo>
                    <a:pt x="1395815" y="347432"/>
                  </a:lnTo>
                  <a:lnTo>
                    <a:pt x="1396257" y="347562"/>
                  </a:lnTo>
                  <a:lnTo>
                    <a:pt x="1396566" y="347861"/>
                  </a:lnTo>
                  <a:lnTo>
                    <a:pt x="1396578" y="348054"/>
                  </a:lnTo>
                  <a:lnTo>
                    <a:pt x="1396811" y="347929"/>
                  </a:lnTo>
                  <a:lnTo>
                    <a:pt x="1398104" y="347535"/>
                  </a:lnTo>
                  <a:lnTo>
                    <a:pt x="1398111" y="347307"/>
                  </a:lnTo>
                  <a:lnTo>
                    <a:pt x="1398484" y="347475"/>
                  </a:lnTo>
                  <a:lnTo>
                    <a:pt x="1398696" y="346803"/>
                  </a:lnTo>
                  <a:lnTo>
                    <a:pt x="1399188" y="346511"/>
                  </a:lnTo>
                  <a:lnTo>
                    <a:pt x="1399713" y="346562"/>
                  </a:lnTo>
                  <a:lnTo>
                    <a:pt x="1399797" y="346699"/>
                  </a:lnTo>
                  <a:lnTo>
                    <a:pt x="1400053" y="346743"/>
                  </a:lnTo>
                  <a:lnTo>
                    <a:pt x="1402248" y="346714"/>
                  </a:lnTo>
                  <a:lnTo>
                    <a:pt x="1403814" y="347364"/>
                  </a:lnTo>
                  <a:lnTo>
                    <a:pt x="1405006" y="347347"/>
                  </a:lnTo>
                  <a:lnTo>
                    <a:pt x="1405554" y="347023"/>
                  </a:lnTo>
                  <a:lnTo>
                    <a:pt x="1405667" y="346726"/>
                  </a:lnTo>
                  <a:lnTo>
                    <a:pt x="1405803" y="346656"/>
                  </a:lnTo>
                  <a:lnTo>
                    <a:pt x="1406150" y="346910"/>
                  </a:lnTo>
                  <a:lnTo>
                    <a:pt x="1406198" y="346558"/>
                  </a:lnTo>
                  <a:lnTo>
                    <a:pt x="1406420" y="346557"/>
                  </a:lnTo>
                  <a:lnTo>
                    <a:pt x="1407309" y="347488"/>
                  </a:lnTo>
                  <a:lnTo>
                    <a:pt x="1407417" y="347047"/>
                  </a:lnTo>
                  <a:lnTo>
                    <a:pt x="1407639" y="346859"/>
                  </a:lnTo>
                  <a:lnTo>
                    <a:pt x="1408440" y="346212"/>
                  </a:lnTo>
                  <a:lnTo>
                    <a:pt x="1408796" y="346616"/>
                  </a:lnTo>
                  <a:lnTo>
                    <a:pt x="1409597" y="346935"/>
                  </a:lnTo>
                  <a:lnTo>
                    <a:pt x="1409969" y="346549"/>
                  </a:lnTo>
                  <a:lnTo>
                    <a:pt x="1410094" y="345730"/>
                  </a:lnTo>
                  <a:lnTo>
                    <a:pt x="1411952" y="344650"/>
                  </a:lnTo>
                  <a:lnTo>
                    <a:pt x="1411647" y="343718"/>
                  </a:lnTo>
                  <a:lnTo>
                    <a:pt x="1414174" y="342760"/>
                  </a:lnTo>
                  <a:lnTo>
                    <a:pt x="1415297" y="341130"/>
                  </a:lnTo>
                  <a:lnTo>
                    <a:pt x="1415343" y="339511"/>
                  </a:lnTo>
                  <a:lnTo>
                    <a:pt x="1416167" y="338513"/>
                  </a:lnTo>
                  <a:lnTo>
                    <a:pt x="1415955" y="337434"/>
                  </a:lnTo>
                  <a:lnTo>
                    <a:pt x="1416310" y="336645"/>
                  </a:lnTo>
                  <a:lnTo>
                    <a:pt x="1416440" y="336761"/>
                  </a:lnTo>
                  <a:lnTo>
                    <a:pt x="1416551" y="336897"/>
                  </a:lnTo>
                  <a:lnTo>
                    <a:pt x="1416749" y="337072"/>
                  </a:lnTo>
                  <a:lnTo>
                    <a:pt x="1416899" y="337523"/>
                  </a:lnTo>
                  <a:lnTo>
                    <a:pt x="1417335" y="337429"/>
                  </a:lnTo>
                  <a:lnTo>
                    <a:pt x="1418981" y="337820"/>
                  </a:lnTo>
                  <a:lnTo>
                    <a:pt x="1418990" y="337579"/>
                  </a:lnTo>
                  <a:lnTo>
                    <a:pt x="1419156" y="337267"/>
                  </a:lnTo>
                  <a:lnTo>
                    <a:pt x="1419348" y="336669"/>
                  </a:lnTo>
                  <a:lnTo>
                    <a:pt x="1420229" y="336192"/>
                  </a:lnTo>
                  <a:lnTo>
                    <a:pt x="1420997" y="334778"/>
                  </a:lnTo>
                  <a:lnTo>
                    <a:pt x="1421679" y="334746"/>
                  </a:lnTo>
                  <a:lnTo>
                    <a:pt x="1421919" y="334788"/>
                  </a:lnTo>
                  <a:lnTo>
                    <a:pt x="1422282" y="334327"/>
                  </a:lnTo>
                  <a:lnTo>
                    <a:pt x="1422403" y="334143"/>
                  </a:lnTo>
                  <a:lnTo>
                    <a:pt x="1422885" y="333565"/>
                  </a:lnTo>
                  <a:lnTo>
                    <a:pt x="1422360" y="333230"/>
                  </a:lnTo>
                  <a:lnTo>
                    <a:pt x="1422825" y="331770"/>
                  </a:lnTo>
                  <a:lnTo>
                    <a:pt x="1423725" y="331012"/>
                  </a:lnTo>
                  <a:lnTo>
                    <a:pt x="1423401" y="329793"/>
                  </a:lnTo>
                  <a:lnTo>
                    <a:pt x="1423795" y="329598"/>
                  </a:lnTo>
                  <a:lnTo>
                    <a:pt x="1423615" y="329361"/>
                  </a:lnTo>
                  <a:lnTo>
                    <a:pt x="1423951" y="329344"/>
                  </a:lnTo>
                  <a:lnTo>
                    <a:pt x="1424087" y="329344"/>
                  </a:lnTo>
                  <a:lnTo>
                    <a:pt x="1424413" y="329179"/>
                  </a:lnTo>
                  <a:lnTo>
                    <a:pt x="1424625" y="329125"/>
                  </a:lnTo>
                  <a:lnTo>
                    <a:pt x="1424850" y="329122"/>
                  </a:lnTo>
                  <a:lnTo>
                    <a:pt x="1425105" y="329205"/>
                  </a:lnTo>
                  <a:lnTo>
                    <a:pt x="1425290" y="329131"/>
                  </a:lnTo>
                  <a:lnTo>
                    <a:pt x="1425320" y="328788"/>
                  </a:lnTo>
                  <a:lnTo>
                    <a:pt x="1425576" y="328747"/>
                  </a:lnTo>
                  <a:lnTo>
                    <a:pt x="1425834" y="329171"/>
                  </a:lnTo>
                  <a:lnTo>
                    <a:pt x="1426007" y="329197"/>
                  </a:lnTo>
                  <a:lnTo>
                    <a:pt x="1425967" y="328645"/>
                  </a:lnTo>
                  <a:lnTo>
                    <a:pt x="1425805" y="328627"/>
                  </a:lnTo>
                  <a:lnTo>
                    <a:pt x="1425618" y="328503"/>
                  </a:lnTo>
                  <a:lnTo>
                    <a:pt x="1425260" y="326952"/>
                  </a:lnTo>
                  <a:lnTo>
                    <a:pt x="1425520" y="326273"/>
                  </a:lnTo>
                  <a:lnTo>
                    <a:pt x="1425965" y="326258"/>
                  </a:lnTo>
                  <a:lnTo>
                    <a:pt x="1426096" y="326223"/>
                  </a:lnTo>
                  <a:lnTo>
                    <a:pt x="1426477" y="326281"/>
                  </a:lnTo>
                  <a:lnTo>
                    <a:pt x="1426582" y="326152"/>
                  </a:lnTo>
                  <a:lnTo>
                    <a:pt x="1426800" y="326060"/>
                  </a:lnTo>
                  <a:lnTo>
                    <a:pt x="1426858" y="325885"/>
                  </a:lnTo>
                  <a:lnTo>
                    <a:pt x="1426263" y="325231"/>
                  </a:lnTo>
                  <a:lnTo>
                    <a:pt x="1424206" y="323575"/>
                  </a:lnTo>
                  <a:lnTo>
                    <a:pt x="1424713" y="321447"/>
                  </a:lnTo>
                  <a:lnTo>
                    <a:pt x="1425523" y="321114"/>
                  </a:lnTo>
                  <a:lnTo>
                    <a:pt x="1425269" y="318415"/>
                  </a:lnTo>
                  <a:lnTo>
                    <a:pt x="1424635" y="317021"/>
                  </a:lnTo>
                  <a:lnTo>
                    <a:pt x="1426052" y="316341"/>
                  </a:lnTo>
                  <a:lnTo>
                    <a:pt x="1426276" y="315033"/>
                  </a:lnTo>
                  <a:lnTo>
                    <a:pt x="1427664" y="314376"/>
                  </a:lnTo>
                  <a:lnTo>
                    <a:pt x="1428367" y="313067"/>
                  </a:lnTo>
                  <a:lnTo>
                    <a:pt x="1427019" y="311020"/>
                  </a:lnTo>
                  <a:lnTo>
                    <a:pt x="1426734" y="309508"/>
                  </a:lnTo>
                  <a:lnTo>
                    <a:pt x="1425719" y="309753"/>
                  </a:lnTo>
                  <a:lnTo>
                    <a:pt x="1425175" y="309302"/>
                  </a:lnTo>
                  <a:lnTo>
                    <a:pt x="1425028" y="309245"/>
                  </a:lnTo>
                  <a:lnTo>
                    <a:pt x="1423971" y="310168"/>
                  </a:lnTo>
                  <a:lnTo>
                    <a:pt x="1423730" y="309739"/>
                  </a:lnTo>
                  <a:lnTo>
                    <a:pt x="1423397" y="309744"/>
                  </a:lnTo>
                  <a:lnTo>
                    <a:pt x="1423280" y="309901"/>
                  </a:lnTo>
                  <a:lnTo>
                    <a:pt x="1423389" y="310191"/>
                  </a:lnTo>
                  <a:lnTo>
                    <a:pt x="1423526" y="310399"/>
                  </a:lnTo>
                  <a:lnTo>
                    <a:pt x="1423550" y="310594"/>
                  </a:lnTo>
                  <a:lnTo>
                    <a:pt x="1423377" y="310808"/>
                  </a:lnTo>
                  <a:lnTo>
                    <a:pt x="1423068" y="310769"/>
                  </a:lnTo>
                  <a:lnTo>
                    <a:pt x="1422860" y="309729"/>
                  </a:lnTo>
                  <a:lnTo>
                    <a:pt x="1422279" y="309486"/>
                  </a:lnTo>
                  <a:lnTo>
                    <a:pt x="1422060" y="309121"/>
                  </a:lnTo>
                  <a:lnTo>
                    <a:pt x="1421533" y="308770"/>
                  </a:lnTo>
                  <a:lnTo>
                    <a:pt x="1421117" y="309789"/>
                  </a:lnTo>
                  <a:lnTo>
                    <a:pt x="1420466" y="310052"/>
                  </a:lnTo>
                  <a:lnTo>
                    <a:pt x="1420482" y="310511"/>
                  </a:lnTo>
                  <a:lnTo>
                    <a:pt x="1420414" y="310877"/>
                  </a:lnTo>
                  <a:lnTo>
                    <a:pt x="1420241" y="311009"/>
                  </a:lnTo>
                  <a:lnTo>
                    <a:pt x="1418948" y="310738"/>
                  </a:lnTo>
                  <a:lnTo>
                    <a:pt x="1418748" y="308857"/>
                  </a:lnTo>
                  <a:lnTo>
                    <a:pt x="1418063" y="309009"/>
                  </a:lnTo>
                  <a:lnTo>
                    <a:pt x="1417784" y="308943"/>
                  </a:lnTo>
                  <a:lnTo>
                    <a:pt x="1417354" y="309057"/>
                  </a:lnTo>
                  <a:lnTo>
                    <a:pt x="1416652" y="309824"/>
                  </a:lnTo>
                  <a:lnTo>
                    <a:pt x="1416138" y="310556"/>
                  </a:lnTo>
                  <a:lnTo>
                    <a:pt x="1414038" y="309450"/>
                  </a:lnTo>
                  <a:lnTo>
                    <a:pt x="1413781" y="307316"/>
                  </a:lnTo>
                  <a:lnTo>
                    <a:pt x="1412661" y="305754"/>
                  </a:lnTo>
                  <a:lnTo>
                    <a:pt x="1413070" y="304259"/>
                  </a:lnTo>
                  <a:lnTo>
                    <a:pt x="1414117" y="303356"/>
                  </a:lnTo>
                  <a:lnTo>
                    <a:pt x="1414555" y="303052"/>
                  </a:lnTo>
                  <a:lnTo>
                    <a:pt x="1414940" y="303216"/>
                  </a:lnTo>
                  <a:lnTo>
                    <a:pt x="1415964" y="303064"/>
                  </a:lnTo>
                  <a:lnTo>
                    <a:pt x="1417002" y="304306"/>
                  </a:lnTo>
                  <a:lnTo>
                    <a:pt x="1417613" y="304129"/>
                  </a:lnTo>
                  <a:lnTo>
                    <a:pt x="1417368" y="303127"/>
                  </a:lnTo>
                  <a:lnTo>
                    <a:pt x="1418120" y="302445"/>
                  </a:lnTo>
                  <a:lnTo>
                    <a:pt x="1418087" y="301163"/>
                  </a:lnTo>
                  <a:lnTo>
                    <a:pt x="1419827" y="300447"/>
                  </a:lnTo>
                  <a:lnTo>
                    <a:pt x="1419141" y="299385"/>
                  </a:lnTo>
                  <a:lnTo>
                    <a:pt x="1420622" y="298469"/>
                  </a:lnTo>
                  <a:lnTo>
                    <a:pt x="1420620" y="296394"/>
                  </a:lnTo>
                  <a:lnTo>
                    <a:pt x="1420031" y="295685"/>
                  </a:lnTo>
                  <a:lnTo>
                    <a:pt x="1420988" y="292396"/>
                  </a:lnTo>
                  <a:lnTo>
                    <a:pt x="1420726" y="291441"/>
                  </a:lnTo>
                  <a:lnTo>
                    <a:pt x="1421896" y="289924"/>
                  </a:lnTo>
                  <a:lnTo>
                    <a:pt x="1421028" y="288366"/>
                  </a:lnTo>
                  <a:lnTo>
                    <a:pt x="1422763" y="287681"/>
                  </a:lnTo>
                  <a:lnTo>
                    <a:pt x="1421874" y="284676"/>
                  </a:lnTo>
                  <a:lnTo>
                    <a:pt x="1422873" y="283490"/>
                  </a:lnTo>
                  <a:lnTo>
                    <a:pt x="1423273" y="283531"/>
                  </a:lnTo>
                  <a:lnTo>
                    <a:pt x="1423426" y="283592"/>
                  </a:lnTo>
                  <a:lnTo>
                    <a:pt x="1423813" y="283683"/>
                  </a:lnTo>
                  <a:lnTo>
                    <a:pt x="1424090" y="283410"/>
                  </a:lnTo>
                  <a:lnTo>
                    <a:pt x="1424340" y="283203"/>
                  </a:lnTo>
                  <a:lnTo>
                    <a:pt x="1424702" y="282880"/>
                  </a:lnTo>
                  <a:lnTo>
                    <a:pt x="1425307" y="282456"/>
                  </a:lnTo>
                  <a:lnTo>
                    <a:pt x="1425067" y="281259"/>
                  </a:lnTo>
                  <a:lnTo>
                    <a:pt x="1425394" y="280938"/>
                  </a:lnTo>
                  <a:lnTo>
                    <a:pt x="1425725" y="281065"/>
                  </a:lnTo>
                  <a:lnTo>
                    <a:pt x="1426035" y="281958"/>
                  </a:lnTo>
                  <a:lnTo>
                    <a:pt x="1426436" y="282230"/>
                  </a:lnTo>
                  <a:lnTo>
                    <a:pt x="1426732" y="282049"/>
                  </a:lnTo>
                  <a:lnTo>
                    <a:pt x="1426919" y="281872"/>
                  </a:lnTo>
                  <a:lnTo>
                    <a:pt x="1427699" y="280566"/>
                  </a:lnTo>
                  <a:lnTo>
                    <a:pt x="1428174" y="279301"/>
                  </a:lnTo>
                  <a:lnTo>
                    <a:pt x="1428582" y="276805"/>
                  </a:lnTo>
                  <a:lnTo>
                    <a:pt x="1428864" y="276818"/>
                  </a:lnTo>
                  <a:lnTo>
                    <a:pt x="1429132" y="276829"/>
                  </a:lnTo>
                  <a:lnTo>
                    <a:pt x="1429353" y="276797"/>
                  </a:lnTo>
                  <a:lnTo>
                    <a:pt x="1429845" y="276830"/>
                  </a:lnTo>
                  <a:lnTo>
                    <a:pt x="1430339" y="276484"/>
                  </a:lnTo>
                  <a:lnTo>
                    <a:pt x="1430704" y="276438"/>
                  </a:lnTo>
                  <a:lnTo>
                    <a:pt x="1430880" y="276487"/>
                  </a:lnTo>
                  <a:lnTo>
                    <a:pt x="1431351" y="276677"/>
                  </a:lnTo>
                  <a:lnTo>
                    <a:pt x="1431635" y="276516"/>
                  </a:lnTo>
                  <a:lnTo>
                    <a:pt x="1431790" y="276375"/>
                  </a:lnTo>
                  <a:lnTo>
                    <a:pt x="1432096" y="276009"/>
                  </a:lnTo>
                  <a:lnTo>
                    <a:pt x="1432628" y="275529"/>
                  </a:lnTo>
                  <a:lnTo>
                    <a:pt x="1432585" y="274436"/>
                  </a:lnTo>
                  <a:lnTo>
                    <a:pt x="1433710" y="273682"/>
                  </a:lnTo>
                  <a:lnTo>
                    <a:pt x="1434925" y="271074"/>
                  </a:lnTo>
                  <a:lnTo>
                    <a:pt x="1435650" y="270437"/>
                  </a:lnTo>
                  <a:lnTo>
                    <a:pt x="1436308" y="268545"/>
                  </a:lnTo>
                  <a:lnTo>
                    <a:pt x="1436295" y="266187"/>
                  </a:lnTo>
                  <a:lnTo>
                    <a:pt x="1436882" y="263447"/>
                  </a:lnTo>
                  <a:lnTo>
                    <a:pt x="1435695" y="261869"/>
                  </a:lnTo>
                  <a:lnTo>
                    <a:pt x="1436084" y="259679"/>
                  </a:lnTo>
                  <a:lnTo>
                    <a:pt x="1435302" y="256883"/>
                  </a:lnTo>
                  <a:lnTo>
                    <a:pt x="1437363" y="254098"/>
                  </a:lnTo>
                  <a:lnTo>
                    <a:pt x="1438443" y="253367"/>
                  </a:lnTo>
                  <a:lnTo>
                    <a:pt x="1440488" y="251107"/>
                  </a:lnTo>
                  <a:lnTo>
                    <a:pt x="1442632" y="245752"/>
                  </a:lnTo>
                  <a:lnTo>
                    <a:pt x="1444110" y="245114"/>
                  </a:lnTo>
                  <a:lnTo>
                    <a:pt x="1444506" y="243492"/>
                  </a:lnTo>
                  <a:lnTo>
                    <a:pt x="1445913" y="243117"/>
                  </a:lnTo>
                  <a:lnTo>
                    <a:pt x="1446196" y="243159"/>
                  </a:lnTo>
                  <a:lnTo>
                    <a:pt x="1446393" y="243258"/>
                  </a:lnTo>
                  <a:lnTo>
                    <a:pt x="1446599" y="243259"/>
                  </a:lnTo>
                  <a:lnTo>
                    <a:pt x="1446813" y="243146"/>
                  </a:lnTo>
                  <a:lnTo>
                    <a:pt x="1447091" y="242987"/>
                  </a:lnTo>
                  <a:lnTo>
                    <a:pt x="1447367" y="242846"/>
                  </a:lnTo>
                  <a:lnTo>
                    <a:pt x="1448579" y="240849"/>
                  </a:lnTo>
                  <a:lnTo>
                    <a:pt x="1450466" y="239337"/>
                  </a:lnTo>
                  <a:lnTo>
                    <a:pt x="1451517" y="236864"/>
                  </a:lnTo>
                  <a:lnTo>
                    <a:pt x="1451476" y="235795"/>
                  </a:lnTo>
                  <a:lnTo>
                    <a:pt x="1452884" y="235143"/>
                  </a:lnTo>
                  <a:lnTo>
                    <a:pt x="1452093" y="232718"/>
                  </a:lnTo>
                  <a:lnTo>
                    <a:pt x="1453752" y="230943"/>
                  </a:lnTo>
                  <a:lnTo>
                    <a:pt x="1453656" y="229800"/>
                  </a:lnTo>
                  <a:lnTo>
                    <a:pt x="1454435" y="226725"/>
                  </a:lnTo>
                  <a:lnTo>
                    <a:pt x="1452667" y="222660"/>
                  </a:lnTo>
                  <a:lnTo>
                    <a:pt x="1453647" y="221947"/>
                  </a:lnTo>
                  <a:lnTo>
                    <a:pt x="1453755" y="221553"/>
                  </a:lnTo>
                  <a:lnTo>
                    <a:pt x="1453980" y="221444"/>
                  </a:lnTo>
                  <a:lnTo>
                    <a:pt x="1454156" y="221458"/>
                  </a:lnTo>
                  <a:lnTo>
                    <a:pt x="1454321" y="221511"/>
                  </a:lnTo>
                  <a:lnTo>
                    <a:pt x="1454964" y="222024"/>
                  </a:lnTo>
                  <a:lnTo>
                    <a:pt x="1455589" y="222255"/>
                  </a:lnTo>
                  <a:lnTo>
                    <a:pt x="1455404" y="222672"/>
                  </a:lnTo>
                  <a:lnTo>
                    <a:pt x="1456596" y="222621"/>
                  </a:lnTo>
                  <a:lnTo>
                    <a:pt x="1456705" y="222492"/>
                  </a:lnTo>
                  <a:lnTo>
                    <a:pt x="1456772" y="222303"/>
                  </a:lnTo>
                  <a:lnTo>
                    <a:pt x="1456820" y="222073"/>
                  </a:lnTo>
                  <a:lnTo>
                    <a:pt x="1456762" y="221538"/>
                  </a:lnTo>
                  <a:lnTo>
                    <a:pt x="1455065" y="219657"/>
                  </a:lnTo>
                  <a:lnTo>
                    <a:pt x="1455188" y="218932"/>
                  </a:lnTo>
                  <a:lnTo>
                    <a:pt x="1457019" y="217573"/>
                  </a:lnTo>
                  <a:lnTo>
                    <a:pt x="1455914" y="216066"/>
                  </a:lnTo>
                  <a:lnTo>
                    <a:pt x="1456775" y="214954"/>
                  </a:lnTo>
                  <a:lnTo>
                    <a:pt x="1458020" y="214363"/>
                  </a:lnTo>
                  <a:lnTo>
                    <a:pt x="1458215" y="214334"/>
                  </a:lnTo>
                  <a:lnTo>
                    <a:pt x="1458484" y="214307"/>
                  </a:lnTo>
                  <a:lnTo>
                    <a:pt x="1458777" y="214306"/>
                  </a:lnTo>
                  <a:lnTo>
                    <a:pt x="1459821" y="214443"/>
                  </a:lnTo>
                  <a:lnTo>
                    <a:pt x="1460106" y="214345"/>
                  </a:lnTo>
                  <a:lnTo>
                    <a:pt x="1460341" y="214177"/>
                  </a:lnTo>
                  <a:lnTo>
                    <a:pt x="1460654" y="213674"/>
                  </a:lnTo>
                  <a:lnTo>
                    <a:pt x="1460617" y="210135"/>
                  </a:lnTo>
                  <a:lnTo>
                    <a:pt x="1461801" y="209047"/>
                  </a:lnTo>
                  <a:lnTo>
                    <a:pt x="1462162" y="209005"/>
                  </a:lnTo>
                  <a:lnTo>
                    <a:pt x="1462366" y="209072"/>
                  </a:lnTo>
                  <a:lnTo>
                    <a:pt x="1462760" y="209229"/>
                  </a:lnTo>
                  <a:lnTo>
                    <a:pt x="1463264" y="208983"/>
                  </a:lnTo>
                  <a:lnTo>
                    <a:pt x="1463450" y="208749"/>
                  </a:lnTo>
                  <a:lnTo>
                    <a:pt x="1464195" y="208273"/>
                  </a:lnTo>
                  <a:lnTo>
                    <a:pt x="1464663" y="207603"/>
                  </a:lnTo>
                  <a:lnTo>
                    <a:pt x="1464557" y="206992"/>
                  </a:lnTo>
                  <a:lnTo>
                    <a:pt x="1462509" y="206103"/>
                  </a:lnTo>
                  <a:lnTo>
                    <a:pt x="1462324" y="204593"/>
                  </a:lnTo>
                  <a:lnTo>
                    <a:pt x="1463225" y="203898"/>
                  </a:lnTo>
                  <a:lnTo>
                    <a:pt x="1463458" y="203895"/>
                  </a:lnTo>
                  <a:lnTo>
                    <a:pt x="1463906" y="203766"/>
                  </a:lnTo>
                  <a:lnTo>
                    <a:pt x="1464650" y="203927"/>
                  </a:lnTo>
                  <a:lnTo>
                    <a:pt x="1466254" y="203541"/>
                  </a:lnTo>
                  <a:lnTo>
                    <a:pt x="1466550" y="202272"/>
                  </a:lnTo>
                  <a:lnTo>
                    <a:pt x="1466304" y="201119"/>
                  </a:lnTo>
                  <a:lnTo>
                    <a:pt x="1466996" y="198959"/>
                  </a:lnTo>
                  <a:lnTo>
                    <a:pt x="1468088" y="198530"/>
                  </a:lnTo>
                  <a:lnTo>
                    <a:pt x="1468248" y="197485"/>
                  </a:lnTo>
                  <a:lnTo>
                    <a:pt x="1466970" y="195082"/>
                  </a:lnTo>
                  <a:lnTo>
                    <a:pt x="1467544" y="193759"/>
                  </a:lnTo>
                  <a:lnTo>
                    <a:pt x="1467164" y="192801"/>
                  </a:lnTo>
                  <a:lnTo>
                    <a:pt x="1468547" y="191809"/>
                  </a:lnTo>
                  <a:lnTo>
                    <a:pt x="1469958" y="190093"/>
                  </a:lnTo>
                  <a:lnTo>
                    <a:pt x="1470145" y="188731"/>
                  </a:lnTo>
                  <a:lnTo>
                    <a:pt x="1470524" y="188465"/>
                  </a:lnTo>
                  <a:lnTo>
                    <a:pt x="1470669" y="188488"/>
                  </a:lnTo>
                  <a:lnTo>
                    <a:pt x="1470804" y="188519"/>
                  </a:lnTo>
                  <a:lnTo>
                    <a:pt x="1471082" y="188640"/>
                  </a:lnTo>
                  <a:lnTo>
                    <a:pt x="1471152" y="188411"/>
                  </a:lnTo>
                  <a:lnTo>
                    <a:pt x="1471181" y="188200"/>
                  </a:lnTo>
                  <a:lnTo>
                    <a:pt x="1471192" y="188030"/>
                  </a:lnTo>
                  <a:lnTo>
                    <a:pt x="1471427" y="187795"/>
                  </a:lnTo>
                  <a:lnTo>
                    <a:pt x="1471440" y="187074"/>
                  </a:lnTo>
                  <a:lnTo>
                    <a:pt x="1470341" y="184465"/>
                  </a:lnTo>
                  <a:lnTo>
                    <a:pt x="1471365" y="182215"/>
                  </a:lnTo>
                  <a:lnTo>
                    <a:pt x="1471772" y="179734"/>
                  </a:lnTo>
                  <a:lnTo>
                    <a:pt x="1473128" y="178366"/>
                  </a:lnTo>
                  <a:lnTo>
                    <a:pt x="1474636" y="177827"/>
                  </a:lnTo>
                  <a:lnTo>
                    <a:pt x="1474652" y="176882"/>
                  </a:lnTo>
                  <a:lnTo>
                    <a:pt x="1473686" y="175032"/>
                  </a:lnTo>
                  <a:lnTo>
                    <a:pt x="1474127" y="174534"/>
                  </a:lnTo>
                  <a:lnTo>
                    <a:pt x="1474331" y="174534"/>
                  </a:lnTo>
                  <a:lnTo>
                    <a:pt x="1474513" y="174577"/>
                  </a:lnTo>
                  <a:lnTo>
                    <a:pt x="1475185" y="174901"/>
                  </a:lnTo>
                  <a:lnTo>
                    <a:pt x="1476084" y="175169"/>
                  </a:lnTo>
                  <a:lnTo>
                    <a:pt x="1477350" y="175295"/>
                  </a:lnTo>
                  <a:lnTo>
                    <a:pt x="1479190" y="174727"/>
                  </a:lnTo>
                  <a:lnTo>
                    <a:pt x="1479362" y="174623"/>
                  </a:lnTo>
                  <a:lnTo>
                    <a:pt x="1479704" y="174256"/>
                  </a:lnTo>
                  <a:lnTo>
                    <a:pt x="1480048" y="174021"/>
                  </a:lnTo>
                  <a:lnTo>
                    <a:pt x="1480492" y="173551"/>
                  </a:lnTo>
                  <a:lnTo>
                    <a:pt x="1481121" y="172381"/>
                  </a:lnTo>
                  <a:lnTo>
                    <a:pt x="1482664" y="170804"/>
                  </a:lnTo>
                  <a:lnTo>
                    <a:pt x="1483101" y="169810"/>
                  </a:lnTo>
                  <a:lnTo>
                    <a:pt x="1485102" y="168882"/>
                  </a:lnTo>
                  <a:lnTo>
                    <a:pt x="1485754" y="167248"/>
                  </a:lnTo>
                  <a:lnTo>
                    <a:pt x="1485900" y="167241"/>
                  </a:lnTo>
                  <a:lnTo>
                    <a:pt x="1486379" y="167398"/>
                  </a:lnTo>
                  <a:lnTo>
                    <a:pt x="1486691" y="167456"/>
                  </a:lnTo>
                  <a:lnTo>
                    <a:pt x="1487005" y="167373"/>
                  </a:lnTo>
                  <a:lnTo>
                    <a:pt x="1487089" y="167238"/>
                  </a:lnTo>
                  <a:lnTo>
                    <a:pt x="1487183" y="166437"/>
                  </a:lnTo>
                  <a:lnTo>
                    <a:pt x="1487691" y="165850"/>
                  </a:lnTo>
                  <a:lnTo>
                    <a:pt x="1488135" y="164168"/>
                  </a:lnTo>
                  <a:lnTo>
                    <a:pt x="1488787" y="163698"/>
                  </a:lnTo>
                  <a:lnTo>
                    <a:pt x="1489525" y="163621"/>
                  </a:lnTo>
                  <a:lnTo>
                    <a:pt x="1490483" y="163407"/>
                  </a:lnTo>
                  <a:lnTo>
                    <a:pt x="1491482" y="163338"/>
                  </a:lnTo>
                  <a:lnTo>
                    <a:pt x="1491561" y="163108"/>
                  </a:lnTo>
                  <a:lnTo>
                    <a:pt x="1491686" y="162589"/>
                  </a:lnTo>
                  <a:lnTo>
                    <a:pt x="1491878" y="162128"/>
                  </a:lnTo>
                  <a:lnTo>
                    <a:pt x="1492539" y="161271"/>
                  </a:lnTo>
                  <a:lnTo>
                    <a:pt x="1494269" y="160588"/>
                  </a:lnTo>
                  <a:lnTo>
                    <a:pt x="1493869" y="158824"/>
                  </a:lnTo>
                  <a:lnTo>
                    <a:pt x="1494780" y="158407"/>
                  </a:lnTo>
                  <a:lnTo>
                    <a:pt x="1495157" y="158393"/>
                  </a:lnTo>
                  <a:lnTo>
                    <a:pt x="1495564" y="158357"/>
                  </a:lnTo>
                  <a:lnTo>
                    <a:pt x="1495849" y="158304"/>
                  </a:lnTo>
                  <a:lnTo>
                    <a:pt x="1496192" y="158185"/>
                  </a:lnTo>
                  <a:lnTo>
                    <a:pt x="1496564" y="158032"/>
                  </a:lnTo>
                  <a:lnTo>
                    <a:pt x="1496812" y="157930"/>
                  </a:lnTo>
                  <a:lnTo>
                    <a:pt x="1497142" y="157838"/>
                  </a:lnTo>
                  <a:lnTo>
                    <a:pt x="1497679" y="157605"/>
                  </a:lnTo>
                  <a:lnTo>
                    <a:pt x="1499091" y="156403"/>
                  </a:lnTo>
                  <a:lnTo>
                    <a:pt x="1498510" y="154417"/>
                  </a:lnTo>
                  <a:lnTo>
                    <a:pt x="1499112" y="153358"/>
                  </a:lnTo>
                  <a:lnTo>
                    <a:pt x="1499583" y="153266"/>
                  </a:lnTo>
                  <a:lnTo>
                    <a:pt x="1500116" y="153186"/>
                  </a:lnTo>
                  <a:lnTo>
                    <a:pt x="1500613" y="153250"/>
                  </a:lnTo>
                  <a:lnTo>
                    <a:pt x="1502480" y="154022"/>
                  </a:lnTo>
                  <a:lnTo>
                    <a:pt x="1503067" y="153968"/>
                  </a:lnTo>
                  <a:lnTo>
                    <a:pt x="1503490" y="153664"/>
                  </a:lnTo>
                  <a:lnTo>
                    <a:pt x="1503714" y="153077"/>
                  </a:lnTo>
                  <a:lnTo>
                    <a:pt x="1503477" y="151005"/>
                  </a:lnTo>
                  <a:lnTo>
                    <a:pt x="1504322" y="150425"/>
                  </a:lnTo>
                  <a:lnTo>
                    <a:pt x="1505128" y="150727"/>
                  </a:lnTo>
                  <a:lnTo>
                    <a:pt x="1505792" y="150794"/>
                  </a:lnTo>
                  <a:lnTo>
                    <a:pt x="1506225" y="150597"/>
                  </a:lnTo>
                  <a:lnTo>
                    <a:pt x="1506987" y="150203"/>
                  </a:lnTo>
                  <a:lnTo>
                    <a:pt x="1508337" y="149623"/>
                  </a:lnTo>
                  <a:lnTo>
                    <a:pt x="1508669" y="149594"/>
                  </a:lnTo>
                  <a:lnTo>
                    <a:pt x="1509205" y="149593"/>
                  </a:lnTo>
                  <a:lnTo>
                    <a:pt x="1509519" y="149553"/>
                  </a:lnTo>
                  <a:lnTo>
                    <a:pt x="1509758" y="149377"/>
                  </a:lnTo>
                  <a:lnTo>
                    <a:pt x="1510421" y="149111"/>
                  </a:lnTo>
                  <a:lnTo>
                    <a:pt x="1510814" y="145801"/>
                  </a:lnTo>
                  <a:lnTo>
                    <a:pt x="1513292" y="143462"/>
                  </a:lnTo>
                  <a:lnTo>
                    <a:pt x="1514444" y="140377"/>
                  </a:lnTo>
                  <a:lnTo>
                    <a:pt x="1512314" y="137788"/>
                  </a:lnTo>
                  <a:lnTo>
                    <a:pt x="1513118" y="135585"/>
                  </a:lnTo>
                  <a:lnTo>
                    <a:pt x="1515307" y="132954"/>
                  </a:lnTo>
                  <a:lnTo>
                    <a:pt x="1515937" y="131549"/>
                  </a:lnTo>
                  <a:lnTo>
                    <a:pt x="1517655" y="129535"/>
                  </a:lnTo>
                  <a:lnTo>
                    <a:pt x="1517257" y="126533"/>
                  </a:lnTo>
                  <a:lnTo>
                    <a:pt x="1518764" y="124969"/>
                  </a:lnTo>
                  <a:lnTo>
                    <a:pt x="1516069" y="119647"/>
                  </a:lnTo>
                  <a:lnTo>
                    <a:pt x="1516053" y="117725"/>
                  </a:lnTo>
                  <a:lnTo>
                    <a:pt x="1517152" y="115487"/>
                  </a:lnTo>
                  <a:lnTo>
                    <a:pt x="1516579" y="114351"/>
                  </a:lnTo>
                  <a:lnTo>
                    <a:pt x="1514315" y="114169"/>
                  </a:lnTo>
                  <a:lnTo>
                    <a:pt x="1512895" y="111080"/>
                  </a:lnTo>
                  <a:lnTo>
                    <a:pt x="1510242" y="109766"/>
                  </a:lnTo>
                  <a:lnTo>
                    <a:pt x="1508517" y="107375"/>
                  </a:lnTo>
                  <a:lnTo>
                    <a:pt x="1508405" y="103515"/>
                  </a:lnTo>
                  <a:lnTo>
                    <a:pt x="1508637" y="103495"/>
                  </a:lnTo>
                  <a:lnTo>
                    <a:pt x="1509256" y="103524"/>
                  </a:lnTo>
                  <a:lnTo>
                    <a:pt x="1509523" y="103587"/>
                  </a:lnTo>
                  <a:lnTo>
                    <a:pt x="1509805" y="103490"/>
                  </a:lnTo>
                  <a:lnTo>
                    <a:pt x="1509943" y="103337"/>
                  </a:lnTo>
                  <a:lnTo>
                    <a:pt x="1510198" y="102273"/>
                  </a:lnTo>
                  <a:lnTo>
                    <a:pt x="1509898" y="100612"/>
                  </a:lnTo>
                  <a:lnTo>
                    <a:pt x="1512416" y="96635"/>
                  </a:lnTo>
                  <a:lnTo>
                    <a:pt x="1512186" y="94151"/>
                  </a:lnTo>
                  <a:lnTo>
                    <a:pt x="1512306" y="91839"/>
                  </a:lnTo>
                  <a:lnTo>
                    <a:pt x="1513603" y="90056"/>
                  </a:lnTo>
                  <a:lnTo>
                    <a:pt x="1512401" y="88215"/>
                  </a:lnTo>
                  <a:lnTo>
                    <a:pt x="1512742" y="87075"/>
                  </a:lnTo>
                  <a:lnTo>
                    <a:pt x="1514943" y="85907"/>
                  </a:lnTo>
                  <a:lnTo>
                    <a:pt x="1515372" y="84806"/>
                  </a:lnTo>
                  <a:lnTo>
                    <a:pt x="1514665" y="83797"/>
                  </a:lnTo>
                  <a:lnTo>
                    <a:pt x="1512196" y="83817"/>
                  </a:lnTo>
                  <a:lnTo>
                    <a:pt x="1510864" y="82055"/>
                  </a:lnTo>
                  <a:lnTo>
                    <a:pt x="1508672" y="81570"/>
                  </a:lnTo>
                  <a:lnTo>
                    <a:pt x="1506561" y="79185"/>
                  </a:lnTo>
                  <a:lnTo>
                    <a:pt x="1504271" y="78899"/>
                  </a:lnTo>
                  <a:lnTo>
                    <a:pt x="1503055" y="77818"/>
                  </a:lnTo>
                  <a:lnTo>
                    <a:pt x="1499239" y="75298"/>
                  </a:lnTo>
                  <a:lnTo>
                    <a:pt x="1498173" y="73847"/>
                  </a:lnTo>
                  <a:lnTo>
                    <a:pt x="1498006" y="73740"/>
                  </a:lnTo>
                  <a:lnTo>
                    <a:pt x="1497848" y="73715"/>
                  </a:lnTo>
                  <a:lnTo>
                    <a:pt x="1497621" y="73754"/>
                  </a:lnTo>
                  <a:lnTo>
                    <a:pt x="1496302" y="74268"/>
                  </a:lnTo>
                  <a:lnTo>
                    <a:pt x="1494187" y="76513"/>
                  </a:lnTo>
                  <a:lnTo>
                    <a:pt x="1494040" y="76614"/>
                  </a:lnTo>
                  <a:lnTo>
                    <a:pt x="1493853" y="76707"/>
                  </a:lnTo>
                  <a:lnTo>
                    <a:pt x="1493596" y="76779"/>
                  </a:lnTo>
                  <a:lnTo>
                    <a:pt x="1488319" y="76418"/>
                  </a:lnTo>
                  <a:lnTo>
                    <a:pt x="1487589" y="76208"/>
                  </a:lnTo>
                  <a:lnTo>
                    <a:pt x="1487120" y="76044"/>
                  </a:lnTo>
                  <a:lnTo>
                    <a:pt x="1486836" y="75984"/>
                  </a:lnTo>
                  <a:lnTo>
                    <a:pt x="1485872" y="76439"/>
                  </a:lnTo>
                  <a:lnTo>
                    <a:pt x="1482342" y="79223"/>
                  </a:lnTo>
                  <a:lnTo>
                    <a:pt x="1481205" y="80380"/>
                  </a:lnTo>
                  <a:lnTo>
                    <a:pt x="1480991" y="80541"/>
                  </a:lnTo>
                  <a:lnTo>
                    <a:pt x="1480715" y="80680"/>
                  </a:lnTo>
                  <a:lnTo>
                    <a:pt x="1480038" y="80664"/>
                  </a:lnTo>
                  <a:lnTo>
                    <a:pt x="1476092" y="79912"/>
                  </a:lnTo>
                  <a:lnTo>
                    <a:pt x="1473211" y="80040"/>
                  </a:lnTo>
                  <a:lnTo>
                    <a:pt x="1471216" y="78652"/>
                  </a:lnTo>
                  <a:lnTo>
                    <a:pt x="1470298" y="73591"/>
                  </a:lnTo>
                  <a:lnTo>
                    <a:pt x="1471695" y="68976"/>
                  </a:lnTo>
                  <a:lnTo>
                    <a:pt x="1472577" y="67129"/>
                  </a:lnTo>
                  <a:lnTo>
                    <a:pt x="1471736" y="64302"/>
                  </a:lnTo>
                  <a:lnTo>
                    <a:pt x="1470404" y="61553"/>
                  </a:lnTo>
                  <a:lnTo>
                    <a:pt x="1470499" y="59444"/>
                  </a:lnTo>
                  <a:lnTo>
                    <a:pt x="1470713" y="59356"/>
                  </a:lnTo>
                  <a:lnTo>
                    <a:pt x="1470899" y="59346"/>
                  </a:lnTo>
                  <a:lnTo>
                    <a:pt x="1471190" y="59354"/>
                  </a:lnTo>
                  <a:lnTo>
                    <a:pt x="1472590" y="59335"/>
                  </a:lnTo>
                  <a:lnTo>
                    <a:pt x="1472797" y="59233"/>
                  </a:lnTo>
                  <a:lnTo>
                    <a:pt x="1473253" y="58980"/>
                  </a:lnTo>
                  <a:lnTo>
                    <a:pt x="1474394" y="58693"/>
                  </a:lnTo>
                  <a:lnTo>
                    <a:pt x="1474977" y="57519"/>
                  </a:lnTo>
                  <a:lnTo>
                    <a:pt x="1477132" y="55963"/>
                  </a:lnTo>
                  <a:lnTo>
                    <a:pt x="1477590" y="55793"/>
                  </a:lnTo>
                  <a:lnTo>
                    <a:pt x="1477891" y="55775"/>
                  </a:lnTo>
                  <a:lnTo>
                    <a:pt x="1478150" y="55761"/>
                  </a:lnTo>
                  <a:lnTo>
                    <a:pt x="1478497" y="55857"/>
                  </a:lnTo>
                  <a:lnTo>
                    <a:pt x="1480308" y="56262"/>
                  </a:lnTo>
                  <a:lnTo>
                    <a:pt x="1480732" y="55091"/>
                  </a:lnTo>
                  <a:lnTo>
                    <a:pt x="1482393" y="52767"/>
                  </a:lnTo>
                  <a:lnTo>
                    <a:pt x="1484792" y="51274"/>
                  </a:lnTo>
                  <a:lnTo>
                    <a:pt x="1485129" y="51167"/>
                  </a:lnTo>
                  <a:lnTo>
                    <a:pt x="1485525" y="51076"/>
                  </a:lnTo>
                  <a:lnTo>
                    <a:pt x="1486196" y="50926"/>
                  </a:lnTo>
                  <a:lnTo>
                    <a:pt x="1486434" y="50791"/>
                  </a:lnTo>
                  <a:lnTo>
                    <a:pt x="1486674" y="50619"/>
                  </a:lnTo>
                  <a:lnTo>
                    <a:pt x="1487203" y="49891"/>
                  </a:lnTo>
                  <a:lnTo>
                    <a:pt x="1487131" y="47502"/>
                  </a:lnTo>
                  <a:lnTo>
                    <a:pt x="1487947" y="46875"/>
                  </a:lnTo>
                  <a:lnTo>
                    <a:pt x="1488152" y="46846"/>
                  </a:lnTo>
                  <a:lnTo>
                    <a:pt x="1488718" y="46857"/>
                  </a:lnTo>
                  <a:lnTo>
                    <a:pt x="1489084" y="46790"/>
                  </a:lnTo>
                  <a:lnTo>
                    <a:pt x="1489712" y="46811"/>
                  </a:lnTo>
                  <a:lnTo>
                    <a:pt x="1489959" y="46760"/>
                  </a:lnTo>
                  <a:lnTo>
                    <a:pt x="1490261" y="46615"/>
                  </a:lnTo>
                  <a:lnTo>
                    <a:pt x="1490653" y="45867"/>
                  </a:lnTo>
                  <a:lnTo>
                    <a:pt x="1490553" y="44325"/>
                  </a:lnTo>
                  <a:lnTo>
                    <a:pt x="1491438" y="42326"/>
                  </a:lnTo>
                  <a:lnTo>
                    <a:pt x="1492173" y="41831"/>
                  </a:lnTo>
                  <a:lnTo>
                    <a:pt x="1492368" y="41846"/>
                  </a:lnTo>
                  <a:lnTo>
                    <a:pt x="1492505" y="41871"/>
                  </a:lnTo>
                  <a:lnTo>
                    <a:pt x="1492903" y="41823"/>
                  </a:lnTo>
                  <a:lnTo>
                    <a:pt x="1493255" y="41526"/>
                  </a:lnTo>
                  <a:lnTo>
                    <a:pt x="1493489" y="41316"/>
                  </a:lnTo>
                  <a:lnTo>
                    <a:pt x="1493718" y="41139"/>
                  </a:lnTo>
                  <a:lnTo>
                    <a:pt x="1494329" y="40729"/>
                  </a:lnTo>
                  <a:lnTo>
                    <a:pt x="1495618" y="37322"/>
                  </a:lnTo>
                  <a:lnTo>
                    <a:pt x="1497229" y="35005"/>
                  </a:lnTo>
                  <a:lnTo>
                    <a:pt x="1500042" y="33139"/>
                  </a:lnTo>
                  <a:lnTo>
                    <a:pt x="1500698" y="31881"/>
                  </a:lnTo>
                  <a:lnTo>
                    <a:pt x="1502174" y="31135"/>
                  </a:lnTo>
                  <a:lnTo>
                    <a:pt x="1502406" y="29625"/>
                  </a:lnTo>
                  <a:lnTo>
                    <a:pt x="1504126" y="27364"/>
                  </a:lnTo>
                  <a:lnTo>
                    <a:pt x="1505804" y="26656"/>
                  </a:lnTo>
                  <a:lnTo>
                    <a:pt x="1507647" y="25251"/>
                  </a:lnTo>
                  <a:lnTo>
                    <a:pt x="1507839" y="25218"/>
                  </a:lnTo>
                  <a:lnTo>
                    <a:pt x="1508015" y="25170"/>
                  </a:lnTo>
                  <a:lnTo>
                    <a:pt x="1509138" y="25024"/>
                  </a:lnTo>
                  <a:lnTo>
                    <a:pt x="1509336" y="24928"/>
                  </a:lnTo>
                  <a:lnTo>
                    <a:pt x="1509471" y="24805"/>
                  </a:lnTo>
                  <a:lnTo>
                    <a:pt x="1509832" y="23755"/>
                  </a:lnTo>
                  <a:lnTo>
                    <a:pt x="1510066" y="22268"/>
                  </a:lnTo>
                  <a:lnTo>
                    <a:pt x="1510614" y="21402"/>
                  </a:lnTo>
                  <a:lnTo>
                    <a:pt x="1512823" y="20310"/>
                  </a:lnTo>
                  <a:lnTo>
                    <a:pt x="1513054" y="18597"/>
                  </a:lnTo>
                  <a:lnTo>
                    <a:pt x="1512591" y="17620"/>
                  </a:lnTo>
                  <a:lnTo>
                    <a:pt x="1514730" y="15389"/>
                  </a:lnTo>
                  <a:lnTo>
                    <a:pt x="1515512" y="14185"/>
                  </a:lnTo>
                  <a:lnTo>
                    <a:pt x="1517852" y="12990"/>
                  </a:lnTo>
                  <a:lnTo>
                    <a:pt x="1520501" y="10443"/>
                  </a:lnTo>
                  <a:lnTo>
                    <a:pt x="1520855" y="10232"/>
                  </a:lnTo>
                  <a:lnTo>
                    <a:pt x="1521032" y="10215"/>
                  </a:lnTo>
                  <a:lnTo>
                    <a:pt x="1521177" y="10230"/>
                  </a:lnTo>
                  <a:lnTo>
                    <a:pt x="1521741" y="10516"/>
                  </a:lnTo>
                  <a:lnTo>
                    <a:pt x="1522106" y="10426"/>
                  </a:lnTo>
                  <a:lnTo>
                    <a:pt x="1522186" y="10274"/>
                  </a:lnTo>
                  <a:lnTo>
                    <a:pt x="1522223" y="9614"/>
                  </a:lnTo>
                  <a:lnTo>
                    <a:pt x="1521739" y="8510"/>
                  </a:lnTo>
                  <a:lnTo>
                    <a:pt x="1521077" y="7166"/>
                  </a:lnTo>
                  <a:lnTo>
                    <a:pt x="1521753" y="6810"/>
                  </a:lnTo>
                  <a:lnTo>
                    <a:pt x="1521979" y="6824"/>
                  </a:lnTo>
                  <a:lnTo>
                    <a:pt x="1522398" y="6790"/>
                  </a:lnTo>
                  <a:lnTo>
                    <a:pt x="1523703" y="6317"/>
                  </a:lnTo>
                  <a:lnTo>
                    <a:pt x="1523944" y="6220"/>
                  </a:lnTo>
                  <a:lnTo>
                    <a:pt x="1524072" y="6123"/>
                  </a:lnTo>
                  <a:lnTo>
                    <a:pt x="1524201" y="6026"/>
                  </a:lnTo>
                  <a:lnTo>
                    <a:pt x="1524764" y="5800"/>
                  </a:lnTo>
                  <a:lnTo>
                    <a:pt x="1524892" y="4643"/>
                  </a:lnTo>
                  <a:lnTo>
                    <a:pt x="1525343" y="4593"/>
                  </a:lnTo>
                  <a:lnTo>
                    <a:pt x="1525536" y="4705"/>
                  </a:lnTo>
                  <a:lnTo>
                    <a:pt x="1525713" y="4849"/>
                  </a:lnTo>
                  <a:lnTo>
                    <a:pt x="1526115" y="5234"/>
                  </a:lnTo>
                  <a:lnTo>
                    <a:pt x="1528057" y="5346"/>
                  </a:lnTo>
                  <a:lnTo>
                    <a:pt x="1528393" y="5186"/>
                  </a:lnTo>
                  <a:lnTo>
                    <a:pt x="1528522" y="5009"/>
                  </a:lnTo>
                  <a:lnTo>
                    <a:pt x="1529018" y="4384"/>
                  </a:lnTo>
                  <a:lnTo>
                    <a:pt x="1529435" y="4160"/>
                  </a:lnTo>
                  <a:lnTo>
                    <a:pt x="1529579" y="4112"/>
                  </a:lnTo>
                  <a:lnTo>
                    <a:pt x="1529707" y="4113"/>
                  </a:lnTo>
                  <a:lnTo>
                    <a:pt x="1529883" y="4193"/>
                  </a:lnTo>
                  <a:lnTo>
                    <a:pt x="1531067" y="4503"/>
                  </a:lnTo>
                  <a:lnTo>
                    <a:pt x="1531904" y="4934"/>
                  </a:lnTo>
                  <a:lnTo>
                    <a:pt x="1535448" y="5199"/>
                  </a:lnTo>
                  <a:lnTo>
                    <a:pt x="1535801" y="5040"/>
                  </a:lnTo>
                  <a:lnTo>
                    <a:pt x="1535976" y="4911"/>
                  </a:lnTo>
                  <a:lnTo>
                    <a:pt x="1537166" y="3486"/>
                  </a:lnTo>
                  <a:lnTo>
                    <a:pt x="1537326" y="3455"/>
                  </a:lnTo>
                  <a:lnTo>
                    <a:pt x="1537503" y="3407"/>
                  </a:lnTo>
                  <a:lnTo>
                    <a:pt x="1537904" y="3344"/>
                  </a:lnTo>
                  <a:lnTo>
                    <a:pt x="1538274" y="3248"/>
                  </a:lnTo>
                  <a:lnTo>
                    <a:pt x="1538627" y="3232"/>
                  </a:lnTo>
                  <a:lnTo>
                    <a:pt x="1540087" y="4726"/>
                  </a:lnTo>
                  <a:lnTo>
                    <a:pt x="1540164" y="5738"/>
                  </a:lnTo>
                  <a:lnTo>
                    <a:pt x="1541305" y="6395"/>
                  </a:lnTo>
                  <a:lnTo>
                    <a:pt x="1541467" y="6299"/>
                  </a:lnTo>
                  <a:lnTo>
                    <a:pt x="1541628" y="6170"/>
                  </a:lnTo>
                  <a:lnTo>
                    <a:pt x="1542306" y="5592"/>
                  </a:lnTo>
                  <a:lnTo>
                    <a:pt x="1542452" y="5576"/>
                  </a:lnTo>
                  <a:lnTo>
                    <a:pt x="1542629" y="5592"/>
                  </a:lnTo>
                  <a:lnTo>
                    <a:pt x="1543546" y="5896"/>
                  </a:lnTo>
                  <a:lnTo>
                    <a:pt x="1544578" y="5606"/>
                  </a:lnTo>
                  <a:lnTo>
                    <a:pt x="1547538" y="6026"/>
                  </a:lnTo>
                  <a:lnTo>
                    <a:pt x="1547731" y="5929"/>
                  </a:lnTo>
                  <a:lnTo>
                    <a:pt x="1547925" y="5817"/>
                  </a:lnTo>
                  <a:lnTo>
                    <a:pt x="1548119" y="5642"/>
                  </a:lnTo>
                  <a:lnTo>
                    <a:pt x="1548829" y="4809"/>
                  </a:lnTo>
                  <a:lnTo>
                    <a:pt x="1549345" y="4570"/>
                  </a:lnTo>
                  <a:lnTo>
                    <a:pt x="1549537" y="4571"/>
                  </a:lnTo>
                  <a:lnTo>
                    <a:pt x="1549697" y="4621"/>
                  </a:lnTo>
                  <a:lnTo>
                    <a:pt x="1550434" y="4946"/>
                  </a:lnTo>
                  <a:lnTo>
                    <a:pt x="1550819" y="4916"/>
                  </a:lnTo>
                  <a:lnTo>
                    <a:pt x="1551060" y="4741"/>
                  </a:lnTo>
                  <a:lnTo>
                    <a:pt x="1551189" y="4629"/>
                  </a:lnTo>
                  <a:lnTo>
                    <a:pt x="1551333" y="4518"/>
                  </a:lnTo>
                  <a:lnTo>
                    <a:pt x="1552105" y="4009"/>
                  </a:lnTo>
                  <a:lnTo>
                    <a:pt x="1553625" y="1564"/>
                  </a:lnTo>
                  <a:lnTo>
                    <a:pt x="1554316" y="1184"/>
                  </a:lnTo>
                  <a:lnTo>
                    <a:pt x="1554509" y="1153"/>
                  </a:lnTo>
                  <a:lnTo>
                    <a:pt x="1554781" y="1123"/>
                  </a:lnTo>
                  <a:lnTo>
                    <a:pt x="1555295" y="1126"/>
                  </a:lnTo>
                  <a:lnTo>
                    <a:pt x="1556256" y="1230"/>
                  </a:lnTo>
                  <a:lnTo>
                    <a:pt x="1559181" y="1938"/>
                  </a:lnTo>
                  <a:lnTo>
                    <a:pt x="1559531" y="1764"/>
                  </a:lnTo>
                  <a:lnTo>
                    <a:pt x="1559645" y="1619"/>
                  </a:lnTo>
                  <a:lnTo>
                    <a:pt x="1559743" y="1428"/>
                  </a:lnTo>
                  <a:lnTo>
                    <a:pt x="1559921" y="1283"/>
                  </a:lnTo>
                  <a:lnTo>
                    <a:pt x="1560147" y="1220"/>
                  </a:lnTo>
                  <a:lnTo>
                    <a:pt x="1560324" y="1204"/>
                  </a:lnTo>
                  <a:lnTo>
                    <a:pt x="1561129" y="1414"/>
                  </a:lnTo>
                  <a:lnTo>
                    <a:pt x="1562001" y="1287"/>
                  </a:lnTo>
                  <a:lnTo>
                    <a:pt x="1562245" y="1096"/>
                  </a:lnTo>
                  <a:lnTo>
                    <a:pt x="1562634" y="824"/>
                  </a:lnTo>
                  <a:lnTo>
                    <a:pt x="1564581" y="0"/>
                  </a:lnTo>
                  <a:lnTo>
                    <a:pt x="1564750" y="786"/>
                  </a:lnTo>
                  <a:lnTo>
                    <a:pt x="1564803" y="1062"/>
                  </a:lnTo>
                  <a:lnTo>
                    <a:pt x="1564933" y="1504"/>
                  </a:lnTo>
                  <a:lnTo>
                    <a:pt x="1565360" y="2103"/>
                  </a:lnTo>
                  <a:lnTo>
                    <a:pt x="1566943" y="2647"/>
                  </a:lnTo>
                  <a:lnTo>
                    <a:pt x="1568291" y="4285"/>
                  </a:lnTo>
                  <a:lnTo>
                    <a:pt x="1569517" y="4866"/>
                  </a:lnTo>
                  <a:lnTo>
                    <a:pt x="1572083" y="8351"/>
                  </a:lnTo>
                  <a:lnTo>
                    <a:pt x="1574195" y="8167"/>
                  </a:lnTo>
                  <a:lnTo>
                    <a:pt x="1576156" y="10259"/>
                  </a:lnTo>
                  <a:lnTo>
                    <a:pt x="1575870" y="13261"/>
                  </a:lnTo>
                  <a:lnTo>
                    <a:pt x="1576175" y="14600"/>
                  </a:lnTo>
                  <a:lnTo>
                    <a:pt x="1574869" y="15317"/>
                  </a:lnTo>
                  <a:lnTo>
                    <a:pt x="1574717" y="16939"/>
                  </a:lnTo>
                  <a:lnTo>
                    <a:pt x="1575285" y="17833"/>
                  </a:lnTo>
                  <a:lnTo>
                    <a:pt x="1577914" y="19359"/>
                  </a:lnTo>
                  <a:lnTo>
                    <a:pt x="1578761" y="20450"/>
                  </a:lnTo>
                  <a:lnTo>
                    <a:pt x="1580926" y="20340"/>
                  </a:lnTo>
                  <a:lnTo>
                    <a:pt x="1582947" y="24906"/>
                  </a:lnTo>
                  <a:lnTo>
                    <a:pt x="1582370" y="26486"/>
                  </a:lnTo>
                  <a:lnTo>
                    <a:pt x="1584015" y="28246"/>
                  </a:lnTo>
                  <a:lnTo>
                    <a:pt x="1584916" y="28680"/>
                  </a:lnTo>
                  <a:lnTo>
                    <a:pt x="1584802" y="30225"/>
                  </a:lnTo>
                  <a:lnTo>
                    <a:pt x="1584109" y="30734"/>
                  </a:lnTo>
                  <a:lnTo>
                    <a:pt x="1583016" y="34079"/>
                  </a:lnTo>
                  <a:lnTo>
                    <a:pt x="1578514" y="36264"/>
                  </a:lnTo>
                  <a:lnTo>
                    <a:pt x="1576975" y="40009"/>
                  </a:lnTo>
                  <a:lnTo>
                    <a:pt x="1576075" y="41568"/>
                  </a:lnTo>
                  <a:lnTo>
                    <a:pt x="1576025" y="43239"/>
                  </a:lnTo>
                  <a:lnTo>
                    <a:pt x="1575108" y="45350"/>
                  </a:lnTo>
                  <a:lnTo>
                    <a:pt x="1573533" y="46336"/>
                  </a:lnTo>
                  <a:lnTo>
                    <a:pt x="1572799" y="47253"/>
                  </a:lnTo>
                  <a:lnTo>
                    <a:pt x="1571773" y="47482"/>
                  </a:lnTo>
                  <a:lnTo>
                    <a:pt x="1571362" y="49609"/>
                  </a:lnTo>
                  <a:lnTo>
                    <a:pt x="1572412" y="51855"/>
                  </a:lnTo>
                  <a:lnTo>
                    <a:pt x="1571207" y="52958"/>
                  </a:lnTo>
                  <a:lnTo>
                    <a:pt x="1570546" y="54658"/>
                  </a:lnTo>
                  <a:lnTo>
                    <a:pt x="1567077" y="57130"/>
                  </a:lnTo>
                  <a:lnTo>
                    <a:pt x="1566605" y="57992"/>
                  </a:lnTo>
                  <a:lnTo>
                    <a:pt x="1565339" y="59532"/>
                  </a:lnTo>
                  <a:lnTo>
                    <a:pt x="1564827" y="59897"/>
                  </a:lnTo>
                  <a:lnTo>
                    <a:pt x="1564500" y="59977"/>
                  </a:lnTo>
                  <a:lnTo>
                    <a:pt x="1563861" y="59993"/>
                  </a:lnTo>
                  <a:lnTo>
                    <a:pt x="1563465" y="60058"/>
                  </a:lnTo>
                  <a:lnTo>
                    <a:pt x="1562537" y="61586"/>
                  </a:lnTo>
                  <a:lnTo>
                    <a:pt x="1561699" y="64191"/>
                  </a:lnTo>
                  <a:lnTo>
                    <a:pt x="1559833" y="65797"/>
                  </a:lnTo>
                  <a:lnTo>
                    <a:pt x="1559439" y="66568"/>
                  </a:lnTo>
                  <a:lnTo>
                    <a:pt x="1559091" y="66930"/>
                  </a:lnTo>
                  <a:lnTo>
                    <a:pt x="1558637" y="67474"/>
                  </a:lnTo>
                  <a:lnTo>
                    <a:pt x="1558486" y="67716"/>
                  </a:lnTo>
                  <a:lnTo>
                    <a:pt x="1558290" y="67897"/>
                  </a:lnTo>
                  <a:lnTo>
                    <a:pt x="1557897" y="68033"/>
                  </a:lnTo>
                  <a:lnTo>
                    <a:pt x="1557459" y="68154"/>
                  </a:lnTo>
                  <a:lnTo>
                    <a:pt x="1557006" y="69331"/>
                  </a:lnTo>
                  <a:lnTo>
                    <a:pt x="1556433" y="69723"/>
                  </a:lnTo>
                  <a:lnTo>
                    <a:pt x="1555574" y="69873"/>
                  </a:lnTo>
                  <a:lnTo>
                    <a:pt x="1555122" y="69827"/>
                  </a:lnTo>
                  <a:lnTo>
                    <a:pt x="1554821" y="69797"/>
                  </a:lnTo>
                  <a:lnTo>
                    <a:pt x="1554595" y="69887"/>
                  </a:lnTo>
                  <a:lnTo>
                    <a:pt x="1554294" y="70082"/>
                  </a:lnTo>
                  <a:lnTo>
                    <a:pt x="1553105" y="70156"/>
                  </a:lnTo>
                  <a:lnTo>
                    <a:pt x="1552683" y="70277"/>
                  </a:lnTo>
                  <a:lnTo>
                    <a:pt x="1552397" y="70427"/>
                  </a:lnTo>
                  <a:lnTo>
                    <a:pt x="1551360" y="71860"/>
                  </a:lnTo>
                  <a:lnTo>
                    <a:pt x="1551287" y="73006"/>
                  </a:lnTo>
                  <a:lnTo>
                    <a:pt x="1549828" y="74439"/>
                  </a:lnTo>
                  <a:lnTo>
                    <a:pt x="1548336" y="75122"/>
                  </a:lnTo>
                  <a:lnTo>
                    <a:pt x="1547721" y="76465"/>
                  </a:lnTo>
                  <a:lnTo>
                    <a:pt x="1545412" y="77578"/>
                  </a:lnTo>
                  <a:lnTo>
                    <a:pt x="1544191" y="78564"/>
                  </a:lnTo>
                  <a:lnTo>
                    <a:pt x="1544981" y="79854"/>
                  </a:lnTo>
                  <a:lnTo>
                    <a:pt x="1546977" y="80867"/>
                  </a:lnTo>
                  <a:lnTo>
                    <a:pt x="1549553" y="80375"/>
                  </a:lnTo>
                  <a:lnTo>
                    <a:pt x="1549854" y="80195"/>
                  </a:lnTo>
                  <a:lnTo>
                    <a:pt x="1550229" y="79803"/>
                  </a:lnTo>
                  <a:lnTo>
                    <a:pt x="1550500" y="79862"/>
                  </a:lnTo>
                  <a:lnTo>
                    <a:pt x="1551163" y="80359"/>
                  </a:lnTo>
                  <a:lnTo>
                    <a:pt x="1551629" y="80690"/>
                  </a:lnTo>
                  <a:lnTo>
                    <a:pt x="1551900" y="80946"/>
                  </a:lnTo>
                  <a:lnTo>
                    <a:pt x="1553403" y="81383"/>
                  </a:lnTo>
                  <a:lnTo>
                    <a:pt x="1553721" y="83565"/>
                  </a:lnTo>
                  <a:lnTo>
                    <a:pt x="1554306" y="83687"/>
                  </a:lnTo>
                  <a:lnTo>
                    <a:pt x="1555975" y="85839"/>
                  </a:lnTo>
                  <a:lnTo>
                    <a:pt x="1556966" y="85659"/>
                  </a:lnTo>
                  <a:lnTo>
                    <a:pt x="1558787" y="86590"/>
                  </a:lnTo>
                  <a:lnTo>
                    <a:pt x="1559216" y="89140"/>
                  </a:lnTo>
                  <a:lnTo>
                    <a:pt x="1560142" y="89217"/>
                  </a:lnTo>
                  <a:lnTo>
                    <a:pt x="1562963" y="90865"/>
                  </a:lnTo>
                  <a:lnTo>
                    <a:pt x="1564324" y="90634"/>
                  </a:lnTo>
                  <a:lnTo>
                    <a:pt x="1565866" y="93577"/>
                  </a:lnTo>
                  <a:lnTo>
                    <a:pt x="1566357" y="93824"/>
                  </a:lnTo>
                  <a:lnTo>
                    <a:pt x="1568874" y="93179"/>
                  </a:lnTo>
                  <a:lnTo>
                    <a:pt x="1570498" y="94977"/>
                  </a:lnTo>
                  <a:lnTo>
                    <a:pt x="1573692" y="94854"/>
                  </a:lnTo>
                  <a:lnTo>
                    <a:pt x="1576171" y="97455"/>
                  </a:lnTo>
                  <a:lnTo>
                    <a:pt x="1574876" y="100545"/>
                  </a:lnTo>
                  <a:lnTo>
                    <a:pt x="1576306" y="101876"/>
                  </a:lnTo>
                  <a:lnTo>
                    <a:pt x="1578526" y="105536"/>
                  </a:lnTo>
                  <a:lnTo>
                    <a:pt x="1578437" y="108155"/>
                  </a:lnTo>
                  <a:lnTo>
                    <a:pt x="1578756" y="108386"/>
                  </a:lnTo>
                  <a:lnTo>
                    <a:pt x="1580444" y="108745"/>
                  </a:lnTo>
                  <a:lnTo>
                    <a:pt x="1581994" y="109202"/>
                  </a:lnTo>
                  <a:lnTo>
                    <a:pt x="1583748" y="110011"/>
                  </a:lnTo>
                  <a:lnTo>
                    <a:pt x="1586641" y="111861"/>
                  </a:lnTo>
                  <a:lnTo>
                    <a:pt x="1588174" y="111669"/>
                  </a:lnTo>
                  <a:lnTo>
                    <a:pt x="1590490" y="112057"/>
                  </a:lnTo>
                  <a:lnTo>
                    <a:pt x="1591397" y="111889"/>
                  </a:lnTo>
                  <a:lnTo>
                    <a:pt x="1592177" y="111532"/>
                  </a:lnTo>
                  <a:lnTo>
                    <a:pt x="1593505" y="110204"/>
                  </a:lnTo>
                  <a:lnTo>
                    <a:pt x="1594197" y="107476"/>
                  </a:lnTo>
                  <a:lnTo>
                    <a:pt x="1594882" y="107172"/>
                  </a:lnTo>
                  <a:lnTo>
                    <a:pt x="1595363" y="105457"/>
                  </a:lnTo>
                  <a:lnTo>
                    <a:pt x="1599121" y="101940"/>
                  </a:lnTo>
                  <a:lnTo>
                    <a:pt x="1599888" y="100120"/>
                  </a:lnTo>
                  <a:lnTo>
                    <a:pt x="1599433" y="98207"/>
                  </a:lnTo>
                  <a:lnTo>
                    <a:pt x="1600696" y="97962"/>
                  </a:lnTo>
                  <a:lnTo>
                    <a:pt x="1602074" y="97401"/>
                  </a:lnTo>
                  <a:lnTo>
                    <a:pt x="1602683" y="96737"/>
                  </a:lnTo>
                  <a:lnTo>
                    <a:pt x="1601999" y="95358"/>
                  </a:lnTo>
                  <a:lnTo>
                    <a:pt x="1603724" y="94064"/>
                  </a:lnTo>
                  <a:lnTo>
                    <a:pt x="1605978" y="89598"/>
                  </a:lnTo>
                  <a:lnTo>
                    <a:pt x="1605835" y="88020"/>
                  </a:lnTo>
                  <a:lnTo>
                    <a:pt x="1606174" y="87713"/>
                  </a:lnTo>
                  <a:lnTo>
                    <a:pt x="1607040" y="87473"/>
                  </a:lnTo>
                  <a:lnTo>
                    <a:pt x="1607719" y="87623"/>
                  </a:lnTo>
                  <a:lnTo>
                    <a:pt x="1608284" y="90129"/>
                  </a:lnTo>
                  <a:lnTo>
                    <a:pt x="1609142" y="91536"/>
                  </a:lnTo>
                  <a:lnTo>
                    <a:pt x="1610221" y="92278"/>
                  </a:lnTo>
                  <a:lnTo>
                    <a:pt x="1614046" y="92018"/>
                  </a:lnTo>
                  <a:lnTo>
                    <a:pt x="1615213" y="91488"/>
                  </a:lnTo>
                  <a:lnTo>
                    <a:pt x="1616124" y="91397"/>
                  </a:lnTo>
                  <a:lnTo>
                    <a:pt x="1616824" y="91648"/>
                  </a:lnTo>
                  <a:lnTo>
                    <a:pt x="1617820" y="93315"/>
                  </a:lnTo>
                  <a:lnTo>
                    <a:pt x="1618140" y="95908"/>
                  </a:lnTo>
                  <a:lnTo>
                    <a:pt x="1618859" y="98103"/>
                  </a:lnTo>
                  <a:lnTo>
                    <a:pt x="1620441" y="98149"/>
                  </a:lnTo>
                  <a:lnTo>
                    <a:pt x="1621213" y="100058"/>
                  </a:lnTo>
                  <a:lnTo>
                    <a:pt x="1622501" y="100483"/>
                  </a:lnTo>
                  <a:lnTo>
                    <a:pt x="1623064" y="101942"/>
                  </a:lnTo>
                  <a:lnTo>
                    <a:pt x="1623624" y="102314"/>
                  </a:lnTo>
                  <a:lnTo>
                    <a:pt x="1623766" y="102214"/>
                  </a:lnTo>
                  <a:lnTo>
                    <a:pt x="1624451" y="101551"/>
                  </a:lnTo>
                  <a:lnTo>
                    <a:pt x="1625123" y="100263"/>
                  </a:lnTo>
                  <a:lnTo>
                    <a:pt x="1625604" y="100227"/>
                  </a:lnTo>
                  <a:lnTo>
                    <a:pt x="1625931" y="100892"/>
                  </a:lnTo>
                  <a:lnTo>
                    <a:pt x="1626607" y="103423"/>
                  </a:lnTo>
                  <a:lnTo>
                    <a:pt x="1628002" y="105718"/>
                  </a:lnTo>
                  <a:lnTo>
                    <a:pt x="1627361" y="107462"/>
                  </a:lnTo>
                  <a:lnTo>
                    <a:pt x="1627613" y="110478"/>
                  </a:lnTo>
                  <a:lnTo>
                    <a:pt x="1632957" y="111865"/>
                  </a:lnTo>
                  <a:lnTo>
                    <a:pt x="1634595" y="113558"/>
                  </a:lnTo>
                  <a:lnTo>
                    <a:pt x="1640553" y="112504"/>
                  </a:lnTo>
                  <a:lnTo>
                    <a:pt x="1641685" y="113160"/>
                  </a:lnTo>
                  <a:lnTo>
                    <a:pt x="1642593" y="114656"/>
                  </a:lnTo>
                  <a:lnTo>
                    <a:pt x="1644594" y="114243"/>
                  </a:lnTo>
                  <a:lnTo>
                    <a:pt x="1645813" y="113546"/>
                  </a:lnTo>
                  <a:lnTo>
                    <a:pt x="1645947" y="113551"/>
                  </a:lnTo>
                  <a:lnTo>
                    <a:pt x="1646290" y="114024"/>
                  </a:lnTo>
                  <a:lnTo>
                    <a:pt x="1646874" y="114589"/>
                  </a:lnTo>
                  <a:lnTo>
                    <a:pt x="1647503" y="115033"/>
                  </a:lnTo>
                  <a:lnTo>
                    <a:pt x="1647500" y="116375"/>
                  </a:lnTo>
                  <a:lnTo>
                    <a:pt x="1646146" y="117141"/>
                  </a:lnTo>
                  <a:lnTo>
                    <a:pt x="1646634" y="120891"/>
                  </a:lnTo>
                  <a:lnTo>
                    <a:pt x="1646352" y="122678"/>
                  </a:lnTo>
                  <a:lnTo>
                    <a:pt x="1644771" y="124280"/>
                  </a:lnTo>
                  <a:lnTo>
                    <a:pt x="1644339" y="125424"/>
                  </a:lnTo>
                  <a:lnTo>
                    <a:pt x="1641543" y="126374"/>
                  </a:lnTo>
                  <a:lnTo>
                    <a:pt x="1641311" y="126783"/>
                  </a:lnTo>
                  <a:lnTo>
                    <a:pt x="1639101" y="126982"/>
                  </a:lnTo>
                  <a:lnTo>
                    <a:pt x="1638245" y="127018"/>
                  </a:lnTo>
                  <a:lnTo>
                    <a:pt x="1637312" y="127226"/>
                  </a:lnTo>
                  <a:lnTo>
                    <a:pt x="1638324" y="129764"/>
                  </a:lnTo>
                  <a:lnTo>
                    <a:pt x="1637119" y="134373"/>
                  </a:lnTo>
                  <a:lnTo>
                    <a:pt x="1638742" y="135272"/>
                  </a:lnTo>
                  <a:lnTo>
                    <a:pt x="1638851" y="137536"/>
                  </a:lnTo>
                  <a:lnTo>
                    <a:pt x="1639445" y="138982"/>
                  </a:lnTo>
                  <a:lnTo>
                    <a:pt x="1639665" y="141575"/>
                  </a:lnTo>
                  <a:lnTo>
                    <a:pt x="1640450" y="143514"/>
                  </a:lnTo>
                  <a:lnTo>
                    <a:pt x="1640883" y="144102"/>
                  </a:lnTo>
                  <a:lnTo>
                    <a:pt x="1641459" y="143884"/>
                  </a:lnTo>
                  <a:lnTo>
                    <a:pt x="1642707" y="143521"/>
                  </a:lnTo>
                  <a:lnTo>
                    <a:pt x="1643583" y="143670"/>
                  </a:lnTo>
                  <a:lnTo>
                    <a:pt x="1643508" y="147387"/>
                  </a:lnTo>
                  <a:lnTo>
                    <a:pt x="1643801" y="149872"/>
                  </a:lnTo>
                  <a:lnTo>
                    <a:pt x="1642769" y="151102"/>
                  </a:lnTo>
                  <a:lnTo>
                    <a:pt x="1642308" y="152895"/>
                  </a:lnTo>
                  <a:lnTo>
                    <a:pt x="1643549" y="154151"/>
                  </a:lnTo>
                  <a:lnTo>
                    <a:pt x="1644133" y="156598"/>
                  </a:lnTo>
                  <a:lnTo>
                    <a:pt x="1643999" y="158881"/>
                  </a:lnTo>
                  <a:lnTo>
                    <a:pt x="1645031" y="160313"/>
                  </a:lnTo>
                  <a:lnTo>
                    <a:pt x="1646534" y="164400"/>
                  </a:lnTo>
                  <a:lnTo>
                    <a:pt x="1646300" y="165721"/>
                  </a:lnTo>
                  <a:lnTo>
                    <a:pt x="1645125" y="167706"/>
                  </a:lnTo>
                  <a:lnTo>
                    <a:pt x="1646115" y="169134"/>
                  </a:lnTo>
                  <a:lnTo>
                    <a:pt x="1646723" y="172236"/>
                  </a:lnTo>
                  <a:lnTo>
                    <a:pt x="1649376" y="177270"/>
                  </a:lnTo>
                  <a:lnTo>
                    <a:pt x="1649678" y="179551"/>
                  </a:lnTo>
                  <a:lnTo>
                    <a:pt x="1650997" y="180491"/>
                  </a:lnTo>
                  <a:lnTo>
                    <a:pt x="1651979" y="182272"/>
                  </a:lnTo>
                  <a:lnTo>
                    <a:pt x="1650476" y="184136"/>
                  </a:lnTo>
                  <a:lnTo>
                    <a:pt x="1650454" y="184874"/>
                  </a:lnTo>
                  <a:lnTo>
                    <a:pt x="1653117" y="186967"/>
                  </a:lnTo>
                  <a:lnTo>
                    <a:pt x="1653806" y="188150"/>
                  </a:lnTo>
                  <a:lnTo>
                    <a:pt x="1653529" y="189390"/>
                  </a:lnTo>
                  <a:lnTo>
                    <a:pt x="1652543" y="189878"/>
                  </a:lnTo>
                  <a:lnTo>
                    <a:pt x="1652269" y="190271"/>
                  </a:lnTo>
                  <a:lnTo>
                    <a:pt x="1653521" y="192151"/>
                  </a:lnTo>
                  <a:lnTo>
                    <a:pt x="1653382" y="193635"/>
                  </a:lnTo>
                  <a:lnTo>
                    <a:pt x="1652556" y="194953"/>
                  </a:lnTo>
                  <a:lnTo>
                    <a:pt x="1651976" y="195337"/>
                  </a:lnTo>
                  <a:lnTo>
                    <a:pt x="1651873" y="195593"/>
                  </a:lnTo>
                  <a:lnTo>
                    <a:pt x="1652095" y="195967"/>
                  </a:lnTo>
                  <a:lnTo>
                    <a:pt x="1652926" y="197914"/>
                  </a:lnTo>
                  <a:lnTo>
                    <a:pt x="1654823" y="198919"/>
                  </a:lnTo>
                  <a:lnTo>
                    <a:pt x="1654689" y="200754"/>
                  </a:lnTo>
                  <a:lnTo>
                    <a:pt x="1655526" y="202361"/>
                  </a:lnTo>
                  <a:lnTo>
                    <a:pt x="1657780" y="203057"/>
                  </a:lnTo>
                  <a:lnTo>
                    <a:pt x="1659026" y="204942"/>
                  </a:lnTo>
                  <a:lnTo>
                    <a:pt x="1658651" y="207540"/>
                  </a:lnTo>
                  <a:lnTo>
                    <a:pt x="1659799" y="210642"/>
                  </a:lnTo>
                  <a:lnTo>
                    <a:pt x="1661359" y="212645"/>
                  </a:lnTo>
                  <a:lnTo>
                    <a:pt x="1662732" y="212455"/>
                  </a:lnTo>
                  <a:lnTo>
                    <a:pt x="1664960" y="211675"/>
                  </a:lnTo>
                  <a:lnTo>
                    <a:pt x="1667030" y="212766"/>
                  </a:lnTo>
                  <a:lnTo>
                    <a:pt x="1668425" y="213146"/>
                  </a:lnTo>
                  <a:lnTo>
                    <a:pt x="1669066" y="213916"/>
                  </a:lnTo>
                  <a:lnTo>
                    <a:pt x="1669375" y="214144"/>
                  </a:lnTo>
                  <a:lnTo>
                    <a:pt x="1670110" y="213982"/>
                  </a:lnTo>
                  <a:lnTo>
                    <a:pt x="1670518" y="213913"/>
                  </a:lnTo>
                  <a:lnTo>
                    <a:pt x="1670810" y="213864"/>
                  </a:lnTo>
                  <a:lnTo>
                    <a:pt x="1671034" y="213826"/>
                  </a:lnTo>
                  <a:lnTo>
                    <a:pt x="1671562" y="214091"/>
                  </a:lnTo>
                  <a:lnTo>
                    <a:pt x="1671915" y="214774"/>
                  </a:lnTo>
                  <a:lnTo>
                    <a:pt x="1673996" y="215763"/>
                  </a:lnTo>
                  <a:lnTo>
                    <a:pt x="1676055" y="216027"/>
                  </a:lnTo>
                  <a:lnTo>
                    <a:pt x="1676060" y="217107"/>
                  </a:lnTo>
                  <a:lnTo>
                    <a:pt x="1678585" y="218468"/>
                  </a:lnTo>
                  <a:lnTo>
                    <a:pt x="1679594" y="218666"/>
                  </a:lnTo>
                  <a:lnTo>
                    <a:pt x="1680078" y="218605"/>
                  </a:lnTo>
                  <a:lnTo>
                    <a:pt x="1680758" y="218049"/>
                  </a:lnTo>
                  <a:lnTo>
                    <a:pt x="1681389" y="217489"/>
                  </a:lnTo>
                  <a:lnTo>
                    <a:pt x="1682987" y="216736"/>
                  </a:lnTo>
                  <a:lnTo>
                    <a:pt x="1685355" y="217318"/>
                  </a:lnTo>
                  <a:lnTo>
                    <a:pt x="1687773" y="216116"/>
                  </a:lnTo>
                  <a:lnTo>
                    <a:pt x="1689433" y="216911"/>
                  </a:lnTo>
                  <a:lnTo>
                    <a:pt x="1690122" y="216773"/>
                  </a:lnTo>
                  <a:lnTo>
                    <a:pt x="1690461" y="216551"/>
                  </a:lnTo>
                  <a:lnTo>
                    <a:pt x="1690630" y="215923"/>
                  </a:lnTo>
                  <a:lnTo>
                    <a:pt x="1690917" y="215276"/>
                  </a:lnTo>
                  <a:lnTo>
                    <a:pt x="1691119" y="215309"/>
                  </a:lnTo>
                  <a:lnTo>
                    <a:pt x="1692592" y="218054"/>
                  </a:lnTo>
                  <a:lnTo>
                    <a:pt x="1699017" y="230029"/>
                  </a:lnTo>
                  <a:lnTo>
                    <a:pt x="1705409" y="241699"/>
                  </a:lnTo>
                  <a:lnTo>
                    <a:pt x="1707511" y="245432"/>
                  </a:lnTo>
                  <a:lnTo>
                    <a:pt x="1708532" y="247242"/>
                  </a:lnTo>
                  <a:lnTo>
                    <a:pt x="1710833" y="254116"/>
                  </a:lnTo>
                  <a:lnTo>
                    <a:pt x="1712162" y="255613"/>
                  </a:lnTo>
                  <a:lnTo>
                    <a:pt x="1711808" y="257817"/>
                  </a:lnTo>
                  <a:lnTo>
                    <a:pt x="1712341" y="261870"/>
                  </a:lnTo>
                  <a:lnTo>
                    <a:pt x="1714088" y="263365"/>
                  </a:lnTo>
                  <a:lnTo>
                    <a:pt x="1714298" y="263550"/>
                  </a:lnTo>
                  <a:lnTo>
                    <a:pt x="1715185" y="266103"/>
                  </a:lnTo>
                  <a:lnTo>
                    <a:pt x="1717310" y="268474"/>
                  </a:lnTo>
                  <a:lnTo>
                    <a:pt x="1717842" y="270494"/>
                  </a:lnTo>
                  <a:lnTo>
                    <a:pt x="1719257" y="271461"/>
                  </a:lnTo>
                  <a:lnTo>
                    <a:pt x="1727283" y="283298"/>
                  </a:lnTo>
                  <a:lnTo>
                    <a:pt x="1726842" y="285419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07917" y="3427947"/>
              <a:ext cx="10555" cy="5868"/>
            </a:xfrm>
            <a:custGeom>
              <a:avLst/>
              <a:pathLst>
                <a:path w="10555" h="5868">
                  <a:moveTo>
                    <a:pt x="751" y="5868"/>
                  </a:moveTo>
                  <a:lnTo>
                    <a:pt x="0" y="3924"/>
                  </a:lnTo>
                  <a:lnTo>
                    <a:pt x="500" y="2977"/>
                  </a:lnTo>
                  <a:lnTo>
                    <a:pt x="2297" y="3033"/>
                  </a:lnTo>
                  <a:lnTo>
                    <a:pt x="3125" y="2332"/>
                  </a:lnTo>
                  <a:lnTo>
                    <a:pt x="7762" y="638"/>
                  </a:lnTo>
                  <a:lnTo>
                    <a:pt x="10555" y="0"/>
                  </a:lnTo>
                  <a:lnTo>
                    <a:pt x="10539" y="2749"/>
                  </a:lnTo>
                  <a:lnTo>
                    <a:pt x="8996" y="1601"/>
                  </a:lnTo>
                  <a:lnTo>
                    <a:pt x="6657" y="3989"/>
                  </a:lnTo>
                  <a:lnTo>
                    <a:pt x="4801" y="4957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04859" y="3113837"/>
              <a:ext cx="216853" cy="333845"/>
            </a:xfrm>
            <a:custGeom>
              <a:avLst/>
              <a:pathLst>
                <a:path w="216853" h="333845">
                  <a:moveTo>
                    <a:pt x="114764" y="316169"/>
                  </a:moveTo>
                  <a:lnTo>
                    <a:pt x="114500" y="314236"/>
                  </a:lnTo>
                  <a:lnTo>
                    <a:pt x="116515" y="313335"/>
                  </a:lnTo>
                  <a:lnTo>
                    <a:pt x="115673" y="312428"/>
                  </a:lnTo>
                  <a:lnTo>
                    <a:pt x="114215" y="313345"/>
                  </a:lnTo>
                  <a:lnTo>
                    <a:pt x="111448" y="313775"/>
                  </a:lnTo>
                  <a:lnTo>
                    <a:pt x="110432" y="311751"/>
                  </a:lnTo>
                  <a:lnTo>
                    <a:pt x="109669" y="311088"/>
                  </a:lnTo>
                  <a:lnTo>
                    <a:pt x="104564" y="310154"/>
                  </a:lnTo>
                  <a:lnTo>
                    <a:pt x="103893" y="309554"/>
                  </a:lnTo>
                  <a:lnTo>
                    <a:pt x="101688" y="310133"/>
                  </a:lnTo>
                  <a:lnTo>
                    <a:pt x="101267" y="312093"/>
                  </a:lnTo>
                  <a:lnTo>
                    <a:pt x="100295" y="314026"/>
                  </a:lnTo>
                  <a:lnTo>
                    <a:pt x="99628" y="313690"/>
                  </a:lnTo>
                  <a:lnTo>
                    <a:pt x="99505" y="310058"/>
                  </a:lnTo>
                  <a:lnTo>
                    <a:pt x="98621" y="308950"/>
                  </a:lnTo>
                  <a:lnTo>
                    <a:pt x="98329" y="307376"/>
                  </a:lnTo>
                  <a:lnTo>
                    <a:pt x="97153" y="308114"/>
                  </a:lnTo>
                  <a:lnTo>
                    <a:pt x="94832" y="305190"/>
                  </a:lnTo>
                  <a:lnTo>
                    <a:pt x="94565" y="304043"/>
                  </a:lnTo>
                  <a:lnTo>
                    <a:pt x="91781" y="301719"/>
                  </a:lnTo>
                  <a:lnTo>
                    <a:pt x="92108" y="299269"/>
                  </a:lnTo>
                  <a:lnTo>
                    <a:pt x="91110" y="297302"/>
                  </a:lnTo>
                  <a:lnTo>
                    <a:pt x="93252" y="297744"/>
                  </a:lnTo>
                  <a:lnTo>
                    <a:pt x="94473" y="296177"/>
                  </a:lnTo>
                  <a:lnTo>
                    <a:pt x="93825" y="295033"/>
                  </a:lnTo>
                  <a:lnTo>
                    <a:pt x="89184" y="294312"/>
                  </a:lnTo>
                  <a:lnTo>
                    <a:pt x="88973" y="293620"/>
                  </a:lnTo>
                  <a:lnTo>
                    <a:pt x="84276" y="295717"/>
                  </a:lnTo>
                  <a:lnTo>
                    <a:pt x="82490" y="296241"/>
                  </a:lnTo>
                  <a:lnTo>
                    <a:pt x="81921" y="295585"/>
                  </a:lnTo>
                  <a:lnTo>
                    <a:pt x="79920" y="295413"/>
                  </a:lnTo>
                  <a:lnTo>
                    <a:pt x="78576" y="296047"/>
                  </a:lnTo>
                  <a:lnTo>
                    <a:pt x="77061" y="295464"/>
                  </a:lnTo>
                  <a:lnTo>
                    <a:pt x="76205" y="293551"/>
                  </a:lnTo>
                  <a:lnTo>
                    <a:pt x="74959" y="293209"/>
                  </a:lnTo>
                  <a:lnTo>
                    <a:pt x="75214" y="291898"/>
                  </a:lnTo>
                  <a:lnTo>
                    <a:pt x="73569" y="290640"/>
                  </a:lnTo>
                  <a:lnTo>
                    <a:pt x="73497" y="288634"/>
                  </a:lnTo>
                  <a:lnTo>
                    <a:pt x="72079" y="287903"/>
                  </a:lnTo>
                  <a:lnTo>
                    <a:pt x="70718" y="289997"/>
                  </a:lnTo>
                  <a:lnTo>
                    <a:pt x="69917" y="289319"/>
                  </a:lnTo>
                  <a:lnTo>
                    <a:pt x="70152" y="287697"/>
                  </a:lnTo>
                  <a:lnTo>
                    <a:pt x="69692" y="286345"/>
                  </a:lnTo>
                  <a:lnTo>
                    <a:pt x="70935" y="284411"/>
                  </a:lnTo>
                  <a:lnTo>
                    <a:pt x="68332" y="283657"/>
                  </a:lnTo>
                  <a:lnTo>
                    <a:pt x="67320" y="282832"/>
                  </a:lnTo>
                  <a:lnTo>
                    <a:pt x="66848" y="281380"/>
                  </a:lnTo>
                  <a:lnTo>
                    <a:pt x="67690" y="281023"/>
                  </a:lnTo>
                  <a:lnTo>
                    <a:pt x="66714" y="278449"/>
                  </a:lnTo>
                  <a:lnTo>
                    <a:pt x="67145" y="277684"/>
                  </a:lnTo>
                  <a:lnTo>
                    <a:pt x="67236" y="273792"/>
                  </a:lnTo>
                  <a:lnTo>
                    <a:pt x="67927" y="271162"/>
                  </a:lnTo>
                  <a:lnTo>
                    <a:pt x="70971" y="267922"/>
                  </a:lnTo>
                  <a:lnTo>
                    <a:pt x="72037" y="267842"/>
                  </a:lnTo>
                  <a:lnTo>
                    <a:pt x="73535" y="265598"/>
                  </a:lnTo>
                  <a:lnTo>
                    <a:pt x="77038" y="266004"/>
                  </a:lnTo>
                  <a:lnTo>
                    <a:pt x="78316" y="263655"/>
                  </a:lnTo>
                  <a:lnTo>
                    <a:pt x="78845" y="261930"/>
                  </a:lnTo>
                  <a:lnTo>
                    <a:pt x="78103" y="261336"/>
                  </a:lnTo>
                  <a:lnTo>
                    <a:pt x="77238" y="258687"/>
                  </a:lnTo>
                  <a:lnTo>
                    <a:pt x="76621" y="256960"/>
                  </a:lnTo>
                  <a:lnTo>
                    <a:pt x="75418" y="256092"/>
                  </a:lnTo>
                  <a:lnTo>
                    <a:pt x="75759" y="253857"/>
                  </a:lnTo>
                  <a:lnTo>
                    <a:pt x="75370" y="252863"/>
                  </a:lnTo>
                  <a:lnTo>
                    <a:pt x="76311" y="251884"/>
                  </a:lnTo>
                  <a:lnTo>
                    <a:pt x="76482" y="250731"/>
                  </a:lnTo>
                  <a:lnTo>
                    <a:pt x="75013" y="248235"/>
                  </a:lnTo>
                  <a:lnTo>
                    <a:pt x="73660" y="247885"/>
                  </a:lnTo>
                  <a:lnTo>
                    <a:pt x="71872" y="245437"/>
                  </a:lnTo>
                  <a:lnTo>
                    <a:pt x="72776" y="243900"/>
                  </a:lnTo>
                  <a:lnTo>
                    <a:pt x="71665" y="243285"/>
                  </a:lnTo>
                  <a:lnTo>
                    <a:pt x="71336" y="241476"/>
                  </a:lnTo>
                  <a:lnTo>
                    <a:pt x="71493" y="239807"/>
                  </a:lnTo>
                  <a:lnTo>
                    <a:pt x="70547" y="238873"/>
                  </a:lnTo>
                  <a:lnTo>
                    <a:pt x="69167" y="238659"/>
                  </a:lnTo>
                  <a:lnTo>
                    <a:pt x="69657" y="237189"/>
                  </a:lnTo>
                  <a:lnTo>
                    <a:pt x="69044" y="234279"/>
                  </a:lnTo>
                  <a:lnTo>
                    <a:pt x="66396" y="231260"/>
                  </a:lnTo>
                  <a:lnTo>
                    <a:pt x="65359" y="232160"/>
                  </a:lnTo>
                  <a:lnTo>
                    <a:pt x="62545" y="231439"/>
                  </a:lnTo>
                  <a:lnTo>
                    <a:pt x="62029" y="229888"/>
                  </a:lnTo>
                  <a:lnTo>
                    <a:pt x="63562" y="229092"/>
                  </a:lnTo>
                  <a:lnTo>
                    <a:pt x="62611" y="225938"/>
                  </a:lnTo>
                  <a:lnTo>
                    <a:pt x="61896" y="226035"/>
                  </a:lnTo>
                  <a:lnTo>
                    <a:pt x="61382" y="224213"/>
                  </a:lnTo>
                  <a:lnTo>
                    <a:pt x="60098" y="223241"/>
                  </a:lnTo>
                  <a:lnTo>
                    <a:pt x="60312" y="221005"/>
                  </a:lnTo>
                  <a:lnTo>
                    <a:pt x="59230" y="219750"/>
                  </a:lnTo>
                  <a:lnTo>
                    <a:pt x="58850" y="217699"/>
                  </a:lnTo>
                  <a:lnTo>
                    <a:pt x="59070" y="217354"/>
                  </a:lnTo>
                  <a:lnTo>
                    <a:pt x="59845" y="215746"/>
                  </a:lnTo>
                  <a:lnTo>
                    <a:pt x="61255" y="214858"/>
                  </a:lnTo>
                  <a:lnTo>
                    <a:pt x="63322" y="215021"/>
                  </a:lnTo>
                  <a:lnTo>
                    <a:pt x="63556" y="213993"/>
                  </a:lnTo>
                  <a:lnTo>
                    <a:pt x="66364" y="214752"/>
                  </a:lnTo>
                  <a:lnTo>
                    <a:pt x="67739" y="213008"/>
                  </a:lnTo>
                  <a:lnTo>
                    <a:pt x="67322" y="210124"/>
                  </a:lnTo>
                  <a:lnTo>
                    <a:pt x="65335" y="208541"/>
                  </a:lnTo>
                  <a:lnTo>
                    <a:pt x="64944" y="206699"/>
                  </a:lnTo>
                  <a:lnTo>
                    <a:pt x="63738" y="205966"/>
                  </a:lnTo>
                  <a:lnTo>
                    <a:pt x="63830" y="204894"/>
                  </a:lnTo>
                  <a:lnTo>
                    <a:pt x="61510" y="202537"/>
                  </a:lnTo>
                  <a:lnTo>
                    <a:pt x="60495" y="203194"/>
                  </a:lnTo>
                  <a:lnTo>
                    <a:pt x="57650" y="201990"/>
                  </a:lnTo>
                  <a:lnTo>
                    <a:pt x="57240" y="199845"/>
                  </a:lnTo>
                  <a:lnTo>
                    <a:pt x="57749" y="198815"/>
                  </a:lnTo>
                  <a:lnTo>
                    <a:pt x="56661" y="196796"/>
                  </a:lnTo>
                  <a:lnTo>
                    <a:pt x="56442" y="194582"/>
                  </a:lnTo>
                  <a:lnTo>
                    <a:pt x="54122" y="194470"/>
                  </a:lnTo>
                  <a:lnTo>
                    <a:pt x="50694" y="193123"/>
                  </a:lnTo>
                  <a:lnTo>
                    <a:pt x="49640" y="192346"/>
                  </a:lnTo>
                  <a:lnTo>
                    <a:pt x="48379" y="193591"/>
                  </a:lnTo>
                  <a:lnTo>
                    <a:pt x="46530" y="192781"/>
                  </a:lnTo>
                  <a:lnTo>
                    <a:pt x="46108" y="191320"/>
                  </a:lnTo>
                  <a:lnTo>
                    <a:pt x="43600" y="191608"/>
                  </a:lnTo>
                  <a:lnTo>
                    <a:pt x="42914" y="190921"/>
                  </a:lnTo>
                  <a:lnTo>
                    <a:pt x="42871" y="187949"/>
                  </a:lnTo>
                  <a:lnTo>
                    <a:pt x="40462" y="186463"/>
                  </a:lnTo>
                  <a:lnTo>
                    <a:pt x="40599" y="185315"/>
                  </a:lnTo>
                  <a:lnTo>
                    <a:pt x="39352" y="183943"/>
                  </a:lnTo>
                  <a:lnTo>
                    <a:pt x="38665" y="181424"/>
                  </a:lnTo>
                  <a:lnTo>
                    <a:pt x="37156" y="180276"/>
                  </a:lnTo>
                  <a:lnTo>
                    <a:pt x="36607" y="177149"/>
                  </a:lnTo>
                  <a:lnTo>
                    <a:pt x="34722" y="175847"/>
                  </a:lnTo>
                  <a:lnTo>
                    <a:pt x="32569" y="175755"/>
                  </a:lnTo>
                  <a:lnTo>
                    <a:pt x="31455" y="174352"/>
                  </a:lnTo>
                  <a:lnTo>
                    <a:pt x="27653" y="177421"/>
                  </a:lnTo>
                  <a:lnTo>
                    <a:pt x="26067" y="177724"/>
                  </a:lnTo>
                  <a:lnTo>
                    <a:pt x="21804" y="177622"/>
                  </a:lnTo>
                  <a:lnTo>
                    <a:pt x="20175" y="174658"/>
                  </a:lnTo>
                  <a:lnTo>
                    <a:pt x="20838" y="171969"/>
                  </a:lnTo>
                  <a:lnTo>
                    <a:pt x="22216" y="170138"/>
                  </a:lnTo>
                  <a:lnTo>
                    <a:pt x="23501" y="170780"/>
                  </a:lnTo>
                  <a:lnTo>
                    <a:pt x="24366" y="169178"/>
                  </a:lnTo>
                  <a:lnTo>
                    <a:pt x="26845" y="167633"/>
                  </a:lnTo>
                  <a:lnTo>
                    <a:pt x="26730" y="166394"/>
                  </a:lnTo>
                  <a:lnTo>
                    <a:pt x="24512" y="165535"/>
                  </a:lnTo>
                  <a:lnTo>
                    <a:pt x="24076" y="163878"/>
                  </a:lnTo>
                  <a:lnTo>
                    <a:pt x="25256" y="161364"/>
                  </a:lnTo>
                  <a:lnTo>
                    <a:pt x="22588" y="160422"/>
                  </a:lnTo>
                  <a:lnTo>
                    <a:pt x="17868" y="159534"/>
                  </a:lnTo>
                  <a:lnTo>
                    <a:pt x="16542" y="160120"/>
                  </a:lnTo>
                  <a:lnTo>
                    <a:pt x="15041" y="159189"/>
                  </a:lnTo>
                  <a:lnTo>
                    <a:pt x="13653" y="160297"/>
                  </a:lnTo>
                  <a:lnTo>
                    <a:pt x="11479" y="160426"/>
                  </a:lnTo>
                  <a:lnTo>
                    <a:pt x="10343" y="159873"/>
                  </a:lnTo>
                  <a:lnTo>
                    <a:pt x="9669" y="158320"/>
                  </a:lnTo>
                  <a:lnTo>
                    <a:pt x="7552" y="158927"/>
                  </a:lnTo>
                  <a:lnTo>
                    <a:pt x="5023" y="160558"/>
                  </a:lnTo>
                  <a:lnTo>
                    <a:pt x="3715" y="160362"/>
                  </a:lnTo>
                  <a:lnTo>
                    <a:pt x="719" y="160872"/>
                  </a:lnTo>
                  <a:lnTo>
                    <a:pt x="0" y="159758"/>
                  </a:lnTo>
                  <a:lnTo>
                    <a:pt x="1134" y="158583"/>
                  </a:lnTo>
                  <a:lnTo>
                    <a:pt x="1285" y="158521"/>
                  </a:lnTo>
                  <a:lnTo>
                    <a:pt x="1629" y="158374"/>
                  </a:lnTo>
                  <a:lnTo>
                    <a:pt x="1973" y="158229"/>
                  </a:lnTo>
                  <a:lnTo>
                    <a:pt x="2260" y="158107"/>
                  </a:lnTo>
                  <a:lnTo>
                    <a:pt x="2984" y="158387"/>
                  </a:lnTo>
                  <a:lnTo>
                    <a:pt x="3429" y="158443"/>
                  </a:lnTo>
                  <a:lnTo>
                    <a:pt x="3568" y="158402"/>
                  </a:lnTo>
                  <a:lnTo>
                    <a:pt x="4481" y="158000"/>
                  </a:lnTo>
                  <a:lnTo>
                    <a:pt x="5092" y="157249"/>
                  </a:lnTo>
                  <a:lnTo>
                    <a:pt x="5433" y="157030"/>
                  </a:lnTo>
                  <a:lnTo>
                    <a:pt x="5671" y="157018"/>
                  </a:lnTo>
                  <a:lnTo>
                    <a:pt x="6877" y="157086"/>
                  </a:lnTo>
                  <a:lnTo>
                    <a:pt x="7726" y="156802"/>
                  </a:lnTo>
                  <a:lnTo>
                    <a:pt x="8504" y="152992"/>
                  </a:lnTo>
                  <a:lnTo>
                    <a:pt x="9201" y="153063"/>
                  </a:lnTo>
                  <a:lnTo>
                    <a:pt x="9382" y="152712"/>
                  </a:lnTo>
                  <a:lnTo>
                    <a:pt x="21644" y="152097"/>
                  </a:lnTo>
                  <a:lnTo>
                    <a:pt x="27569" y="151368"/>
                  </a:lnTo>
                  <a:lnTo>
                    <a:pt x="29896" y="151105"/>
                  </a:lnTo>
                  <a:lnTo>
                    <a:pt x="31887" y="150901"/>
                  </a:lnTo>
                  <a:lnTo>
                    <a:pt x="33074" y="150800"/>
                  </a:lnTo>
                  <a:lnTo>
                    <a:pt x="33298" y="150757"/>
                  </a:lnTo>
                  <a:lnTo>
                    <a:pt x="35085" y="149497"/>
                  </a:lnTo>
                  <a:lnTo>
                    <a:pt x="37246" y="148537"/>
                  </a:lnTo>
                  <a:lnTo>
                    <a:pt x="39112" y="148552"/>
                  </a:lnTo>
                  <a:lnTo>
                    <a:pt x="39744" y="148512"/>
                  </a:lnTo>
                  <a:lnTo>
                    <a:pt x="40798" y="148146"/>
                  </a:lnTo>
                  <a:lnTo>
                    <a:pt x="41129" y="148067"/>
                  </a:lnTo>
                  <a:lnTo>
                    <a:pt x="43554" y="147863"/>
                  </a:lnTo>
                  <a:lnTo>
                    <a:pt x="46065" y="147626"/>
                  </a:lnTo>
                  <a:lnTo>
                    <a:pt x="46711" y="147586"/>
                  </a:lnTo>
                  <a:lnTo>
                    <a:pt x="47160" y="147512"/>
                  </a:lnTo>
                  <a:lnTo>
                    <a:pt x="47372" y="147484"/>
                  </a:lnTo>
                  <a:lnTo>
                    <a:pt x="48415" y="146955"/>
                  </a:lnTo>
                  <a:lnTo>
                    <a:pt x="51456" y="144749"/>
                  </a:lnTo>
                  <a:lnTo>
                    <a:pt x="52936" y="143134"/>
                  </a:lnTo>
                  <a:lnTo>
                    <a:pt x="54476" y="142761"/>
                  </a:lnTo>
                  <a:lnTo>
                    <a:pt x="57868" y="141184"/>
                  </a:lnTo>
                  <a:lnTo>
                    <a:pt x="60697" y="139431"/>
                  </a:lnTo>
                  <a:lnTo>
                    <a:pt x="63728" y="138785"/>
                  </a:lnTo>
                  <a:lnTo>
                    <a:pt x="64975" y="138076"/>
                  </a:lnTo>
                  <a:lnTo>
                    <a:pt x="65504" y="137884"/>
                  </a:lnTo>
                  <a:lnTo>
                    <a:pt x="65757" y="137742"/>
                  </a:lnTo>
                  <a:lnTo>
                    <a:pt x="66048" y="137598"/>
                  </a:lnTo>
                  <a:lnTo>
                    <a:pt x="66607" y="137665"/>
                  </a:lnTo>
                  <a:lnTo>
                    <a:pt x="69756" y="137110"/>
                  </a:lnTo>
                  <a:lnTo>
                    <a:pt x="71755" y="136961"/>
                  </a:lnTo>
                  <a:lnTo>
                    <a:pt x="74867" y="138047"/>
                  </a:lnTo>
                  <a:lnTo>
                    <a:pt x="80138" y="138071"/>
                  </a:lnTo>
                  <a:lnTo>
                    <a:pt x="83391" y="137761"/>
                  </a:lnTo>
                  <a:lnTo>
                    <a:pt x="83968" y="137810"/>
                  </a:lnTo>
                  <a:lnTo>
                    <a:pt x="84338" y="137794"/>
                  </a:lnTo>
                  <a:lnTo>
                    <a:pt x="85051" y="137179"/>
                  </a:lnTo>
                  <a:lnTo>
                    <a:pt x="85453" y="135917"/>
                  </a:lnTo>
                  <a:lnTo>
                    <a:pt x="85479" y="133379"/>
                  </a:lnTo>
                  <a:lnTo>
                    <a:pt x="85824" y="131441"/>
                  </a:lnTo>
                  <a:lnTo>
                    <a:pt x="86128" y="131265"/>
                  </a:lnTo>
                  <a:lnTo>
                    <a:pt x="86569" y="131148"/>
                  </a:lnTo>
                  <a:lnTo>
                    <a:pt x="88937" y="131640"/>
                  </a:lnTo>
                  <a:lnTo>
                    <a:pt x="89376" y="131919"/>
                  </a:lnTo>
                  <a:lnTo>
                    <a:pt x="89544" y="131949"/>
                  </a:lnTo>
                  <a:lnTo>
                    <a:pt x="89766" y="131921"/>
                  </a:lnTo>
                  <a:lnTo>
                    <a:pt x="90536" y="131684"/>
                  </a:lnTo>
                  <a:lnTo>
                    <a:pt x="94725" y="129662"/>
                  </a:lnTo>
                  <a:lnTo>
                    <a:pt x="95448" y="128738"/>
                  </a:lnTo>
                  <a:lnTo>
                    <a:pt x="96019" y="126832"/>
                  </a:lnTo>
                  <a:lnTo>
                    <a:pt x="97509" y="124627"/>
                  </a:lnTo>
                  <a:lnTo>
                    <a:pt x="97817" y="123533"/>
                  </a:lnTo>
                  <a:lnTo>
                    <a:pt x="97235" y="120722"/>
                  </a:lnTo>
                  <a:lnTo>
                    <a:pt x="97246" y="118278"/>
                  </a:lnTo>
                  <a:lnTo>
                    <a:pt x="98766" y="115396"/>
                  </a:lnTo>
                  <a:lnTo>
                    <a:pt x="99831" y="112757"/>
                  </a:lnTo>
                  <a:lnTo>
                    <a:pt x="99139" y="111328"/>
                  </a:lnTo>
                  <a:lnTo>
                    <a:pt x="96011" y="106506"/>
                  </a:lnTo>
                  <a:lnTo>
                    <a:pt x="95196" y="103510"/>
                  </a:lnTo>
                  <a:lnTo>
                    <a:pt x="95665" y="98194"/>
                  </a:lnTo>
                  <a:lnTo>
                    <a:pt x="96172" y="96900"/>
                  </a:lnTo>
                  <a:lnTo>
                    <a:pt x="97439" y="95461"/>
                  </a:lnTo>
                  <a:lnTo>
                    <a:pt x="99986" y="93777"/>
                  </a:lnTo>
                  <a:lnTo>
                    <a:pt x="100656" y="91828"/>
                  </a:lnTo>
                  <a:lnTo>
                    <a:pt x="101503" y="89167"/>
                  </a:lnTo>
                  <a:lnTo>
                    <a:pt x="100067" y="87155"/>
                  </a:lnTo>
                  <a:lnTo>
                    <a:pt x="99116" y="85200"/>
                  </a:lnTo>
                  <a:lnTo>
                    <a:pt x="98657" y="83384"/>
                  </a:lnTo>
                  <a:lnTo>
                    <a:pt x="99550" y="81567"/>
                  </a:lnTo>
                  <a:lnTo>
                    <a:pt x="99081" y="80041"/>
                  </a:lnTo>
                  <a:lnTo>
                    <a:pt x="99294" y="77731"/>
                  </a:lnTo>
                  <a:lnTo>
                    <a:pt x="100522" y="77206"/>
                  </a:lnTo>
                  <a:lnTo>
                    <a:pt x="99621" y="74573"/>
                  </a:lnTo>
                  <a:lnTo>
                    <a:pt x="99907" y="73833"/>
                  </a:lnTo>
                  <a:lnTo>
                    <a:pt x="100384" y="72698"/>
                  </a:lnTo>
                  <a:lnTo>
                    <a:pt x="100224" y="71525"/>
                  </a:lnTo>
                  <a:lnTo>
                    <a:pt x="101293" y="70433"/>
                  </a:lnTo>
                  <a:lnTo>
                    <a:pt x="100917" y="66680"/>
                  </a:lnTo>
                  <a:lnTo>
                    <a:pt x="102094" y="65071"/>
                  </a:lnTo>
                  <a:lnTo>
                    <a:pt x="100972" y="63358"/>
                  </a:lnTo>
                  <a:lnTo>
                    <a:pt x="100741" y="60836"/>
                  </a:lnTo>
                  <a:lnTo>
                    <a:pt x="102037" y="59333"/>
                  </a:lnTo>
                  <a:lnTo>
                    <a:pt x="101967" y="58525"/>
                  </a:lnTo>
                  <a:lnTo>
                    <a:pt x="103352" y="56680"/>
                  </a:lnTo>
                  <a:lnTo>
                    <a:pt x="102762" y="54882"/>
                  </a:lnTo>
                  <a:lnTo>
                    <a:pt x="104072" y="53625"/>
                  </a:lnTo>
                  <a:lnTo>
                    <a:pt x="103767" y="51608"/>
                  </a:lnTo>
                  <a:lnTo>
                    <a:pt x="104318" y="48696"/>
                  </a:lnTo>
                  <a:lnTo>
                    <a:pt x="106012" y="47155"/>
                  </a:lnTo>
                  <a:lnTo>
                    <a:pt x="106695" y="46008"/>
                  </a:lnTo>
                  <a:lnTo>
                    <a:pt x="109635" y="43258"/>
                  </a:lnTo>
                  <a:lnTo>
                    <a:pt x="110327" y="41814"/>
                  </a:lnTo>
                  <a:lnTo>
                    <a:pt x="109223" y="41824"/>
                  </a:lnTo>
                  <a:lnTo>
                    <a:pt x="108355" y="40507"/>
                  </a:lnTo>
                  <a:lnTo>
                    <a:pt x="108401" y="38823"/>
                  </a:lnTo>
                  <a:lnTo>
                    <a:pt x="110662" y="36824"/>
                  </a:lnTo>
                  <a:lnTo>
                    <a:pt x="111638" y="35234"/>
                  </a:lnTo>
                  <a:lnTo>
                    <a:pt x="114013" y="34141"/>
                  </a:lnTo>
                  <a:lnTo>
                    <a:pt x="114658" y="32351"/>
                  </a:lnTo>
                  <a:lnTo>
                    <a:pt x="115670" y="31093"/>
                  </a:lnTo>
                  <a:lnTo>
                    <a:pt x="115474" y="27102"/>
                  </a:lnTo>
                  <a:lnTo>
                    <a:pt x="116023" y="25668"/>
                  </a:lnTo>
                  <a:lnTo>
                    <a:pt x="116432" y="24330"/>
                  </a:lnTo>
                  <a:lnTo>
                    <a:pt x="119500" y="18903"/>
                  </a:lnTo>
                  <a:lnTo>
                    <a:pt x="120216" y="18326"/>
                  </a:lnTo>
                  <a:lnTo>
                    <a:pt x="120404" y="18281"/>
                  </a:lnTo>
                  <a:lnTo>
                    <a:pt x="120629" y="18216"/>
                  </a:lnTo>
                  <a:lnTo>
                    <a:pt x="120947" y="18128"/>
                  </a:lnTo>
                  <a:lnTo>
                    <a:pt x="121096" y="18066"/>
                  </a:lnTo>
                  <a:lnTo>
                    <a:pt x="122309" y="19633"/>
                  </a:lnTo>
                  <a:lnTo>
                    <a:pt x="124144" y="20152"/>
                  </a:lnTo>
                  <a:lnTo>
                    <a:pt x="125511" y="20273"/>
                  </a:lnTo>
                  <a:lnTo>
                    <a:pt x="125958" y="20598"/>
                  </a:lnTo>
                  <a:lnTo>
                    <a:pt x="126264" y="20682"/>
                  </a:lnTo>
                  <a:lnTo>
                    <a:pt x="126450" y="20618"/>
                  </a:lnTo>
                  <a:lnTo>
                    <a:pt x="127935" y="19844"/>
                  </a:lnTo>
                  <a:lnTo>
                    <a:pt x="128541" y="19309"/>
                  </a:lnTo>
                  <a:lnTo>
                    <a:pt x="129125" y="17676"/>
                  </a:lnTo>
                  <a:lnTo>
                    <a:pt x="128633" y="16100"/>
                  </a:lnTo>
                  <a:lnTo>
                    <a:pt x="128706" y="13402"/>
                  </a:lnTo>
                  <a:lnTo>
                    <a:pt x="128124" y="9890"/>
                  </a:lnTo>
                  <a:lnTo>
                    <a:pt x="128421" y="9214"/>
                  </a:lnTo>
                  <a:lnTo>
                    <a:pt x="128587" y="9057"/>
                  </a:lnTo>
                  <a:lnTo>
                    <a:pt x="128828" y="8934"/>
                  </a:lnTo>
                  <a:lnTo>
                    <a:pt x="129525" y="8795"/>
                  </a:lnTo>
                  <a:lnTo>
                    <a:pt x="130416" y="8820"/>
                  </a:lnTo>
                  <a:lnTo>
                    <a:pt x="130868" y="8709"/>
                  </a:lnTo>
                  <a:lnTo>
                    <a:pt x="131173" y="8755"/>
                  </a:lnTo>
                  <a:lnTo>
                    <a:pt x="132142" y="8302"/>
                  </a:lnTo>
                  <a:lnTo>
                    <a:pt x="132874" y="8105"/>
                  </a:lnTo>
                  <a:lnTo>
                    <a:pt x="133305" y="7957"/>
                  </a:lnTo>
                  <a:lnTo>
                    <a:pt x="134170" y="7736"/>
                  </a:lnTo>
                  <a:lnTo>
                    <a:pt x="136019" y="7461"/>
                  </a:lnTo>
                  <a:lnTo>
                    <a:pt x="139790" y="8201"/>
                  </a:lnTo>
                  <a:lnTo>
                    <a:pt x="141298" y="8915"/>
                  </a:lnTo>
                  <a:lnTo>
                    <a:pt x="142183" y="9087"/>
                  </a:lnTo>
                  <a:lnTo>
                    <a:pt x="142802" y="9195"/>
                  </a:lnTo>
                  <a:lnTo>
                    <a:pt x="143249" y="8710"/>
                  </a:lnTo>
                  <a:lnTo>
                    <a:pt x="143679" y="6623"/>
                  </a:lnTo>
                  <a:lnTo>
                    <a:pt x="145890" y="4899"/>
                  </a:lnTo>
                  <a:lnTo>
                    <a:pt x="147583" y="2789"/>
                  </a:lnTo>
                  <a:lnTo>
                    <a:pt x="147929" y="1987"/>
                  </a:lnTo>
                  <a:lnTo>
                    <a:pt x="148506" y="1086"/>
                  </a:lnTo>
                  <a:lnTo>
                    <a:pt x="148611" y="841"/>
                  </a:lnTo>
                  <a:lnTo>
                    <a:pt x="148892" y="501"/>
                  </a:lnTo>
                  <a:lnTo>
                    <a:pt x="150734" y="1273"/>
                  </a:lnTo>
                  <a:lnTo>
                    <a:pt x="151533" y="1957"/>
                  </a:lnTo>
                  <a:lnTo>
                    <a:pt x="152865" y="2177"/>
                  </a:lnTo>
                  <a:lnTo>
                    <a:pt x="153585" y="2191"/>
                  </a:lnTo>
                  <a:lnTo>
                    <a:pt x="153909" y="2120"/>
                  </a:lnTo>
                  <a:lnTo>
                    <a:pt x="154099" y="1982"/>
                  </a:lnTo>
                  <a:lnTo>
                    <a:pt x="154675" y="1391"/>
                  </a:lnTo>
                  <a:lnTo>
                    <a:pt x="156176" y="608"/>
                  </a:lnTo>
                  <a:lnTo>
                    <a:pt x="156907" y="721"/>
                  </a:lnTo>
                  <a:lnTo>
                    <a:pt x="157284" y="632"/>
                  </a:lnTo>
                  <a:lnTo>
                    <a:pt x="157859" y="177"/>
                  </a:lnTo>
                  <a:lnTo>
                    <a:pt x="158140" y="73"/>
                  </a:lnTo>
                  <a:lnTo>
                    <a:pt x="158438" y="0"/>
                  </a:lnTo>
                  <a:lnTo>
                    <a:pt x="158731" y="671"/>
                  </a:lnTo>
                  <a:lnTo>
                    <a:pt x="160382" y="802"/>
                  </a:lnTo>
                  <a:lnTo>
                    <a:pt x="161448" y="2769"/>
                  </a:lnTo>
                  <a:lnTo>
                    <a:pt x="161141" y="3781"/>
                  </a:lnTo>
                  <a:lnTo>
                    <a:pt x="162012" y="5207"/>
                  </a:lnTo>
                  <a:lnTo>
                    <a:pt x="161695" y="7256"/>
                  </a:lnTo>
                  <a:lnTo>
                    <a:pt x="161991" y="8627"/>
                  </a:lnTo>
                  <a:lnTo>
                    <a:pt x="160998" y="11596"/>
                  </a:lnTo>
                  <a:lnTo>
                    <a:pt x="161528" y="12360"/>
                  </a:lnTo>
                  <a:lnTo>
                    <a:pt x="161312" y="13841"/>
                  </a:lnTo>
                  <a:lnTo>
                    <a:pt x="163219" y="15538"/>
                  </a:lnTo>
                  <a:lnTo>
                    <a:pt x="163760" y="17956"/>
                  </a:lnTo>
                  <a:lnTo>
                    <a:pt x="165033" y="21911"/>
                  </a:lnTo>
                  <a:lnTo>
                    <a:pt x="165949" y="23347"/>
                  </a:lnTo>
                  <a:lnTo>
                    <a:pt x="168397" y="24854"/>
                  </a:lnTo>
                  <a:lnTo>
                    <a:pt x="170111" y="25219"/>
                  </a:lnTo>
                  <a:lnTo>
                    <a:pt x="170924" y="26418"/>
                  </a:lnTo>
                  <a:lnTo>
                    <a:pt x="172335" y="27012"/>
                  </a:lnTo>
                  <a:lnTo>
                    <a:pt x="172598" y="30129"/>
                  </a:lnTo>
                  <a:lnTo>
                    <a:pt x="171854" y="35743"/>
                  </a:lnTo>
                  <a:lnTo>
                    <a:pt x="171505" y="36372"/>
                  </a:lnTo>
                  <a:lnTo>
                    <a:pt x="166625" y="41245"/>
                  </a:lnTo>
                  <a:lnTo>
                    <a:pt x="163296" y="44927"/>
                  </a:lnTo>
                  <a:lnTo>
                    <a:pt x="161737" y="47094"/>
                  </a:lnTo>
                  <a:lnTo>
                    <a:pt x="158745" y="52226"/>
                  </a:lnTo>
                  <a:lnTo>
                    <a:pt x="155761" y="54657"/>
                  </a:lnTo>
                  <a:lnTo>
                    <a:pt x="155329" y="55529"/>
                  </a:lnTo>
                  <a:lnTo>
                    <a:pt x="152743" y="64283"/>
                  </a:lnTo>
                  <a:lnTo>
                    <a:pt x="151861" y="74827"/>
                  </a:lnTo>
                  <a:lnTo>
                    <a:pt x="148849" y="81386"/>
                  </a:lnTo>
                  <a:lnTo>
                    <a:pt x="141152" y="87370"/>
                  </a:lnTo>
                  <a:lnTo>
                    <a:pt x="141659" y="88457"/>
                  </a:lnTo>
                  <a:lnTo>
                    <a:pt x="143318" y="89014"/>
                  </a:lnTo>
                  <a:lnTo>
                    <a:pt x="145859" y="91908"/>
                  </a:lnTo>
                  <a:lnTo>
                    <a:pt x="150516" y="94449"/>
                  </a:lnTo>
                  <a:lnTo>
                    <a:pt x="152305" y="94750"/>
                  </a:lnTo>
                  <a:lnTo>
                    <a:pt x="156952" y="96781"/>
                  </a:lnTo>
                  <a:lnTo>
                    <a:pt x="158625" y="98571"/>
                  </a:lnTo>
                  <a:lnTo>
                    <a:pt x="160222" y="99414"/>
                  </a:lnTo>
                  <a:lnTo>
                    <a:pt x="163148" y="100099"/>
                  </a:lnTo>
                  <a:lnTo>
                    <a:pt x="165689" y="100779"/>
                  </a:lnTo>
                  <a:lnTo>
                    <a:pt x="170918" y="102675"/>
                  </a:lnTo>
                  <a:lnTo>
                    <a:pt x="174406" y="103462"/>
                  </a:lnTo>
                  <a:lnTo>
                    <a:pt x="175163" y="103595"/>
                  </a:lnTo>
                  <a:lnTo>
                    <a:pt x="175393" y="103616"/>
                  </a:lnTo>
                  <a:lnTo>
                    <a:pt x="175690" y="103019"/>
                  </a:lnTo>
                  <a:lnTo>
                    <a:pt x="176199" y="103010"/>
                  </a:lnTo>
                  <a:lnTo>
                    <a:pt x="176390" y="103016"/>
                  </a:lnTo>
                  <a:lnTo>
                    <a:pt x="176968" y="103349"/>
                  </a:lnTo>
                  <a:lnTo>
                    <a:pt x="177485" y="103425"/>
                  </a:lnTo>
                  <a:lnTo>
                    <a:pt x="177713" y="103439"/>
                  </a:lnTo>
                  <a:lnTo>
                    <a:pt x="178826" y="102109"/>
                  </a:lnTo>
                  <a:lnTo>
                    <a:pt x="179008" y="102141"/>
                  </a:lnTo>
                  <a:lnTo>
                    <a:pt x="179846" y="102750"/>
                  </a:lnTo>
                  <a:lnTo>
                    <a:pt x="179999" y="102806"/>
                  </a:lnTo>
                  <a:lnTo>
                    <a:pt x="180121" y="102676"/>
                  </a:lnTo>
                  <a:lnTo>
                    <a:pt x="180281" y="102416"/>
                  </a:lnTo>
                  <a:lnTo>
                    <a:pt x="180718" y="102538"/>
                  </a:lnTo>
                  <a:lnTo>
                    <a:pt x="181358" y="102451"/>
                  </a:lnTo>
                  <a:lnTo>
                    <a:pt x="182090" y="102505"/>
                  </a:lnTo>
                  <a:lnTo>
                    <a:pt x="182505" y="102269"/>
                  </a:lnTo>
                  <a:lnTo>
                    <a:pt x="182677" y="101262"/>
                  </a:lnTo>
                  <a:lnTo>
                    <a:pt x="183051" y="100858"/>
                  </a:lnTo>
                  <a:lnTo>
                    <a:pt x="183122" y="100718"/>
                  </a:lnTo>
                  <a:lnTo>
                    <a:pt x="183356" y="100332"/>
                  </a:lnTo>
                  <a:lnTo>
                    <a:pt x="184171" y="100806"/>
                  </a:lnTo>
                  <a:lnTo>
                    <a:pt x="185765" y="101049"/>
                  </a:lnTo>
                  <a:lnTo>
                    <a:pt x="185900" y="101041"/>
                  </a:lnTo>
                  <a:lnTo>
                    <a:pt x="186045" y="101004"/>
                  </a:lnTo>
                  <a:lnTo>
                    <a:pt x="186190" y="100916"/>
                  </a:lnTo>
                  <a:lnTo>
                    <a:pt x="186367" y="100763"/>
                  </a:lnTo>
                  <a:lnTo>
                    <a:pt x="186674" y="100877"/>
                  </a:lnTo>
                  <a:lnTo>
                    <a:pt x="188070" y="102575"/>
                  </a:lnTo>
                  <a:lnTo>
                    <a:pt x="189053" y="102882"/>
                  </a:lnTo>
                  <a:lnTo>
                    <a:pt x="190163" y="104487"/>
                  </a:lnTo>
                  <a:lnTo>
                    <a:pt x="192958" y="105541"/>
                  </a:lnTo>
                  <a:lnTo>
                    <a:pt x="194220" y="105599"/>
                  </a:lnTo>
                  <a:lnTo>
                    <a:pt x="195763" y="106376"/>
                  </a:lnTo>
                  <a:lnTo>
                    <a:pt x="197618" y="109321"/>
                  </a:lnTo>
                  <a:lnTo>
                    <a:pt x="198739" y="110385"/>
                  </a:lnTo>
                  <a:lnTo>
                    <a:pt x="199673" y="112075"/>
                  </a:lnTo>
                  <a:lnTo>
                    <a:pt x="202075" y="112830"/>
                  </a:lnTo>
                  <a:lnTo>
                    <a:pt x="202755" y="113790"/>
                  </a:lnTo>
                  <a:lnTo>
                    <a:pt x="200894" y="117564"/>
                  </a:lnTo>
                  <a:lnTo>
                    <a:pt x="201394" y="118249"/>
                  </a:lnTo>
                  <a:lnTo>
                    <a:pt x="201571" y="118337"/>
                  </a:lnTo>
                  <a:lnTo>
                    <a:pt x="202858" y="118703"/>
                  </a:lnTo>
                  <a:lnTo>
                    <a:pt x="203277" y="118839"/>
                  </a:lnTo>
                  <a:lnTo>
                    <a:pt x="203898" y="118159"/>
                  </a:lnTo>
                  <a:lnTo>
                    <a:pt x="204146" y="118106"/>
                  </a:lnTo>
                  <a:lnTo>
                    <a:pt x="204942" y="117937"/>
                  </a:lnTo>
                  <a:lnTo>
                    <a:pt x="206113" y="117896"/>
                  </a:lnTo>
                  <a:lnTo>
                    <a:pt x="207926" y="119846"/>
                  </a:lnTo>
                  <a:lnTo>
                    <a:pt x="210494" y="122047"/>
                  </a:lnTo>
                  <a:lnTo>
                    <a:pt x="215367" y="123759"/>
                  </a:lnTo>
                  <a:lnTo>
                    <a:pt x="216127" y="124396"/>
                  </a:lnTo>
                  <a:lnTo>
                    <a:pt x="216272" y="124404"/>
                  </a:lnTo>
                  <a:lnTo>
                    <a:pt x="216853" y="126071"/>
                  </a:lnTo>
                  <a:lnTo>
                    <a:pt x="216009" y="129223"/>
                  </a:lnTo>
                  <a:lnTo>
                    <a:pt x="214375" y="131594"/>
                  </a:lnTo>
                  <a:lnTo>
                    <a:pt x="212996" y="130362"/>
                  </a:lnTo>
                  <a:lnTo>
                    <a:pt x="211198" y="131536"/>
                  </a:lnTo>
                  <a:lnTo>
                    <a:pt x="208106" y="131847"/>
                  </a:lnTo>
                  <a:lnTo>
                    <a:pt x="206542" y="132442"/>
                  </a:lnTo>
                  <a:lnTo>
                    <a:pt x="206004" y="134091"/>
                  </a:lnTo>
                  <a:lnTo>
                    <a:pt x="205633" y="137242"/>
                  </a:lnTo>
                  <a:lnTo>
                    <a:pt x="204363" y="138481"/>
                  </a:lnTo>
                  <a:lnTo>
                    <a:pt x="202114" y="139055"/>
                  </a:lnTo>
                  <a:lnTo>
                    <a:pt x="200602" y="138347"/>
                  </a:lnTo>
                  <a:lnTo>
                    <a:pt x="199303" y="138497"/>
                  </a:lnTo>
                  <a:lnTo>
                    <a:pt x="199476" y="140110"/>
                  </a:lnTo>
                  <a:lnTo>
                    <a:pt x="201566" y="140604"/>
                  </a:lnTo>
                  <a:lnTo>
                    <a:pt x="201428" y="141807"/>
                  </a:lnTo>
                  <a:lnTo>
                    <a:pt x="199938" y="141629"/>
                  </a:lnTo>
                  <a:lnTo>
                    <a:pt x="197661" y="144793"/>
                  </a:lnTo>
                  <a:lnTo>
                    <a:pt x="194784" y="145620"/>
                  </a:lnTo>
                  <a:lnTo>
                    <a:pt x="195683" y="147155"/>
                  </a:lnTo>
                  <a:lnTo>
                    <a:pt x="197910" y="146870"/>
                  </a:lnTo>
                  <a:lnTo>
                    <a:pt x="198360" y="147482"/>
                  </a:lnTo>
                  <a:lnTo>
                    <a:pt x="197645" y="150361"/>
                  </a:lnTo>
                  <a:lnTo>
                    <a:pt x="196659" y="152426"/>
                  </a:lnTo>
                  <a:lnTo>
                    <a:pt x="192720" y="155399"/>
                  </a:lnTo>
                  <a:lnTo>
                    <a:pt x="192676" y="158716"/>
                  </a:lnTo>
                  <a:lnTo>
                    <a:pt x="192075" y="161991"/>
                  </a:lnTo>
                  <a:lnTo>
                    <a:pt x="191228" y="164358"/>
                  </a:lnTo>
                  <a:lnTo>
                    <a:pt x="191027" y="167085"/>
                  </a:lnTo>
                  <a:lnTo>
                    <a:pt x="192003" y="170776"/>
                  </a:lnTo>
                  <a:lnTo>
                    <a:pt x="193296" y="172114"/>
                  </a:lnTo>
                  <a:lnTo>
                    <a:pt x="194285" y="174016"/>
                  </a:lnTo>
                  <a:lnTo>
                    <a:pt x="191825" y="175770"/>
                  </a:lnTo>
                  <a:lnTo>
                    <a:pt x="194866" y="178120"/>
                  </a:lnTo>
                  <a:lnTo>
                    <a:pt x="196221" y="181406"/>
                  </a:lnTo>
                  <a:lnTo>
                    <a:pt x="195711" y="183759"/>
                  </a:lnTo>
                  <a:lnTo>
                    <a:pt x="194182" y="186112"/>
                  </a:lnTo>
                  <a:lnTo>
                    <a:pt x="192334" y="183883"/>
                  </a:lnTo>
                  <a:lnTo>
                    <a:pt x="192290" y="185951"/>
                  </a:lnTo>
                  <a:lnTo>
                    <a:pt x="191720" y="186187"/>
                  </a:lnTo>
                  <a:lnTo>
                    <a:pt x="190500" y="185637"/>
                  </a:lnTo>
                  <a:lnTo>
                    <a:pt x="189561" y="186283"/>
                  </a:lnTo>
                  <a:lnTo>
                    <a:pt x="186107" y="182651"/>
                  </a:lnTo>
                  <a:lnTo>
                    <a:pt x="183052" y="183367"/>
                  </a:lnTo>
                  <a:lnTo>
                    <a:pt x="180570" y="184898"/>
                  </a:lnTo>
                  <a:lnTo>
                    <a:pt x="179460" y="183816"/>
                  </a:lnTo>
                  <a:lnTo>
                    <a:pt x="178404" y="184213"/>
                  </a:lnTo>
                  <a:lnTo>
                    <a:pt x="176742" y="183058"/>
                  </a:lnTo>
                  <a:lnTo>
                    <a:pt x="176450" y="184821"/>
                  </a:lnTo>
                  <a:lnTo>
                    <a:pt x="174320" y="185616"/>
                  </a:lnTo>
                  <a:lnTo>
                    <a:pt x="171938" y="185018"/>
                  </a:lnTo>
                  <a:lnTo>
                    <a:pt x="171395" y="183823"/>
                  </a:lnTo>
                  <a:lnTo>
                    <a:pt x="169472" y="182341"/>
                  </a:lnTo>
                  <a:lnTo>
                    <a:pt x="169069" y="184291"/>
                  </a:lnTo>
                  <a:lnTo>
                    <a:pt x="167525" y="186294"/>
                  </a:lnTo>
                  <a:lnTo>
                    <a:pt x="166156" y="184857"/>
                  </a:lnTo>
                  <a:lnTo>
                    <a:pt x="165377" y="185030"/>
                  </a:lnTo>
                  <a:lnTo>
                    <a:pt x="160345" y="181430"/>
                  </a:lnTo>
                  <a:lnTo>
                    <a:pt x="159428" y="183258"/>
                  </a:lnTo>
                  <a:lnTo>
                    <a:pt x="159862" y="184296"/>
                  </a:lnTo>
                  <a:lnTo>
                    <a:pt x="158793" y="185967"/>
                  </a:lnTo>
                  <a:lnTo>
                    <a:pt x="157507" y="186071"/>
                  </a:lnTo>
                  <a:lnTo>
                    <a:pt x="157003" y="184508"/>
                  </a:lnTo>
                  <a:lnTo>
                    <a:pt x="155142" y="184701"/>
                  </a:lnTo>
                  <a:lnTo>
                    <a:pt x="152642" y="184040"/>
                  </a:lnTo>
                  <a:lnTo>
                    <a:pt x="151399" y="184604"/>
                  </a:lnTo>
                  <a:lnTo>
                    <a:pt x="149947" y="183366"/>
                  </a:lnTo>
                  <a:lnTo>
                    <a:pt x="149092" y="183981"/>
                  </a:lnTo>
                  <a:lnTo>
                    <a:pt x="150073" y="186469"/>
                  </a:lnTo>
                  <a:lnTo>
                    <a:pt x="151660" y="188937"/>
                  </a:lnTo>
                  <a:lnTo>
                    <a:pt x="152066" y="191434"/>
                  </a:lnTo>
                  <a:lnTo>
                    <a:pt x="153024" y="192812"/>
                  </a:lnTo>
                  <a:lnTo>
                    <a:pt x="151727" y="194287"/>
                  </a:lnTo>
                  <a:lnTo>
                    <a:pt x="151274" y="196256"/>
                  </a:lnTo>
                  <a:lnTo>
                    <a:pt x="150211" y="197413"/>
                  </a:lnTo>
                  <a:lnTo>
                    <a:pt x="148539" y="196762"/>
                  </a:lnTo>
                  <a:lnTo>
                    <a:pt x="147479" y="198366"/>
                  </a:lnTo>
                  <a:lnTo>
                    <a:pt x="145853" y="197942"/>
                  </a:lnTo>
                  <a:lnTo>
                    <a:pt x="145462" y="198753"/>
                  </a:lnTo>
                  <a:lnTo>
                    <a:pt x="147400" y="199691"/>
                  </a:lnTo>
                  <a:lnTo>
                    <a:pt x="149314" y="201386"/>
                  </a:lnTo>
                  <a:lnTo>
                    <a:pt x="148775" y="202851"/>
                  </a:lnTo>
                  <a:lnTo>
                    <a:pt x="149404" y="203760"/>
                  </a:lnTo>
                  <a:lnTo>
                    <a:pt x="150475" y="202766"/>
                  </a:lnTo>
                  <a:lnTo>
                    <a:pt x="151256" y="204634"/>
                  </a:lnTo>
                  <a:lnTo>
                    <a:pt x="151350" y="207447"/>
                  </a:lnTo>
                  <a:lnTo>
                    <a:pt x="152431" y="208522"/>
                  </a:lnTo>
                  <a:lnTo>
                    <a:pt x="151418" y="210001"/>
                  </a:lnTo>
                  <a:lnTo>
                    <a:pt x="151279" y="212451"/>
                  </a:lnTo>
                  <a:lnTo>
                    <a:pt x="150788" y="214651"/>
                  </a:lnTo>
                  <a:lnTo>
                    <a:pt x="149773" y="215139"/>
                  </a:lnTo>
                  <a:lnTo>
                    <a:pt x="147160" y="214406"/>
                  </a:lnTo>
                  <a:lnTo>
                    <a:pt x="143218" y="216921"/>
                  </a:lnTo>
                  <a:lnTo>
                    <a:pt x="143168" y="218766"/>
                  </a:lnTo>
                  <a:lnTo>
                    <a:pt x="141714" y="219310"/>
                  </a:lnTo>
                  <a:lnTo>
                    <a:pt x="141973" y="222451"/>
                  </a:lnTo>
                  <a:lnTo>
                    <a:pt x="141732" y="223858"/>
                  </a:lnTo>
                  <a:lnTo>
                    <a:pt x="140261" y="224529"/>
                  </a:lnTo>
                  <a:lnTo>
                    <a:pt x="138723" y="224174"/>
                  </a:lnTo>
                  <a:lnTo>
                    <a:pt x="138698" y="226095"/>
                  </a:lnTo>
                  <a:lnTo>
                    <a:pt x="140033" y="227716"/>
                  </a:lnTo>
                  <a:lnTo>
                    <a:pt x="139448" y="229358"/>
                  </a:lnTo>
                  <a:lnTo>
                    <a:pt x="137795" y="229412"/>
                  </a:lnTo>
                  <a:lnTo>
                    <a:pt x="135687" y="228211"/>
                  </a:lnTo>
                  <a:lnTo>
                    <a:pt x="135335" y="229634"/>
                  </a:lnTo>
                  <a:lnTo>
                    <a:pt x="137025" y="231920"/>
                  </a:lnTo>
                  <a:lnTo>
                    <a:pt x="136549" y="232593"/>
                  </a:lnTo>
                  <a:lnTo>
                    <a:pt x="137990" y="232696"/>
                  </a:lnTo>
                  <a:lnTo>
                    <a:pt x="139316" y="234303"/>
                  </a:lnTo>
                  <a:lnTo>
                    <a:pt x="140540" y="234406"/>
                  </a:lnTo>
                  <a:lnTo>
                    <a:pt x="141244" y="235646"/>
                  </a:lnTo>
                  <a:lnTo>
                    <a:pt x="143462" y="235640"/>
                  </a:lnTo>
                  <a:lnTo>
                    <a:pt x="143570" y="237597"/>
                  </a:lnTo>
                  <a:lnTo>
                    <a:pt x="141823" y="240261"/>
                  </a:lnTo>
                  <a:lnTo>
                    <a:pt x="142595" y="241975"/>
                  </a:lnTo>
                  <a:lnTo>
                    <a:pt x="143950" y="242742"/>
                  </a:lnTo>
                  <a:lnTo>
                    <a:pt x="142960" y="243767"/>
                  </a:lnTo>
                  <a:lnTo>
                    <a:pt x="142407" y="249331"/>
                  </a:lnTo>
                  <a:lnTo>
                    <a:pt x="140378" y="249098"/>
                  </a:lnTo>
                  <a:lnTo>
                    <a:pt x="141264" y="251191"/>
                  </a:lnTo>
                  <a:lnTo>
                    <a:pt x="143565" y="252447"/>
                  </a:lnTo>
                  <a:lnTo>
                    <a:pt x="144831" y="253653"/>
                  </a:lnTo>
                  <a:lnTo>
                    <a:pt x="145924" y="253154"/>
                  </a:lnTo>
                  <a:lnTo>
                    <a:pt x="146009" y="251145"/>
                  </a:lnTo>
                  <a:lnTo>
                    <a:pt x="147325" y="251128"/>
                  </a:lnTo>
                  <a:lnTo>
                    <a:pt x="148443" y="252293"/>
                  </a:lnTo>
                  <a:lnTo>
                    <a:pt x="149360" y="251954"/>
                  </a:lnTo>
                  <a:lnTo>
                    <a:pt x="152293" y="253311"/>
                  </a:lnTo>
                  <a:lnTo>
                    <a:pt x="154382" y="252414"/>
                  </a:lnTo>
                  <a:lnTo>
                    <a:pt x="155083" y="254558"/>
                  </a:lnTo>
                  <a:lnTo>
                    <a:pt x="158040" y="255575"/>
                  </a:lnTo>
                  <a:lnTo>
                    <a:pt x="159204" y="256777"/>
                  </a:lnTo>
                  <a:lnTo>
                    <a:pt x="160048" y="256122"/>
                  </a:lnTo>
                  <a:lnTo>
                    <a:pt x="162275" y="256521"/>
                  </a:lnTo>
                  <a:lnTo>
                    <a:pt x="163780" y="255654"/>
                  </a:lnTo>
                  <a:lnTo>
                    <a:pt x="164249" y="257360"/>
                  </a:lnTo>
                  <a:lnTo>
                    <a:pt x="165319" y="257708"/>
                  </a:lnTo>
                  <a:lnTo>
                    <a:pt x="165916" y="259117"/>
                  </a:lnTo>
                  <a:lnTo>
                    <a:pt x="167304" y="260634"/>
                  </a:lnTo>
                  <a:lnTo>
                    <a:pt x="168838" y="261651"/>
                  </a:lnTo>
                  <a:lnTo>
                    <a:pt x="168641" y="263451"/>
                  </a:lnTo>
                  <a:lnTo>
                    <a:pt x="169939" y="263459"/>
                  </a:lnTo>
                  <a:lnTo>
                    <a:pt x="170767" y="264413"/>
                  </a:lnTo>
                  <a:lnTo>
                    <a:pt x="170864" y="265932"/>
                  </a:lnTo>
                  <a:lnTo>
                    <a:pt x="171580" y="267246"/>
                  </a:lnTo>
                  <a:lnTo>
                    <a:pt x="170644" y="268679"/>
                  </a:lnTo>
                  <a:lnTo>
                    <a:pt x="170736" y="271251"/>
                  </a:lnTo>
                  <a:lnTo>
                    <a:pt x="169871" y="272935"/>
                  </a:lnTo>
                  <a:lnTo>
                    <a:pt x="171184" y="273899"/>
                  </a:lnTo>
                  <a:lnTo>
                    <a:pt x="170875" y="275072"/>
                  </a:lnTo>
                  <a:lnTo>
                    <a:pt x="169346" y="276408"/>
                  </a:lnTo>
                  <a:lnTo>
                    <a:pt x="167509" y="276502"/>
                  </a:lnTo>
                  <a:lnTo>
                    <a:pt x="168197" y="278290"/>
                  </a:lnTo>
                  <a:lnTo>
                    <a:pt x="170498" y="277533"/>
                  </a:lnTo>
                  <a:lnTo>
                    <a:pt x="170910" y="278553"/>
                  </a:lnTo>
                  <a:lnTo>
                    <a:pt x="168383" y="280732"/>
                  </a:lnTo>
                  <a:lnTo>
                    <a:pt x="167132" y="280353"/>
                  </a:lnTo>
                  <a:lnTo>
                    <a:pt x="165002" y="283052"/>
                  </a:lnTo>
                  <a:lnTo>
                    <a:pt x="166303" y="283452"/>
                  </a:lnTo>
                  <a:lnTo>
                    <a:pt x="166615" y="285468"/>
                  </a:lnTo>
                  <a:lnTo>
                    <a:pt x="168157" y="287502"/>
                  </a:lnTo>
                  <a:lnTo>
                    <a:pt x="169723" y="288713"/>
                  </a:lnTo>
                  <a:lnTo>
                    <a:pt x="168297" y="289328"/>
                  </a:lnTo>
                  <a:lnTo>
                    <a:pt x="168955" y="290318"/>
                  </a:lnTo>
                  <a:lnTo>
                    <a:pt x="168862" y="291855"/>
                  </a:lnTo>
                  <a:lnTo>
                    <a:pt x="166038" y="291679"/>
                  </a:lnTo>
                  <a:lnTo>
                    <a:pt x="166020" y="294026"/>
                  </a:lnTo>
                  <a:lnTo>
                    <a:pt x="162743" y="294159"/>
                  </a:lnTo>
                  <a:lnTo>
                    <a:pt x="162649" y="296149"/>
                  </a:lnTo>
                  <a:lnTo>
                    <a:pt x="161996" y="296777"/>
                  </a:lnTo>
                  <a:lnTo>
                    <a:pt x="159301" y="295323"/>
                  </a:lnTo>
                  <a:lnTo>
                    <a:pt x="158454" y="295945"/>
                  </a:lnTo>
                  <a:lnTo>
                    <a:pt x="158086" y="297389"/>
                  </a:lnTo>
                  <a:lnTo>
                    <a:pt x="158675" y="298234"/>
                  </a:lnTo>
                  <a:lnTo>
                    <a:pt x="157571" y="298375"/>
                  </a:lnTo>
                  <a:lnTo>
                    <a:pt x="154695" y="296351"/>
                  </a:lnTo>
                  <a:lnTo>
                    <a:pt x="153122" y="296717"/>
                  </a:lnTo>
                  <a:lnTo>
                    <a:pt x="150878" y="296356"/>
                  </a:lnTo>
                  <a:lnTo>
                    <a:pt x="150174" y="294486"/>
                  </a:lnTo>
                  <a:lnTo>
                    <a:pt x="148718" y="294079"/>
                  </a:lnTo>
                  <a:lnTo>
                    <a:pt x="148585" y="295321"/>
                  </a:lnTo>
                  <a:lnTo>
                    <a:pt x="146592" y="294468"/>
                  </a:lnTo>
                  <a:lnTo>
                    <a:pt x="144259" y="294239"/>
                  </a:lnTo>
                  <a:lnTo>
                    <a:pt x="141919" y="294653"/>
                  </a:lnTo>
                  <a:lnTo>
                    <a:pt x="141424" y="295723"/>
                  </a:lnTo>
                  <a:lnTo>
                    <a:pt x="139963" y="296370"/>
                  </a:lnTo>
                  <a:lnTo>
                    <a:pt x="138989" y="298015"/>
                  </a:lnTo>
                  <a:lnTo>
                    <a:pt x="138102" y="298458"/>
                  </a:lnTo>
                  <a:lnTo>
                    <a:pt x="138391" y="300565"/>
                  </a:lnTo>
                  <a:lnTo>
                    <a:pt x="139721" y="302034"/>
                  </a:lnTo>
                  <a:lnTo>
                    <a:pt x="139351" y="303139"/>
                  </a:lnTo>
                  <a:lnTo>
                    <a:pt x="140129" y="303991"/>
                  </a:lnTo>
                  <a:lnTo>
                    <a:pt x="140940" y="307380"/>
                  </a:lnTo>
                  <a:lnTo>
                    <a:pt x="139753" y="307054"/>
                  </a:lnTo>
                  <a:lnTo>
                    <a:pt x="139283" y="309544"/>
                  </a:lnTo>
                  <a:lnTo>
                    <a:pt x="138476" y="311210"/>
                  </a:lnTo>
                  <a:lnTo>
                    <a:pt x="139932" y="313167"/>
                  </a:lnTo>
                  <a:lnTo>
                    <a:pt x="140078" y="314791"/>
                  </a:lnTo>
                  <a:lnTo>
                    <a:pt x="141661" y="314833"/>
                  </a:lnTo>
                  <a:lnTo>
                    <a:pt x="141229" y="317180"/>
                  </a:lnTo>
                  <a:lnTo>
                    <a:pt x="142524" y="319967"/>
                  </a:lnTo>
                  <a:lnTo>
                    <a:pt x="142186" y="322198"/>
                  </a:lnTo>
                  <a:lnTo>
                    <a:pt x="142595" y="324538"/>
                  </a:lnTo>
                  <a:lnTo>
                    <a:pt x="141897" y="324924"/>
                  </a:lnTo>
                  <a:lnTo>
                    <a:pt x="141681" y="326678"/>
                  </a:lnTo>
                  <a:lnTo>
                    <a:pt x="140509" y="328166"/>
                  </a:lnTo>
                  <a:lnTo>
                    <a:pt x="137818" y="329556"/>
                  </a:lnTo>
                  <a:lnTo>
                    <a:pt x="135040" y="331378"/>
                  </a:lnTo>
                  <a:lnTo>
                    <a:pt x="133808" y="331087"/>
                  </a:lnTo>
                  <a:lnTo>
                    <a:pt x="134286" y="333041"/>
                  </a:lnTo>
                  <a:lnTo>
                    <a:pt x="133513" y="333845"/>
                  </a:lnTo>
                  <a:lnTo>
                    <a:pt x="131738" y="332843"/>
                  </a:lnTo>
                  <a:lnTo>
                    <a:pt x="130634" y="331579"/>
                  </a:lnTo>
                  <a:lnTo>
                    <a:pt x="130763" y="330749"/>
                  </a:lnTo>
                  <a:lnTo>
                    <a:pt x="128512" y="328882"/>
                  </a:lnTo>
                  <a:lnTo>
                    <a:pt x="127847" y="326713"/>
                  </a:lnTo>
                  <a:lnTo>
                    <a:pt x="126974" y="326620"/>
                  </a:lnTo>
                  <a:lnTo>
                    <a:pt x="125665" y="324404"/>
                  </a:lnTo>
                  <a:lnTo>
                    <a:pt x="126197" y="323754"/>
                  </a:lnTo>
                  <a:lnTo>
                    <a:pt x="125476" y="320635"/>
                  </a:lnTo>
                  <a:lnTo>
                    <a:pt x="124393" y="320201"/>
                  </a:lnTo>
                  <a:lnTo>
                    <a:pt x="122764" y="320375"/>
                  </a:lnTo>
                  <a:lnTo>
                    <a:pt x="122141" y="318940"/>
                  </a:lnTo>
                  <a:lnTo>
                    <a:pt x="121105" y="318548"/>
                  </a:lnTo>
                  <a:lnTo>
                    <a:pt x="118478" y="321667"/>
                  </a:lnTo>
                  <a:lnTo>
                    <a:pt x="118084" y="323246"/>
                  </a:lnTo>
                  <a:lnTo>
                    <a:pt x="116973" y="323742"/>
                  </a:lnTo>
                  <a:lnTo>
                    <a:pt x="116462" y="321873"/>
                  </a:lnTo>
                  <a:lnTo>
                    <a:pt x="115735" y="320980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47153" y="3128162"/>
              <a:ext cx="879465" cy="598458"/>
            </a:xfrm>
            <a:custGeom>
              <a:avLst/>
              <a:pathLst>
                <a:path w="879465" h="598458">
                  <a:moveTo>
                    <a:pt x="714779" y="76942"/>
                  </a:moveTo>
                  <a:lnTo>
                    <a:pt x="715403" y="76982"/>
                  </a:lnTo>
                  <a:lnTo>
                    <a:pt x="716951" y="78867"/>
                  </a:lnTo>
                  <a:lnTo>
                    <a:pt x="718877" y="78576"/>
                  </a:lnTo>
                  <a:lnTo>
                    <a:pt x="720207" y="79321"/>
                  </a:lnTo>
                  <a:lnTo>
                    <a:pt x="720621" y="78364"/>
                  </a:lnTo>
                  <a:lnTo>
                    <a:pt x="722112" y="77339"/>
                  </a:lnTo>
                  <a:lnTo>
                    <a:pt x="725261" y="78193"/>
                  </a:lnTo>
                  <a:lnTo>
                    <a:pt x="726071" y="78745"/>
                  </a:lnTo>
                  <a:lnTo>
                    <a:pt x="727978" y="78449"/>
                  </a:lnTo>
                  <a:lnTo>
                    <a:pt x="730270" y="79620"/>
                  </a:lnTo>
                  <a:lnTo>
                    <a:pt x="732101" y="81679"/>
                  </a:lnTo>
                  <a:lnTo>
                    <a:pt x="732676" y="83312"/>
                  </a:lnTo>
                  <a:lnTo>
                    <a:pt x="734025" y="84311"/>
                  </a:lnTo>
                  <a:lnTo>
                    <a:pt x="734792" y="85879"/>
                  </a:lnTo>
                  <a:lnTo>
                    <a:pt x="736197" y="86926"/>
                  </a:lnTo>
                  <a:lnTo>
                    <a:pt x="737811" y="86305"/>
                  </a:lnTo>
                  <a:lnTo>
                    <a:pt x="740566" y="84469"/>
                  </a:lnTo>
                  <a:lnTo>
                    <a:pt x="742259" y="86003"/>
                  </a:lnTo>
                  <a:lnTo>
                    <a:pt x="741422" y="86938"/>
                  </a:lnTo>
                  <a:lnTo>
                    <a:pt x="740859" y="89784"/>
                  </a:lnTo>
                  <a:lnTo>
                    <a:pt x="741259" y="91016"/>
                  </a:lnTo>
                  <a:lnTo>
                    <a:pt x="740767" y="92267"/>
                  </a:lnTo>
                  <a:lnTo>
                    <a:pt x="738999" y="95027"/>
                  </a:lnTo>
                  <a:lnTo>
                    <a:pt x="739625" y="96702"/>
                  </a:lnTo>
                  <a:lnTo>
                    <a:pt x="739478" y="97959"/>
                  </a:lnTo>
                  <a:lnTo>
                    <a:pt x="740952" y="99060"/>
                  </a:lnTo>
                  <a:lnTo>
                    <a:pt x="743932" y="98170"/>
                  </a:lnTo>
                  <a:lnTo>
                    <a:pt x="744973" y="98517"/>
                  </a:lnTo>
                  <a:lnTo>
                    <a:pt x="746076" y="100018"/>
                  </a:lnTo>
                  <a:lnTo>
                    <a:pt x="748235" y="101034"/>
                  </a:lnTo>
                  <a:lnTo>
                    <a:pt x="749967" y="102320"/>
                  </a:lnTo>
                  <a:lnTo>
                    <a:pt x="751176" y="103820"/>
                  </a:lnTo>
                  <a:lnTo>
                    <a:pt x="753329" y="104190"/>
                  </a:lnTo>
                  <a:lnTo>
                    <a:pt x="753591" y="105629"/>
                  </a:lnTo>
                  <a:lnTo>
                    <a:pt x="754625" y="106108"/>
                  </a:lnTo>
                  <a:lnTo>
                    <a:pt x="756010" y="107933"/>
                  </a:lnTo>
                  <a:lnTo>
                    <a:pt x="756471" y="109509"/>
                  </a:lnTo>
                  <a:lnTo>
                    <a:pt x="759267" y="111468"/>
                  </a:lnTo>
                  <a:lnTo>
                    <a:pt x="761615" y="111823"/>
                  </a:lnTo>
                  <a:lnTo>
                    <a:pt x="762858" y="112659"/>
                  </a:lnTo>
                  <a:lnTo>
                    <a:pt x="764181" y="112347"/>
                  </a:lnTo>
                  <a:lnTo>
                    <a:pt x="766804" y="114416"/>
                  </a:lnTo>
                  <a:lnTo>
                    <a:pt x="769525" y="116047"/>
                  </a:lnTo>
                  <a:lnTo>
                    <a:pt x="770465" y="115158"/>
                  </a:lnTo>
                  <a:lnTo>
                    <a:pt x="770825" y="113537"/>
                  </a:lnTo>
                  <a:lnTo>
                    <a:pt x="772134" y="112763"/>
                  </a:lnTo>
                  <a:lnTo>
                    <a:pt x="774724" y="109806"/>
                  </a:lnTo>
                  <a:lnTo>
                    <a:pt x="777288" y="110984"/>
                  </a:lnTo>
                  <a:lnTo>
                    <a:pt x="778418" y="110617"/>
                  </a:lnTo>
                  <a:lnTo>
                    <a:pt x="781146" y="112151"/>
                  </a:lnTo>
                  <a:lnTo>
                    <a:pt x="783208" y="112441"/>
                  </a:lnTo>
                  <a:lnTo>
                    <a:pt x="784735" y="113081"/>
                  </a:lnTo>
                  <a:lnTo>
                    <a:pt x="786064" y="114508"/>
                  </a:lnTo>
                  <a:lnTo>
                    <a:pt x="787460" y="117269"/>
                  </a:lnTo>
                  <a:lnTo>
                    <a:pt x="789363" y="119021"/>
                  </a:lnTo>
                  <a:lnTo>
                    <a:pt x="788645" y="120718"/>
                  </a:lnTo>
                  <a:lnTo>
                    <a:pt x="794487" y="122889"/>
                  </a:lnTo>
                  <a:lnTo>
                    <a:pt x="796996" y="123657"/>
                  </a:lnTo>
                  <a:lnTo>
                    <a:pt x="798584" y="124910"/>
                  </a:lnTo>
                  <a:lnTo>
                    <a:pt x="798432" y="126371"/>
                  </a:lnTo>
                  <a:lnTo>
                    <a:pt x="799578" y="126986"/>
                  </a:lnTo>
                  <a:lnTo>
                    <a:pt x="802177" y="125629"/>
                  </a:lnTo>
                  <a:lnTo>
                    <a:pt x="802688" y="124484"/>
                  </a:lnTo>
                  <a:lnTo>
                    <a:pt x="807132" y="121140"/>
                  </a:lnTo>
                  <a:lnTo>
                    <a:pt x="809377" y="121185"/>
                  </a:lnTo>
                  <a:lnTo>
                    <a:pt x="811615" y="122856"/>
                  </a:lnTo>
                  <a:lnTo>
                    <a:pt x="812716" y="124369"/>
                  </a:lnTo>
                  <a:lnTo>
                    <a:pt x="812773" y="126068"/>
                  </a:lnTo>
                  <a:lnTo>
                    <a:pt x="813610" y="127138"/>
                  </a:lnTo>
                  <a:lnTo>
                    <a:pt x="812835" y="129291"/>
                  </a:lnTo>
                  <a:lnTo>
                    <a:pt x="814285" y="130402"/>
                  </a:lnTo>
                  <a:lnTo>
                    <a:pt x="815305" y="132874"/>
                  </a:lnTo>
                  <a:lnTo>
                    <a:pt x="817080" y="133617"/>
                  </a:lnTo>
                  <a:lnTo>
                    <a:pt x="818987" y="135831"/>
                  </a:lnTo>
                  <a:lnTo>
                    <a:pt x="818168" y="137065"/>
                  </a:lnTo>
                  <a:lnTo>
                    <a:pt x="818425" y="138335"/>
                  </a:lnTo>
                  <a:lnTo>
                    <a:pt x="817412" y="141126"/>
                  </a:lnTo>
                  <a:lnTo>
                    <a:pt x="818620" y="140785"/>
                  </a:lnTo>
                  <a:lnTo>
                    <a:pt x="820782" y="142075"/>
                  </a:lnTo>
                  <a:lnTo>
                    <a:pt x="822174" y="143313"/>
                  </a:lnTo>
                  <a:lnTo>
                    <a:pt x="823277" y="146022"/>
                  </a:lnTo>
                  <a:lnTo>
                    <a:pt x="826588" y="146744"/>
                  </a:lnTo>
                  <a:lnTo>
                    <a:pt x="828027" y="148248"/>
                  </a:lnTo>
                  <a:lnTo>
                    <a:pt x="829890" y="148399"/>
                  </a:lnTo>
                  <a:lnTo>
                    <a:pt x="829811" y="150092"/>
                  </a:lnTo>
                  <a:lnTo>
                    <a:pt x="832523" y="151870"/>
                  </a:lnTo>
                  <a:lnTo>
                    <a:pt x="834270" y="153514"/>
                  </a:lnTo>
                  <a:lnTo>
                    <a:pt x="835887" y="153735"/>
                  </a:lnTo>
                  <a:lnTo>
                    <a:pt x="838128" y="155076"/>
                  </a:lnTo>
                  <a:lnTo>
                    <a:pt x="838010" y="156813"/>
                  </a:lnTo>
                  <a:lnTo>
                    <a:pt x="839745" y="158033"/>
                  </a:lnTo>
                  <a:lnTo>
                    <a:pt x="840020" y="159855"/>
                  </a:lnTo>
                  <a:lnTo>
                    <a:pt x="841484" y="160524"/>
                  </a:lnTo>
                  <a:lnTo>
                    <a:pt x="841991" y="161766"/>
                  </a:lnTo>
                  <a:lnTo>
                    <a:pt x="843224" y="162352"/>
                  </a:lnTo>
                  <a:lnTo>
                    <a:pt x="844898" y="162378"/>
                  </a:lnTo>
                  <a:lnTo>
                    <a:pt x="847963" y="165994"/>
                  </a:lnTo>
                  <a:lnTo>
                    <a:pt x="849261" y="165828"/>
                  </a:lnTo>
                  <a:lnTo>
                    <a:pt x="850975" y="169553"/>
                  </a:lnTo>
                  <a:lnTo>
                    <a:pt x="851599" y="170035"/>
                  </a:lnTo>
                  <a:lnTo>
                    <a:pt x="851912" y="171819"/>
                  </a:lnTo>
                  <a:lnTo>
                    <a:pt x="848147" y="171365"/>
                  </a:lnTo>
                  <a:lnTo>
                    <a:pt x="844655" y="172797"/>
                  </a:lnTo>
                  <a:lnTo>
                    <a:pt x="842624" y="172581"/>
                  </a:lnTo>
                  <a:lnTo>
                    <a:pt x="842017" y="173536"/>
                  </a:lnTo>
                  <a:lnTo>
                    <a:pt x="842687" y="175145"/>
                  </a:lnTo>
                  <a:lnTo>
                    <a:pt x="842378" y="176327"/>
                  </a:lnTo>
                  <a:lnTo>
                    <a:pt x="843115" y="177945"/>
                  </a:lnTo>
                  <a:lnTo>
                    <a:pt x="840637" y="180758"/>
                  </a:lnTo>
                  <a:lnTo>
                    <a:pt x="840652" y="181716"/>
                  </a:lnTo>
                  <a:lnTo>
                    <a:pt x="839549" y="182369"/>
                  </a:lnTo>
                  <a:lnTo>
                    <a:pt x="840684" y="183496"/>
                  </a:lnTo>
                  <a:lnTo>
                    <a:pt x="842629" y="183314"/>
                  </a:lnTo>
                  <a:lnTo>
                    <a:pt x="842798" y="184404"/>
                  </a:lnTo>
                  <a:lnTo>
                    <a:pt x="844222" y="184613"/>
                  </a:lnTo>
                  <a:lnTo>
                    <a:pt x="844456" y="185557"/>
                  </a:lnTo>
                  <a:lnTo>
                    <a:pt x="846730" y="186309"/>
                  </a:lnTo>
                  <a:lnTo>
                    <a:pt x="846775" y="187793"/>
                  </a:lnTo>
                  <a:lnTo>
                    <a:pt x="848474" y="190325"/>
                  </a:lnTo>
                  <a:lnTo>
                    <a:pt x="851609" y="191542"/>
                  </a:lnTo>
                  <a:lnTo>
                    <a:pt x="852320" y="193154"/>
                  </a:lnTo>
                  <a:lnTo>
                    <a:pt x="853465" y="193886"/>
                  </a:lnTo>
                  <a:lnTo>
                    <a:pt x="855934" y="196507"/>
                  </a:lnTo>
                  <a:lnTo>
                    <a:pt x="856958" y="198246"/>
                  </a:lnTo>
                  <a:lnTo>
                    <a:pt x="855148" y="197817"/>
                  </a:lnTo>
                  <a:lnTo>
                    <a:pt x="853539" y="199252"/>
                  </a:lnTo>
                  <a:lnTo>
                    <a:pt x="852221" y="200960"/>
                  </a:lnTo>
                  <a:lnTo>
                    <a:pt x="850070" y="200735"/>
                  </a:lnTo>
                  <a:lnTo>
                    <a:pt x="849308" y="202869"/>
                  </a:lnTo>
                  <a:lnTo>
                    <a:pt x="849636" y="205270"/>
                  </a:lnTo>
                  <a:lnTo>
                    <a:pt x="851176" y="207743"/>
                  </a:lnTo>
                  <a:lnTo>
                    <a:pt x="853434" y="209109"/>
                  </a:lnTo>
                  <a:lnTo>
                    <a:pt x="854792" y="210373"/>
                  </a:lnTo>
                  <a:lnTo>
                    <a:pt x="856390" y="210496"/>
                  </a:lnTo>
                  <a:lnTo>
                    <a:pt x="856573" y="211793"/>
                  </a:lnTo>
                  <a:lnTo>
                    <a:pt x="858518" y="213235"/>
                  </a:lnTo>
                  <a:lnTo>
                    <a:pt x="858374" y="216331"/>
                  </a:lnTo>
                  <a:lnTo>
                    <a:pt x="859040" y="217725"/>
                  </a:lnTo>
                  <a:lnTo>
                    <a:pt x="860327" y="218123"/>
                  </a:lnTo>
                  <a:lnTo>
                    <a:pt x="861607" y="219833"/>
                  </a:lnTo>
                  <a:lnTo>
                    <a:pt x="861336" y="221237"/>
                  </a:lnTo>
                  <a:lnTo>
                    <a:pt x="859914" y="222533"/>
                  </a:lnTo>
                  <a:lnTo>
                    <a:pt x="861285" y="223973"/>
                  </a:lnTo>
                  <a:lnTo>
                    <a:pt x="861744" y="225631"/>
                  </a:lnTo>
                  <a:lnTo>
                    <a:pt x="862686" y="227116"/>
                  </a:lnTo>
                  <a:lnTo>
                    <a:pt x="863749" y="227252"/>
                  </a:lnTo>
                  <a:lnTo>
                    <a:pt x="863390" y="228948"/>
                  </a:lnTo>
                  <a:lnTo>
                    <a:pt x="864208" y="230146"/>
                  </a:lnTo>
                  <a:lnTo>
                    <a:pt x="864561" y="232532"/>
                  </a:lnTo>
                  <a:lnTo>
                    <a:pt x="865834" y="233271"/>
                  </a:lnTo>
                  <a:lnTo>
                    <a:pt x="868290" y="233163"/>
                  </a:lnTo>
                  <a:lnTo>
                    <a:pt x="869513" y="234493"/>
                  </a:lnTo>
                  <a:lnTo>
                    <a:pt x="870024" y="235877"/>
                  </a:lnTo>
                  <a:lnTo>
                    <a:pt x="872578" y="237037"/>
                  </a:lnTo>
                  <a:lnTo>
                    <a:pt x="874470" y="238605"/>
                  </a:lnTo>
                  <a:lnTo>
                    <a:pt x="876503" y="239161"/>
                  </a:lnTo>
                  <a:lnTo>
                    <a:pt x="876306" y="240910"/>
                  </a:lnTo>
                  <a:lnTo>
                    <a:pt x="878994" y="242145"/>
                  </a:lnTo>
                  <a:lnTo>
                    <a:pt x="879465" y="243112"/>
                  </a:lnTo>
                  <a:lnTo>
                    <a:pt x="878064" y="243721"/>
                  </a:lnTo>
                  <a:lnTo>
                    <a:pt x="876125" y="243272"/>
                  </a:lnTo>
                  <a:lnTo>
                    <a:pt x="874111" y="244139"/>
                  </a:lnTo>
                  <a:lnTo>
                    <a:pt x="872720" y="247474"/>
                  </a:lnTo>
                  <a:lnTo>
                    <a:pt x="871933" y="248325"/>
                  </a:lnTo>
                  <a:lnTo>
                    <a:pt x="871145" y="251178"/>
                  </a:lnTo>
                  <a:lnTo>
                    <a:pt x="869149" y="252499"/>
                  </a:lnTo>
                  <a:lnTo>
                    <a:pt x="867544" y="252340"/>
                  </a:lnTo>
                  <a:lnTo>
                    <a:pt x="868247" y="254293"/>
                  </a:lnTo>
                  <a:lnTo>
                    <a:pt x="869685" y="254304"/>
                  </a:lnTo>
                  <a:lnTo>
                    <a:pt x="870665" y="255647"/>
                  </a:lnTo>
                  <a:lnTo>
                    <a:pt x="872943" y="256006"/>
                  </a:lnTo>
                  <a:lnTo>
                    <a:pt x="871895" y="257569"/>
                  </a:lnTo>
                  <a:lnTo>
                    <a:pt x="873107" y="259871"/>
                  </a:lnTo>
                  <a:lnTo>
                    <a:pt x="871719" y="262413"/>
                  </a:lnTo>
                  <a:lnTo>
                    <a:pt x="871216" y="265174"/>
                  </a:lnTo>
                  <a:lnTo>
                    <a:pt x="871607" y="265790"/>
                  </a:lnTo>
                  <a:lnTo>
                    <a:pt x="871794" y="269680"/>
                  </a:lnTo>
                  <a:lnTo>
                    <a:pt x="872101" y="270447"/>
                  </a:lnTo>
                  <a:lnTo>
                    <a:pt x="871747" y="272471"/>
                  </a:lnTo>
                  <a:lnTo>
                    <a:pt x="869967" y="272662"/>
                  </a:lnTo>
                  <a:lnTo>
                    <a:pt x="869406" y="271744"/>
                  </a:lnTo>
                  <a:lnTo>
                    <a:pt x="867622" y="271410"/>
                  </a:lnTo>
                  <a:lnTo>
                    <a:pt x="865494" y="271607"/>
                  </a:lnTo>
                  <a:lnTo>
                    <a:pt x="865179" y="270981"/>
                  </a:lnTo>
                  <a:lnTo>
                    <a:pt x="863352" y="271333"/>
                  </a:lnTo>
                  <a:lnTo>
                    <a:pt x="861032" y="270394"/>
                  </a:lnTo>
                  <a:lnTo>
                    <a:pt x="860382" y="270772"/>
                  </a:lnTo>
                  <a:lnTo>
                    <a:pt x="858225" y="273584"/>
                  </a:lnTo>
                  <a:lnTo>
                    <a:pt x="856787" y="273983"/>
                  </a:lnTo>
                  <a:lnTo>
                    <a:pt x="855296" y="275596"/>
                  </a:lnTo>
                  <a:lnTo>
                    <a:pt x="854730" y="277511"/>
                  </a:lnTo>
                  <a:lnTo>
                    <a:pt x="856144" y="282815"/>
                  </a:lnTo>
                  <a:lnTo>
                    <a:pt x="857363" y="283890"/>
                  </a:lnTo>
                  <a:lnTo>
                    <a:pt x="858452" y="286537"/>
                  </a:lnTo>
                  <a:lnTo>
                    <a:pt x="859776" y="286889"/>
                  </a:lnTo>
                  <a:lnTo>
                    <a:pt x="859656" y="289247"/>
                  </a:lnTo>
                  <a:lnTo>
                    <a:pt x="860166" y="290825"/>
                  </a:lnTo>
                  <a:lnTo>
                    <a:pt x="860785" y="292048"/>
                  </a:lnTo>
                  <a:lnTo>
                    <a:pt x="862168" y="293078"/>
                  </a:lnTo>
                  <a:lnTo>
                    <a:pt x="860884" y="295067"/>
                  </a:lnTo>
                  <a:lnTo>
                    <a:pt x="858603" y="295398"/>
                  </a:lnTo>
                  <a:lnTo>
                    <a:pt x="857519" y="297099"/>
                  </a:lnTo>
                  <a:lnTo>
                    <a:pt x="860358" y="296267"/>
                  </a:lnTo>
                  <a:lnTo>
                    <a:pt x="860605" y="297316"/>
                  </a:lnTo>
                  <a:lnTo>
                    <a:pt x="858350" y="299329"/>
                  </a:lnTo>
                  <a:lnTo>
                    <a:pt x="855329" y="296713"/>
                  </a:lnTo>
                  <a:lnTo>
                    <a:pt x="848382" y="295657"/>
                  </a:lnTo>
                  <a:lnTo>
                    <a:pt x="846107" y="294286"/>
                  </a:lnTo>
                  <a:lnTo>
                    <a:pt x="844787" y="292622"/>
                  </a:lnTo>
                  <a:lnTo>
                    <a:pt x="843342" y="293530"/>
                  </a:lnTo>
                  <a:lnTo>
                    <a:pt x="842382" y="295530"/>
                  </a:lnTo>
                  <a:lnTo>
                    <a:pt x="841636" y="297946"/>
                  </a:lnTo>
                  <a:lnTo>
                    <a:pt x="840535" y="298824"/>
                  </a:lnTo>
                  <a:lnTo>
                    <a:pt x="840233" y="300637"/>
                  </a:lnTo>
                  <a:lnTo>
                    <a:pt x="839512" y="300654"/>
                  </a:lnTo>
                  <a:lnTo>
                    <a:pt x="838761" y="302483"/>
                  </a:lnTo>
                  <a:lnTo>
                    <a:pt x="839572" y="303033"/>
                  </a:lnTo>
                  <a:lnTo>
                    <a:pt x="839377" y="303896"/>
                  </a:lnTo>
                  <a:lnTo>
                    <a:pt x="836868" y="306041"/>
                  </a:lnTo>
                  <a:lnTo>
                    <a:pt x="832616" y="304532"/>
                  </a:lnTo>
                  <a:lnTo>
                    <a:pt x="830582" y="304209"/>
                  </a:lnTo>
                  <a:lnTo>
                    <a:pt x="829379" y="305167"/>
                  </a:lnTo>
                  <a:lnTo>
                    <a:pt x="828741" y="307994"/>
                  </a:lnTo>
                  <a:lnTo>
                    <a:pt x="828991" y="309381"/>
                  </a:lnTo>
                  <a:lnTo>
                    <a:pt x="830308" y="309974"/>
                  </a:lnTo>
                  <a:lnTo>
                    <a:pt x="831020" y="311309"/>
                  </a:lnTo>
                  <a:lnTo>
                    <a:pt x="830619" y="313633"/>
                  </a:lnTo>
                  <a:lnTo>
                    <a:pt x="829029" y="313535"/>
                  </a:lnTo>
                  <a:lnTo>
                    <a:pt x="829393" y="315216"/>
                  </a:lnTo>
                  <a:lnTo>
                    <a:pt x="830667" y="316047"/>
                  </a:lnTo>
                  <a:lnTo>
                    <a:pt x="832150" y="315969"/>
                  </a:lnTo>
                  <a:lnTo>
                    <a:pt x="834382" y="317504"/>
                  </a:lnTo>
                  <a:lnTo>
                    <a:pt x="834110" y="319727"/>
                  </a:lnTo>
                  <a:lnTo>
                    <a:pt x="836277" y="322808"/>
                  </a:lnTo>
                  <a:lnTo>
                    <a:pt x="836533" y="324224"/>
                  </a:lnTo>
                  <a:lnTo>
                    <a:pt x="834618" y="325549"/>
                  </a:lnTo>
                  <a:lnTo>
                    <a:pt x="832623" y="325607"/>
                  </a:lnTo>
                  <a:lnTo>
                    <a:pt x="832420" y="327119"/>
                  </a:lnTo>
                  <a:lnTo>
                    <a:pt x="830728" y="327915"/>
                  </a:lnTo>
                  <a:lnTo>
                    <a:pt x="830006" y="329874"/>
                  </a:lnTo>
                  <a:lnTo>
                    <a:pt x="829572" y="332629"/>
                  </a:lnTo>
                  <a:lnTo>
                    <a:pt x="828594" y="333719"/>
                  </a:lnTo>
                  <a:lnTo>
                    <a:pt x="826829" y="334336"/>
                  </a:lnTo>
                  <a:lnTo>
                    <a:pt x="824999" y="333532"/>
                  </a:lnTo>
                  <a:lnTo>
                    <a:pt x="824180" y="335413"/>
                  </a:lnTo>
                  <a:lnTo>
                    <a:pt x="821813" y="335610"/>
                  </a:lnTo>
                  <a:lnTo>
                    <a:pt x="820702" y="337305"/>
                  </a:lnTo>
                  <a:lnTo>
                    <a:pt x="819095" y="337004"/>
                  </a:lnTo>
                  <a:lnTo>
                    <a:pt x="818591" y="337897"/>
                  </a:lnTo>
                  <a:lnTo>
                    <a:pt x="816688" y="339194"/>
                  </a:lnTo>
                  <a:lnTo>
                    <a:pt x="816003" y="340693"/>
                  </a:lnTo>
                  <a:lnTo>
                    <a:pt x="814548" y="342633"/>
                  </a:lnTo>
                  <a:lnTo>
                    <a:pt x="813655" y="345120"/>
                  </a:lnTo>
                  <a:lnTo>
                    <a:pt x="813969" y="346850"/>
                  </a:lnTo>
                  <a:lnTo>
                    <a:pt x="812388" y="346247"/>
                  </a:lnTo>
                  <a:lnTo>
                    <a:pt x="809681" y="345958"/>
                  </a:lnTo>
                  <a:lnTo>
                    <a:pt x="808002" y="346943"/>
                  </a:lnTo>
                  <a:lnTo>
                    <a:pt x="806949" y="346797"/>
                  </a:lnTo>
                  <a:lnTo>
                    <a:pt x="805352" y="347801"/>
                  </a:lnTo>
                  <a:lnTo>
                    <a:pt x="805582" y="349483"/>
                  </a:lnTo>
                  <a:lnTo>
                    <a:pt x="806304" y="350164"/>
                  </a:lnTo>
                  <a:lnTo>
                    <a:pt x="805930" y="353506"/>
                  </a:lnTo>
                  <a:lnTo>
                    <a:pt x="805325" y="355157"/>
                  </a:lnTo>
                  <a:lnTo>
                    <a:pt x="805393" y="358033"/>
                  </a:lnTo>
                  <a:lnTo>
                    <a:pt x="805277" y="361025"/>
                  </a:lnTo>
                  <a:lnTo>
                    <a:pt x="806086" y="362932"/>
                  </a:lnTo>
                  <a:lnTo>
                    <a:pt x="805326" y="364132"/>
                  </a:lnTo>
                  <a:lnTo>
                    <a:pt x="805433" y="367345"/>
                  </a:lnTo>
                  <a:lnTo>
                    <a:pt x="806380" y="370280"/>
                  </a:lnTo>
                  <a:lnTo>
                    <a:pt x="807672" y="370588"/>
                  </a:lnTo>
                  <a:lnTo>
                    <a:pt x="808941" y="373286"/>
                  </a:lnTo>
                  <a:lnTo>
                    <a:pt x="810820" y="374118"/>
                  </a:lnTo>
                  <a:lnTo>
                    <a:pt x="813144" y="374398"/>
                  </a:lnTo>
                  <a:lnTo>
                    <a:pt x="815934" y="374252"/>
                  </a:lnTo>
                  <a:lnTo>
                    <a:pt x="817451" y="375414"/>
                  </a:lnTo>
                  <a:lnTo>
                    <a:pt x="818385" y="375320"/>
                  </a:lnTo>
                  <a:lnTo>
                    <a:pt x="819559" y="376812"/>
                  </a:lnTo>
                  <a:lnTo>
                    <a:pt x="820720" y="377392"/>
                  </a:lnTo>
                  <a:lnTo>
                    <a:pt x="821664" y="378943"/>
                  </a:lnTo>
                  <a:lnTo>
                    <a:pt x="821487" y="380293"/>
                  </a:lnTo>
                  <a:lnTo>
                    <a:pt x="822862" y="381850"/>
                  </a:lnTo>
                  <a:lnTo>
                    <a:pt x="824907" y="386039"/>
                  </a:lnTo>
                  <a:lnTo>
                    <a:pt x="826575" y="387082"/>
                  </a:lnTo>
                  <a:lnTo>
                    <a:pt x="827065" y="388545"/>
                  </a:lnTo>
                  <a:lnTo>
                    <a:pt x="824694" y="389526"/>
                  </a:lnTo>
                  <a:lnTo>
                    <a:pt x="822583" y="388524"/>
                  </a:lnTo>
                  <a:lnTo>
                    <a:pt x="821480" y="390687"/>
                  </a:lnTo>
                  <a:lnTo>
                    <a:pt x="821509" y="391796"/>
                  </a:lnTo>
                  <a:lnTo>
                    <a:pt x="820283" y="393233"/>
                  </a:lnTo>
                  <a:lnTo>
                    <a:pt x="820118" y="394844"/>
                  </a:lnTo>
                  <a:lnTo>
                    <a:pt x="819151" y="394719"/>
                  </a:lnTo>
                  <a:lnTo>
                    <a:pt x="816044" y="393268"/>
                  </a:lnTo>
                  <a:lnTo>
                    <a:pt x="814631" y="393780"/>
                  </a:lnTo>
                  <a:lnTo>
                    <a:pt x="814420" y="398260"/>
                  </a:lnTo>
                  <a:lnTo>
                    <a:pt x="813071" y="398041"/>
                  </a:lnTo>
                  <a:lnTo>
                    <a:pt x="811427" y="398817"/>
                  </a:lnTo>
                  <a:lnTo>
                    <a:pt x="812252" y="399608"/>
                  </a:lnTo>
                  <a:lnTo>
                    <a:pt x="811298" y="402508"/>
                  </a:lnTo>
                  <a:lnTo>
                    <a:pt x="810784" y="403305"/>
                  </a:lnTo>
                  <a:lnTo>
                    <a:pt x="808365" y="402874"/>
                  </a:lnTo>
                  <a:lnTo>
                    <a:pt x="808429" y="403718"/>
                  </a:lnTo>
                  <a:lnTo>
                    <a:pt x="807699" y="407338"/>
                  </a:lnTo>
                  <a:lnTo>
                    <a:pt x="803875" y="405450"/>
                  </a:lnTo>
                  <a:lnTo>
                    <a:pt x="800827" y="405749"/>
                  </a:lnTo>
                  <a:lnTo>
                    <a:pt x="796899" y="405664"/>
                  </a:lnTo>
                  <a:lnTo>
                    <a:pt x="795419" y="406326"/>
                  </a:lnTo>
                  <a:lnTo>
                    <a:pt x="794972" y="408087"/>
                  </a:lnTo>
                  <a:lnTo>
                    <a:pt x="793602" y="409633"/>
                  </a:lnTo>
                  <a:lnTo>
                    <a:pt x="791930" y="408781"/>
                  </a:lnTo>
                  <a:lnTo>
                    <a:pt x="792123" y="407394"/>
                  </a:lnTo>
                  <a:lnTo>
                    <a:pt x="791315" y="406489"/>
                  </a:lnTo>
                  <a:lnTo>
                    <a:pt x="790039" y="407342"/>
                  </a:lnTo>
                  <a:lnTo>
                    <a:pt x="788851" y="406853"/>
                  </a:lnTo>
                  <a:lnTo>
                    <a:pt x="787635" y="405088"/>
                  </a:lnTo>
                  <a:lnTo>
                    <a:pt x="788208" y="404311"/>
                  </a:lnTo>
                  <a:lnTo>
                    <a:pt x="786627" y="403013"/>
                  </a:lnTo>
                  <a:lnTo>
                    <a:pt x="786312" y="402026"/>
                  </a:lnTo>
                  <a:lnTo>
                    <a:pt x="784866" y="401945"/>
                  </a:lnTo>
                  <a:lnTo>
                    <a:pt x="783713" y="400695"/>
                  </a:lnTo>
                  <a:lnTo>
                    <a:pt x="782175" y="401024"/>
                  </a:lnTo>
                  <a:lnTo>
                    <a:pt x="780882" y="399432"/>
                  </a:lnTo>
                  <a:lnTo>
                    <a:pt x="779405" y="400415"/>
                  </a:lnTo>
                  <a:lnTo>
                    <a:pt x="777913" y="400702"/>
                  </a:lnTo>
                  <a:lnTo>
                    <a:pt x="777260" y="398911"/>
                  </a:lnTo>
                  <a:lnTo>
                    <a:pt x="772963" y="398167"/>
                  </a:lnTo>
                  <a:lnTo>
                    <a:pt x="770127" y="396673"/>
                  </a:lnTo>
                  <a:lnTo>
                    <a:pt x="768142" y="396585"/>
                  </a:lnTo>
                  <a:lnTo>
                    <a:pt x="766504" y="395265"/>
                  </a:lnTo>
                  <a:lnTo>
                    <a:pt x="763540" y="394233"/>
                  </a:lnTo>
                  <a:lnTo>
                    <a:pt x="763330" y="393156"/>
                  </a:lnTo>
                  <a:lnTo>
                    <a:pt x="760976" y="392729"/>
                  </a:lnTo>
                  <a:lnTo>
                    <a:pt x="761369" y="390657"/>
                  </a:lnTo>
                  <a:lnTo>
                    <a:pt x="758667" y="389798"/>
                  </a:lnTo>
                  <a:lnTo>
                    <a:pt x="757097" y="391122"/>
                  </a:lnTo>
                  <a:lnTo>
                    <a:pt x="756262" y="390298"/>
                  </a:lnTo>
                  <a:lnTo>
                    <a:pt x="751597" y="390814"/>
                  </a:lnTo>
                  <a:lnTo>
                    <a:pt x="749740" y="390839"/>
                  </a:lnTo>
                  <a:lnTo>
                    <a:pt x="747780" y="389279"/>
                  </a:lnTo>
                  <a:lnTo>
                    <a:pt x="746296" y="387464"/>
                  </a:lnTo>
                  <a:lnTo>
                    <a:pt x="744671" y="387184"/>
                  </a:lnTo>
                  <a:lnTo>
                    <a:pt x="743074" y="386110"/>
                  </a:lnTo>
                  <a:lnTo>
                    <a:pt x="740978" y="386882"/>
                  </a:lnTo>
                  <a:lnTo>
                    <a:pt x="739645" y="386720"/>
                  </a:lnTo>
                  <a:lnTo>
                    <a:pt x="739096" y="388223"/>
                  </a:lnTo>
                  <a:lnTo>
                    <a:pt x="737795" y="390057"/>
                  </a:lnTo>
                  <a:lnTo>
                    <a:pt x="734792" y="391257"/>
                  </a:lnTo>
                  <a:lnTo>
                    <a:pt x="734458" y="392933"/>
                  </a:lnTo>
                  <a:lnTo>
                    <a:pt x="733709" y="393712"/>
                  </a:lnTo>
                  <a:lnTo>
                    <a:pt x="733343" y="395530"/>
                  </a:lnTo>
                  <a:lnTo>
                    <a:pt x="734005" y="396703"/>
                  </a:lnTo>
                  <a:lnTo>
                    <a:pt x="732830" y="397825"/>
                  </a:lnTo>
                  <a:lnTo>
                    <a:pt x="732228" y="399851"/>
                  </a:lnTo>
                  <a:lnTo>
                    <a:pt x="731391" y="401075"/>
                  </a:lnTo>
                  <a:lnTo>
                    <a:pt x="731299" y="402298"/>
                  </a:lnTo>
                  <a:lnTo>
                    <a:pt x="733783" y="403803"/>
                  </a:lnTo>
                  <a:lnTo>
                    <a:pt x="735265" y="405859"/>
                  </a:lnTo>
                  <a:lnTo>
                    <a:pt x="735910" y="407748"/>
                  </a:lnTo>
                  <a:lnTo>
                    <a:pt x="737934" y="409478"/>
                  </a:lnTo>
                  <a:lnTo>
                    <a:pt x="738406" y="412090"/>
                  </a:lnTo>
                  <a:lnTo>
                    <a:pt x="740427" y="415233"/>
                  </a:lnTo>
                  <a:lnTo>
                    <a:pt x="742057" y="416597"/>
                  </a:lnTo>
                  <a:lnTo>
                    <a:pt x="741567" y="417642"/>
                  </a:lnTo>
                  <a:lnTo>
                    <a:pt x="744040" y="419925"/>
                  </a:lnTo>
                  <a:lnTo>
                    <a:pt x="744689" y="422039"/>
                  </a:lnTo>
                  <a:lnTo>
                    <a:pt x="746182" y="424344"/>
                  </a:lnTo>
                  <a:lnTo>
                    <a:pt x="747481" y="423769"/>
                  </a:lnTo>
                  <a:lnTo>
                    <a:pt x="748220" y="424800"/>
                  </a:lnTo>
                  <a:lnTo>
                    <a:pt x="749341" y="425095"/>
                  </a:lnTo>
                  <a:lnTo>
                    <a:pt x="749593" y="426305"/>
                  </a:lnTo>
                  <a:lnTo>
                    <a:pt x="751850" y="426903"/>
                  </a:lnTo>
                  <a:lnTo>
                    <a:pt x="753168" y="426531"/>
                  </a:lnTo>
                  <a:lnTo>
                    <a:pt x="753584" y="427365"/>
                  </a:lnTo>
                  <a:lnTo>
                    <a:pt x="756109" y="427835"/>
                  </a:lnTo>
                  <a:lnTo>
                    <a:pt x="756075" y="429482"/>
                  </a:lnTo>
                  <a:lnTo>
                    <a:pt x="758559" y="432213"/>
                  </a:lnTo>
                  <a:lnTo>
                    <a:pt x="758084" y="433947"/>
                  </a:lnTo>
                  <a:lnTo>
                    <a:pt x="758388" y="435525"/>
                  </a:lnTo>
                  <a:lnTo>
                    <a:pt x="756710" y="437459"/>
                  </a:lnTo>
                  <a:lnTo>
                    <a:pt x="756831" y="439511"/>
                  </a:lnTo>
                  <a:lnTo>
                    <a:pt x="757699" y="440214"/>
                  </a:lnTo>
                  <a:lnTo>
                    <a:pt x="757006" y="441395"/>
                  </a:lnTo>
                  <a:lnTo>
                    <a:pt x="758001" y="441970"/>
                  </a:lnTo>
                  <a:lnTo>
                    <a:pt x="760249" y="441282"/>
                  </a:lnTo>
                  <a:lnTo>
                    <a:pt x="761154" y="440132"/>
                  </a:lnTo>
                  <a:lnTo>
                    <a:pt x="762937" y="441301"/>
                  </a:lnTo>
                  <a:lnTo>
                    <a:pt x="765724" y="442190"/>
                  </a:lnTo>
                  <a:lnTo>
                    <a:pt x="768835" y="442236"/>
                  </a:lnTo>
                  <a:lnTo>
                    <a:pt x="771385" y="443183"/>
                  </a:lnTo>
                  <a:lnTo>
                    <a:pt x="773794" y="442095"/>
                  </a:lnTo>
                  <a:lnTo>
                    <a:pt x="773773" y="440494"/>
                  </a:lnTo>
                  <a:lnTo>
                    <a:pt x="776461" y="440025"/>
                  </a:lnTo>
                  <a:lnTo>
                    <a:pt x="777867" y="438964"/>
                  </a:lnTo>
                  <a:lnTo>
                    <a:pt x="781845" y="439840"/>
                  </a:lnTo>
                  <a:lnTo>
                    <a:pt x="782144" y="441279"/>
                  </a:lnTo>
                  <a:lnTo>
                    <a:pt x="783725" y="440863"/>
                  </a:lnTo>
                  <a:lnTo>
                    <a:pt x="783928" y="443140"/>
                  </a:lnTo>
                  <a:lnTo>
                    <a:pt x="785020" y="444142"/>
                  </a:lnTo>
                  <a:lnTo>
                    <a:pt x="785943" y="446726"/>
                  </a:lnTo>
                  <a:lnTo>
                    <a:pt x="785614" y="447398"/>
                  </a:lnTo>
                  <a:lnTo>
                    <a:pt x="785799" y="451354"/>
                  </a:lnTo>
                  <a:lnTo>
                    <a:pt x="786307" y="454139"/>
                  </a:lnTo>
                  <a:lnTo>
                    <a:pt x="787116" y="454963"/>
                  </a:lnTo>
                  <a:lnTo>
                    <a:pt x="788066" y="454154"/>
                  </a:lnTo>
                  <a:lnTo>
                    <a:pt x="789808" y="454596"/>
                  </a:lnTo>
                  <a:lnTo>
                    <a:pt x="791420" y="454215"/>
                  </a:lnTo>
                  <a:lnTo>
                    <a:pt x="793580" y="454613"/>
                  </a:lnTo>
                  <a:lnTo>
                    <a:pt x="794456" y="453862"/>
                  </a:lnTo>
                  <a:lnTo>
                    <a:pt x="795727" y="451361"/>
                  </a:lnTo>
                  <a:lnTo>
                    <a:pt x="796327" y="452273"/>
                  </a:lnTo>
                  <a:lnTo>
                    <a:pt x="796154" y="454943"/>
                  </a:lnTo>
                  <a:lnTo>
                    <a:pt x="795705" y="457012"/>
                  </a:lnTo>
                  <a:lnTo>
                    <a:pt x="795951" y="458197"/>
                  </a:lnTo>
                  <a:lnTo>
                    <a:pt x="793085" y="458623"/>
                  </a:lnTo>
                  <a:lnTo>
                    <a:pt x="791005" y="459395"/>
                  </a:lnTo>
                  <a:lnTo>
                    <a:pt x="790829" y="460278"/>
                  </a:lnTo>
                  <a:lnTo>
                    <a:pt x="788886" y="463404"/>
                  </a:lnTo>
                  <a:lnTo>
                    <a:pt x="788023" y="467774"/>
                  </a:lnTo>
                  <a:lnTo>
                    <a:pt x="789876" y="469855"/>
                  </a:lnTo>
                  <a:lnTo>
                    <a:pt x="791710" y="469778"/>
                  </a:lnTo>
                  <a:lnTo>
                    <a:pt x="793264" y="470903"/>
                  </a:lnTo>
                  <a:lnTo>
                    <a:pt x="793875" y="472032"/>
                  </a:lnTo>
                  <a:lnTo>
                    <a:pt x="793049" y="473005"/>
                  </a:lnTo>
                  <a:lnTo>
                    <a:pt x="793045" y="474225"/>
                  </a:lnTo>
                  <a:lnTo>
                    <a:pt x="791927" y="476327"/>
                  </a:lnTo>
                  <a:lnTo>
                    <a:pt x="790034" y="477162"/>
                  </a:lnTo>
                  <a:lnTo>
                    <a:pt x="790421" y="478432"/>
                  </a:lnTo>
                  <a:lnTo>
                    <a:pt x="788334" y="480160"/>
                  </a:lnTo>
                  <a:lnTo>
                    <a:pt x="788770" y="482227"/>
                  </a:lnTo>
                  <a:lnTo>
                    <a:pt x="787053" y="484768"/>
                  </a:lnTo>
                  <a:lnTo>
                    <a:pt x="784199" y="482263"/>
                  </a:lnTo>
                  <a:lnTo>
                    <a:pt x="782235" y="479951"/>
                  </a:lnTo>
                  <a:lnTo>
                    <a:pt x="779511" y="478017"/>
                  </a:lnTo>
                  <a:lnTo>
                    <a:pt x="777462" y="475261"/>
                  </a:lnTo>
                  <a:lnTo>
                    <a:pt x="776646" y="475570"/>
                  </a:lnTo>
                  <a:lnTo>
                    <a:pt x="774281" y="475007"/>
                  </a:lnTo>
                  <a:lnTo>
                    <a:pt x="772175" y="475403"/>
                  </a:lnTo>
                  <a:lnTo>
                    <a:pt x="771110" y="476769"/>
                  </a:lnTo>
                  <a:lnTo>
                    <a:pt x="771715" y="478315"/>
                  </a:lnTo>
                  <a:lnTo>
                    <a:pt x="771563" y="480560"/>
                  </a:lnTo>
                  <a:lnTo>
                    <a:pt x="769286" y="478785"/>
                  </a:lnTo>
                  <a:lnTo>
                    <a:pt x="769205" y="477890"/>
                  </a:lnTo>
                  <a:lnTo>
                    <a:pt x="765340" y="472562"/>
                  </a:lnTo>
                  <a:lnTo>
                    <a:pt x="763213" y="472219"/>
                  </a:lnTo>
                  <a:lnTo>
                    <a:pt x="761961" y="472529"/>
                  </a:lnTo>
                  <a:lnTo>
                    <a:pt x="760521" y="472036"/>
                  </a:lnTo>
                  <a:lnTo>
                    <a:pt x="758039" y="471964"/>
                  </a:lnTo>
                  <a:lnTo>
                    <a:pt x="756240" y="474665"/>
                  </a:lnTo>
                  <a:lnTo>
                    <a:pt x="754373" y="475572"/>
                  </a:lnTo>
                  <a:lnTo>
                    <a:pt x="754010" y="478118"/>
                  </a:lnTo>
                  <a:lnTo>
                    <a:pt x="754625" y="479710"/>
                  </a:lnTo>
                  <a:lnTo>
                    <a:pt x="756752" y="483493"/>
                  </a:lnTo>
                  <a:lnTo>
                    <a:pt x="757148" y="484944"/>
                  </a:lnTo>
                  <a:lnTo>
                    <a:pt x="755444" y="486191"/>
                  </a:lnTo>
                  <a:lnTo>
                    <a:pt x="755498" y="488116"/>
                  </a:lnTo>
                  <a:lnTo>
                    <a:pt x="756484" y="488222"/>
                  </a:lnTo>
                  <a:lnTo>
                    <a:pt x="758101" y="489455"/>
                  </a:lnTo>
                  <a:lnTo>
                    <a:pt x="757287" y="491835"/>
                  </a:lnTo>
                  <a:lnTo>
                    <a:pt x="758122" y="493785"/>
                  </a:lnTo>
                  <a:lnTo>
                    <a:pt x="754534" y="493415"/>
                  </a:lnTo>
                  <a:lnTo>
                    <a:pt x="754829" y="496581"/>
                  </a:lnTo>
                  <a:lnTo>
                    <a:pt x="754199" y="499478"/>
                  </a:lnTo>
                  <a:lnTo>
                    <a:pt x="757576" y="500685"/>
                  </a:lnTo>
                  <a:lnTo>
                    <a:pt x="760636" y="503622"/>
                  </a:lnTo>
                  <a:lnTo>
                    <a:pt x="760559" y="504935"/>
                  </a:lnTo>
                  <a:lnTo>
                    <a:pt x="761534" y="505738"/>
                  </a:lnTo>
                  <a:lnTo>
                    <a:pt x="760672" y="510017"/>
                  </a:lnTo>
                  <a:lnTo>
                    <a:pt x="760882" y="511280"/>
                  </a:lnTo>
                  <a:lnTo>
                    <a:pt x="760587" y="513499"/>
                  </a:lnTo>
                  <a:lnTo>
                    <a:pt x="758468" y="516486"/>
                  </a:lnTo>
                  <a:lnTo>
                    <a:pt x="756360" y="518393"/>
                  </a:lnTo>
                  <a:lnTo>
                    <a:pt x="754607" y="518471"/>
                  </a:lnTo>
                  <a:lnTo>
                    <a:pt x="754022" y="520214"/>
                  </a:lnTo>
                  <a:lnTo>
                    <a:pt x="753589" y="518081"/>
                  </a:lnTo>
                  <a:lnTo>
                    <a:pt x="751634" y="517609"/>
                  </a:lnTo>
                  <a:lnTo>
                    <a:pt x="750925" y="516788"/>
                  </a:lnTo>
                  <a:lnTo>
                    <a:pt x="748204" y="518466"/>
                  </a:lnTo>
                  <a:lnTo>
                    <a:pt x="746067" y="520947"/>
                  </a:lnTo>
                  <a:lnTo>
                    <a:pt x="743479" y="521463"/>
                  </a:lnTo>
                  <a:lnTo>
                    <a:pt x="741891" y="523001"/>
                  </a:lnTo>
                  <a:lnTo>
                    <a:pt x="740778" y="521790"/>
                  </a:lnTo>
                  <a:lnTo>
                    <a:pt x="739696" y="521858"/>
                  </a:lnTo>
                  <a:lnTo>
                    <a:pt x="739025" y="520575"/>
                  </a:lnTo>
                  <a:lnTo>
                    <a:pt x="737297" y="520353"/>
                  </a:lnTo>
                  <a:lnTo>
                    <a:pt x="735580" y="519334"/>
                  </a:lnTo>
                  <a:lnTo>
                    <a:pt x="731684" y="519949"/>
                  </a:lnTo>
                  <a:lnTo>
                    <a:pt x="727534" y="517590"/>
                  </a:lnTo>
                  <a:lnTo>
                    <a:pt x="725977" y="517656"/>
                  </a:lnTo>
                  <a:lnTo>
                    <a:pt x="727549" y="519275"/>
                  </a:lnTo>
                  <a:lnTo>
                    <a:pt x="728081" y="521764"/>
                  </a:lnTo>
                  <a:lnTo>
                    <a:pt x="727216" y="522207"/>
                  </a:lnTo>
                  <a:lnTo>
                    <a:pt x="725438" y="520939"/>
                  </a:lnTo>
                  <a:lnTo>
                    <a:pt x="724784" y="521206"/>
                  </a:lnTo>
                  <a:lnTo>
                    <a:pt x="724298" y="523077"/>
                  </a:lnTo>
                  <a:lnTo>
                    <a:pt x="724263" y="527105"/>
                  </a:lnTo>
                  <a:lnTo>
                    <a:pt x="724895" y="528855"/>
                  </a:lnTo>
                  <a:lnTo>
                    <a:pt x="723455" y="528641"/>
                  </a:lnTo>
                  <a:lnTo>
                    <a:pt x="719656" y="526202"/>
                  </a:lnTo>
                  <a:lnTo>
                    <a:pt x="716956" y="525298"/>
                  </a:lnTo>
                  <a:lnTo>
                    <a:pt x="716964" y="524463"/>
                  </a:lnTo>
                  <a:lnTo>
                    <a:pt x="715659" y="523442"/>
                  </a:lnTo>
                  <a:lnTo>
                    <a:pt x="715153" y="520776"/>
                  </a:lnTo>
                  <a:lnTo>
                    <a:pt x="713365" y="517955"/>
                  </a:lnTo>
                  <a:lnTo>
                    <a:pt x="712560" y="517561"/>
                  </a:lnTo>
                  <a:lnTo>
                    <a:pt x="712158" y="515883"/>
                  </a:lnTo>
                  <a:lnTo>
                    <a:pt x="710343" y="515267"/>
                  </a:lnTo>
                  <a:lnTo>
                    <a:pt x="708946" y="513055"/>
                  </a:lnTo>
                  <a:lnTo>
                    <a:pt x="707068" y="513987"/>
                  </a:lnTo>
                  <a:lnTo>
                    <a:pt x="707738" y="511953"/>
                  </a:lnTo>
                  <a:lnTo>
                    <a:pt x="706670" y="511947"/>
                  </a:lnTo>
                  <a:lnTo>
                    <a:pt x="703429" y="514078"/>
                  </a:lnTo>
                  <a:lnTo>
                    <a:pt x="698925" y="512210"/>
                  </a:lnTo>
                  <a:lnTo>
                    <a:pt x="698782" y="513246"/>
                  </a:lnTo>
                  <a:lnTo>
                    <a:pt x="697373" y="513733"/>
                  </a:lnTo>
                  <a:lnTo>
                    <a:pt x="696768" y="515745"/>
                  </a:lnTo>
                  <a:lnTo>
                    <a:pt x="696699" y="519221"/>
                  </a:lnTo>
                  <a:lnTo>
                    <a:pt x="696176" y="521316"/>
                  </a:lnTo>
                  <a:lnTo>
                    <a:pt x="695422" y="522619"/>
                  </a:lnTo>
                  <a:lnTo>
                    <a:pt x="694011" y="520727"/>
                  </a:lnTo>
                  <a:lnTo>
                    <a:pt x="690388" y="520607"/>
                  </a:lnTo>
                  <a:lnTo>
                    <a:pt x="688956" y="520028"/>
                  </a:lnTo>
                  <a:lnTo>
                    <a:pt x="688683" y="518765"/>
                  </a:lnTo>
                  <a:lnTo>
                    <a:pt x="687555" y="517823"/>
                  </a:lnTo>
                  <a:lnTo>
                    <a:pt x="689962" y="514342"/>
                  </a:lnTo>
                  <a:lnTo>
                    <a:pt x="690824" y="513873"/>
                  </a:lnTo>
                  <a:lnTo>
                    <a:pt x="690673" y="512359"/>
                  </a:lnTo>
                  <a:lnTo>
                    <a:pt x="689580" y="508987"/>
                  </a:lnTo>
                  <a:lnTo>
                    <a:pt x="689432" y="507674"/>
                  </a:lnTo>
                  <a:lnTo>
                    <a:pt x="689822" y="505056"/>
                  </a:lnTo>
                  <a:lnTo>
                    <a:pt x="688957" y="504314"/>
                  </a:lnTo>
                  <a:lnTo>
                    <a:pt x="688926" y="503119"/>
                  </a:lnTo>
                  <a:lnTo>
                    <a:pt x="687603" y="502968"/>
                  </a:lnTo>
                  <a:lnTo>
                    <a:pt x="687071" y="501349"/>
                  </a:lnTo>
                  <a:lnTo>
                    <a:pt x="686149" y="500547"/>
                  </a:lnTo>
                  <a:lnTo>
                    <a:pt x="683811" y="500551"/>
                  </a:lnTo>
                  <a:lnTo>
                    <a:pt x="684369" y="498015"/>
                  </a:lnTo>
                  <a:lnTo>
                    <a:pt x="681578" y="497294"/>
                  </a:lnTo>
                  <a:lnTo>
                    <a:pt x="680044" y="497240"/>
                  </a:lnTo>
                  <a:lnTo>
                    <a:pt x="679126" y="496551"/>
                  </a:lnTo>
                  <a:lnTo>
                    <a:pt x="678540" y="493588"/>
                  </a:lnTo>
                  <a:lnTo>
                    <a:pt x="676850" y="492055"/>
                  </a:lnTo>
                  <a:lnTo>
                    <a:pt x="675930" y="490633"/>
                  </a:lnTo>
                  <a:lnTo>
                    <a:pt x="675687" y="488995"/>
                  </a:lnTo>
                  <a:lnTo>
                    <a:pt x="674042" y="489095"/>
                  </a:lnTo>
                  <a:lnTo>
                    <a:pt x="674374" y="490664"/>
                  </a:lnTo>
                  <a:lnTo>
                    <a:pt x="674057" y="493066"/>
                  </a:lnTo>
                  <a:lnTo>
                    <a:pt x="673152" y="494100"/>
                  </a:lnTo>
                  <a:lnTo>
                    <a:pt x="672323" y="497026"/>
                  </a:lnTo>
                  <a:lnTo>
                    <a:pt x="671133" y="496294"/>
                  </a:lnTo>
                  <a:lnTo>
                    <a:pt x="669227" y="497024"/>
                  </a:lnTo>
                  <a:lnTo>
                    <a:pt x="668288" y="495910"/>
                  </a:lnTo>
                  <a:lnTo>
                    <a:pt x="667453" y="496238"/>
                  </a:lnTo>
                  <a:lnTo>
                    <a:pt x="666701" y="498298"/>
                  </a:lnTo>
                  <a:lnTo>
                    <a:pt x="667650" y="498735"/>
                  </a:lnTo>
                  <a:lnTo>
                    <a:pt x="668532" y="501514"/>
                  </a:lnTo>
                  <a:lnTo>
                    <a:pt x="666909" y="506054"/>
                  </a:lnTo>
                  <a:lnTo>
                    <a:pt x="667101" y="507667"/>
                  </a:lnTo>
                  <a:lnTo>
                    <a:pt x="666486" y="510139"/>
                  </a:lnTo>
                  <a:lnTo>
                    <a:pt x="664992" y="512009"/>
                  </a:lnTo>
                  <a:lnTo>
                    <a:pt x="663750" y="513007"/>
                  </a:lnTo>
                  <a:lnTo>
                    <a:pt x="663010" y="510577"/>
                  </a:lnTo>
                  <a:lnTo>
                    <a:pt x="660917" y="510313"/>
                  </a:lnTo>
                  <a:lnTo>
                    <a:pt x="658764" y="508540"/>
                  </a:lnTo>
                  <a:lnTo>
                    <a:pt x="656669" y="509292"/>
                  </a:lnTo>
                  <a:lnTo>
                    <a:pt x="655956" y="508565"/>
                  </a:lnTo>
                  <a:lnTo>
                    <a:pt x="653503" y="504872"/>
                  </a:lnTo>
                  <a:lnTo>
                    <a:pt x="651834" y="504183"/>
                  </a:lnTo>
                  <a:lnTo>
                    <a:pt x="649110" y="503967"/>
                  </a:lnTo>
                  <a:lnTo>
                    <a:pt x="646721" y="503103"/>
                  </a:lnTo>
                  <a:lnTo>
                    <a:pt x="645568" y="501977"/>
                  </a:lnTo>
                  <a:lnTo>
                    <a:pt x="642378" y="500225"/>
                  </a:lnTo>
                  <a:lnTo>
                    <a:pt x="640381" y="501328"/>
                  </a:lnTo>
                  <a:lnTo>
                    <a:pt x="639669" y="500597"/>
                  </a:lnTo>
                  <a:lnTo>
                    <a:pt x="638622" y="501642"/>
                  </a:lnTo>
                  <a:lnTo>
                    <a:pt x="637373" y="501838"/>
                  </a:lnTo>
                  <a:lnTo>
                    <a:pt x="635861" y="501347"/>
                  </a:lnTo>
                  <a:lnTo>
                    <a:pt x="634712" y="501706"/>
                  </a:lnTo>
                  <a:lnTo>
                    <a:pt x="634277" y="499619"/>
                  </a:lnTo>
                  <a:lnTo>
                    <a:pt x="633386" y="498136"/>
                  </a:lnTo>
                  <a:lnTo>
                    <a:pt x="633599" y="496297"/>
                  </a:lnTo>
                  <a:lnTo>
                    <a:pt x="632586" y="496077"/>
                  </a:lnTo>
                  <a:lnTo>
                    <a:pt x="632684" y="493870"/>
                  </a:lnTo>
                  <a:lnTo>
                    <a:pt x="631423" y="493353"/>
                  </a:lnTo>
                  <a:lnTo>
                    <a:pt x="631001" y="491176"/>
                  </a:lnTo>
                  <a:lnTo>
                    <a:pt x="629119" y="489183"/>
                  </a:lnTo>
                  <a:lnTo>
                    <a:pt x="627067" y="488765"/>
                  </a:lnTo>
                  <a:lnTo>
                    <a:pt x="625589" y="489099"/>
                  </a:lnTo>
                  <a:lnTo>
                    <a:pt x="624873" y="487704"/>
                  </a:lnTo>
                  <a:lnTo>
                    <a:pt x="623851" y="487683"/>
                  </a:lnTo>
                  <a:lnTo>
                    <a:pt x="621482" y="485987"/>
                  </a:lnTo>
                  <a:lnTo>
                    <a:pt x="618522" y="486393"/>
                  </a:lnTo>
                  <a:lnTo>
                    <a:pt x="615664" y="484993"/>
                  </a:lnTo>
                  <a:lnTo>
                    <a:pt x="614836" y="483556"/>
                  </a:lnTo>
                  <a:lnTo>
                    <a:pt x="613459" y="483752"/>
                  </a:lnTo>
                  <a:lnTo>
                    <a:pt x="611354" y="482972"/>
                  </a:lnTo>
                  <a:lnTo>
                    <a:pt x="610892" y="482271"/>
                  </a:lnTo>
                  <a:lnTo>
                    <a:pt x="608648" y="481124"/>
                  </a:lnTo>
                  <a:lnTo>
                    <a:pt x="606648" y="478740"/>
                  </a:lnTo>
                  <a:lnTo>
                    <a:pt x="606723" y="477552"/>
                  </a:lnTo>
                  <a:lnTo>
                    <a:pt x="605392" y="476769"/>
                  </a:lnTo>
                  <a:lnTo>
                    <a:pt x="605017" y="475773"/>
                  </a:lnTo>
                  <a:lnTo>
                    <a:pt x="605609" y="473615"/>
                  </a:lnTo>
                  <a:lnTo>
                    <a:pt x="604854" y="471913"/>
                  </a:lnTo>
                  <a:lnTo>
                    <a:pt x="602143" y="471407"/>
                  </a:lnTo>
                  <a:lnTo>
                    <a:pt x="603061" y="469524"/>
                  </a:lnTo>
                  <a:lnTo>
                    <a:pt x="602489" y="468210"/>
                  </a:lnTo>
                  <a:lnTo>
                    <a:pt x="603154" y="467500"/>
                  </a:lnTo>
                  <a:lnTo>
                    <a:pt x="603394" y="464171"/>
                  </a:lnTo>
                  <a:lnTo>
                    <a:pt x="602343" y="463612"/>
                  </a:lnTo>
                  <a:lnTo>
                    <a:pt x="601293" y="461608"/>
                  </a:lnTo>
                  <a:lnTo>
                    <a:pt x="600489" y="461213"/>
                  </a:lnTo>
                  <a:lnTo>
                    <a:pt x="601142" y="457831"/>
                  </a:lnTo>
                  <a:lnTo>
                    <a:pt x="601016" y="456039"/>
                  </a:lnTo>
                  <a:lnTo>
                    <a:pt x="599774" y="455390"/>
                  </a:lnTo>
                  <a:lnTo>
                    <a:pt x="599884" y="453898"/>
                  </a:lnTo>
                  <a:lnTo>
                    <a:pt x="597025" y="452665"/>
                  </a:lnTo>
                  <a:lnTo>
                    <a:pt x="596453" y="451150"/>
                  </a:lnTo>
                  <a:lnTo>
                    <a:pt x="594967" y="450570"/>
                  </a:lnTo>
                  <a:lnTo>
                    <a:pt x="595597" y="448419"/>
                  </a:lnTo>
                  <a:lnTo>
                    <a:pt x="595259" y="447020"/>
                  </a:lnTo>
                  <a:lnTo>
                    <a:pt x="593343" y="445846"/>
                  </a:lnTo>
                  <a:lnTo>
                    <a:pt x="593084" y="443727"/>
                  </a:lnTo>
                  <a:lnTo>
                    <a:pt x="595520" y="442996"/>
                  </a:lnTo>
                  <a:lnTo>
                    <a:pt x="594388" y="441579"/>
                  </a:lnTo>
                  <a:lnTo>
                    <a:pt x="592560" y="440249"/>
                  </a:lnTo>
                  <a:lnTo>
                    <a:pt x="591625" y="439054"/>
                  </a:lnTo>
                  <a:lnTo>
                    <a:pt x="591635" y="437622"/>
                  </a:lnTo>
                  <a:lnTo>
                    <a:pt x="590711" y="436460"/>
                  </a:lnTo>
                  <a:lnTo>
                    <a:pt x="587987" y="435345"/>
                  </a:lnTo>
                  <a:lnTo>
                    <a:pt x="586582" y="433254"/>
                  </a:lnTo>
                  <a:lnTo>
                    <a:pt x="585015" y="433615"/>
                  </a:lnTo>
                  <a:lnTo>
                    <a:pt x="584976" y="431790"/>
                  </a:lnTo>
                  <a:lnTo>
                    <a:pt x="584017" y="429032"/>
                  </a:lnTo>
                  <a:lnTo>
                    <a:pt x="583083" y="427527"/>
                  </a:lnTo>
                  <a:lnTo>
                    <a:pt x="581252" y="427937"/>
                  </a:lnTo>
                  <a:lnTo>
                    <a:pt x="579433" y="426078"/>
                  </a:lnTo>
                  <a:lnTo>
                    <a:pt x="580715" y="423098"/>
                  </a:lnTo>
                  <a:lnTo>
                    <a:pt x="579753" y="421644"/>
                  </a:lnTo>
                  <a:lnTo>
                    <a:pt x="579986" y="419156"/>
                  </a:lnTo>
                  <a:lnTo>
                    <a:pt x="580992" y="418783"/>
                  </a:lnTo>
                  <a:lnTo>
                    <a:pt x="581606" y="417272"/>
                  </a:lnTo>
                  <a:lnTo>
                    <a:pt x="580803" y="413591"/>
                  </a:lnTo>
                  <a:lnTo>
                    <a:pt x="578464" y="411479"/>
                  </a:lnTo>
                  <a:lnTo>
                    <a:pt x="579325" y="409326"/>
                  </a:lnTo>
                  <a:lnTo>
                    <a:pt x="579110" y="409055"/>
                  </a:lnTo>
                  <a:lnTo>
                    <a:pt x="575053" y="408501"/>
                  </a:lnTo>
                  <a:lnTo>
                    <a:pt x="573133" y="409041"/>
                  </a:lnTo>
                  <a:lnTo>
                    <a:pt x="569755" y="409394"/>
                  </a:lnTo>
                  <a:lnTo>
                    <a:pt x="566538" y="409317"/>
                  </a:lnTo>
                  <a:lnTo>
                    <a:pt x="563377" y="407528"/>
                  </a:lnTo>
                  <a:lnTo>
                    <a:pt x="562491" y="407762"/>
                  </a:lnTo>
                  <a:lnTo>
                    <a:pt x="559565" y="406328"/>
                  </a:lnTo>
                  <a:lnTo>
                    <a:pt x="556492" y="406961"/>
                  </a:lnTo>
                  <a:lnTo>
                    <a:pt x="555142" y="406343"/>
                  </a:lnTo>
                  <a:lnTo>
                    <a:pt x="554070" y="404549"/>
                  </a:lnTo>
                  <a:lnTo>
                    <a:pt x="549959" y="400970"/>
                  </a:lnTo>
                  <a:lnTo>
                    <a:pt x="546932" y="399614"/>
                  </a:lnTo>
                  <a:lnTo>
                    <a:pt x="546156" y="399986"/>
                  </a:lnTo>
                  <a:lnTo>
                    <a:pt x="541663" y="399753"/>
                  </a:lnTo>
                  <a:lnTo>
                    <a:pt x="540252" y="400375"/>
                  </a:lnTo>
                  <a:lnTo>
                    <a:pt x="539568" y="402532"/>
                  </a:lnTo>
                  <a:lnTo>
                    <a:pt x="538122" y="403607"/>
                  </a:lnTo>
                  <a:lnTo>
                    <a:pt x="536777" y="403823"/>
                  </a:lnTo>
                  <a:lnTo>
                    <a:pt x="531787" y="405967"/>
                  </a:lnTo>
                  <a:lnTo>
                    <a:pt x="531649" y="406575"/>
                  </a:lnTo>
                  <a:lnTo>
                    <a:pt x="532888" y="409575"/>
                  </a:lnTo>
                  <a:lnTo>
                    <a:pt x="534160" y="411321"/>
                  </a:lnTo>
                  <a:lnTo>
                    <a:pt x="534107" y="412976"/>
                  </a:lnTo>
                  <a:lnTo>
                    <a:pt x="533145" y="414528"/>
                  </a:lnTo>
                  <a:lnTo>
                    <a:pt x="531291" y="414865"/>
                  </a:lnTo>
                  <a:lnTo>
                    <a:pt x="530923" y="415932"/>
                  </a:lnTo>
                  <a:lnTo>
                    <a:pt x="531485" y="417734"/>
                  </a:lnTo>
                  <a:lnTo>
                    <a:pt x="531378" y="419180"/>
                  </a:lnTo>
                  <a:lnTo>
                    <a:pt x="530387" y="420182"/>
                  </a:lnTo>
                  <a:lnTo>
                    <a:pt x="530256" y="421606"/>
                  </a:lnTo>
                  <a:lnTo>
                    <a:pt x="529421" y="422000"/>
                  </a:lnTo>
                  <a:lnTo>
                    <a:pt x="527654" y="421204"/>
                  </a:lnTo>
                  <a:lnTo>
                    <a:pt x="526488" y="421850"/>
                  </a:lnTo>
                  <a:lnTo>
                    <a:pt x="524098" y="422439"/>
                  </a:lnTo>
                  <a:lnTo>
                    <a:pt x="522695" y="423333"/>
                  </a:lnTo>
                  <a:lnTo>
                    <a:pt x="521314" y="422609"/>
                  </a:lnTo>
                  <a:lnTo>
                    <a:pt x="518544" y="424521"/>
                  </a:lnTo>
                  <a:lnTo>
                    <a:pt x="515918" y="424570"/>
                  </a:lnTo>
                  <a:lnTo>
                    <a:pt x="513964" y="425100"/>
                  </a:lnTo>
                  <a:lnTo>
                    <a:pt x="514509" y="427542"/>
                  </a:lnTo>
                  <a:lnTo>
                    <a:pt x="512823" y="428026"/>
                  </a:lnTo>
                  <a:lnTo>
                    <a:pt x="512626" y="429403"/>
                  </a:lnTo>
                  <a:lnTo>
                    <a:pt x="514676" y="430949"/>
                  </a:lnTo>
                  <a:lnTo>
                    <a:pt x="515163" y="432819"/>
                  </a:lnTo>
                  <a:lnTo>
                    <a:pt x="516130" y="434736"/>
                  </a:lnTo>
                  <a:lnTo>
                    <a:pt x="515698" y="435237"/>
                  </a:lnTo>
                  <a:lnTo>
                    <a:pt x="516077" y="438227"/>
                  </a:lnTo>
                  <a:lnTo>
                    <a:pt x="516906" y="440315"/>
                  </a:lnTo>
                  <a:lnTo>
                    <a:pt x="515711" y="443461"/>
                  </a:lnTo>
                  <a:lnTo>
                    <a:pt x="515020" y="444466"/>
                  </a:lnTo>
                  <a:lnTo>
                    <a:pt x="515649" y="446234"/>
                  </a:lnTo>
                  <a:lnTo>
                    <a:pt x="518615" y="448066"/>
                  </a:lnTo>
                  <a:lnTo>
                    <a:pt x="519327" y="447617"/>
                  </a:lnTo>
                  <a:lnTo>
                    <a:pt x="521775" y="447988"/>
                  </a:lnTo>
                  <a:lnTo>
                    <a:pt x="522363" y="449247"/>
                  </a:lnTo>
                  <a:lnTo>
                    <a:pt x="522282" y="451853"/>
                  </a:lnTo>
                  <a:lnTo>
                    <a:pt x="521860" y="452830"/>
                  </a:lnTo>
                  <a:lnTo>
                    <a:pt x="523802" y="454878"/>
                  </a:lnTo>
                  <a:lnTo>
                    <a:pt x="524477" y="456951"/>
                  </a:lnTo>
                  <a:lnTo>
                    <a:pt x="526264" y="456625"/>
                  </a:lnTo>
                  <a:lnTo>
                    <a:pt x="527828" y="458009"/>
                  </a:lnTo>
                  <a:lnTo>
                    <a:pt x="529175" y="457268"/>
                  </a:lnTo>
                  <a:lnTo>
                    <a:pt x="530439" y="458228"/>
                  </a:lnTo>
                  <a:lnTo>
                    <a:pt x="531707" y="458333"/>
                  </a:lnTo>
                  <a:lnTo>
                    <a:pt x="532342" y="459457"/>
                  </a:lnTo>
                  <a:lnTo>
                    <a:pt x="534194" y="459773"/>
                  </a:lnTo>
                  <a:lnTo>
                    <a:pt x="537454" y="461251"/>
                  </a:lnTo>
                  <a:lnTo>
                    <a:pt x="536110" y="462981"/>
                  </a:lnTo>
                  <a:lnTo>
                    <a:pt x="535242" y="463052"/>
                  </a:lnTo>
                  <a:lnTo>
                    <a:pt x="534524" y="464637"/>
                  </a:lnTo>
                  <a:lnTo>
                    <a:pt x="532435" y="465248"/>
                  </a:lnTo>
                  <a:lnTo>
                    <a:pt x="532422" y="466512"/>
                  </a:lnTo>
                  <a:lnTo>
                    <a:pt x="529897" y="466233"/>
                  </a:lnTo>
                  <a:lnTo>
                    <a:pt x="528921" y="467027"/>
                  </a:lnTo>
                  <a:lnTo>
                    <a:pt x="528519" y="469511"/>
                  </a:lnTo>
                  <a:lnTo>
                    <a:pt x="527919" y="470919"/>
                  </a:lnTo>
                  <a:lnTo>
                    <a:pt x="528120" y="472086"/>
                  </a:lnTo>
                  <a:lnTo>
                    <a:pt x="526094" y="474669"/>
                  </a:lnTo>
                  <a:lnTo>
                    <a:pt x="526021" y="475517"/>
                  </a:lnTo>
                  <a:lnTo>
                    <a:pt x="524100" y="477024"/>
                  </a:lnTo>
                  <a:lnTo>
                    <a:pt x="523214" y="476830"/>
                  </a:lnTo>
                  <a:lnTo>
                    <a:pt x="522247" y="478644"/>
                  </a:lnTo>
                  <a:lnTo>
                    <a:pt x="520750" y="479785"/>
                  </a:lnTo>
                  <a:lnTo>
                    <a:pt x="520200" y="481506"/>
                  </a:lnTo>
                  <a:lnTo>
                    <a:pt x="520972" y="482173"/>
                  </a:lnTo>
                  <a:lnTo>
                    <a:pt x="520295" y="484452"/>
                  </a:lnTo>
                  <a:lnTo>
                    <a:pt x="522176" y="485148"/>
                  </a:lnTo>
                  <a:lnTo>
                    <a:pt x="523492" y="488146"/>
                  </a:lnTo>
                  <a:lnTo>
                    <a:pt x="523794" y="489727"/>
                  </a:lnTo>
                  <a:lnTo>
                    <a:pt x="522098" y="490960"/>
                  </a:lnTo>
                  <a:lnTo>
                    <a:pt x="521450" y="492242"/>
                  </a:lnTo>
                  <a:lnTo>
                    <a:pt x="522616" y="493461"/>
                  </a:lnTo>
                  <a:lnTo>
                    <a:pt x="521484" y="494020"/>
                  </a:lnTo>
                  <a:lnTo>
                    <a:pt x="517686" y="494418"/>
                  </a:lnTo>
                  <a:lnTo>
                    <a:pt x="515288" y="495516"/>
                  </a:lnTo>
                  <a:lnTo>
                    <a:pt x="513077" y="495915"/>
                  </a:lnTo>
                  <a:lnTo>
                    <a:pt x="512193" y="497034"/>
                  </a:lnTo>
                  <a:lnTo>
                    <a:pt x="512686" y="498081"/>
                  </a:lnTo>
                  <a:lnTo>
                    <a:pt x="511428" y="499935"/>
                  </a:lnTo>
                  <a:lnTo>
                    <a:pt x="511703" y="501191"/>
                  </a:lnTo>
                  <a:lnTo>
                    <a:pt x="512883" y="502260"/>
                  </a:lnTo>
                  <a:lnTo>
                    <a:pt x="514191" y="505671"/>
                  </a:lnTo>
                  <a:lnTo>
                    <a:pt x="513361" y="505856"/>
                  </a:lnTo>
                  <a:lnTo>
                    <a:pt x="513724" y="509363"/>
                  </a:lnTo>
                  <a:lnTo>
                    <a:pt x="516232" y="513356"/>
                  </a:lnTo>
                  <a:lnTo>
                    <a:pt x="516522" y="515539"/>
                  </a:lnTo>
                  <a:lnTo>
                    <a:pt x="519688" y="518104"/>
                  </a:lnTo>
                  <a:lnTo>
                    <a:pt x="519983" y="518940"/>
                  </a:lnTo>
                  <a:lnTo>
                    <a:pt x="521937" y="519344"/>
                  </a:lnTo>
                  <a:lnTo>
                    <a:pt x="523910" y="521401"/>
                  </a:lnTo>
                  <a:lnTo>
                    <a:pt x="527470" y="521808"/>
                  </a:lnTo>
                  <a:lnTo>
                    <a:pt x="528216" y="523351"/>
                  </a:lnTo>
                  <a:lnTo>
                    <a:pt x="529508" y="524909"/>
                  </a:lnTo>
                  <a:lnTo>
                    <a:pt x="534003" y="527989"/>
                  </a:lnTo>
                  <a:lnTo>
                    <a:pt x="535955" y="528582"/>
                  </a:lnTo>
                  <a:lnTo>
                    <a:pt x="533714" y="528780"/>
                  </a:lnTo>
                  <a:lnTo>
                    <a:pt x="532056" y="529342"/>
                  </a:lnTo>
                  <a:lnTo>
                    <a:pt x="527205" y="528579"/>
                  </a:lnTo>
                  <a:lnTo>
                    <a:pt x="525819" y="528792"/>
                  </a:lnTo>
                  <a:lnTo>
                    <a:pt x="523668" y="527892"/>
                  </a:lnTo>
                  <a:lnTo>
                    <a:pt x="523177" y="528702"/>
                  </a:lnTo>
                  <a:lnTo>
                    <a:pt x="521161" y="528262"/>
                  </a:lnTo>
                  <a:lnTo>
                    <a:pt x="518728" y="526406"/>
                  </a:lnTo>
                  <a:lnTo>
                    <a:pt x="518800" y="525276"/>
                  </a:lnTo>
                  <a:lnTo>
                    <a:pt x="517770" y="524081"/>
                  </a:lnTo>
                  <a:lnTo>
                    <a:pt x="515412" y="524944"/>
                  </a:lnTo>
                  <a:lnTo>
                    <a:pt x="515389" y="525851"/>
                  </a:lnTo>
                  <a:lnTo>
                    <a:pt x="513041" y="527149"/>
                  </a:lnTo>
                  <a:lnTo>
                    <a:pt x="511814" y="525836"/>
                  </a:lnTo>
                  <a:lnTo>
                    <a:pt x="510853" y="526359"/>
                  </a:lnTo>
                  <a:lnTo>
                    <a:pt x="510210" y="527811"/>
                  </a:lnTo>
                  <a:lnTo>
                    <a:pt x="510432" y="529561"/>
                  </a:lnTo>
                  <a:lnTo>
                    <a:pt x="512702" y="529920"/>
                  </a:lnTo>
                  <a:lnTo>
                    <a:pt x="513769" y="530523"/>
                  </a:lnTo>
                  <a:lnTo>
                    <a:pt x="513162" y="531956"/>
                  </a:lnTo>
                  <a:lnTo>
                    <a:pt x="511437" y="533355"/>
                  </a:lnTo>
                  <a:lnTo>
                    <a:pt x="510893" y="535014"/>
                  </a:lnTo>
                  <a:lnTo>
                    <a:pt x="513843" y="536198"/>
                  </a:lnTo>
                  <a:lnTo>
                    <a:pt x="515711" y="541565"/>
                  </a:lnTo>
                  <a:lnTo>
                    <a:pt x="515451" y="543030"/>
                  </a:lnTo>
                  <a:lnTo>
                    <a:pt x="515791" y="545772"/>
                  </a:lnTo>
                  <a:lnTo>
                    <a:pt x="513822" y="547189"/>
                  </a:lnTo>
                  <a:lnTo>
                    <a:pt x="512689" y="547872"/>
                  </a:lnTo>
                  <a:lnTo>
                    <a:pt x="510885" y="546882"/>
                  </a:lnTo>
                  <a:lnTo>
                    <a:pt x="509628" y="545583"/>
                  </a:lnTo>
                  <a:lnTo>
                    <a:pt x="508193" y="546206"/>
                  </a:lnTo>
                  <a:lnTo>
                    <a:pt x="507034" y="550070"/>
                  </a:lnTo>
                  <a:lnTo>
                    <a:pt x="506718" y="552757"/>
                  </a:lnTo>
                  <a:lnTo>
                    <a:pt x="505911" y="554717"/>
                  </a:lnTo>
                  <a:lnTo>
                    <a:pt x="506665" y="556722"/>
                  </a:lnTo>
                  <a:lnTo>
                    <a:pt x="506546" y="558045"/>
                  </a:lnTo>
                  <a:lnTo>
                    <a:pt x="508645" y="558486"/>
                  </a:lnTo>
                  <a:lnTo>
                    <a:pt x="507783" y="561215"/>
                  </a:lnTo>
                  <a:lnTo>
                    <a:pt x="508763" y="562731"/>
                  </a:lnTo>
                  <a:lnTo>
                    <a:pt x="505389" y="563018"/>
                  </a:lnTo>
                  <a:lnTo>
                    <a:pt x="504402" y="562122"/>
                  </a:lnTo>
                  <a:lnTo>
                    <a:pt x="503871" y="560648"/>
                  </a:lnTo>
                  <a:lnTo>
                    <a:pt x="503054" y="560277"/>
                  </a:lnTo>
                  <a:lnTo>
                    <a:pt x="501910" y="561701"/>
                  </a:lnTo>
                  <a:lnTo>
                    <a:pt x="503979" y="563731"/>
                  </a:lnTo>
                  <a:lnTo>
                    <a:pt x="503835" y="565137"/>
                  </a:lnTo>
                  <a:lnTo>
                    <a:pt x="502640" y="565279"/>
                  </a:lnTo>
                  <a:lnTo>
                    <a:pt x="500972" y="564407"/>
                  </a:lnTo>
                  <a:lnTo>
                    <a:pt x="499527" y="566622"/>
                  </a:lnTo>
                  <a:lnTo>
                    <a:pt x="497312" y="565221"/>
                  </a:lnTo>
                  <a:lnTo>
                    <a:pt x="495450" y="565739"/>
                  </a:lnTo>
                  <a:lnTo>
                    <a:pt x="493911" y="564874"/>
                  </a:lnTo>
                  <a:lnTo>
                    <a:pt x="490761" y="564841"/>
                  </a:lnTo>
                  <a:lnTo>
                    <a:pt x="488852" y="563598"/>
                  </a:lnTo>
                  <a:lnTo>
                    <a:pt x="485889" y="563867"/>
                  </a:lnTo>
                  <a:lnTo>
                    <a:pt x="484697" y="565406"/>
                  </a:lnTo>
                  <a:lnTo>
                    <a:pt x="485499" y="566821"/>
                  </a:lnTo>
                  <a:lnTo>
                    <a:pt x="486747" y="567802"/>
                  </a:lnTo>
                  <a:lnTo>
                    <a:pt x="486052" y="568965"/>
                  </a:lnTo>
                  <a:lnTo>
                    <a:pt x="484801" y="569070"/>
                  </a:lnTo>
                  <a:lnTo>
                    <a:pt x="482958" y="568242"/>
                  </a:lnTo>
                  <a:lnTo>
                    <a:pt x="480121" y="568840"/>
                  </a:lnTo>
                  <a:lnTo>
                    <a:pt x="480589" y="570945"/>
                  </a:lnTo>
                  <a:lnTo>
                    <a:pt x="479106" y="570113"/>
                  </a:lnTo>
                  <a:lnTo>
                    <a:pt x="478658" y="568686"/>
                  </a:lnTo>
                  <a:lnTo>
                    <a:pt x="475852" y="567139"/>
                  </a:lnTo>
                  <a:lnTo>
                    <a:pt x="474973" y="567684"/>
                  </a:lnTo>
                  <a:lnTo>
                    <a:pt x="471037" y="567443"/>
                  </a:lnTo>
                  <a:lnTo>
                    <a:pt x="472439" y="568562"/>
                  </a:lnTo>
                  <a:lnTo>
                    <a:pt x="472266" y="570489"/>
                  </a:lnTo>
                  <a:lnTo>
                    <a:pt x="473163" y="572794"/>
                  </a:lnTo>
                  <a:lnTo>
                    <a:pt x="474426" y="573265"/>
                  </a:lnTo>
                  <a:lnTo>
                    <a:pt x="475080" y="575102"/>
                  </a:lnTo>
                  <a:lnTo>
                    <a:pt x="476673" y="576206"/>
                  </a:lnTo>
                  <a:lnTo>
                    <a:pt x="475688" y="578389"/>
                  </a:lnTo>
                  <a:lnTo>
                    <a:pt x="473535" y="578862"/>
                  </a:lnTo>
                  <a:lnTo>
                    <a:pt x="473867" y="582184"/>
                  </a:lnTo>
                  <a:lnTo>
                    <a:pt x="475986" y="584196"/>
                  </a:lnTo>
                  <a:lnTo>
                    <a:pt x="476216" y="585687"/>
                  </a:lnTo>
                  <a:lnTo>
                    <a:pt x="477223" y="587649"/>
                  </a:lnTo>
                  <a:lnTo>
                    <a:pt x="478227" y="588187"/>
                  </a:lnTo>
                  <a:lnTo>
                    <a:pt x="478450" y="589967"/>
                  </a:lnTo>
                  <a:lnTo>
                    <a:pt x="477466" y="591116"/>
                  </a:lnTo>
                  <a:lnTo>
                    <a:pt x="475442" y="591262"/>
                  </a:lnTo>
                  <a:lnTo>
                    <a:pt x="474451" y="593107"/>
                  </a:lnTo>
                  <a:lnTo>
                    <a:pt x="473091" y="593108"/>
                  </a:lnTo>
                  <a:lnTo>
                    <a:pt x="471080" y="592119"/>
                  </a:lnTo>
                  <a:lnTo>
                    <a:pt x="469705" y="590193"/>
                  </a:lnTo>
                  <a:lnTo>
                    <a:pt x="468098" y="589043"/>
                  </a:lnTo>
                  <a:lnTo>
                    <a:pt x="466829" y="590681"/>
                  </a:lnTo>
                  <a:lnTo>
                    <a:pt x="465269" y="589766"/>
                  </a:lnTo>
                  <a:lnTo>
                    <a:pt x="464223" y="588358"/>
                  </a:lnTo>
                  <a:lnTo>
                    <a:pt x="460952" y="590137"/>
                  </a:lnTo>
                  <a:lnTo>
                    <a:pt x="458483" y="588233"/>
                  </a:lnTo>
                  <a:lnTo>
                    <a:pt x="457977" y="587433"/>
                  </a:lnTo>
                  <a:lnTo>
                    <a:pt x="454488" y="585381"/>
                  </a:lnTo>
                  <a:lnTo>
                    <a:pt x="452441" y="583647"/>
                  </a:lnTo>
                  <a:lnTo>
                    <a:pt x="452349" y="582323"/>
                  </a:lnTo>
                  <a:lnTo>
                    <a:pt x="450796" y="580176"/>
                  </a:lnTo>
                  <a:lnTo>
                    <a:pt x="450827" y="578820"/>
                  </a:lnTo>
                  <a:lnTo>
                    <a:pt x="449602" y="574581"/>
                  </a:lnTo>
                  <a:lnTo>
                    <a:pt x="448273" y="574236"/>
                  </a:lnTo>
                  <a:lnTo>
                    <a:pt x="447196" y="574864"/>
                  </a:lnTo>
                  <a:lnTo>
                    <a:pt x="443486" y="574616"/>
                  </a:lnTo>
                  <a:lnTo>
                    <a:pt x="440720" y="573837"/>
                  </a:lnTo>
                  <a:lnTo>
                    <a:pt x="438631" y="575663"/>
                  </a:lnTo>
                  <a:lnTo>
                    <a:pt x="436721" y="575863"/>
                  </a:lnTo>
                  <a:lnTo>
                    <a:pt x="438309" y="578829"/>
                  </a:lnTo>
                  <a:lnTo>
                    <a:pt x="437589" y="580541"/>
                  </a:lnTo>
                  <a:lnTo>
                    <a:pt x="436334" y="580917"/>
                  </a:lnTo>
                  <a:lnTo>
                    <a:pt x="436002" y="585456"/>
                  </a:lnTo>
                  <a:lnTo>
                    <a:pt x="437861" y="586196"/>
                  </a:lnTo>
                  <a:lnTo>
                    <a:pt x="439420" y="587399"/>
                  </a:lnTo>
                  <a:lnTo>
                    <a:pt x="438862" y="588424"/>
                  </a:lnTo>
                  <a:lnTo>
                    <a:pt x="440820" y="591431"/>
                  </a:lnTo>
                  <a:lnTo>
                    <a:pt x="440338" y="594309"/>
                  </a:lnTo>
                  <a:lnTo>
                    <a:pt x="439137" y="594476"/>
                  </a:lnTo>
                  <a:lnTo>
                    <a:pt x="439048" y="596796"/>
                  </a:lnTo>
                  <a:lnTo>
                    <a:pt x="437003" y="598245"/>
                  </a:lnTo>
                  <a:lnTo>
                    <a:pt x="434621" y="598458"/>
                  </a:lnTo>
                  <a:lnTo>
                    <a:pt x="434095" y="596334"/>
                  </a:lnTo>
                  <a:lnTo>
                    <a:pt x="434391" y="594740"/>
                  </a:lnTo>
                  <a:lnTo>
                    <a:pt x="434094" y="592170"/>
                  </a:lnTo>
                  <a:lnTo>
                    <a:pt x="433588" y="591428"/>
                  </a:lnTo>
                  <a:lnTo>
                    <a:pt x="431524" y="591199"/>
                  </a:lnTo>
                  <a:lnTo>
                    <a:pt x="431422" y="590384"/>
                  </a:lnTo>
                  <a:lnTo>
                    <a:pt x="428710" y="589607"/>
                  </a:lnTo>
                  <a:lnTo>
                    <a:pt x="427526" y="588741"/>
                  </a:lnTo>
                  <a:lnTo>
                    <a:pt x="423838" y="584555"/>
                  </a:lnTo>
                  <a:lnTo>
                    <a:pt x="424069" y="583284"/>
                  </a:lnTo>
                  <a:lnTo>
                    <a:pt x="423450" y="582353"/>
                  </a:lnTo>
                  <a:lnTo>
                    <a:pt x="418076" y="582306"/>
                  </a:lnTo>
                  <a:lnTo>
                    <a:pt x="417459" y="583889"/>
                  </a:lnTo>
                  <a:lnTo>
                    <a:pt x="416098" y="585643"/>
                  </a:lnTo>
                  <a:lnTo>
                    <a:pt x="415402" y="587924"/>
                  </a:lnTo>
                  <a:lnTo>
                    <a:pt x="414654" y="588395"/>
                  </a:lnTo>
                  <a:lnTo>
                    <a:pt x="415113" y="590070"/>
                  </a:lnTo>
                  <a:lnTo>
                    <a:pt x="413829" y="592172"/>
                  </a:lnTo>
                  <a:lnTo>
                    <a:pt x="412775" y="592143"/>
                  </a:lnTo>
                  <a:lnTo>
                    <a:pt x="411796" y="590879"/>
                  </a:lnTo>
                  <a:lnTo>
                    <a:pt x="411195" y="588802"/>
                  </a:lnTo>
                  <a:lnTo>
                    <a:pt x="410356" y="587445"/>
                  </a:lnTo>
                  <a:lnTo>
                    <a:pt x="407557" y="586315"/>
                  </a:lnTo>
                  <a:lnTo>
                    <a:pt x="406296" y="586344"/>
                  </a:lnTo>
                  <a:lnTo>
                    <a:pt x="402253" y="585189"/>
                  </a:lnTo>
                  <a:lnTo>
                    <a:pt x="399748" y="584852"/>
                  </a:lnTo>
                  <a:lnTo>
                    <a:pt x="398895" y="586034"/>
                  </a:lnTo>
                  <a:lnTo>
                    <a:pt x="397609" y="585975"/>
                  </a:lnTo>
                  <a:lnTo>
                    <a:pt x="397312" y="587558"/>
                  </a:lnTo>
                  <a:lnTo>
                    <a:pt x="395358" y="588136"/>
                  </a:lnTo>
                  <a:lnTo>
                    <a:pt x="393105" y="587334"/>
                  </a:lnTo>
                  <a:lnTo>
                    <a:pt x="392416" y="585562"/>
                  </a:lnTo>
                  <a:lnTo>
                    <a:pt x="391068" y="583938"/>
                  </a:lnTo>
                  <a:lnTo>
                    <a:pt x="389509" y="583338"/>
                  </a:lnTo>
                  <a:lnTo>
                    <a:pt x="389741" y="582289"/>
                  </a:lnTo>
                  <a:lnTo>
                    <a:pt x="388590" y="581360"/>
                  </a:lnTo>
                  <a:lnTo>
                    <a:pt x="386410" y="576473"/>
                  </a:lnTo>
                  <a:lnTo>
                    <a:pt x="386353" y="574602"/>
                  </a:lnTo>
                  <a:lnTo>
                    <a:pt x="383865" y="573881"/>
                  </a:lnTo>
                  <a:lnTo>
                    <a:pt x="383697" y="571399"/>
                  </a:lnTo>
                  <a:lnTo>
                    <a:pt x="384383" y="569286"/>
                  </a:lnTo>
                  <a:lnTo>
                    <a:pt x="385619" y="568425"/>
                  </a:lnTo>
                  <a:lnTo>
                    <a:pt x="387926" y="568588"/>
                  </a:lnTo>
                  <a:lnTo>
                    <a:pt x="389408" y="567937"/>
                  </a:lnTo>
                  <a:lnTo>
                    <a:pt x="387269" y="565973"/>
                  </a:lnTo>
                  <a:lnTo>
                    <a:pt x="387414" y="564625"/>
                  </a:lnTo>
                  <a:lnTo>
                    <a:pt x="389425" y="563806"/>
                  </a:lnTo>
                  <a:lnTo>
                    <a:pt x="389293" y="561618"/>
                  </a:lnTo>
                  <a:lnTo>
                    <a:pt x="388486" y="556625"/>
                  </a:lnTo>
                  <a:lnTo>
                    <a:pt x="386964" y="555459"/>
                  </a:lnTo>
                  <a:lnTo>
                    <a:pt x="385195" y="554464"/>
                  </a:lnTo>
                  <a:lnTo>
                    <a:pt x="383671" y="555174"/>
                  </a:lnTo>
                  <a:lnTo>
                    <a:pt x="382922" y="557496"/>
                  </a:lnTo>
                  <a:lnTo>
                    <a:pt x="380299" y="557132"/>
                  </a:lnTo>
                  <a:lnTo>
                    <a:pt x="380000" y="556141"/>
                  </a:lnTo>
                  <a:lnTo>
                    <a:pt x="378552" y="555470"/>
                  </a:lnTo>
                  <a:lnTo>
                    <a:pt x="377544" y="553785"/>
                  </a:lnTo>
                  <a:lnTo>
                    <a:pt x="376647" y="550697"/>
                  </a:lnTo>
                  <a:lnTo>
                    <a:pt x="376678" y="549297"/>
                  </a:lnTo>
                  <a:lnTo>
                    <a:pt x="375576" y="546821"/>
                  </a:lnTo>
                  <a:lnTo>
                    <a:pt x="375691" y="544415"/>
                  </a:lnTo>
                  <a:lnTo>
                    <a:pt x="373974" y="544198"/>
                  </a:lnTo>
                  <a:lnTo>
                    <a:pt x="373530" y="545915"/>
                  </a:lnTo>
                  <a:lnTo>
                    <a:pt x="371669" y="547162"/>
                  </a:lnTo>
                  <a:lnTo>
                    <a:pt x="369151" y="547773"/>
                  </a:lnTo>
                  <a:lnTo>
                    <a:pt x="367055" y="548953"/>
                  </a:lnTo>
                  <a:lnTo>
                    <a:pt x="365277" y="547307"/>
                  </a:lnTo>
                  <a:lnTo>
                    <a:pt x="365394" y="545983"/>
                  </a:lnTo>
                  <a:lnTo>
                    <a:pt x="366389" y="544155"/>
                  </a:lnTo>
                  <a:lnTo>
                    <a:pt x="368955" y="544022"/>
                  </a:lnTo>
                  <a:lnTo>
                    <a:pt x="370070" y="543375"/>
                  </a:lnTo>
                  <a:lnTo>
                    <a:pt x="372621" y="543379"/>
                  </a:lnTo>
                  <a:lnTo>
                    <a:pt x="374795" y="542417"/>
                  </a:lnTo>
                  <a:lnTo>
                    <a:pt x="376058" y="542586"/>
                  </a:lnTo>
                  <a:lnTo>
                    <a:pt x="376095" y="541190"/>
                  </a:lnTo>
                  <a:lnTo>
                    <a:pt x="375120" y="540890"/>
                  </a:lnTo>
                  <a:lnTo>
                    <a:pt x="374510" y="539057"/>
                  </a:lnTo>
                  <a:lnTo>
                    <a:pt x="372438" y="539225"/>
                  </a:lnTo>
                  <a:lnTo>
                    <a:pt x="371295" y="538739"/>
                  </a:lnTo>
                  <a:lnTo>
                    <a:pt x="368603" y="538339"/>
                  </a:lnTo>
                  <a:lnTo>
                    <a:pt x="368615" y="539266"/>
                  </a:lnTo>
                  <a:lnTo>
                    <a:pt x="365926" y="539171"/>
                  </a:lnTo>
                  <a:lnTo>
                    <a:pt x="365045" y="540031"/>
                  </a:lnTo>
                  <a:lnTo>
                    <a:pt x="363829" y="538650"/>
                  </a:lnTo>
                  <a:lnTo>
                    <a:pt x="360815" y="537392"/>
                  </a:lnTo>
                  <a:lnTo>
                    <a:pt x="359786" y="536663"/>
                  </a:lnTo>
                  <a:lnTo>
                    <a:pt x="358895" y="537541"/>
                  </a:lnTo>
                  <a:lnTo>
                    <a:pt x="356223" y="537590"/>
                  </a:lnTo>
                  <a:lnTo>
                    <a:pt x="354556" y="537040"/>
                  </a:lnTo>
                  <a:lnTo>
                    <a:pt x="354015" y="534317"/>
                  </a:lnTo>
                  <a:lnTo>
                    <a:pt x="353221" y="532812"/>
                  </a:lnTo>
                  <a:lnTo>
                    <a:pt x="350580" y="533330"/>
                  </a:lnTo>
                  <a:lnTo>
                    <a:pt x="350019" y="532475"/>
                  </a:lnTo>
                  <a:lnTo>
                    <a:pt x="347585" y="531296"/>
                  </a:lnTo>
                  <a:lnTo>
                    <a:pt x="346390" y="528796"/>
                  </a:lnTo>
                  <a:lnTo>
                    <a:pt x="344694" y="528422"/>
                  </a:lnTo>
                  <a:lnTo>
                    <a:pt x="344841" y="526472"/>
                  </a:lnTo>
                  <a:lnTo>
                    <a:pt x="343787" y="526053"/>
                  </a:lnTo>
                  <a:lnTo>
                    <a:pt x="343284" y="524013"/>
                  </a:lnTo>
                  <a:lnTo>
                    <a:pt x="341981" y="522743"/>
                  </a:lnTo>
                  <a:lnTo>
                    <a:pt x="341106" y="523185"/>
                  </a:lnTo>
                  <a:lnTo>
                    <a:pt x="340242" y="521950"/>
                  </a:lnTo>
                  <a:lnTo>
                    <a:pt x="338326" y="520854"/>
                  </a:lnTo>
                  <a:lnTo>
                    <a:pt x="336921" y="519585"/>
                  </a:lnTo>
                  <a:lnTo>
                    <a:pt x="335386" y="517448"/>
                  </a:lnTo>
                  <a:lnTo>
                    <a:pt x="334525" y="518225"/>
                  </a:lnTo>
                  <a:lnTo>
                    <a:pt x="334046" y="520841"/>
                  </a:lnTo>
                  <a:lnTo>
                    <a:pt x="332237" y="520956"/>
                  </a:lnTo>
                  <a:lnTo>
                    <a:pt x="331519" y="522228"/>
                  </a:lnTo>
                  <a:lnTo>
                    <a:pt x="330283" y="523185"/>
                  </a:lnTo>
                  <a:lnTo>
                    <a:pt x="327077" y="523456"/>
                  </a:lnTo>
                  <a:lnTo>
                    <a:pt x="325555" y="522668"/>
                  </a:lnTo>
                  <a:lnTo>
                    <a:pt x="325640" y="525157"/>
                  </a:lnTo>
                  <a:lnTo>
                    <a:pt x="323825" y="525898"/>
                  </a:lnTo>
                  <a:lnTo>
                    <a:pt x="321237" y="523510"/>
                  </a:lnTo>
                  <a:lnTo>
                    <a:pt x="320066" y="525943"/>
                  </a:lnTo>
                  <a:lnTo>
                    <a:pt x="320483" y="526907"/>
                  </a:lnTo>
                  <a:lnTo>
                    <a:pt x="319706" y="528778"/>
                  </a:lnTo>
                  <a:lnTo>
                    <a:pt x="318770" y="529070"/>
                  </a:lnTo>
                  <a:lnTo>
                    <a:pt x="317951" y="528153"/>
                  </a:lnTo>
                  <a:lnTo>
                    <a:pt x="316246" y="528243"/>
                  </a:lnTo>
                  <a:lnTo>
                    <a:pt x="314747" y="529150"/>
                  </a:lnTo>
                  <a:lnTo>
                    <a:pt x="314444" y="530404"/>
                  </a:lnTo>
                  <a:lnTo>
                    <a:pt x="311566" y="529364"/>
                  </a:lnTo>
                  <a:lnTo>
                    <a:pt x="310780" y="529891"/>
                  </a:lnTo>
                  <a:lnTo>
                    <a:pt x="308478" y="529429"/>
                  </a:lnTo>
                  <a:lnTo>
                    <a:pt x="307245" y="531940"/>
                  </a:lnTo>
                  <a:lnTo>
                    <a:pt x="307399" y="534036"/>
                  </a:lnTo>
                  <a:lnTo>
                    <a:pt x="305657" y="534116"/>
                  </a:lnTo>
                  <a:lnTo>
                    <a:pt x="304581" y="535670"/>
                  </a:lnTo>
                  <a:lnTo>
                    <a:pt x="302384" y="534632"/>
                  </a:lnTo>
                  <a:lnTo>
                    <a:pt x="301648" y="533400"/>
                  </a:lnTo>
                  <a:lnTo>
                    <a:pt x="299196" y="532891"/>
                  </a:lnTo>
                  <a:lnTo>
                    <a:pt x="297856" y="534518"/>
                  </a:lnTo>
                  <a:lnTo>
                    <a:pt x="296527" y="534741"/>
                  </a:lnTo>
                  <a:lnTo>
                    <a:pt x="295572" y="533440"/>
                  </a:lnTo>
                  <a:lnTo>
                    <a:pt x="294448" y="533690"/>
                  </a:lnTo>
                  <a:lnTo>
                    <a:pt x="293239" y="531785"/>
                  </a:lnTo>
                  <a:lnTo>
                    <a:pt x="290257" y="533033"/>
                  </a:lnTo>
                  <a:lnTo>
                    <a:pt x="286515" y="532493"/>
                  </a:lnTo>
                  <a:lnTo>
                    <a:pt x="286191" y="529813"/>
                  </a:lnTo>
                  <a:lnTo>
                    <a:pt x="284726" y="529050"/>
                  </a:lnTo>
                  <a:lnTo>
                    <a:pt x="284399" y="527033"/>
                  </a:lnTo>
                  <a:lnTo>
                    <a:pt x="280548" y="525438"/>
                  </a:lnTo>
                  <a:lnTo>
                    <a:pt x="277916" y="524717"/>
                  </a:lnTo>
                  <a:lnTo>
                    <a:pt x="273306" y="525701"/>
                  </a:lnTo>
                  <a:lnTo>
                    <a:pt x="271388" y="528819"/>
                  </a:lnTo>
                  <a:lnTo>
                    <a:pt x="268303" y="530546"/>
                  </a:lnTo>
                  <a:lnTo>
                    <a:pt x="267176" y="531705"/>
                  </a:lnTo>
                  <a:lnTo>
                    <a:pt x="265843" y="531677"/>
                  </a:lnTo>
                  <a:lnTo>
                    <a:pt x="264684" y="532473"/>
                  </a:lnTo>
                  <a:lnTo>
                    <a:pt x="263733" y="530391"/>
                  </a:lnTo>
                  <a:lnTo>
                    <a:pt x="262137" y="530316"/>
                  </a:lnTo>
                  <a:lnTo>
                    <a:pt x="262034" y="528516"/>
                  </a:lnTo>
                  <a:lnTo>
                    <a:pt x="261231" y="526405"/>
                  </a:lnTo>
                  <a:lnTo>
                    <a:pt x="260201" y="525953"/>
                  </a:lnTo>
                  <a:lnTo>
                    <a:pt x="258076" y="526276"/>
                  </a:lnTo>
                  <a:lnTo>
                    <a:pt x="256157" y="528751"/>
                  </a:lnTo>
                  <a:lnTo>
                    <a:pt x="254915" y="526894"/>
                  </a:lnTo>
                  <a:lnTo>
                    <a:pt x="253222" y="525251"/>
                  </a:lnTo>
                  <a:lnTo>
                    <a:pt x="251295" y="524548"/>
                  </a:lnTo>
                  <a:lnTo>
                    <a:pt x="251612" y="522835"/>
                  </a:lnTo>
                  <a:lnTo>
                    <a:pt x="249758" y="521160"/>
                  </a:lnTo>
                  <a:lnTo>
                    <a:pt x="248362" y="521137"/>
                  </a:lnTo>
                  <a:lnTo>
                    <a:pt x="246840" y="518336"/>
                  </a:lnTo>
                  <a:lnTo>
                    <a:pt x="244996" y="518851"/>
                  </a:lnTo>
                  <a:lnTo>
                    <a:pt x="242881" y="517724"/>
                  </a:lnTo>
                  <a:lnTo>
                    <a:pt x="242035" y="518136"/>
                  </a:lnTo>
                  <a:lnTo>
                    <a:pt x="241721" y="519658"/>
                  </a:lnTo>
                  <a:lnTo>
                    <a:pt x="235365" y="520663"/>
                  </a:lnTo>
                  <a:lnTo>
                    <a:pt x="235112" y="519175"/>
                  </a:lnTo>
                  <a:lnTo>
                    <a:pt x="234114" y="516889"/>
                  </a:lnTo>
                  <a:lnTo>
                    <a:pt x="234509" y="515923"/>
                  </a:lnTo>
                  <a:lnTo>
                    <a:pt x="232980" y="515223"/>
                  </a:lnTo>
                  <a:lnTo>
                    <a:pt x="232804" y="512831"/>
                  </a:lnTo>
                  <a:lnTo>
                    <a:pt x="231536" y="512323"/>
                  </a:lnTo>
                  <a:lnTo>
                    <a:pt x="230397" y="513777"/>
                  </a:lnTo>
                  <a:lnTo>
                    <a:pt x="229184" y="514331"/>
                  </a:lnTo>
                  <a:lnTo>
                    <a:pt x="227510" y="513911"/>
                  </a:lnTo>
                  <a:lnTo>
                    <a:pt x="225938" y="515087"/>
                  </a:lnTo>
                  <a:lnTo>
                    <a:pt x="225042" y="514461"/>
                  </a:lnTo>
                  <a:lnTo>
                    <a:pt x="223575" y="515641"/>
                  </a:lnTo>
                  <a:lnTo>
                    <a:pt x="220065" y="513179"/>
                  </a:lnTo>
                  <a:lnTo>
                    <a:pt x="218021" y="513861"/>
                  </a:lnTo>
                  <a:lnTo>
                    <a:pt x="217094" y="513606"/>
                  </a:lnTo>
                  <a:lnTo>
                    <a:pt x="215791" y="512166"/>
                  </a:lnTo>
                  <a:lnTo>
                    <a:pt x="212857" y="511298"/>
                  </a:lnTo>
                  <a:lnTo>
                    <a:pt x="211394" y="510419"/>
                  </a:lnTo>
                  <a:lnTo>
                    <a:pt x="210101" y="513014"/>
                  </a:lnTo>
                  <a:lnTo>
                    <a:pt x="208926" y="513803"/>
                  </a:lnTo>
                  <a:lnTo>
                    <a:pt x="207689" y="513133"/>
                  </a:lnTo>
                  <a:lnTo>
                    <a:pt x="206597" y="513298"/>
                  </a:lnTo>
                  <a:lnTo>
                    <a:pt x="204333" y="512308"/>
                  </a:lnTo>
                  <a:lnTo>
                    <a:pt x="203227" y="513015"/>
                  </a:lnTo>
                  <a:lnTo>
                    <a:pt x="202722" y="513077"/>
                  </a:lnTo>
                  <a:lnTo>
                    <a:pt x="200884" y="512847"/>
                  </a:lnTo>
                  <a:lnTo>
                    <a:pt x="199700" y="512040"/>
                  </a:lnTo>
                  <a:lnTo>
                    <a:pt x="198524" y="512118"/>
                  </a:lnTo>
                  <a:lnTo>
                    <a:pt x="196421" y="510535"/>
                  </a:lnTo>
                  <a:lnTo>
                    <a:pt x="195119" y="510779"/>
                  </a:lnTo>
                  <a:lnTo>
                    <a:pt x="193551" y="511826"/>
                  </a:lnTo>
                  <a:lnTo>
                    <a:pt x="190988" y="510853"/>
                  </a:lnTo>
                  <a:lnTo>
                    <a:pt x="188756" y="512509"/>
                  </a:lnTo>
                  <a:lnTo>
                    <a:pt x="188402" y="511850"/>
                  </a:lnTo>
                  <a:lnTo>
                    <a:pt x="186723" y="511603"/>
                  </a:lnTo>
                  <a:lnTo>
                    <a:pt x="185840" y="513224"/>
                  </a:lnTo>
                  <a:lnTo>
                    <a:pt x="183548" y="513870"/>
                  </a:lnTo>
                  <a:lnTo>
                    <a:pt x="182182" y="512522"/>
                  </a:lnTo>
                  <a:lnTo>
                    <a:pt x="181300" y="512864"/>
                  </a:lnTo>
                  <a:lnTo>
                    <a:pt x="179897" y="511283"/>
                  </a:lnTo>
                  <a:lnTo>
                    <a:pt x="180362" y="510621"/>
                  </a:lnTo>
                  <a:lnTo>
                    <a:pt x="180594" y="508422"/>
                  </a:lnTo>
                  <a:lnTo>
                    <a:pt x="179584" y="507683"/>
                  </a:lnTo>
                  <a:lnTo>
                    <a:pt x="181021" y="506355"/>
                  </a:lnTo>
                  <a:lnTo>
                    <a:pt x="181961" y="504774"/>
                  </a:lnTo>
                  <a:lnTo>
                    <a:pt x="180304" y="503436"/>
                  </a:lnTo>
                  <a:lnTo>
                    <a:pt x="180322" y="502800"/>
                  </a:lnTo>
                  <a:lnTo>
                    <a:pt x="176984" y="502240"/>
                  </a:lnTo>
                  <a:lnTo>
                    <a:pt x="176057" y="501406"/>
                  </a:lnTo>
                  <a:lnTo>
                    <a:pt x="174738" y="502002"/>
                  </a:lnTo>
                  <a:lnTo>
                    <a:pt x="173665" y="503252"/>
                  </a:lnTo>
                  <a:lnTo>
                    <a:pt x="169665" y="503165"/>
                  </a:lnTo>
                  <a:lnTo>
                    <a:pt x="168774" y="504068"/>
                  </a:lnTo>
                  <a:lnTo>
                    <a:pt x="168567" y="505565"/>
                  </a:lnTo>
                  <a:lnTo>
                    <a:pt x="166965" y="505162"/>
                  </a:lnTo>
                  <a:lnTo>
                    <a:pt x="166682" y="505896"/>
                  </a:lnTo>
                  <a:lnTo>
                    <a:pt x="164401" y="506334"/>
                  </a:lnTo>
                  <a:lnTo>
                    <a:pt x="163365" y="505109"/>
                  </a:lnTo>
                  <a:lnTo>
                    <a:pt x="162131" y="502532"/>
                  </a:lnTo>
                  <a:lnTo>
                    <a:pt x="160498" y="501341"/>
                  </a:lnTo>
                  <a:lnTo>
                    <a:pt x="160493" y="499650"/>
                  </a:lnTo>
                  <a:lnTo>
                    <a:pt x="158113" y="500035"/>
                  </a:lnTo>
                  <a:lnTo>
                    <a:pt x="156796" y="496551"/>
                  </a:lnTo>
                  <a:lnTo>
                    <a:pt x="154995" y="496043"/>
                  </a:lnTo>
                  <a:lnTo>
                    <a:pt x="154190" y="497016"/>
                  </a:lnTo>
                  <a:lnTo>
                    <a:pt x="152995" y="496702"/>
                  </a:lnTo>
                  <a:lnTo>
                    <a:pt x="151096" y="494906"/>
                  </a:lnTo>
                  <a:lnTo>
                    <a:pt x="149743" y="494688"/>
                  </a:lnTo>
                  <a:lnTo>
                    <a:pt x="149439" y="493814"/>
                  </a:lnTo>
                  <a:lnTo>
                    <a:pt x="146720" y="493342"/>
                  </a:lnTo>
                  <a:lnTo>
                    <a:pt x="145537" y="492599"/>
                  </a:lnTo>
                  <a:lnTo>
                    <a:pt x="145519" y="491585"/>
                  </a:lnTo>
                  <a:lnTo>
                    <a:pt x="140129" y="489566"/>
                  </a:lnTo>
                  <a:lnTo>
                    <a:pt x="138396" y="487437"/>
                  </a:lnTo>
                  <a:lnTo>
                    <a:pt x="138798" y="486765"/>
                  </a:lnTo>
                  <a:lnTo>
                    <a:pt x="137223" y="484945"/>
                  </a:lnTo>
                  <a:lnTo>
                    <a:pt x="135373" y="484944"/>
                  </a:lnTo>
                  <a:lnTo>
                    <a:pt x="134694" y="484261"/>
                  </a:lnTo>
                  <a:lnTo>
                    <a:pt x="132479" y="485574"/>
                  </a:lnTo>
                  <a:lnTo>
                    <a:pt x="132258" y="486950"/>
                  </a:lnTo>
                  <a:lnTo>
                    <a:pt x="130783" y="487552"/>
                  </a:lnTo>
                  <a:lnTo>
                    <a:pt x="130208" y="486565"/>
                  </a:lnTo>
                  <a:lnTo>
                    <a:pt x="128777" y="486451"/>
                  </a:lnTo>
                  <a:lnTo>
                    <a:pt x="126789" y="484992"/>
                  </a:lnTo>
                  <a:lnTo>
                    <a:pt x="122794" y="484348"/>
                  </a:lnTo>
                  <a:lnTo>
                    <a:pt x="121388" y="482936"/>
                  </a:lnTo>
                  <a:lnTo>
                    <a:pt x="119554" y="481795"/>
                  </a:lnTo>
                  <a:lnTo>
                    <a:pt x="117281" y="481792"/>
                  </a:lnTo>
                  <a:lnTo>
                    <a:pt x="116615" y="482891"/>
                  </a:lnTo>
                  <a:lnTo>
                    <a:pt x="115322" y="483021"/>
                  </a:lnTo>
                  <a:lnTo>
                    <a:pt x="114831" y="484471"/>
                  </a:lnTo>
                  <a:lnTo>
                    <a:pt x="113845" y="483921"/>
                  </a:lnTo>
                  <a:lnTo>
                    <a:pt x="111269" y="486900"/>
                  </a:lnTo>
                  <a:lnTo>
                    <a:pt x="107355" y="483973"/>
                  </a:lnTo>
                  <a:lnTo>
                    <a:pt x="105157" y="485063"/>
                  </a:lnTo>
                  <a:lnTo>
                    <a:pt x="103505" y="483313"/>
                  </a:lnTo>
                  <a:lnTo>
                    <a:pt x="102889" y="483693"/>
                  </a:lnTo>
                  <a:lnTo>
                    <a:pt x="98097" y="483390"/>
                  </a:lnTo>
                  <a:lnTo>
                    <a:pt x="97026" y="484250"/>
                  </a:lnTo>
                  <a:lnTo>
                    <a:pt x="96521" y="486040"/>
                  </a:lnTo>
                  <a:lnTo>
                    <a:pt x="95308" y="483476"/>
                  </a:lnTo>
                  <a:lnTo>
                    <a:pt x="92672" y="484119"/>
                  </a:lnTo>
                  <a:lnTo>
                    <a:pt x="91116" y="483577"/>
                  </a:lnTo>
                  <a:lnTo>
                    <a:pt x="90110" y="483848"/>
                  </a:lnTo>
                  <a:lnTo>
                    <a:pt x="86525" y="481760"/>
                  </a:lnTo>
                  <a:lnTo>
                    <a:pt x="83798" y="482219"/>
                  </a:lnTo>
                  <a:lnTo>
                    <a:pt x="82289" y="481039"/>
                  </a:lnTo>
                  <a:lnTo>
                    <a:pt x="79022" y="479204"/>
                  </a:lnTo>
                  <a:lnTo>
                    <a:pt x="76750" y="476757"/>
                  </a:lnTo>
                  <a:lnTo>
                    <a:pt x="75253" y="476101"/>
                  </a:lnTo>
                  <a:lnTo>
                    <a:pt x="74724" y="475163"/>
                  </a:lnTo>
                  <a:lnTo>
                    <a:pt x="71791" y="473994"/>
                  </a:lnTo>
                  <a:lnTo>
                    <a:pt x="69326" y="472278"/>
                  </a:lnTo>
                  <a:lnTo>
                    <a:pt x="64499" y="472694"/>
                  </a:lnTo>
                  <a:lnTo>
                    <a:pt x="63339" y="471424"/>
                  </a:lnTo>
                  <a:lnTo>
                    <a:pt x="62012" y="471086"/>
                  </a:lnTo>
                  <a:lnTo>
                    <a:pt x="59807" y="468839"/>
                  </a:lnTo>
                  <a:lnTo>
                    <a:pt x="54235" y="460145"/>
                  </a:lnTo>
                  <a:lnTo>
                    <a:pt x="52528" y="459095"/>
                  </a:lnTo>
                  <a:lnTo>
                    <a:pt x="51288" y="459230"/>
                  </a:lnTo>
                  <a:lnTo>
                    <a:pt x="45281" y="457313"/>
                  </a:lnTo>
                  <a:lnTo>
                    <a:pt x="44264" y="456649"/>
                  </a:lnTo>
                  <a:lnTo>
                    <a:pt x="43569" y="451982"/>
                  </a:lnTo>
                  <a:lnTo>
                    <a:pt x="39752" y="450668"/>
                  </a:lnTo>
                  <a:lnTo>
                    <a:pt x="38887" y="449959"/>
                  </a:lnTo>
                  <a:lnTo>
                    <a:pt x="37597" y="447889"/>
                  </a:lnTo>
                  <a:lnTo>
                    <a:pt x="37333" y="445698"/>
                  </a:lnTo>
                  <a:lnTo>
                    <a:pt x="37780" y="443354"/>
                  </a:lnTo>
                  <a:lnTo>
                    <a:pt x="38422" y="442081"/>
                  </a:lnTo>
                  <a:lnTo>
                    <a:pt x="37898" y="441391"/>
                  </a:lnTo>
                  <a:lnTo>
                    <a:pt x="38634" y="439424"/>
                  </a:lnTo>
                  <a:lnTo>
                    <a:pt x="37164" y="438650"/>
                  </a:lnTo>
                  <a:lnTo>
                    <a:pt x="37320" y="436951"/>
                  </a:lnTo>
                  <a:lnTo>
                    <a:pt x="34476" y="435758"/>
                  </a:lnTo>
                  <a:lnTo>
                    <a:pt x="32405" y="435767"/>
                  </a:lnTo>
                  <a:lnTo>
                    <a:pt x="32083" y="434427"/>
                  </a:lnTo>
                  <a:lnTo>
                    <a:pt x="33153" y="433336"/>
                  </a:lnTo>
                  <a:lnTo>
                    <a:pt x="34489" y="430980"/>
                  </a:lnTo>
                  <a:lnTo>
                    <a:pt x="33592" y="430518"/>
                  </a:lnTo>
                  <a:lnTo>
                    <a:pt x="31926" y="430635"/>
                  </a:lnTo>
                  <a:lnTo>
                    <a:pt x="31518" y="429524"/>
                  </a:lnTo>
                  <a:lnTo>
                    <a:pt x="30078" y="428868"/>
                  </a:lnTo>
                  <a:lnTo>
                    <a:pt x="29512" y="427140"/>
                  </a:lnTo>
                  <a:lnTo>
                    <a:pt x="27889" y="425911"/>
                  </a:lnTo>
                  <a:lnTo>
                    <a:pt x="26502" y="426404"/>
                  </a:lnTo>
                  <a:lnTo>
                    <a:pt x="25155" y="426187"/>
                  </a:lnTo>
                  <a:lnTo>
                    <a:pt x="23157" y="423644"/>
                  </a:lnTo>
                  <a:lnTo>
                    <a:pt x="23263" y="422996"/>
                  </a:lnTo>
                  <a:lnTo>
                    <a:pt x="21092" y="421850"/>
                  </a:lnTo>
                  <a:lnTo>
                    <a:pt x="20234" y="419918"/>
                  </a:lnTo>
                  <a:lnTo>
                    <a:pt x="18275" y="418912"/>
                  </a:lnTo>
                  <a:lnTo>
                    <a:pt x="17723" y="416155"/>
                  </a:lnTo>
                  <a:lnTo>
                    <a:pt x="15920" y="412968"/>
                  </a:lnTo>
                  <a:lnTo>
                    <a:pt x="14858" y="411980"/>
                  </a:lnTo>
                  <a:lnTo>
                    <a:pt x="16237" y="411325"/>
                  </a:lnTo>
                  <a:lnTo>
                    <a:pt x="15911" y="409299"/>
                  </a:lnTo>
                  <a:lnTo>
                    <a:pt x="16221" y="408310"/>
                  </a:lnTo>
                  <a:lnTo>
                    <a:pt x="17818" y="407627"/>
                  </a:lnTo>
                  <a:lnTo>
                    <a:pt x="18628" y="406037"/>
                  </a:lnTo>
                  <a:lnTo>
                    <a:pt x="19811" y="405612"/>
                  </a:lnTo>
                  <a:lnTo>
                    <a:pt x="22701" y="406121"/>
                  </a:lnTo>
                  <a:lnTo>
                    <a:pt x="22924" y="404017"/>
                  </a:lnTo>
                  <a:lnTo>
                    <a:pt x="24548" y="404209"/>
                  </a:lnTo>
                  <a:lnTo>
                    <a:pt x="26576" y="402698"/>
                  </a:lnTo>
                  <a:lnTo>
                    <a:pt x="25823" y="401123"/>
                  </a:lnTo>
                  <a:lnTo>
                    <a:pt x="27183" y="400285"/>
                  </a:lnTo>
                  <a:lnTo>
                    <a:pt x="26918" y="398362"/>
                  </a:lnTo>
                  <a:lnTo>
                    <a:pt x="27930" y="395354"/>
                  </a:lnTo>
                  <a:lnTo>
                    <a:pt x="27364" y="392706"/>
                  </a:lnTo>
                  <a:lnTo>
                    <a:pt x="28548" y="392031"/>
                  </a:lnTo>
                  <a:lnTo>
                    <a:pt x="29912" y="390420"/>
                  </a:lnTo>
                  <a:lnTo>
                    <a:pt x="29139" y="387965"/>
                  </a:lnTo>
                  <a:lnTo>
                    <a:pt x="28132" y="388220"/>
                  </a:lnTo>
                  <a:lnTo>
                    <a:pt x="26813" y="387174"/>
                  </a:lnTo>
                  <a:lnTo>
                    <a:pt x="27025" y="386038"/>
                  </a:lnTo>
                  <a:lnTo>
                    <a:pt x="25612" y="385550"/>
                  </a:lnTo>
                  <a:lnTo>
                    <a:pt x="26749" y="383226"/>
                  </a:lnTo>
                  <a:lnTo>
                    <a:pt x="26985" y="380531"/>
                  </a:lnTo>
                  <a:lnTo>
                    <a:pt x="26004" y="379030"/>
                  </a:lnTo>
                  <a:lnTo>
                    <a:pt x="26664" y="378162"/>
                  </a:lnTo>
                  <a:lnTo>
                    <a:pt x="26236" y="376740"/>
                  </a:lnTo>
                  <a:lnTo>
                    <a:pt x="26396" y="373184"/>
                  </a:lnTo>
                  <a:lnTo>
                    <a:pt x="24056" y="371290"/>
                  </a:lnTo>
                  <a:lnTo>
                    <a:pt x="24043" y="369776"/>
                  </a:lnTo>
                  <a:lnTo>
                    <a:pt x="25151" y="368925"/>
                  </a:lnTo>
                  <a:lnTo>
                    <a:pt x="25456" y="367091"/>
                  </a:lnTo>
                  <a:lnTo>
                    <a:pt x="21823" y="365822"/>
                  </a:lnTo>
                  <a:lnTo>
                    <a:pt x="20713" y="364385"/>
                  </a:lnTo>
                  <a:lnTo>
                    <a:pt x="21471" y="363095"/>
                  </a:lnTo>
                  <a:lnTo>
                    <a:pt x="20551" y="361206"/>
                  </a:lnTo>
                  <a:lnTo>
                    <a:pt x="21380" y="360438"/>
                  </a:lnTo>
                  <a:lnTo>
                    <a:pt x="21131" y="359009"/>
                  </a:lnTo>
                  <a:lnTo>
                    <a:pt x="23090" y="358409"/>
                  </a:lnTo>
                  <a:lnTo>
                    <a:pt x="23603" y="357665"/>
                  </a:lnTo>
                  <a:lnTo>
                    <a:pt x="25314" y="358103"/>
                  </a:lnTo>
                  <a:lnTo>
                    <a:pt x="26010" y="357710"/>
                  </a:lnTo>
                  <a:lnTo>
                    <a:pt x="25971" y="356159"/>
                  </a:lnTo>
                  <a:lnTo>
                    <a:pt x="27305" y="355077"/>
                  </a:lnTo>
                  <a:lnTo>
                    <a:pt x="27148" y="353972"/>
                  </a:lnTo>
                  <a:lnTo>
                    <a:pt x="29847" y="352897"/>
                  </a:lnTo>
                  <a:lnTo>
                    <a:pt x="28810" y="352056"/>
                  </a:lnTo>
                  <a:lnTo>
                    <a:pt x="28466" y="349253"/>
                  </a:lnTo>
                  <a:lnTo>
                    <a:pt x="26980" y="347309"/>
                  </a:lnTo>
                  <a:lnTo>
                    <a:pt x="26856" y="345708"/>
                  </a:lnTo>
                  <a:lnTo>
                    <a:pt x="24673" y="344236"/>
                  </a:lnTo>
                  <a:lnTo>
                    <a:pt x="23225" y="344687"/>
                  </a:lnTo>
                  <a:lnTo>
                    <a:pt x="22061" y="345658"/>
                  </a:lnTo>
                  <a:lnTo>
                    <a:pt x="19504" y="344385"/>
                  </a:lnTo>
                  <a:lnTo>
                    <a:pt x="18987" y="345413"/>
                  </a:lnTo>
                  <a:lnTo>
                    <a:pt x="16113" y="347238"/>
                  </a:lnTo>
                  <a:lnTo>
                    <a:pt x="13971" y="347360"/>
                  </a:lnTo>
                  <a:lnTo>
                    <a:pt x="14178" y="346516"/>
                  </a:lnTo>
                  <a:lnTo>
                    <a:pt x="11262" y="346293"/>
                  </a:lnTo>
                  <a:lnTo>
                    <a:pt x="11601" y="345312"/>
                  </a:lnTo>
                  <a:lnTo>
                    <a:pt x="10109" y="343498"/>
                  </a:lnTo>
                  <a:lnTo>
                    <a:pt x="10697" y="341973"/>
                  </a:lnTo>
                  <a:lnTo>
                    <a:pt x="10446" y="340956"/>
                  </a:lnTo>
                  <a:lnTo>
                    <a:pt x="11862" y="334838"/>
                  </a:lnTo>
                  <a:lnTo>
                    <a:pt x="12235" y="331288"/>
                  </a:lnTo>
                  <a:lnTo>
                    <a:pt x="11515" y="328995"/>
                  </a:lnTo>
                  <a:lnTo>
                    <a:pt x="8792" y="328663"/>
                  </a:lnTo>
                  <a:lnTo>
                    <a:pt x="7001" y="327233"/>
                  </a:lnTo>
                  <a:lnTo>
                    <a:pt x="6446" y="325170"/>
                  </a:lnTo>
                  <a:lnTo>
                    <a:pt x="5701" y="324360"/>
                  </a:lnTo>
                  <a:lnTo>
                    <a:pt x="4156" y="321345"/>
                  </a:lnTo>
                  <a:lnTo>
                    <a:pt x="2958" y="320618"/>
                  </a:lnTo>
                  <a:lnTo>
                    <a:pt x="3489" y="319474"/>
                  </a:lnTo>
                  <a:lnTo>
                    <a:pt x="5234" y="318043"/>
                  </a:lnTo>
                  <a:lnTo>
                    <a:pt x="7123" y="317330"/>
                  </a:lnTo>
                  <a:lnTo>
                    <a:pt x="6887" y="315874"/>
                  </a:lnTo>
                  <a:lnTo>
                    <a:pt x="5812" y="314762"/>
                  </a:lnTo>
                  <a:lnTo>
                    <a:pt x="7202" y="312034"/>
                  </a:lnTo>
                  <a:lnTo>
                    <a:pt x="6960" y="310887"/>
                  </a:lnTo>
                  <a:lnTo>
                    <a:pt x="5978" y="309836"/>
                  </a:lnTo>
                  <a:lnTo>
                    <a:pt x="6630" y="308956"/>
                  </a:lnTo>
                  <a:lnTo>
                    <a:pt x="8387" y="309234"/>
                  </a:lnTo>
                  <a:lnTo>
                    <a:pt x="10551" y="308083"/>
                  </a:lnTo>
                  <a:lnTo>
                    <a:pt x="12568" y="307419"/>
                  </a:lnTo>
                  <a:lnTo>
                    <a:pt x="13737" y="305934"/>
                  </a:lnTo>
                  <a:lnTo>
                    <a:pt x="16368" y="304782"/>
                  </a:lnTo>
                  <a:lnTo>
                    <a:pt x="18312" y="305506"/>
                  </a:lnTo>
                  <a:lnTo>
                    <a:pt x="21693" y="301285"/>
                  </a:lnTo>
                  <a:lnTo>
                    <a:pt x="23238" y="300313"/>
                  </a:lnTo>
                  <a:lnTo>
                    <a:pt x="21679" y="298364"/>
                  </a:lnTo>
                  <a:lnTo>
                    <a:pt x="20334" y="298802"/>
                  </a:lnTo>
                  <a:lnTo>
                    <a:pt x="19038" y="295990"/>
                  </a:lnTo>
                  <a:lnTo>
                    <a:pt x="19966" y="292398"/>
                  </a:lnTo>
                  <a:lnTo>
                    <a:pt x="22225" y="292607"/>
                  </a:lnTo>
                  <a:lnTo>
                    <a:pt x="23275" y="291088"/>
                  </a:lnTo>
                  <a:lnTo>
                    <a:pt x="21763" y="289354"/>
                  </a:lnTo>
                  <a:lnTo>
                    <a:pt x="20959" y="286681"/>
                  </a:lnTo>
                  <a:lnTo>
                    <a:pt x="22180" y="286126"/>
                  </a:lnTo>
                  <a:lnTo>
                    <a:pt x="22143" y="284210"/>
                  </a:lnTo>
                  <a:lnTo>
                    <a:pt x="21657" y="281967"/>
                  </a:lnTo>
                  <a:lnTo>
                    <a:pt x="22415" y="280685"/>
                  </a:lnTo>
                  <a:lnTo>
                    <a:pt x="22053" y="278878"/>
                  </a:lnTo>
                  <a:lnTo>
                    <a:pt x="24291" y="277046"/>
                  </a:lnTo>
                  <a:lnTo>
                    <a:pt x="23393" y="275377"/>
                  </a:lnTo>
                  <a:lnTo>
                    <a:pt x="24287" y="274691"/>
                  </a:lnTo>
                  <a:lnTo>
                    <a:pt x="24621" y="272640"/>
                  </a:lnTo>
                  <a:lnTo>
                    <a:pt x="25602" y="271522"/>
                  </a:lnTo>
                  <a:lnTo>
                    <a:pt x="24110" y="270437"/>
                  </a:lnTo>
                  <a:lnTo>
                    <a:pt x="21747" y="270676"/>
                  </a:lnTo>
                  <a:lnTo>
                    <a:pt x="19525" y="271406"/>
                  </a:lnTo>
                  <a:lnTo>
                    <a:pt x="16485" y="271484"/>
                  </a:lnTo>
                  <a:lnTo>
                    <a:pt x="13071" y="270457"/>
                  </a:lnTo>
                  <a:lnTo>
                    <a:pt x="11983" y="270881"/>
                  </a:lnTo>
                  <a:lnTo>
                    <a:pt x="8995" y="269968"/>
                  </a:lnTo>
                  <a:lnTo>
                    <a:pt x="8845" y="268805"/>
                  </a:lnTo>
                  <a:lnTo>
                    <a:pt x="5504" y="267122"/>
                  </a:lnTo>
                  <a:lnTo>
                    <a:pt x="4398" y="267365"/>
                  </a:lnTo>
                  <a:lnTo>
                    <a:pt x="1505" y="266033"/>
                  </a:lnTo>
                  <a:lnTo>
                    <a:pt x="1087" y="264842"/>
                  </a:lnTo>
                  <a:lnTo>
                    <a:pt x="1905" y="263742"/>
                  </a:lnTo>
                  <a:lnTo>
                    <a:pt x="1427" y="262061"/>
                  </a:lnTo>
                  <a:lnTo>
                    <a:pt x="1933" y="260011"/>
                  </a:lnTo>
                  <a:lnTo>
                    <a:pt x="0" y="257817"/>
                  </a:lnTo>
                  <a:lnTo>
                    <a:pt x="835" y="255953"/>
                  </a:lnTo>
                  <a:lnTo>
                    <a:pt x="3026" y="257296"/>
                  </a:lnTo>
                  <a:lnTo>
                    <a:pt x="4402" y="257656"/>
                  </a:lnTo>
                  <a:lnTo>
                    <a:pt x="6961" y="257468"/>
                  </a:lnTo>
                  <a:lnTo>
                    <a:pt x="10191" y="256658"/>
                  </a:lnTo>
                  <a:lnTo>
                    <a:pt x="12942" y="256440"/>
                  </a:lnTo>
                  <a:lnTo>
                    <a:pt x="15280" y="254255"/>
                  </a:lnTo>
                  <a:lnTo>
                    <a:pt x="16391" y="253972"/>
                  </a:lnTo>
                  <a:lnTo>
                    <a:pt x="18272" y="252278"/>
                  </a:lnTo>
                  <a:lnTo>
                    <a:pt x="19776" y="252102"/>
                  </a:lnTo>
                  <a:lnTo>
                    <a:pt x="21026" y="252870"/>
                  </a:lnTo>
                  <a:lnTo>
                    <a:pt x="23492" y="253241"/>
                  </a:lnTo>
                  <a:lnTo>
                    <a:pt x="25129" y="253842"/>
                  </a:lnTo>
                  <a:lnTo>
                    <a:pt x="26268" y="253178"/>
                  </a:lnTo>
                  <a:lnTo>
                    <a:pt x="28585" y="253460"/>
                  </a:lnTo>
                  <a:lnTo>
                    <a:pt x="30001" y="253039"/>
                  </a:lnTo>
                  <a:lnTo>
                    <a:pt x="32776" y="253182"/>
                  </a:lnTo>
                  <a:lnTo>
                    <a:pt x="34653" y="254127"/>
                  </a:lnTo>
                  <a:lnTo>
                    <a:pt x="35063" y="251642"/>
                  </a:lnTo>
                  <a:lnTo>
                    <a:pt x="34327" y="249164"/>
                  </a:lnTo>
                  <a:lnTo>
                    <a:pt x="34783" y="248350"/>
                  </a:lnTo>
                  <a:lnTo>
                    <a:pt x="37290" y="247071"/>
                  </a:lnTo>
                  <a:lnTo>
                    <a:pt x="38938" y="244881"/>
                  </a:lnTo>
                  <a:lnTo>
                    <a:pt x="39633" y="242548"/>
                  </a:lnTo>
                  <a:lnTo>
                    <a:pt x="40132" y="238881"/>
                  </a:lnTo>
                  <a:lnTo>
                    <a:pt x="39678" y="237663"/>
                  </a:lnTo>
                  <a:lnTo>
                    <a:pt x="41144" y="237557"/>
                  </a:lnTo>
                  <a:lnTo>
                    <a:pt x="42104" y="239233"/>
                  </a:lnTo>
                  <a:lnTo>
                    <a:pt x="46619" y="239933"/>
                  </a:lnTo>
                  <a:lnTo>
                    <a:pt x="46948" y="241479"/>
                  </a:lnTo>
                  <a:lnTo>
                    <a:pt x="46723" y="243025"/>
                  </a:lnTo>
                  <a:lnTo>
                    <a:pt x="48122" y="243943"/>
                  </a:lnTo>
                  <a:lnTo>
                    <a:pt x="51116" y="244629"/>
                  </a:lnTo>
                  <a:lnTo>
                    <a:pt x="53605" y="246759"/>
                  </a:lnTo>
                  <a:lnTo>
                    <a:pt x="59557" y="246980"/>
                  </a:lnTo>
                  <a:lnTo>
                    <a:pt x="60866" y="248190"/>
                  </a:lnTo>
                  <a:lnTo>
                    <a:pt x="62292" y="247786"/>
                  </a:lnTo>
                  <a:lnTo>
                    <a:pt x="65644" y="248884"/>
                  </a:lnTo>
                  <a:lnTo>
                    <a:pt x="69244" y="249011"/>
                  </a:lnTo>
                  <a:lnTo>
                    <a:pt x="69965" y="248299"/>
                  </a:lnTo>
                  <a:lnTo>
                    <a:pt x="72303" y="247710"/>
                  </a:lnTo>
                  <a:lnTo>
                    <a:pt x="73844" y="247978"/>
                  </a:lnTo>
                  <a:lnTo>
                    <a:pt x="75002" y="248980"/>
                  </a:lnTo>
                  <a:lnTo>
                    <a:pt x="76181" y="248843"/>
                  </a:lnTo>
                  <a:lnTo>
                    <a:pt x="78013" y="249452"/>
                  </a:lnTo>
                  <a:lnTo>
                    <a:pt x="81059" y="248863"/>
                  </a:lnTo>
                  <a:lnTo>
                    <a:pt x="84346" y="250361"/>
                  </a:lnTo>
                  <a:lnTo>
                    <a:pt x="86158" y="251884"/>
                  </a:lnTo>
                  <a:lnTo>
                    <a:pt x="88343" y="252649"/>
                  </a:lnTo>
                  <a:lnTo>
                    <a:pt x="89056" y="254324"/>
                  </a:lnTo>
                  <a:lnTo>
                    <a:pt x="90281" y="255989"/>
                  </a:lnTo>
                  <a:lnTo>
                    <a:pt x="91175" y="256291"/>
                  </a:lnTo>
                  <a:lnTo>
                    <a:pt x="92368" y="257911"/>
                  </a:lnTo>
                  <a:lnTo>
                    <a:pt x="93251" y="258118"/>
                  </a:lnTo>
                  <a:lnTo>
                    <a:pt x="98071" y="256995"/>
                  </a:lnTo>
                  <a:lnTo>
                    <a:pt x="99531" y="254790"/>
                  </a:lnTo>
                  <a:lnTo>
                    <a:pt x="100343" y="252105"/>
                  </a:lnTo>
                  <a:lnTo>
                    <a:pt x="101408" y="251020"/>
                  </a:lnTo>
                  <a:lnTo>
                    <a:pt x="102419" y="250946"/>
                  </a:lnTo>
                  <a:lnTo>
                    <a:pt x="107956" y="252497"/>
                  </a:lnTo>
                  <a:lnTo>
                    <a:pt x="109929" y="251976"/>
                  </a:lnTo>
                  <a:lnTo>
                    <a:pt x="110755" y="250348"/>
                  </a:lnTo>
                  <a:lnTo>
                    <a:pt x="109467" y="247082"/>
                  </a:lnTo>
                  <a:lnTo>
                    <a:pt x="108681" y="244721"/>
                  </a:lnTo>
                  <a:lnTo>
                    <a:pt x="108956" y="242112"/>
                  </a:lnTo>
                  <a:lnTo>
                    <a:pt x="106333" y="240923"/>
                  </a:lnTo>
                  <a:lnTo>
                    <a:pt x="105806" y="240118"/>
                  </a:lnTo>
                  <a:lnTo>
                    <a:pt x="106300" y="238068"/>
                  </a:lnTo>
                  <a:lnTo>
                    <a:pt x="107623" y="236677"/>
                  </a:lnTo>
                  <a:lnTo>
                    <a:pt x="107490" y="235890"/>
                  </a:lnTo>
                  <a:lnTo>
                    <a:pt x="104432" y="233812"/>
                  </a:lnTo>
                  <a:lnTo>
                    <a:pt x="105063" y="232533"/>
                  </a:lnTo>
                  <a:lnTo>
                    <a:pt x="104611" y="231172"/>
                  </a:lnTo>
                  <a:lnTo>
                    <a:pt x="105438" y="228859"/>
                  </a:lnTo>
                  <a:lnTo>
                    <a:pt x="104845" y="228017"/>
                  </a:lnTo>
                  <a:lnTo>
                    <a:pt x="106113" y="225643"/>
                  </a:lnTo>
                  <a:lnTo>
                    <a:pt x="104553" y="224299"/>
                  </a:lnTo>
                  <a:lnTo>
                    <a:pt x="105285" y="221788"/>
                  </a:lnTo>
                  <a:lnTo>
                    <a:pt x="105092" y="220020"/>
                  </a:lnTo>
                  <a:lnTo>
                    <a:pt x="104475" y="218966"/>
                  </a:lnTo>
                  <a:lnTo>
                    <a:pt x="105002" y="217525"/>
                  </a:lnTo>
                  <a:lnTo>
                    <a:pt x="103469" y="216604"/>
                  </a:lnTo>
                  <a:lnTo>
                    <a:pt x="96762" y="215014"/>
                  </a:lnTo>
                  <a:lnTo>
                    <a:pt x="93386" y="214920"/>
                  </a:lnTo>
                  <a:lnTo>
                    <a:pt x="91999" y="215138"/>
                  </a:lnTo>
                  <a:lnTo>
                    <a:pt x="91584" y="213670"/>
                  </a:lnTo>
                  <a:lnTo>
                    <a:pt x="90705" y="212947"/>
                  </a:lnTo>
                  <a:lnTo>
                    <a:pt x="88524" y="213235"/>
                  </a:lnTo>
                  <a:lnTo>
                    <a:pt x="86071" y="212929"/>
                  </a:lnTo>
                  <a:lnTo>
                    <a:pt x="84878" y="210212"/>
                  </a:lnTo>
                  <a:lnTo>
                    <a:pt x="85718" y="209136"/>
                  </a:lnTo>
                  <a:lnTo>
                    <a:pt x="84918" y="206914"/>
                  </a:lnTo>
                  <a:lnTo>
                    <a:pt x="83960" y="207123"/>
                  </a:lnTo>
                  <a:lnTo>
                    <a:pt x="84855" y="203016"/>
                  </a:lnTo>
                  <a:lnTo>
                    <a:pt x="86973" y="202125"/>
                  </a:lnTo>
                  <a:lnTo>
                    <a:pt x="85178" y="199347"/>
                  </a:lnTo>
                  <a:lnTo>
                    <a:pt x="84875" y="195971"/>
                  </a:lnTo>
                  <a:lnTo>
                    <a:pt x="85597" y="193647"/>
                  </a:lnTo>
                  <a:lnTo>
                    <a:pt x="87063" y="193816"/>
                  </a:lnTo>
                  <a:lnTo>
                    <a:pt x="89168" y="192174"/>
                  </a:lnTo>
                  <a:lnTo>
                    <a:pt x="89507" y="190941"/>
                  </a:lnTo>
                  <a:lnTo>
                    <a:pt x="90756" y="189274"/>
                  </a:lnTo>
                  <a:lnTo>
                    <a:pt x="93365" y="186572"/>
                  </a:lnTo>
                  <a:lnTo>
                    <a:pt x="94619" y="186169"/>
                  </a:lnTo>
                  <a:lnTo>
                    <a:pt x="100552" y="186339"/>
                  </a:lnTo>
                  <a:lnTo>
                    <a:pt x="101699" y="186727"/>
                  </a:lnTo>
                  <a:lnTo>
                    <a:pt x="105112" y="185472"/>
                  </a:lnTo>
                  <a:lnTo>
                    <a:pt x="106050" y="182449"/>
                  </a:lnTo>
                  <a:lnTo>
                    <a:pt x="109990" y="182196"/>
                  </a:lnTo>
                  <a:lnTo>
                    <a:pt x="110899" y="181559"/>
                  </a:lnTo>
                  <a:lnTo>
                    <a:pt x="111322" y="179208"/>
                  </a:lnTo>
                  <a:lnTo>
                    <a:pt x="115011" y="177842"/>
                  </a:lnTo>
                  <a:lnTo>
                    <a:pt x="116658" y="178999"/>
                  </a:lnTo>
                  <a:lnTo>
                    <a:pt x="118964" y="178642"/>
                  </a:lnTo>
                  <a:lnTo>
                    <a:pt x="122751" y="178606"/>
                  </a:lnTo>
                  <a:lnTo>
                    <a:pt x="122399" y="176924"/>
                  </a:lnTo>
                  <a:lnTo>
                    <a:pt x="121406" y="176013"/>
                  </a:lnTo>
                  <a:lnTo>
                    <a:pt x="122175" y="174974"/>
                  </a:lnTo>
                  <a:lnTo>
                    <a:pt x="122248" y="172991"/>
                  </a:lnTo>
                  <a:lnTo>
                    <a:pt x="121220" y="171469"/>
                  </a:lnTo>
                  <a:lnTo>
                    <a:pt x="120770" y="166669"/>
                  </a:lnTo>
                  <a:lnTo>
                    <a:pt x="119130" y="165595"/>
                  </a:lnTo>
                  <a:lnTo>
                    <a:pt x="117891" y="165430"/>
                  </a:lnTo>
                  <a:lnTo>
                    <a:pt x="116794" y="163829"/>
                  </a:lnTo>
                  <a:lnTo>
                    <a:pt x="115097" y="163401"/>
                  </a:lnTo>
                  <a:lnTo>
                    <a:pt x="115212" y="161113"/>
                  </a:lnTo>
                  <a:lnTo>
                    <a:pt x="114895" y="159993"/>
                  </a:lnTo>
                  <a:lnTo>
                    <a:pt x="115082" y="157501"/>
                  </a:lnTo>
                  <a:lnTo>
                    <a:pt x="113844" y="157046"/>
                  </a:lnTo>
                  <a:lnTo>
                    <a:pt x="113829" y="155789"/>
                  </a:lnTo>
                  <a:lnTo>
                    <a:pt x="112972" y="154691"/>
                  </a:lnTo>
                  <a:lnTo>
                    <a:pt x="111397" y="153779"/>
                  </a:lnTo>
                  <a:lnTo>
                    <a:pt x="111539" y="151446"/>
                  </a:lnTo>
                  <a:lnTo>
                    <a:pt x="109888" y="148317"/>
                  </a:lnTo>
                  <a:lnTo>
                    <a:pt x="109737" y="145440"/>
                  </a:lnTo>
                  <a:lnTo>
                    <a:pt x="108866" y="143464"/>
                  </a:lnTo>
                  <a:lnTo>
                    <a:pt x="106389" y="140903"/>
                  </a:lnTo>
                  <a:lnTo>
                    <a:pt x="102760" y="140025"/>
                  </a:lnTo>
                  <a:lnTo>
                    <a:pt x="100035" y="141379"/>
                  </a:lnTo>
                  <a:lnTo>
                    <a:pt x="98727" y="140784"/>
                  </a:lnTo>
                  <a:lnTo>
                    <a:pt x="98702" y="139381"/>
                  </a:lnTo>
                  <a:lnTo>
                    <a:pt x="93978" y="136626"/>
                  </a:lnTo>
                  <a:lnTo>
                    <a:pt x="94338" y="134635"/>
                  </a:lnTo>
                  <a:lnTo>
                    <a:pt x="95189" y="133451"/>
                  </a:lnTo>
                  <a:lnTo>
                    <a:pt x="93632" y="131994"/>
                  </a:lnTo>
                  <a:lnTo>
                    <a:pt x="93387" y="131155"/>
                  </a:lnTo>
                  <a:lnTo>
                    <a:pt x="91480" y="130647"/>
                  </a:lnTo>
                  <a:lnTo>
                    <a:pt x="90312" y="128955"/>
                  </a:lnTo>
                  <a:lnTo>
                    <a:pt x="88330" y="127412"/>
                  </a:lnTo>
                  <a:lnTo>
                    <a:pt x="86200" y="126945"/>
                  </a:lnTo>
                  <a:lnTo>
                    <a:pt x="84579" y="125499"/>
                  </a:lnTo>
                  <a:lnTo>
                    <a:pt x="81954" y="124799"/>
                  </a:lnTo>
                  <a:lnTo>
                    <a:pt x="80786" y="123089"/>
                  </a:lnTo>
                  <a:lnTo>
                    <a:pt x="79974" y="123596"/>
                  </a:lnTo>
                  <a:lnTo>
                    <a:pt x="77960" y="123643"/>
                  </a:lnTo>
                  <a:lnTo>
                    <a:pt x="76147" y="123147"/>
                  </a:lnTo>
                  <a:lnTo>
                    <a:pt x="75681" y="121732"/>
                  </a:lnTo>
                  <a:lnTo>
                    <a:pt x="71825" y="120878"/>
                  </a:lnTo>
                  <a:lnTo>
                    <a:pt x="71616" y="82171"/>
                  </a:lnTo>
                  <a:lnTo>
                    <a:pt x="72552" y="72991"/>
                  </a:lnTo>
                  <a:lnTo>
                    <a:pt x="64218" y="73706"/>
                  </a:lnTo>
                  <a:lnTo>
                    <a:pt x="61633" y="74605"/>
                  </a:lnTo>
                  <a:lnTo>
                    <a:pt x="61070" y="80047"/>
                  </a:lnTo>
                  <a:lnTo>
                    <a:pt x="56437" y="79662"/>
                  </a:lnTo>
                  <a:lnTo>
                    <a:pt x="51710" y="75592"/>
                  </a:lnTo>
                  <a:lnTo>
                    <a:pt x="47214" y="71303"/>
                  </a:lnTo>
                  <a:lnTo>
                    <a:pt x="48645" y="69699"/>
                  </a:lnTo>
                  <a:lnTo>
                    <a:pt x="49889" y="66684"/>
                  </a:lnTo>
                  <a:lnTo>
                    <a:pt x="47269" y="66121"/>
                  </a:lnTo>
                  <a:lnTo>
                    <a:pt x="46624" y="66434"/>
                  </a:lnTo>
                  <a:lnTo>
                    <a:pt x="45547" y="64897"/>
                  </a:lnTo>
                  <a:lnTo>
                    <a:pt x="45459" y="60480"/>
                  </a:lnTo>
                  <a:lnTo>
                    <a:pt x="46766" y="58744"/>
                  </a:lnTo>
                  <a:lnTo>
                    <a:pt x="51829" y="58955"/>
                  </a:lnTo>
                  <a:lnTo>
                    <a:pt x="53098" y="58577"/>
                  </a:lnTo>
                  <a:lnTo>
                    <a:pt x="54546" y="58956"/>
                  </a:lnTo>
                  <a:lnTo>
                    <a:pt x="55963" y="58290"/>
                  </a:lnTo>
                  <a:lnTo>
                    <a:pt x="58645" y="58106"/>
                  </a:lnTo>
                  <a:lnTo>
                    <a:pt x="61454" y="59796"/>
                  </a:lnTo>
                  <a:lnTo>
                    <a:pt x="64086" y="59028"/>
                  </a:lnTo>
                  <a:lnTo>
                    <a:pt x="65408" y="59005"/>
                  </a:lnTo>
                  <a:lnTo>
                    <a:pt x="66762" y="57362"/>
                  </a:lnTo>
                  <a:lnTo>
                    <a:pt x="68205" y="56611"/>
                  </a:lnTo>
                  <a:lnTo>
                    <a:pt x="67757" y="54384"/>
                  </a:lnTo>
                  <a:lnTo>
                    <a:pt x="68202" y="53616"/>
                  </a:lnTo>
                  <a:lnTo>
                    <a:pt x="70551" y="53714"/>
                  </a:lnTo>
                  <a:lnTo>
                    <a:pt x="72853" y="52678"/>
                  </a:lnTo>
                  <a:lnTo>
                    <a:pt x="72659" y="51607"/>
                  </a:lnTo>
                  <a:lnTo>
                    <a:pt x="74629" y="50562"/>
                  </a:lnTo>
                  <a:lnTo>
                    <a:pt x="77295" y="50549"/>
                  </a:lnTo>
                  <a:lnTo>
                    <a:pt x="77555" y="48963"/>
                  </a:lnTo>
                  <a:lnTo>
                    <a:pt x="79598" y="46433"/>
                  </a:lnTo>
                  <a:lnTo>
                    <a:pt x="78267" y="44763"/>
                  </a:lnTo>
                  <a:lnTo>
                    <a:pt x="80844" y="43934"/>
                  </a:lnTo>
                  <a:lnTo>
                    <a:pt x="83561" y="44516"/>
                  </a:lnTo>
                  <a:lnTo>
                    <a:pt x="85015" y="45292"/>
                  </a:lnTo>
                  <a:lnTo>
                    <a:pt x="87438" y="45107"/>
                  </a:lnTo>
                  <a:lnTo>
                    <a:pt x="89805" y="44551"/>
                  </a:lnTo>
                  <a:lnTo>
                    <a:pt x="90105" y="45536"/>
                  </a:lnTo>
                  <a:lnTo>
                    <a:pt x="92058" y="44383"/>
                  </a:lnTo>
                  <a:lnTo>
                    <a:pt x="96687" y="43410"/>
                  </a:lnTo>
                  <a:lnTo>
                    <a:pt x="100516" y="42102"/>
                  </a:lnTo>
                  <a:lnTo>
                    <a:pt x="103924" y="42118"/>
                  </a:lnTo>
                  <a:lnTo>
                    <a:pt x="104887" y="41637"/>
                  </a:lnTo>
                  <a:lnTo>
                    <a:pt x="108387" y="41056"/>
                  </a:lnTo>
                  <a:lnTo>
                    <a:pt x="110048" y="41237"/>
                  </a:lnTo>
                  <a:lnTo>
                    <a:pt x="111203" y="40291"/>
                  </a:lnTo>
                  <a:lnTo>
                    <a:pt x="114868" y="39302"/>
                  </a:lnTo>
                  <a:lnTo>
                    <a:pt x="116857" y="38147"/>
                  </a:lnTo>
                  <a:lnTo>
                    <a:pt x="118822" y="37524"/>
                  </a:lnTo>
                  <a:lnTo>
                    <a:pt x="120146" y="38124"/>
                  </a:lnTo>
                  <a:lnTo>
                    <a:pt x="122531" y="37674"/>
                  </a:lnTo>
                  <a:lnTo>
                    <a:pt x="123955" y="36420"/>
                  </a:lnTo>
                  <a:lnTo>
                    <a:pt x="125355" y="36266"/>
                  </a:lnTo>
                  <a:lnTo>
                    <a:pt x="128159" y="34190"/>
                  </a:lnTo>
                  <a:lnTo>
                    <a:pt x="131449" y="32549"/>
                  </a:lnTo>
                  <a:lnTo>
                    <a:pt x="135003" y="32384"/>
                  </a:lnTo>
                  <a:lnTo>
                    <a:pt x="137213" y="31427"/>
                  </a:lnTo>
                  <a:lnTo>
                    <a:pt x="138319" y="31474"/>
                  </a:lnTo>
                  <a:lnTo>
                    <a:pt x="140337" y="30716"/>
                  </a:lnTo>
                  <a:lnTo>
                    <a:pt x="142220" y="30420"/>
                  </a:lnTo>
                  <a:lnTo>
                    <a:pt x="144018" y="29097"/>
                  </a:lnTo>
                  <a:lnTo>
                    <a:pt x="145995" y="29189"/>
                  </a:lnTo>
                  <a:lnTo>
                    <a:pt x="148148" y="28037"/>
                  </a:lnTo>
                  <a:lnTo>
                    <a:pt x="149593" y="28274"/>
                  </a:lnTo>
                  <a:lnTo>
                    <a:pt x="151304" y="27933"/>
                  </a:lnTo>
                  <a:lnTo>
                    <a:pt x="152871" y="28539"/>
                  </a:lnTo>
                  <a:lnTo>
                    <a:pt x="154639" y="27667"/>
                  </a:lnTo>
                  <a:lnTo>
                    <a:pt x="158096" y="27266"/>
                  </a:lnTo>
                  <a:lnTo>
                    <a:pt x="159313" y="26836"/>
                  </a:lnTo>
                  <a:lnTo>
                    <a:pt x="159580" y="25396"/>
                  </a:lnTo>
                  <a:lnTo>
                    <a:pt x="162269" y="24304"/>
                  </a:lnTo>
                  <a:lnTo>
                    <a:pt x="166485" y="22238"/>
                  </a:lnTo>
                  <a:lnTo>
                    <a:pt x="168565" y="22097"/>
                  </a:lnTo>
                  <a:lnTo>
                    <a:pt x="169558" y="21328"/>
                  </a:lnTo>
                  <a:lnTo>
                    <a:pt x="172936" y="20982"/>
                  </a:lnTo>
                  <a:lnTo>
                    <a:pt x="173888" y="20276"/>
                  </a:lnTo>
                  <a:lnTo>
                    <a:pt x="176753" y="20616"/>
                  </a:lnTo>
                  <a:lnTo>
                    <a:pt x="178235" y="20438"/>
                  </a:lnTo>
                  <a:lnTo>
                    <a:pt x="179859" y="18548"/>
                  </a:lnTo>
                  <a:lnTo>
                    <a:pt x="184107" y="17008"/>
                  </a:lnTo>
                  <a:lnTo>
                    <a:pt x="187921" y="16950"/>
                  </a:lnTo>
                  <a:lnTo>
                    <a:pt x="191717" y="17176"/>
                  </a:lnTo>
                  <a:lnTo>
                    <a:pt x="194023" y="16124"/>
                  </a:lnTo>
                  <a:lnTo>
                    <a:pt x="193529" y="14019"/>
                  </a:lnTo>
                  <a:lnTo>
                    <a:pt x="194327" y="13357"/>
                  </a:lnTo>
                  <a:lnTo>
                    <a:pt x="196639" y="13671"/>
                  </a:lnTo>
                  <a:lnTo>
                    <a:pt x="196736" y="11733"/>
                  </a:lnTo>
                  <a:lnTo>
                    <a:pt x="198898" y="8760"/>
                  </a:lnTo>
                  <a:lnTo>
                    <a:pt x="201916" y="8789"/>
                  </a:lnTo>
                  <a:lnTo>
                    <a:pt x="202240" y="7993"/>
                  </a:lnTo>
                  <a:lnTo>
                    <a:pt x="206404" y="8185"/>
                  </a:lnTo>
                  <a:lnTo>
                    <a:pt x="208650" y="7276"/>
                  </a:lnTo>
                  <a:lnTo>
                    <a:pt x="209818" y="8030"/>
                  </a:lnTo>
                  <a:lnTo>
                    <a:pt x="213137" y="6724"/>
                  </a:lnTo>
                  <a:lnTo>
                    <a:pt x="213944" y="7150"/>
                  </a:lnTo>
                  <a:lnTo>
                    <a:pt x="217349" y="5659"/>
                  </a:lnTo>
                  <a:lnTo>
                    <a:pt x="219637" y="6111"/>
                  </a:lnTo>
                  <a:lnTo>
                    <a:pt x="220603" y="5306"/>
                  </a:lnTo>
                  <a:lnTo>
                    <a:pt x="222905" y="5732"/>
                  </a:lnTo>
                  <a:lnTo>
                    <a:pt x="224336" y="3976"/>
                  </a:lnTo>
                  <a:lnTo>
                    <a:pt x="227541" y="3176"/>
                  </a:lnTo>
                  <a:lnTo>
                    <a:pt x="228824" y="3545"/>
                  </a:lnTo>
                  <a:lnTo>
                    <a:pt x="230076" y="5339"/>
                  </a:lnTo>
                  <a:lnTo>
                    <a:pt x="231041" y="4658"/>
                  </a:lnTo>
                  <a:lnTo>
                    <a:pt x="234217" y="5111"/>
                  </a:lnTo>
                  <a:lnTo>
                    <a:pt x="235661" y="4745"/>
                  </a:lnTo>
                  <a:lnTo>
                    <a:pt x="236199" y="3975"/>
                  </a:lnTo>
                  <a:lnTo>
                    <a:pt x="238855" y="2379"/>
                  </a:lnTo>
                  <a:lnTo>
                    <a:pt x="239819" y="2940"/>
                  </a:lnTo>
                  <a:lnTo>
                    <a:pt x="240345" y="4257"/>
                  </a:lnTo>
                  <a:lnTo>
                    <a:pt x="239585" y="7074"/>
                  </a:lnTo>
                  <a:lnTo>
                    <a:pt x="239995" y="8367"/>
                  </a:lnTo>
                  <a:lnTo>
                    <a:pt x="242092" y="9714"/>
                  </a:lnTo>
                  <a:lnTo>
                    <a:pt x="242739" y="11494"/>
                  </a:lnTo>
                  <a:lnTo>
                    <a:pt x="244192" y="13397"/>
                  </a:lnTo>
                  <a:lnTo>
                    <a:pt x="243388" y="21527"/>
                  </a:lnTo>
                  <a:lnTo>
                    <a:pt x="242976" y="23463"/>
                  </a:lnTo>
                  <a:lnTo>
                    <a:pt x="244753" y="24116"/>
                  </a:lnTo>
                  <a:lnTo>
                    <a:pt x="246754" y="24093"/>
                  </a:lnTo>
                  <a:lnTo>
                    <a:pt x="249071" y="25741"/>
                  </a:lnTo>
                  <a:lnTo>
                    <a:pt x="250905" y="25917"/>
                  </a:lnTo>
                  <a:lnTo>
                    <a:pt x="252813" y="25095"/>
                  </a:lnTo>
                  <a:lnTo>
                    <a:pt x="260593" y="24164"/>
                  </a:lnTo>
                  <a:lnTo>
                    <a:pt x="264228" y="23938"/>
                  </a:lnTo>
                  <a:lnTo>
                    <a:pt x="278362" y="23407"/>
                  </a:lnTo>
                  <a:lnTo>
                    <a:pt x="279583" y="24408"/>
                  </a:lnTo>
                  <a:lnTo>
                    <a:pt x="285143" y="28076"/>
                  </a:lnTo>
                  <a:lnTo>
                    <a:pt x="288391" y="28070"/>
                  </a:lnTo>
                  <a:lnTo>
                    <a:pt x="288358" y="31479"/>
                  </a:lnTo>
                  <a:lnTo>
                    <a:pt x="280993" y="31929"/>
                  </a:lnTo>
                  <a:lnTo>
                    <a:pt x="280113" y="33019"/>
                  </a:lnTo>
                  <a:lnTo>
                    <a:pt x="280986" y="35527"/>
                  </a:lnTo>
                  <a:lnTo>
                    <a:pt x="282945" y="37688"/>
                  </a:lnTo>
                  <a:lnTo>
                    <a:pt x="287567" y="39994"/>
                  </a:lnTo>
                  <a:lnTo>
                    <a:pt x="289860" y="40087"/>
                  </a:lnTo>
                  <a:lnTo>
                    <a:pt x="292679" y="40607"/>
                  </a:lnTo>
                  <a:lnTo>
                    <a:pt x="294065" y="39816"/>
                  </a:lnTo>
                  <a:lnTo>
                    <a:pt x="301271" y="38735"/>
                  </a:lnTo>
                  <a:lnTo>
                    <a:pt x="313911" y="36932"/>
                  </a:lnTo>
                  <a:lnTo>
                    <a:pt x="317347" y="37300"/>
                  </a:lnTo>
                  <a:lnTo>
                    <a:pt x="319615" y="36719"/>
                  </a:lnTo>
                  <a:lnTo>
                    <a:pt x="323344" y="47255"/>
                  </a:lnTo>
                  <a:lnTo>
                    <a:pt x="328708" y="62746"/>
                  </a:lnTo>
                  <a:lnTo>
                    <a:pt x="329742" y="64305"/>
                  </a:lnTo>
                  <a:lnTo>
                    <a:pt x="329739" y="68843"/>
                  </a:lnTo>
                  <a:lnTo>
                    <a:pt x="329926" y="69636"/>
                  </a:lnTo>
                  <a:lnTo>
                    <a:pt x="331345" y="70497"/>
                  </a:lnTo>
                  <a:lnTo>
                    <a:pt x="333349" y="68945"/>
                  </a:lnTo>
                  <a:lnTo>
                    <a:pt x="335204" y="68747"/>
                  </a:lnTo>
                  <a:lnTo>
                    <a:pt x="336804" y="68009"/>
                  </a:lnTo>
                  <a:lnTo>
                    <a:pt x="339572" y="67483"/>
                  </a:lnTo>
                  <a:lnTo>
                    <a:pt x="342748" y="67293"/>
                  </a:lnTo>
                  <a:lnTo>
                    <a:pt x="344102" y="67667"/>
                  </a:lnTo>
                  <a:lnTo>
                    <a:pt x="348113" y="67596"/>
                  </a:lnTo>
                  <a:lnTo>
                    <a:pt x="350951" y="67024"/>
                  </a:lnTo>
                  <a:lnTo>
                    <a:pt x="352380" y="66220"/>
                  </a:lnTo>
                  <a:lnTo>
                    <a:pt x="352706" y="65212"/>
                  </a:lnTo>
                  <a:lnTo>
                    <a:pt x="353883" y="64752"/>
                  </a:lnTo>
                  <a:lnTo>
                    <a:pt x="358463" y="63959"/>
                  </a:lnTo>
                  <a:lnTo>
                    <a:pt x="359223" y="64482"/>
                  </a:lnTo>
                  <a:lnTo>
                    <a:pt x="361289" y="64306"/>
                  </a:lnTo>
                  <a:lnTo>
                    <a:pt x="362183" y="65411"/>
                  </a:lnTo>
                  <a:lnTo>
                    <a:pt x="363074" y="64920"/>
                  </a:lnTo>
                  <a:lnTo>
                    <a:pt x="364827" y="66254"/>
                  </a:lnTo>
                  <a:lnTo>
                    <a:pt x="367976" y="65034"/>
                  </a:lnTo>
                  <a:lnTo>
                    <a:pt x="369050" y="66907"/>
                  </a:lnTo>
                  <a:lnTo>
                    <a:pt x="370958" y="67424"/>
                  </a:lnTo>
                  <a:lnTo>
                    <a:pt x="372279" y="69382"/>
                  </a:lnTo>
                  <a:lnTo>
                    <a:pt x="373619" y="72310"/>
                  </a:lnTo>
                  <a:lnTo>
                    <a:pt x="374767" y="72094"/>
                  </a:lnTo>
                  <a:lnTo>
                    <a:pt x="376232" y="73179"/>
                  </a:lnTo>
                  <a:lnTo>
                    <a:pt x="377431" y="74826"/>
                  </a:lnTo>
                  <a:lnTo>
                    <a:pt x="380882" y="72987"/>
                  </a:lnTo>
                  <a:lnTo>
                    <a:pt x="381752" y="73963"/>
                  </a:lnTo>
                  <a:lnTo>
                    <a:pt x="383425" y="73537"/>
                  </a:lnTo>
                  <a:lnTo>
                    <a:pt x="385191" y="74529"/>
                  </a:lnTo>
                  <a:lnTo>
                    <a:pt x="386409" y="74602"/>
                  </a:lnTo>
                  <a:lnTo>
                    <a:pt x="387463" y="73687"/>
                  </a:lnTo>
                  <a:lnTo>
                    <a:pt x="388579" y="73734"/>
                  </a:lnTo>
                  <a:lnTo>
                    <a:pt x="389476" y="75291"/>
                  </a:lnTo>
                  <a:lnTo>
                    <a:pt x="391538" y="73446"/>
                  </a:lnTo>
                  <a:lnTo>
                    <a:pt x="392404" y="73543"/>
                  </a:lnTo>
                  <a:lnTo>
                    <a:pt x="393388" y="75039"/>
                  </a:lnTo>
                  <a:lnTo>
                    <a:pt x="394719" y="73481"/>
                  </a:lnTo>
                  <a:lnTo>
                    <a:pt x="396783" y="72495"/>
                  </a:lnTo>
                  <a:lnTo>
                    <a:pt x="398155" y="70986"/>
                  </a:lnTo>
                  <a:lnTo>
                    <a:pt x="399338" y="71394"/>
                  </a:lnTo>
                  <a:lnTo>
                    <a:pt x="400345" y="70783"/>
                  </a:lnTo>
                  <a:lnTo>
                    <a:pt x="401376" y="69213"/>
                  </a:lnTo>
                  <a:lnTo>
                    <a:pt x="402808" y="69269"/>
                  </a:lnTo>
                  <a:lnTo>
                    <a:pt x="403571" y="67203"/>
                  </a:lnTo>
                  <a:lnTo>
                    <a:pt x="405475" y="66432"/>
                  </a:lnTo>
                  <a:lnTo>
                    <a:pt x="406755" y="68195"/>
                  </a:lnTo>
                  <a:lnTo>
                    <a:pt x="410115" y="70043"/>
                  </a:lnTo>
                  <a:lnTo>
                    <a:pt x="412332" y="70403"/>
                  </a:lnTo>
                  <a:lnTo>
                    <a:pt x="413156" y="70107"/>
                  </a:lnTo>
                  <a:lnTo>
                    <a:pt x="414095" y="71134"/>
                  </a:lnTo>
                  <a:lnTo>
                    <a:pt x="414930" y="74689"/>
                  </a:lnTo>
                  <a:lnTo>
                    <a:pt x="415735" y="75983"/>
                  </a:lnTo>
                  <a:lnTo>
                    <a:pt x="417878" y="75412"/>
                  </a:lnTo>
                  <a:lnTo>
                    <a:pt x="420281" y="78042"/>
                  </a:lnTo>
                  <a:lnTo>
                    <a:pt x="420587" y="79718"/>
                  </a:lnTo>
                  <a:lnTo>
                    <a:pt x="421622" y="80422"/>
                  </a:lnTo>
                  <a:lnTo>
                    <a:pt x="422707" y="81305"/>
                  </a:lnTo>
                  <a:lnTo>
                    <a:pt x="426032" y="82854"/>
                  </a:lnTo>
                  <a:lnTo>
                    <a:pt x="427368" y="84378"/>
                  </a:lnTo>
                  <a:lnTo>
                    <a:pt x="428692" y="85005"/>
                  </a:lnTo>
                  <a:lnTo>
                    <a:pt x="429282" y="83747"/>
                  </a:lnTo>
                  <a:lnTo>
                    <a:pt x="431078" y="83763"/>
                  </a:lnTo>
                  <a:lnTo>
                    <a:pt x="431966" y="84375"/>
                  </a:lnTo>
                  <a:lnTo>
                    <a:pt x="434520" y="84875"/>
                  </a:lnTo>
                  <a:lnTo>
                    <a:pt x="438017" y="86839"/>
                  </a:lnTo>
                  <a:lnTo>
                    <a:pt x="438846" y="86930"/>
                  </a:lnTo>
                  <a:lnTo>
                    <a:pt x="439200" y="85252"/>
                  </a:lnTo>
                  <a:lnTo>
                    <a:pt x="440803" y="85430"/>
                  </a:lnTo>
                  <a:lnTo>
                    <a:pt x="441562" y="87191"/>
                  </a:lnTo>
                  <a:lnTo>
                    <a:pt x="444700" y="85884"/>
                  </a:lnTo>
                  <a:lnTo>
                    <a:pt x="443974" y="84151"/>
                  </a:lnTo>
                  <a:lnTo>
                    <a:pt x="446154" y="79019"/>
                  </a:lnTo>
                  <a:lnTo>
                    <a:pt x="448889" y="76483"/>
                  </a:lnTo>
                  <a:lnTo>
                    <a:pt x="450265" y="76120"/>
                  </a:lnTo>
                  <a:lnTo>
                    <a:pt x="454386" y="76442"/>
                  </a:lnTo>
                  <a:lnTo>
                    <a:pt x="458342" y="77711"/>
                  </a:lnTo>
                  <a:lnTo>
                    <a:pt x="467377" y="80307"/>
                  </a:lnTo>
                  <a:lnTo>
                    <a:pt x="467263" y="77904"/>
                  </a:lnTo>
                  <a:lnTo>
                    <a:pt x="465696" y="73999"/>
                  </a:lnTo>
                  <a:lnTo>
                    <a:pt x="464716" y="70914"/>
                  </a:lnTo>
                  <a:lnTo>
                    <a:pt x="464881" y="70069"/>
                  </a:lnTo>
                  <a:lnTo>
                    <a:pt x="467263" y="67380"/>
                  </a:lnTo>
                  <a:lnTo>
                    <a:pt x="468309" y="65485"/>
                  </a:lnTo>
                  <a:lnTo>
                    <a:pt x="469539" y="64413"/>
                  </a:lnTo>
                  <a:lnTo>
                    <a:pt x="470132" y="61604"/>
                  </a:lnTo>
                  <a:lnTo>
                    <a:pt x="467451" y="59589"/>
                  </a:lnTo>
                  <a:lnTo>
                    <a:pt x="468343" y="58356"/>
                  </a:lnTo>
                  <a:lnTo>
                    <a:pt x="470049" y="57813"/>
                  </a:lnTo>
                  <a:lnTo>
                    <a:pt x="474797" y="57911"/>
                  </a:lnTo>
                  <a:lnTo>
                    <a:pt x="475727" y="57418"/>
                  </a:lnTo>
                  <a:lnTo>
                    <a:pt x="476077" y="55986"/>
                  </a:lnTo>
                  <a:lnTo>
                    <a:pt x="474254" y="54702"/>
                  </a:lnTo>
                  <a:lnTo>
                    <a:pt x="473943" y="53961"/>
                  </a:lnTo>
                  <a:lnTo>
                    <a:pt x="474952" y="52776"/>
                  </a:lnTo>
                  <a:lnTo>
                    <a:pt x="476387" y="52479"/>
                  </a:lnTo>
                  <a:lnTo>
                    <a:pt x="475681" y="49411"/>
                  </a:lnTo>
                  <a:lnTo>
                    <a:pt x="476891" y="49366"/>
                  </a:lnTo>
                  <a:lnTo>
                    <a:pt x="479063" y="50108"/>
                  </a:lnTo>
                  <a:lnTo>
                    <a:pt x="481002" y="51640"/>
                  </a:lnTo>
                  <a:lnTo>
                    <a:pt x="482437" y="51640"/>
                  </a:lnTo>
                  <a:lnTo>
                    <a:pt x="484143" y="52974"/>
                  </a:lnTo>
                  <a:lnTo>
                    <a:pt x="486393" y="53517"/>
                  </a:lnTo>
                  <a:lnTo>
                    <a:pt x="488022" y="52875"/>
                  </a:lnTo>
                  <a:lnTo>
                    <a:pt x="492496" y="50534"/>
                  </a:lnTo>
                  <a:lnTo>
                    <a:pt x="491936" y="45660"/>
                  </a:lnTo>
                  <a:lnTo>
                    <a:pt x="492595" y="44112"/>
                  </a:lnTo>
                  <a:lnTo>
                    <a:pt x="490817" y="43513"/>
                  </a:lnTo>
                  <a:lnTo>
                    <a:pt x="489492" y="41651"/>
                  </a:lnTo>
                  <a:lnTo>
                    <a:pt x="490296" y="39284"/>
                  </a:lnTo>
                  <a:lnTo>
                    <a:pt x="490383" y="37314"/>
                  </a:lnTo>
                  <a:lnTo>
                    <a:pt x="488947" y="36848"/>
                  </a:lnTo>
                  <a:lnTo>
                    <a:pt x="488121" y="34332"/>
                  </a:lnTo>
                  <a:lnTo>
                    <a:pt x="488502" y="30686"/>
                  </a:lnTo>
                  <a:lnTo>
                    <a:pt x="487858" y="27889"/>
                  </a:lnTo>
                  <a:lnTo>
                    <a:pt x="488469" y="26728"/>
                  </a:lnTo>
                  <a:lnTo>
                    <a:pt x="486742" y="26505"/>
                  </a:lnTo>
                  <a:lnTo>
                    <a:pt x="485114" y="23874"/>
                  </a:lnTo>
                  <a:lnTo>
                    <a:pt x="485656" y="22186"/>
                  </a:lnTo>
                  <a:lnTo>
                    <a:pt x="484997" y="20845"/>
                  </a:lnTo>
                  <a:lnTo>
                    <a:pt x="485618" y="17815"/>
                  </a:lnTo>
                  <a:lnTo>
                    <a:pt x="486704" y="15786"/>
                  </a:lnTo>
                  <a:lnTo>
                    <a:pt x="486199" y="13748"/>
                  </a:lnTo>
                  <a:lnTo>
                    <a:pt x="486936" y="10664"/>
                  </a:lnTo>
                  <a:lnTo>
                    <a:pt x="486975" y="9121"/>
                  </a:lnTo>
                  <a:lnTo>
                    <a:pt x="489649" y="5640"/>
                  </a:lnTo>
                  <a:lnTo>
                    <a:pt x="488726" y="4582"/>
                  </a:lnTo>
                  <a:lnTo>
                    <a:pt x="487860" y="2453"/>
                  </a:lnTo>
                  <a:lnTo>
                    <a:pt x="486536" y="811"/>
                  </a:lnTo>
                  <a:lnTo>
                    <a:pt x="490030" y="0"/>
                  </a:lnTo>
                  <a:lnTo>
                    <a:pt x="491956" y="55"/>
                  </a:lnTo>
                  <a:lnTo>
                    <a:pt x="492785" y="897"/>
                  </a:lnTo>
                  <a:lnTo>
                    <a:pt x="494226" y="1009"/>
                  </a:lnTo>
                  <a:lnTo>
                    <a:pt x="497978" y="700"/>
                  </a:lnTo>
                  <a:lnTo>
                    <a:pt x="499418" y="1121"/>
                  </a:lnTo>
                  <a:lnTo>
                    <a:pt x="503113" y="1261"/>
                  </a:lnTo>
                  <a:lnTo>
                    <a:pt x="508240" y="3504"/>
                  </a:lnTo>
                  <a:lnTo>
                    <a:pt x="510903" y="3316"/>
                  </a:lnTo>
                  <a:lnTo>
                    <a:pt x="511793" y="3885"/>
                  </a:lnTo>
                  <a:lnTo>
                    <a:pt x="512396" y="5362"/>
                  </a:lnTo>
                  <a:lnTo>
                    <a:pt x="514710" y="5104"/>
                  </a:lnTo>
                  <a:lnTo>
                    <a:pt x="516752" y="6811"/>
                  </a:lnTo>
                  <a:lnTo>
                    <a:pt x="518418" y="7462"/>
                  </a:lnTo>
                  <a:lnTo>
                    <a:pt x="519494" y="8450"/>
                  </a:lnTo>
                  <a:lnTo>
                    <a:pt x="521114" y="10743"/>
                  </a:lnTo>
                  <a:lnTo>
                    <a:pt x="523460" y="11472"/>
                  </a:lnTo>
                  <a:lnTo>
                    <a:pt x="526332" y="12865"/>
                  </a:lnTo>
                  <a:lnTo>
                    <a:pt x="528821" y="14559"/>
                  </a:lnTo>
                  <a:lnTo>
                    <a:pt x="533106" y="16737"/>
                  </a:lnTo>
                  <a:lnTo>
                    <a:pt x="533627" y="18118"/>
                  </a:lnTo>
                  <a:lnTo>
                    <a:pt x="533337" y="19173"/>
                  </a:lnTo>
                  <a:lnTo>
                    <a:pt x="534048" y="20215"/>
                  </a:lnTo>
                  <a:lnTo>
                    <a:pt x="535580" y="20395"/>
                  </a:lnTo>
                  <a:lnTo>
                    <a:pt x="537143" y="21349"/>
                  </a:lnTo>
                  <a:lnTo>
                    <a:pt x="539957" y="21897"/>
                  </a:lnTo>
                  <a:lnTo>
                    <a:pt x="542256" y="22952"/>
                  </a:lnTo>
                  <a:lnTo>
                    <a:pt x="545278" y="25559"/>
                  </a:lnTo>
                  <a:lnTo>
                    <a:pt x="547403" y="26689"/>
                  </a:lnTo>
                  <a:lnTo>
                    <a:pt x="550389" y="27587"/>
                  </a:lnTo>
                  <a:lnTo>
                    <a:pt x="551459" y="28440"/>
                  </a:lnTo>
                  <a:lnTo>
                    <a:pt x="554024" y="28884"/>
                  </a:lnTo>
                  <a:lnTo>
                    <a:pt x="555039" y="30741"/>
                  </a:lnTo>
                  <a:lnTo>
                    <a:pt x="556525" y="32082"/>
                  </a:lnTo>
                  <a:lnTo>
                    <a:pt x="557666" y="32334"/>
                  </a:lnTo>
                  <a:lnTo>
                    <a:pt x="559248" y="34795"/>
                  </a:lnTo>
                  <a:lnTo>
                    <a:pt x="560861" y="33051"/>
                  </a:lnTo>
                  <a:lnTo>
                    <a:pt x="563049" y="32009"/>
                  </a:lnTo>
                  <a:lnTo>
                    <a:pt x="564044" y="30362"/>
                  </a:lnTo>
                  <a:lnTo>
                    <a:pt x="566348" y="29002"/>
                  </a:lnTo>
                  <a:lnTo>
                    <a:pt x="569428" y="26150"/>
                  </a:lnTo>
                  <a:lnTo>
                    <a:pt x="569446" y="24785"/>
                  </a:lnTo>
                  <a:lnTo>
                    <a:pt x="568457" y="23714"/>
                  </a:lnTo>
                  <a:lnTo>
                    <a:pt x="570640" y="20938"/>
                  </a:lnTo>
                  <a:lnTo>
                    <a:pt x="571757" y="17839"/>
                  </a:lnTo>
                  <a:lnTo>
                    <a:pt x="571339" y="14964"/>
                  </a:lnTo>
                  <a:lnTo>
                    <a:pt x="571727" y="14270"/>
                  </a:lnTo>
                  <a:lnTo>
                    <a:pt x="573645" y="13860"/>
                  </a:lnTo>
                  <a:lnTo>
                    <a:pt x="577949" y="14787"/>
                  </a:lnTo>
                  <a:lnTo>
                    <a:pt x="579053" y="17087"/>
                  </a:lnTo>
                  <a:lnTo>
                    <a:pt x="580604" y="17165"/>
                  </a:lnTo>
                  <a:lnTo>
                    <a:pt x="580802" y="19187"/>
                  </a:lnTo>
                  <a:lnTo>
                    <a:pt x="582686" y="21082"/>
                  </a:lnTo>
                  <a:lnTo>
                    <a:pt x="584103" y="21216"/>
                  </a:lnTo>
                  <a:lnTo>
                    <a:pt x="587136" y="20850"/>
                  </a:lnTo>
                  <a:lnTo>
                    <a:pt x="588693" y="21354"/>
                  </a:lnTo>
                  <a:lnTo>
                    <a:pt x="590134" y="22750"/>
                  </a:lnTo>
                  <a:lnTo>
                    <a:pt x="591243" y="22690"/>
                  </a:lnTo>
                  <a:lnTo>
                    <a:pt x="591733" y="21496"/>
                  </a:lnTo>
                  <a:lnTo>
                    <a:pt x="593434" y="20859"/>
                  </a:lnTo>
                  <a:lnTo>
                    <a:pt x="592812" y="18787"/>
                  </a:lnTo>
                  <a:lnTo>
                    <a:pt x="595940" y="17640"/>
                  </a:lnTo>
                  <a:lnTo>
                    <a:pt x="597774" y="15473"/>
                  </a:lnTo>
                  <a:lnTo>
                    <a:pt x="598640" y="13622"/>
                  </a:lnTo>
                  <a:lnTo>
                    <a:pt x="600255" y="12481"/>
                  </a:lnTo>
                  <a:lnTo>
                    <a:pt x="601110" y="10030"/>
                  </a:lnTo>
                  <a:lnTo>
                    <a:pt x="602135" y="9750"/>
                  </a:lnTo>
                  <a:lnTo>
                    <a:pt x="605576" y="9961"/>
                  </a:lnTo>
                  <a:lnTo>
                    <a:pt x="606220" y="12061"/>
                  </a:lnTo>
                  <a:lnTo>
                    <a:pt x="607439" y="12786"/>
                  </a:lnTo>
                  <a:lnTo>
                    <a:pt x="609266" y="13119"/>
                  </a:lnTo>
                  <a:lnTo>
                    <a:pt x="610341" y="13946"/>
                  </a:lnTo>
                  <a:lnTo>
                    <a:pt x="611349" y="16146"/>
                  </a:lnTo>
                  <a:lnTo>
                    <a:pt x="614353" y="18134"/>
                  </a:lnTo>
                  <a:lnTo>
                    <a:pt x="616565" y="18445"/>
                  </a:lnTo>
                  <a:lnTo>
                    <a:pt x="617147" y="19056"/>
                  </a:lnTo>
                  <a:lnTo>
                    <a:pt x="618472" y="18462"/>
                  </a:lnTo>
                  <a:lnTo>
                    <a:pt x="621066" y="19140"/>
                  </a:lnTo>
                  <a:lnTo>
                    <a:pt x="621779" y="20287"/>
                  </a:lnTo>
                  <a:lnTo>
                    <a:pt x="624569" y="21630"/>
                  </a:lnTo>
                  <a:lnTo>
                    <a:pt x="621890" y="24006"/>
                  </a:lnTo>
                  <a:lnTo>
                    <a:pt x="621987" y="25686"/>
                  </a:lnTo>
                  <a:lnTo>
                    <a:pt x="624675" y="28081"/>
                  </a:lnTo>
                  <a:lnTo>
                    <a:pt x="626651" y="29330"/>
                  </a:lnTo>
                  <a:lnTo>
                    <a:pt x="628456" y="31424"/>
                  </a:lnTo>
                  <a:lnTo>
                    <a:pt x="631858" y="34569"/>
                  </a:lnTo>
                  <a:lnTo>
                    <a:pt x="634147" y="35168"/>
                  </a:lnTo>
                  <a:lnTo>
                    <a:pt x="636287" y="36460"/>
                  </a:lnTo>
                  <a:lnTo>
                    <a:pt x="640852" y="40389"/>
                  </a:lnTo>
                  <a:lnTo>
                    <a:pt x="641457" y="42660"/>
                  </a:lnTo>
                  <a:lnTo>
                    <a:pt x="642096" y="43503"/>
                  </a:lnTo>
                  <a:lnTo>
                    <a:pt x="644083" y="44717"/>
                  </a:lnTo>
                  <a:lnTo>
                    <a:pt x="644969" y="46204"/>
                  </a:lnTo>
                  <a:lnTo>
                    <a:pt x="645354" y="48168"/>
                  </a:lnTo>
                  <a:lnTo>
                    <a:pt x="646557" y="49719"/>
                  </a:lnTo>
                  <a:lnTo>
                    <a:pt x="649476" y="49017"/>
                  </a:lnTo>
                  <a:lnTo>
                    <a:pt x="650335" y="49358"/>
                  </a:lnTo>
                  <a:lnTo>
                    <a:pt x="650637" y="52658"/>
                  </a:lnTo>
                  <a:lnTo>
                    <a:pt x="651506" y="54372"/>
                  </a:lnTo>
                  <a:lnTo>
                    <a:pt x="652873" y="55454"/>
                  </a:lnTo>
                  <a:lnTo>
                    <a:pt x="653325" y="56583"/>
                  </a:lnTo>
                  <a:lnTo>
                    <a:pt x="655237" y="58374"/>
                  </a:lnTo>
                  <a:lnTo>
                    <a:pt x="659132" y="60801"/>
                  </a:lnTo>
                  <a:lnTo>
                    <a:pt x="660008" y="62418"/>
                  </a:lnTo>
                  <a:lnTo>
                    <a:pt x="661813" y="63723"/>
                  </a:lnTo>
                  <a:lnTo>
                    <a:pt x="663580" y="64391"/>
                  </a:lnTo>
                  <a:lnTo>
                    <a:pt x="664847" y="65419"/>
                  </a:lnTo>
                  <a:lnTo>
                    <a:pt x="666344" y="65593"/>
                  </a:lnTo>
                  <a:lnTo>
                    <a:pt x="671014" y="69005"/>
                  </a:lnTo>
                  <a:lnTo>
                    <a:pt x="676076" y="71064"/>
                  </a:lnTo>
                  <a:lnTo>
                    <a:pt x="677872" y="71213"/>
                  </a:lnTo>
                  <a:lnTo>
                    <a:pt x="679320" y="72923"/>
                  </a:lnTo>
                  <a:lnTo>
                    <a:pt x="681804" y="73280"/>
                  </a:lnTo>
                  <a:lnTo>
                    <a:pt x="685113" y="76002"/>
                  </a:lnTo>
                  <a:lnTo>
                    <a:pt x="686485" y="75896"/>
                  </a:lnTo>
                  <a:lnTo>
                    <a:pt x="688261" y="77060"/>
                  </a:lnTo>
                  <a:lnTo>
                    <a:pt x="689361" y="78381"/>
                  </a:lnTo>
                  <a:lnTo>
                    <a:pt x="689886" y="79961"/>
                  </a:lnTo>
                  <a:lnTo>
                    <a:pt x="692205" y="81405"/>
                  </a:lnTo>
                  <a:lnTo>
                    <a:pt x="693662" y="80993"/>
                  </a:lnTo>
                  <a:lnTo>
                    <a:pt x="693746" y="79916"/>
                  </a:lnTo>
                  <a:lnTo>
                    <a:pt x="692630" y="77193"/>
                  </a:lnTo>
                  <a:lnTo>
                    <a:pt x="692177" y="75348"/>
                  </a:lnTo>
                  <a:lnTo>
                    <a:pt x="692464" y="72345"/>
                  </a:lnTo>
                  <a:lnTo>
                    <a:pt x="690099" y="71269"/>
                  </a:lnTo>
                  <a:lnTo>
                    <a:pt x="689038" y="68261"/>
                  </a:lnTo>
                  <a:lnTo>
                    <a:pt x="687836" y="65828"/>
                  </a:lnTo>
                  <a:lnTo>
                    <a:pt x="684871" y="63924"/>
                  </a:lnTo>
                  <a:lnTo>
                    <a:pt x="681978" y="60971"/>
                  </a:lnTo>
                  <a:lnTo>
                    <a:pt x="683555" y="57623"/>
                  </a:lnTo>
                  <a:lnTo>
                    <a:pt x="686008" y="56761"/>
                  </a:lnTo>
                  <a:lnTo>
                    <a:pt x="687473" y="58844"/>
                  </a:lnTo>
                  <a:lnTo>
                    <a:pt x="689266" y="58590"/>
                  </a:lnTo>
                  <a:lnTo>
                    <a:pt x="690006" y="59492"/>
                  </a:lnTo>
                  <a:lnTo>
                    <a:pt x="691627" y="60052"/>
                  </a:lnTo>
                  <a:lnTo>
                    <a:pt x="692566" y="61547"/>
                  </a:lnTo>
                  <a:lnTo>
                    <a:pt x="695098" y="61853"/>
                  </a:lnTo>
                  <a:lnTo>
                    <a:pt x="697420" y="63195"/>
                  </a:lnTo>
                  <a:lnTo>
                    <a:pt x="697681" y="65670"/>
                  </a:lnTo>
                  <a:lnTo>
                    <a:pt x="698609" y="69202"/>
                  </a:lnTo>
                  <a:lnTo>
                    <a:pt x="699464" y="68198"/>
                  </a:lnTo>
                  <a:lnTo>
                    <a:pt x="701018" y="67390"/>
                  </a:lnTo>
                  <a:lnTo>
                    <a:pt x="702226" y="69044"/>
                  </a:lnTo>
                  <a:lnTo>
                    <a:pt x="703219" y="71221"/>
                  </a:lnTo>
                  <a:lnTo>
                    <a:pt x="702703" y="72618"/>
                  </a:lnTo>
                  <a:lnTo>
                    <a:pt x="705116" y="74004"/>
                  </a:lnTo>
                  <a:lnTo>
                    <a:pt x="705935" y="73898"/>
                  </a:lnTo>
                  <a:lnTo>
                    <a:pt x="707410" y="75192"/>
                  </a:lnTo>
                  <a:lnTo>
                    <a:pt x="709180" y="74054"/>
                  </a:lnTo>
                  <a:lnTo>
                    <a:pt x="709990" y="74683"/>
                  </a:lnTo>
                  <a:lnTo>
                    <a:pt x="709712" y="76675"/>
                  </a:lnTo>
                  <a:lnTo>
                    <a:pt x="711566" y="77417"/>
                  </a:lnTo>
                  <a:lnTo>
                    <a:pt x="712495" y="75540"/>
                  </a:lnTo>
                  <a:lnTo>
                    <a:pt x="713853" y="7677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43860" y="3244617"/>
              <a:ext cx="1792" cy="1434"/>
            </a:xfrm>
            <a:custGeom>
              <a:avLst/>
              <a:pathLst>
                <a:path w="1792" h="1434">
                  <a:moveTo>
                    <a:pt x="1099" y="1434"/>
                  </a:moveTo>
                  <a:lnTo>
                    <a:pt x="0" y="0"/>
                  </a:lnTo>
                  <a:lnTo>
                    <a:pt x="1792" y="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73472" y="3196806"/>
              <a:ext cx="1514" cy="2316"/>
            </a:xfrm>
            <a:custGeom>
              <a:avLst/>
              <a:pathLst>
                <a:path w="1514" h="2316">
                  <a:moveTo>
                    <a:pt x="1514" y="2316"/>
                  </a:moveTo>
                  <a:lnTo>
                    <a:pt x="0" y="835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73993" y="3194517"/>
              <a:ext cx="1843" cy="1611"/>
            </a:xfrm>
            <a:custGeom>
              <a:avLst/>
              <a:pathLst>
                <a:path w="1843" h="1611">
                  <a:moveTo>
                    <a:pt x="0" y="1611"/>
                  </a:moveTo>
                  <a:lnTo>
                    <a:pt x="1120" y="0"/>
                  </a:lnTo>
                  <a:lnTo>
                    <a:pt x="1843" y="8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60412" y="3227692"/>
              <a:ext cx="2576" cy="2711"/>
            </a:xfrm>
            <a:custGeom>
              <a:avLst/>
              <a:pathLst>
                <a:path w="2576" h="2711">
                  <a:moveTo>
                    <a:pt x="0" y="889"/>
                  </a:moveTo>
                  <a:lnTo>
                    <a:pt x="488" y="0"/>
                  </a:lnTo>
                  <a:lnTo>
                    <a:pt x="2076" y="602"/>
                  </a:lnTo>
                  <a:lnTo>
                    <a:pt x="2576" y="2711"/>
                  </a:lnTo>
                  <a:lnTo>
                    <a:pt x="902" y="22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54363" y="3228517"/>
              <a:ext cx="2077" cy="3150"/>
            </a:xfrm>
            <a:custGeom>
              <a:avLst/>
              <a:pathLst>
                <a:path w="2077" h="3150">
                  <a:moveTo>
                    <a:pt x="1819" y="3150"/>
                  </a:moveTo>
                  <a:lnTo>
                    <a:pt x="426" y="2259"/>
                  </a:lnTo>
                  <a:lnTo>
                    <a:pt x="0" y="1127"/>
                  </a:lnTo>
                  <a:lnTo>
                    <a:pt x="1022" y="0"/>
                  </a:lnTo>
                  <a:lnTo>
                    <a:pt x="2077" y="2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67479" y="3201172"/>
              <a:ext cx="2630" cy="2947"/>
            </a:xfrm>
            <a:custGeom>
              <a:avLst/>
              <a:pathLst>
                <a:path w="2630" h="2947">
                  <a:moveTo>
                    <a:pt x="0" y="2947"/>
                  </a:moveTo>
                  <a:lnTo>
                    <a:pt x="403" y="671"/>
                  </a:lnTo>
                  <a:lnTo>
                    <a:pt x="2126" y="0"/>
                  </a:lnTo>
                  <a:lnTo>
                    <a:pt x="2630" y="1592"/>
                  </a:lnTo>
                  <a:lnTo>
                    <a:pt x="1395" y="18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26048" y="3404641"/>
              <a:ext cx="2208" cy="3497"/>
            </a:xfrm>
            <a:custGeom>
              <a:avLst/>
              <a:pathLst>
                <a:path w="2208" h="3497">
                  <a:moveTo>
                    <a:pt x="12" y="1641"/>
                  </a:moveTo>
                  <a:lnTo>
                    <a:pt x="867" y="0"/>
                  </a:lnTo>
                  <a:lnTo>
                    <a:pt x="2208" y="2253"/>
                  </a:lnTo>
                  <a:lnTo>
                    <a:pt x="928" y="3497"/>
                  </a:lnTo>
                  <a:lnTo>
                    <a:pt x="0" y="322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63351" y="3211065"/>
              <a:ext cx="2542" cy="3970"/>
            </a:xfrm>
            <a:custGeom>
              <a:avLst/>
              <a:pathLst>
                <a:path w="2542" h="3970">
                  <a:moveTo>
                    <a:pt x="804" y="3970"/>
                  </a:moveTo>
                  <a:lnTo>
                    <a:pt x="0" y="3039"/>
                  </a:lnTo>
                  <a:lnTo>
                    <a:pt x="280" y="0"/>
                  </a:lnTo>
                  <a:lnTo>
                    <a:pt x="1427" y="1823"/>
                  </a:lnTo>
                  <a:lnTo>
                    <a:pt x="2542" y="21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62285" y="3231219"/>
              <a:ext cx="2816" cy="4598"/>
            </a:xfrm>
            <a:custGeom>
              <a:avLst/>
              <a:pathLst>
                <a:path w="2816" h="4598">
                  <a:moveTo>
                    <a:pt x="528" y="368"/>
                  </a:moveTo>
                  <a:lnTo>
                    <a:pt x="1596" y="0"/>
                  </a:lnTo>
                  <a:lnTo>
                    <a:pt x="2816" y="2318"/>
                  </a:lnTo>
                  <a:lnTo>
                    <a:pt x="2023" y="4598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82425" y="3202668"/>
              <a:ext cx="508199" cy="311825"/>
            </a:xfrm>
            <a:custGeom>
              <a:avLst/>
              <a:pathLst>
                <a:path w="508199" h="311825">
                  <a:moveTo>
                    <a:pt x="34995" y="202430"/>
                  </a:moveTo>
                  <a:lnTo>
                    <a:pt x="33165" y="201099"/>
                  </a:lnTo>
                  <a:lnTo>
                    <a:pt x="33209" y="199710"/>
                  </a:lnTo>
                  <a:lnTo>
                    <a:pt x="34100" y="196027"/>
                  </a:lnTo>
                  <a:lnTo>
                    <a:pt x="35042" y="193414"/>
                  </a:lnTo>
                  <a:lnTo>
                    <a:pt x="35244" y="191335"/>
                  </a:lnTo>
                  <a:lnTo>
                    <a:pt x="34391" y="189975"/>
                  </a:lnTo>
                  <a:lnTo>
                    <a:pt x="34968" y="187246"/>
                  </a:lnTo>
                  <a:lnTo>
                    <a:pt x="36456" y="187053"/>
                  </a:lnTo>
                  <a:lnTo>
                    <a:pt x="37080" y="185692"/>
                  </a:lnTo>
                  <a:lnTo>
                    <a:pt x="38604" y="184657"/>
                  </a:lnTo>
                  <a:lnTo>
                    <a:pt x="40415" y="184027"/>
                  </a:lnTo>
                  <a:lnTo>
                    <a:pt x="40487" y="181275"/>
                  </a:lnTo>
                  <a:lnTo>
                    <a:pt x="40124" y="180883"/>
                  </a:lnTo>
                  <a:lnTo>
                    <a:pt x="41617" y="178713"/>
                  </a:lnTo>
                  <a:lnTo>
                    <a:pt x="42771" y="175051"/>
                  </a:lnTo>
                  <a:lnTo>
                    <a:pt x="42725" y="173216"/>
                  </a:lnTo>
                  <a:lnTo>
                    <a:pt x="42235" y="169721"/>
                  </a:lnTo>
                  <a:lnTo>
                    <a:pt x="42270" y="165476"/>
                  </a:lnTo>
                  <a:lnTo>
                    <a:pt x="41780" y="163979"/>
                  </a:lnTo>
                  <a:lnTo>
                    <a:pt x="40891" y="163036"/>
                  </a:lnTo>
                  <a:lnTo>
                    <a:pt x="39678" y="163112"/>
                  </a:lnTo>
                  <a:lnTo>
                    <a:pt x="38436" y="161807"/>
                  </a:lnTo>
                  <a:lnTo>
                    <a:pt x="38759" y="159339"/>
                  </a:lnTo>
                  <a:lnTo>
                    <a:pt x="36991" y="159439"/>
                  </a:lnTo>
                  <a:lnTo>
                    <a:pt x="35192" y="160523"/>
                  </a:lnTo>
                  <a:lnTo>
                    <a:pt x="34751" y="159743"/>
                  </a:lnTo>
                  <a:lnTo>
                    <a:pt x="35325" y="157846"/>
                  </a:lnTo>
                  <a:lnTo>
                    <a:pt x="34095" y="156213"/>
                  </a:lnTo>
                  <a:lnTo>
                    <a:pt x="34032" y="154501"/>
                  </a:lnTo>
                  <a:lnTo>
                    <a:pt x="33479" y="153429"/>
                  </a:lnTo>
                  <a:lnTo>
                    <a:pt x="30747" y="152199"/>
                  </a:lnTo>
                  <a:lnTo>
                    <a:pt x="31686" y="150601"/>
                  </a:lnTo>
                  <a:lnTo>
                    <a:pt x="32008" y="148973"/>
                  </a:lnTo>
                  <a:lnTo>
                    <a:pt x="30379" y="148188"/>
                  </a:lnTo>
                  <a:lnTo>
                    <a:pt x="30036" y="147189"/>
                  </a:lnTo>
                  <a:lnTo>
                    <a:pt x="29853" y="146391"/>
                  </a:lnTo>
                  <a:lnTo>
                    <a:pt x="31390" y="143124"/>
                  </a:lnTo>
                  <a:lnTo>
                    <a:pt x="32919" y="141311"/>
                  </a:lnTo>
                  <a:lnTo>
                    <a:pt x="33112" y="138739"/>
                  </a:lnTo>
                  <a:lnTo>
                    <a:pt x="34378" y="135640"/>
                  </a:lnTo>
                  <a:lnTo>
                    <a:pt x="35151" y="135595"/>
                  </a:lnTo>
                  <a:lnTo>
                    <a:pt x="37747" y="132303"/>
                  </a:lnTo>
                  <a:lnTo>
                    <a:pt x="38659" y="130424"/>
                  </a:lnTo>
                  <a:lnTo>
                    <a:pt x="40075" y="130159"/>
                  </a:lnTo>
                  <a:lnTo>
                    <a:pt x="41259" y="126815"/>
                  </a:lnTo>
                  <a:lnTo>
                    <a:pt x="42384" y="124989"/>
                  </a:lnTo>
                  <a:lnTo>
                    <a:pt x="44205" y="123723"/>
                  </a:lnTo>
                  <a:lnTo>
                    <a:pt x="45308" y="124247"/>
                  </a:lnTo>
                  <a:lnTo>
                    <a:pt x="46283" y="122621"/>
                  </a:lnTo>
                  <a:lnTo>
                    <a:pt x="47182" y="123280"/>
                  </a:lnTo>
                  <a:lnTo>
                    <a:pt x="49201" y="122901"/>
                  </a:lnTo>
                  <a:lnTo>
                    <a:pt x="51830" y="121800"/>
                  </a:lnTo>
                  <a:lnTo>
                    <a:pt x="54412" y="120357"/>
                  </a:lnTo>
                  <a:lnTo>
                    <a:pt x="55754" y="120230"/>
                  </a:lnTo>
                  <a:lnTo>
                    <a:pt x="55927" y="118192"/>
                  </a:lnTo>
                  <a:lnTo>
                    <a:pt x="57351" y="114820"/>
                  </a:lnTo>
                  <a:lnTo>
                    <a:pt x="58339" y="113871"/>
                  </a:lnTo>
                  <a:lnTo>
                    <a:pt x="60851" y="112632"/>
                  </a:lnTo>
                  <a:lnTo>
                    <a:pt x="61080" y="111678"/>
                  </a:lnTo>
                  <a:lnTo>
                    <a:pt x="60652" y="111224"/>
                  </a:lnTo>
                  <a:lnTo>
                    <a:pt x="60607" y="110463"/>
                  </a:lnTo>
                  <a:lnTo>
                    <a:pt x="61988" y="109669"/>
                  </a:lnTo>
                  <a:lnTo>
                    <a:pt x="62893" y="107850"/>
                  </a:lnTo>
                  <a:lnTo>
                    <a:pt x="61564" y="106036"/>
                  </a:lnTo>
                  <a:lnTo>
                    <a:pt x="62528" y="104858"/>
                  </a:lnTo>
                  <a:lnTo>
                    <a:pt x="63719" y="104426"/>
                  </a:lnTo>
                  <a:lnTo>
                    <a:pt x="63886" y="103062"/>
                  </a:lnTo>
                  <a:lnTo>
                    <a:pt x="66575" y="100583"/>
                  </a:lnTo>
                  <a:lnTo>
                    <a:pt x="67290" y="99656"/>
                  </a:lnTo>
                  <a:lnTo>
                    <a:pt x="68623" y="95334"/>
                  </a:lnTo>
                  <a:lnTo>
                    <a:pt x="68255" y="93134"/>
                  </a:lnTo>
                  <a:lnTo>
                    <a:pt x="70307" y="91188"/>
                  </a:lnTo>
                  <a:lnTo>
                    <a:pt x="69902" y="88616"/>
                  </a:lnTo>
                  <a:lnTo>
                    <a:pt x="73158" y="86455"/>
                  </a:lnTo>
                  <a:lnTo>
                    <a:pt x="74265" y="84395"/>
                  </a:lnTo>
                  <a:lnTo>
                    <a:pt x="73959" y="82339"/>
                  </a:lnTo>
                  <a:lnTo>
                    <a:pt x="74778" y="80648"/>
                  </a:lnTo>
                  <a:lnTo>
                    <a:pt x="75207" y="77871"/>
                  </a:lnTo>
                  <a:lnTo>
                    <a:pt x="78551" y="76520"/>
                  </a:lnTo>
                  <a:lnTo>
                    <a:pt x="79572" y="75695"/>
                  </a:lnTo>
                  <a:lnTo>
                    <a:pt x="81420" y="75326"/>
                  </a:lnTo>
                  <a:lnTo>
                    <a:pt x="82812" y="75719"/>
                  </a:lnTo>
                  <a:lnTo>
                    <a:pt x="86827" y="74476"/>
                  </a:lnTo>
                  <a:lnTo>
                    <a:pt x="88547" y="75962"/>
                  </a:lnTo>
                  <a:lnTo>
                    <a:pt x="91183" y="76261"/>
                  </a:lnTo>
                  <a:lnTo>
                    <a:pt x="94176" y="73085"/>
                  </a:lnTo>
                  <a:lnTo>
                    <a:pt x="92775" y="71051"/>
                  </a:lnTo>
                  <a:lnTo>
                    <a:pt x="91876" y="71409"/>
                  </a:lnTo>
                  <a:lnTo>
                    <a:pt x="90552" y="70913"/>
                  </a:lnTo>
                  <a:lnTo>
                    <a:pt x="91616" y="69303"/>
                  </a:lnTo>
                  <a:lnTo>
                    <a:pt x="90661" y="67618"/>
                  </a:lnTo>
                  <a:lnTo>
                    <a:pt x="91622" y="65886"/>
                  </a:lnTo>
                  <a:lnTo>
                    <a:pt x="93440" y="66823"/>
                  </a:lnTo>
                  <a:lnTo>
                    <a:pt x="94621" y="66424"/>
                  </a:lnTo>
                  <a:lnTo>
                    <a:pt x="94416" y="62702"/>
                  </a:lnTo>
                  <a:lnTo>
                    <a:pt x="95646" y="59931"/>
                  </a:lnTo>
                  <a:lnTo>
                    <a:pt x="97581" y="58564"/>
                  </a:lnTo>
                  <a:lnTo>
                    <a:pt x="98068" y="59796"/>
                  </a:lnTo>
                  <a:lnTo>
                    <a:pt x="100389" y="60024"/>
                  </a:lnTo>
                  <a:lnTo>
                    <a:pt x="99701" y="63003"/>
                  </a:lnTo>
                  <a:lnTo>
                    <a:pt x="101837" y="64340"/>
                  </a:lnTo>
                  <a:lnTo>
                    <a:pt x="102606" y="65861"/>
                  </a:lnTo>
                  <a:lnTo>
                    <a:pt x="103897" y="67285"/>
                  </a:lnTo>
                  <a:lnTo>
                    <a:pt x="105316" y="64024"/>
                  </a:lnTo>
                  <a:lnTo>
                    <a:pt x="107273" y="63171"/>
                  </a:lnTo>
                  <a:lnTo>
                    <a:pt x="109071" y="60850"/>
                  </a:lnTo>
                  <a:lnTo>
                    <a:pt x="110633" y="59584"/>
                  </a:lnTo>
                  <a:lnTo>
                    <a:pt x="112074" y="56958"/>
                  </a:lnTo>
                  <a:lnTo>
                    <a:pt x="114887" y="54994"/>
                  </a:lnTo>
                  <a:lnTo>
                    <a:pt x="117917" y="50593"/>
                  </a:lnTo>
                  <a:lnTo>
                    <a:pt x="118707" y="49926"/>
                  </a:lnTo>
                  <a:lnTo>
                    <a:pt x="119719" y="46609"/>
                  </a:lnTo>
                  <a:lnTo>
                    <a:pt x="121133" y="45713"/>
                  </a:lnTo>
                  <a:lnTo>
                    <a:pt x="122592" y="45357"/>
                  </a:lnTo>
                  <a:lnTo>
                    <a:pt x="124474" y="43233"/>
                  </a:lnTo>
                  <a:lnTo>
                    <a:pt x="124813" y="40671"/>
                  </a:lnTo>
                  <a:lnTo>
                    <a:pt x="126557" y="38705"/>
                  </a:lnTo>
                  <a:lnTo>
                    <a:pt x="127100" y="37028"/>
                  </a:lnTo>
                  <a:lnTo>
                    <a:pt x="130267" y="38035"/>
                  </a:lnTo>
                  <a:lnTo>
                    <a:pt x="133244" y="37204"/>
                  </a:lnTo>
                  <a:lnTo>
                    <a:pt x="135136" y="37103"/>
                  </a:lnTo>
                  <a:lnTo>
                    <a:pt x="136878" y="37566"/>
                  </a:lnTo>
                  <a:lnTo>
                    <a:pt x="138810" y="37506"/>
                  </a:lnTo>
                  <a:lnTo>
                    <a:pt x="142048" y="38223"/>
                  </a:lnTo>
                  <a:lnTo>
                    <a:pt x="142697" y="37764"/>
                  </a:lnTo>
                  <a:lnTo>
                    <a:pt x="145073" y="36901"/>
                  </a:lnTo>
                  <a:lnTo>
                    <a:pt x="146324" y="36841"/>
                  </a:lnTo>
                  <a:lnTo>
                    <a:pt x="149954" y="37642"/>
                  </a:lnTo>
                  <a:lnTo>
                    <a:pt x="152221" y="36809"/>
                  </a:lnTo>
                  <a:lnTo>
                    <a:pt x="153251" y="37186"/>
                  </a:lnTo>
                  <a:lnTo>
                    <a:pt x="157016" y="37739"/>
                  </a:lnTo>
                  <a:lnTo>
                    <a:pt x="157762" y="37605"/>
                  </a:lnTo>
                  <a:lnTo>
                    <a:pt x="160801" y="35894"/>
                  </a:lnTo>
                  <a:lnTo>
                    <a:pt x="162439" y="35768"/>
                  </a:lnTo>
                  <a:lnTo>
                    <a:pt x="165006" y="36501"/>
                  </a:lnTo>
                  <a:lnTo>
                    <a:pt x="166426" y="37329"/>
                  </a:lnTo>
                  <a:lnTo>
                    <a:pt x="168505" y="36484"/>
                  </a:lnTo>
                  <a:lnTo>
                    <a:pt x="171252" y="31525"/>
                  </a:lnTo>
                  <a:lnTo>
                    <a:pt x="173099" y="29535"/>
                  </a:lnTo>
                  <a:lnTo>
                    <a:pt x="173817" y="27300"/>
                  </a:lnTo>
                  <a:lnTo>
                    <a:pt x="174042" y="25448"/>
                  </a:lnTo>
                  <a:lnTo>
                    <a:pt x="175121" y="23674"/>
                  </a:lnTo>
                  <a:lnTo>
                    <a:pt x="176364" y="21253"/>
                  </a:lnTo>
                  <a:lnTo>
                    <a:pt x="176655" y="19405"/>
                  </a:lnTo>
                  <a:lnTo>
                    <a:pt x="179246" y="18641"/>
                  </a:lnTo>
                  <a:lnTo>
                    <a:pt x="179995" y="18966"/>
                  </a:lnTo>
                  <a:lnTo>
                    <a:pt x="183163" y="18687"/>
                  </a:lnTo>
                  <a:lnTo>
                    <a:pt x="184026" y="18118"/>
                  </a:lnTo>
                  <a:lnTo>
                    <a:pt x="185632" y="18407"/>
                  </a:lnTo>
                  <a:lnTo>
                    <a:pt x="187222" y="16964"/>
                  </a:lnTo>
                  <a:lnTo>
                    <a:pt x="188120" y="14555"/>
                  </a:lnTo>
                  <a:lnTo>
                    <a:pt x="189911" y="13648"/>
                  </a:lnTo>
                  <a:lnTo>
                    <a:pt x="189648" y="11676"/>
                  </a:lnTo>
                  <a:lnTo>
                    <a:pt x="191084" y="9876"/>
                  </a:lnTo>
                  <a:lnTo>
                    <a:pt x="192330" y="5988"/>
                  </a:lnTo>
                  <a:lnTo>
                    <a:pt x="194907" y="3791"/>
                  </a:lnTo>
                  <a:lnTo>
                    <a:pt x="195707" y="2210"/>
                  </a:lnTo>
                  <a:lnTo>
                    <a:pt x="197949" y="0"/>
                  </a:lnTo>
                  <a:lnTo>
                    <a:pt x="198014" y="1798"/>
                  </a:lnTo>
                  <a:lnTo>
                    <a:pt x="204497" y="7336"/>
                  </a:lnTo>
                  <a:lnTo>
                    <a:pt x="205857" y="8099"/>
                  </a:lnTo>
                  <a:lnTo>
                    <a:pt x="207547" y="7177"/>
                  </a:lnTo>
                  <a:lnTo>
                    <a:pt x="211855" y="7490"/>
                  </a:lnTo>
                  <a:lnTo>
                    <a:pt x="216098" y="9426"/>
                  </a:lnTo>
                  <a:lnTo>
                    <a:pt x="218612" y="12639"/>
                  </a:lnTo>
                  <a:lnTo>
                    <a:pt x="220451" y="12851"/>
                  </a:lnTo>
                  <a:lnTo>
                    <a:pt x="225938" y="14428"/>
                  </a:lnTo>
                  <a:lnTo>
                    <a:pt x="229120" y="14852"/>
                  </a:lnTo>
                  <a:lnTo>
                    <a:pt x="230653" y="14772"/>
                  </a:lnTo>
                  <a:lnTo>
                    <a:pt x="232419" y="15962"/>
                  </a:lnTo>
                  <a:lnTo>
                    <a:pt x="233595" y="14494"/>
                  </a:lnTo>
                  <a:lnTo>
                    <a:pt x="235755" y="14573"/>
                  </a:lnTo>
                  <a:lnTo>
                    <a:pt x="237132" y="15326"/>
                  </a:lnTo>
                  <a:lnTo>
                    <a:pt x="239071" y="19423"/>
                  </a:lnTo>
                  <a:lnTo>
                    <a:pt x="240229" y="20057"/>
                  </a:lnTo>
                  <a:lnTo>
                    <a:pt x="243138" y="18157"/>
                  </a:lnTo>
                  <a:lnTo>
                    <a:pt x="243795" y="14079"/>
                  </a:lnTo>
                  <a:lnTo>
                    <a:pt x="244952" y="13327"/>
                  </a:lnTo>
                  <a:lnTo>
                    <a:pt x="251413" y="12039"/>
                  </a:lnTo>
                  <a:lnTo>
                    <a:pt x="256890" y="11761"/>
                  </a:lnTo>
                  <a:lnTo>
                    <a:pt x="259613" y="11969"/>
                  </a:lnTo>
                  <a:lnTo>
                    <a:pt x="263116" y="13237"/>
                  </a:lnTo>
                  <a:lnTo>
                    <a:pt x="266354" y="15625"/>
                  </a:lnTo>
                  <a:lnTo>
                    <a:pt x="267355" y="16932"/>
                  </a:lnTo>
                  <a:lnTo>
                    <a:pt x="268074" y="19544"/>
                  </a:lnTo>
                  <a:lnTo>
                    <a:pt x="269310" y="25231"/>
                  </a:lnTo>
                  <a:lnTo>
                    <a:pt x="273347" y="28509"/>
                  </a:lnTo>
                  <a:lnTo>
                    <a:pt x="276117" y="31008"/>
                  </a:lnTo>
                  <a:lnTo>
                    <a:pt x="276759" y="32983"/>
                  </a:lnTo>
                  <a:lnTo>
                    <a:pt x="277262" y="36316"/>
                  </a:lnTo>
                  <a:lnTo>
                    <a:pt x="276712" y="37660"/>
                  </a:lnTo>
                  <a:lnTo>
                    <a:pt x="277259" y="39692"/>
                  </a:lnTo>
                  <a:lnTo>
                    <a:pt x="279763" y="40312"/>
                  </a:lnTo>
                  <a:lnTo>
                    <a:pt x="281671" y="39622"/>
                  </a:lnTo>
                  <a:lnTo>
                    <a:pt x="283017" y="40017"/>
                  </a:lnTo>
                  <a:lnTo>
                    <a:pt x="282798" y="43309"/>
                  </a:lnTo>
                  <a:lnTo>
                    <a:pt x="283517" y="44659"/>
                  </a:lnTo>
                  <a:lnTo>
                    <a:pt x="286730" y="45762"/>
                  </a:lnTo>
                  <a:lnTo>
                    <a:pt x="286760" y="47540"/>
                  </a:lnTo>
                  <a:lnTo>
                    <a:pt x="285754" y="48757"/>
                  </a:lnTo>
                  <a:lnTo>
                    <a:pt x="283486" y="49169"/>
                  </a:lnTo>
                  <a:lnTo>
                    <a:pt x="277886" y="48549"/>
                  </a:lnTo>
                  <a:lnTo>
                    <a:pt x="275898" y="48648"/>
                  </a:lnTo>
                  <a:lnTo>
                    <a:pt x="274161" y="49259"/>
                  </a:lnTo>
                  <a:lnTo>
                    <a:pt x="272064" y="50657"/>
                  </a:lnTo>
                  <a:lnTo>
                    <a:pt x="270311" y="52419"/>
                  </a:lnTo>
                  <a:lnTo>
                    <a:pt x="268841" y="54406"/>
                  </a:lnTo>
                  <a:lnTo>
                    <a:pt x="267245" y="57484"/>
                  </a:lnTo>
                  <a:lnTo>
                    <a:pt x="265149" y="62927"/>
                  </a:lnTo>
                  <a:lnTo>
                    <a:pt x="265514" y="65936"/>
                  </a:lnTo>
                  <a:lnTo>
                    <a:pt x="266348" y="68755"/>
                  </a:lnTo>
                  <a:lnTo>
                    <a:pt x="267569" y="74635"/>
                  </a:lnTo>
                  <a:lnTo>
                    <a:pt x="269241" y="74532"/>
                  </a:lnTo>
                  <a:lnTo>
                    <a:pt x="269654" y="75552"/>
                  </a:lnTo>
                  <a:lnTo>
                    <a:pt x="267831" y="76428"/>
                  </a:lnTo>
                  <a:lnTo>
                    <a:pt x="268185" y="78066"/>
                  </a:lnTo>
                  <a:lnTo>
                    <a:pt x="269099" y="79741"/>
                  </a:lnTo>
                  <a:lnTo>
                    <a:pt x="271579" y="80901"/>
                  </a:lnTo>
                  <a:lnTo>
                    <a:pt x="272360" y="83126"/>
                  </a:lnTo>
                  <a:lnTo>
                    <a:pt x="272496" y="84889"/>
                  </a:lnTo>
                  <a:lnTo>
                    <a:pt x="273318" y="85948"/>
                  </a:lnTo>
                  <a:lnTo>
                    <a:pt x="274443" y="86141"/>
                  </a:lnTo>
                  <a:lnTo>
                    <a:pt x="274883" y="84682"/>
                  </a:lnTo>
                  <a:lnTo>
                    <a:pt x="277257" y="84897"/>
                  </a:lnTo>
                  <a:lnTo>
                    <a:pt x="277824" y="86802"/>
                  </a:lnTo>
                  <a:lnTo>
                    <a:pt x="281307" y="84520"/>
                  </a:lnTo>
                  <a:lnTo>
                    <a:pt x="282171" y="85577"/>
                  </a:lnTo>
                  <a:lnTo>
                    <a:pt x="281515" y="87554"/>
                  </a:lnTo>
                  <a:lnTo>
                    <a:pt x="281368" y="89493"/>
                  </a:lnTo>
                  <a:lnTo>
                    <a:pt x="282304" y="89414"/>
                  </a:lnTo>
                  <a:lnTo>
                    <a:pt x="282170" y="87820"/>
                  </a:lnTo>
                  <a:lnTo>
                    <a:pt x="284000" y="87542"/>
                  </a:lnTo>
                  <a:lnTo>
                    <a:pt x="285844" y="88654"/>
                  </a:lnTo>
                  <a:lnTo>
                    <a:pt x="287182" y="88301"/>
                  </a:lnTo>
                  <a:lnTo>
                    <a:pt x="288220" y="89513"/>
                  </a:lnTo>
                  <a:lnTo>
                    <a:pt x="287780" y="91097"/>
                  </a:lnTo>
                  <a:lnTo>
                    <a:pt x="288411" y="94173"/>
                  </a:lnTo>
                  <a:lnTo>
                    <a:pt x="290116" y="96069"/>
                  </a:lnTo>
                  <a:lnTo>
                    <a:pt x="292543" y="95251"/>
                  </a:lnTo>
                  <a:lnTo>
                    <a:pt x="296395" y="95302"/>
                  </a:lnTo>
                  <a:lnTo>
                    <a:pt x="297690" y="94866"/>
                  </a:lnTo>
                  <a:lnTo>
                    <a:pt x="300541" y="94566"/>
                  </a:lnTo>
                  <a:lnTo>
                    <a:pt x="306142" y="95106"/>
                  </a:lnTo>
                  <a:lnTo>
                    <a:pt x="312704" y="92669"/>
                  </a:lnTo>
                  <a:lnTo>
                    <a:pt x="313991" y="95160"/>
                  </a:lnTo>
                  <a:lnTo>
                    <a:pt x="316674" y="94619"/>
                  </a:lnTo>
                  <a:lnTo>
                    <a:pt x="318660" y="92474"/>
                  </a:lnTo>
                  <a:lnTo>
                    <a:pt x="319265" y="91288"/>
                  </a:lnTo>
                  <a:lnTo>
                    <a:pt x="321032" y="89581"/>
                  </a:lnTo>
                  <a:lnTo>
                    <a:pt x="322466" y="87223"/>
                  </a:lnTo>
                  <a:lnTo>
                    <a:pt x="324724" y="86553"/>
                  </a:lnTo>
                  <a:lnTo>
                    <a:pt x="326470" y="84144"/>
                  </a:lnTo>
                  <a:lnTo>
                    <a:pt x="325905" y="80363"/>
                  </a:lnTo>
                  <a:lnTo>
                    <a:pt x="323948" y="79128"/>
                  </a:lnTo>
                  <a:lnTo>
                    <a:pt x="322910" y="77500"/>
                  </a:lnTo>
                  <a:lnTo>
                    <a:pt x="323360" y="75060"/>
                  </a:lnTo>
                  <a:lnTo>
                    <a:pt x="328721" y="74252"/>
                  </a:lnTo>
                  <a:lnTo>
                    <a:pt x="329380" y="73719"/>
                  </a:lnTo>
                  <a:lnTo>
                    <a:pt x="330183" y="71568"/>
                  </a:lnTo>
                  <a:lnTo>
                    <a:pt x="332523" y="71120"/>
                  </a:lnTo>
                  <a:lnTo>
                    <a:pt x="334214" y="69737"/>
                  </a:lnTo>
                  <a:lnTo>
                    <a:pt x="337571" y="69246"/>
                  </a:lnTo>
                  <a:lnTo>
                    <a:pt x="338942" y="67945"/>
                  </a:lnTo>
                  <a:lnTo>
                    <a:pt x="343099" y="66329"/>
                  </a:lnTo>
                  <a:lnTo>
                    <a:pt x="345925" y="64082"/>
                  </a:lnTo>
                  <a:lnTo>
                    <a:pt x="346245" y="63140"/>
                  </a:lnTo>
                  <a:lnTo>
                    <a:pt x="347716" y="62474"/>
                  </a:lnTo>
                  <a:lnTo>
                    <a:pt x="349293" y="60554"/>
                  </a:lnTo>
                  <a:lnTo>
                    <a:pt x="346806" y="57966"/>
                  </a:lnTo>
                  <a:lnTo>
                    <a:pt x="346895" y="57475"/>
                  </a:lnTo>
                  <a:lnTo>
                    <a:pt x="347249" y="55336"/>
                  </a:lnTo>
                  <a:lnTo>
                    <a:pt x="349412" y="55114"/>
                  </a:lnTo>
                  <a:lnTo>
                    <a:pt x="350936" y="54066"/>
                  </a:lnTo>
                  <a:lnTo>
                    <a:pt x="350741" y="52315"/>
                  </a:lnTo>
                  <a:lnTo>
                    <a:pt x="349156" y="52377"/>
                  </a:lnTo>
                  <a:lnTo>
                    <a:pt x="347589" y="51218"/>
                  </a:lnTo>
                  <a:lnTo>
                    <a:pt x="348033" y="49471"/>
                  </a:lnTo>
                  <a:lnTo>
                    <a:pt x="355386" y="49511"/>
                  </a:lnTo>
                  <a:lnTo>
                    <a:pt x="357100" y="49129"/>
                  </a:lnTo>
                  <a:lnTo>
                    <a:pt x="361583" y="45612"/>
                  </a:lnTo>
                  <a:lnTo>
                    <a:pt x="362232" y="44536"/>
                  </a:lnTo>
                  <a:lnTo>
                    <a:pt x="363788" y="44292"/>
                  </a:lnTo>
                  <a:lnTo>
                    <a:pt x="366791" y="44849"/>
                  </a:lnTo>
                  <a:lnTo>
                    <a:pt x="367420" y="44317"/>
                  </a:lnTo>
                  <a:lnTo>
                    <a:pt x="370995" y="43929"/>
                  </a:lnTo>
                  <a:lnTo>
                    <a:pt x="373441" y="41575"/>
                  </a:lnTo>
                  <a:lnTo>
                    <a:pt x="375717" y="41401"/>
                  </a:lnTo>
                  <a:lnTo>
                    <a:pt x="380618" y="38127"/>
                  </a:lnTo>
                  <a:lnTo>
                    <a:pt x="381908" y="37774"/>
                  </a:lnTo>
                  <a:lnTo>
                    <a:pt x="385677" y="39050"/>
                  </a:lnTo>
                  <a:lnTo>
                    <a:pt x="387038" y="39085"/>
                  </a:lnTo>
                  <a:lnTo>
                    <a:pt x="389107" y="38161"/>
                  </a:lnTo>
                  <a:lnTo>
                    <a:pt x="390736" y="38160"/>
                  </a:lnTo>
                  <a:lnTo>
                    <a:pt x="391385" y="38912"/>
                  </a:lnTo>
                  <a:lnTo>
                    <a:pt x="393654" y="39021"/>
                  </a:lnTo>
                  <a:lnTo>
                    <a:pt x="394334" y="39749"/>
                  </a:lnTo>
                  <a:lnTo>
                    <a:pt x="394073" y="41823"/>
                  </a:lnTo>
                  <a:lnTo>
                    <a:pt x="396212" y="43893"/>
                  </a:lnTo>
                  <a:lnTo>
                    <a:pt x="397501" y="44170"/>
                  </a:lnTo>
                  <a:lnTo>
                    <a:pt x="400029" y="47340"/>
                  </a:lnTo>
                  <a:lnTo>
                    <a:pt x="400703" y="47636"/>
                  </a:lnTo>
                  <a:lnTo>
                    <a:pt x="403959" y="47131"/>
                  </a:lnTo>
                  <a:lnTo>
                    <a:pt x="406760" y="47100"/>
                  </a:lnTo>
                  <a:lnTo>
                    <a:pt x="408032" y="48408"/>
                  </a:lnTo>
                  <a:lnTo>
                    <a:pt x="406945" y="52101"/>
                  </a:lnTo>
                  <a:lnTo>
                    <a:pt x="408170" y="53307"/>
                  </a:lnTo>
                  <a:lnTo>
                    <a:pt x="407424" y="54714"/>
                  </a:lnTo>
                  <a:lnTo>
                    <a:pt x="407654" y="55929"/>
                  </a:lnTo>
                  <a:lnTo>
                    <a:pt x="409513" y="57517"/>
                  </a:lnTo>
                  <a:lnTo>
                    <a:pt x="411665" y="58414"/>
                  </a:lnTo>
                  <a:lnTo>
                    <a:pt x="413941" y="58575"/>
                  </a:lnTo>
                  <a:lnTo>
                    <a:pt x="417391" y="58428"/>
                  </a:lnTo>
                  <a:lnTo>
                    <a:pt x="420594" y="57369"/>
                  </a:lnTo>
                  <a:lnTo>
                    <a:pt x="420816" y="55729"/>
                  </a:lnTo>
                  <a:lnTo>
                    <a:pt x="420238" y="54210"/>
                  </a:lnTo>
                  <a:lnTo>
                    <a:pt x="422604" y="54815"/>
                  </a:lnTo>
                  <a:lnTo>
                    <a:pt x="424215" y="56295"/>
                  </a:lnTo>
                  <a:lnTo>
                    <a:pt x="425863" y="56995"/>
                  </a:lnTo>
                  <a:lnTo>
                    <a:pt x="425239" y="57807"/>
                  </a:lnTo>
                  <a:lnTo>
                    <a:pt x="423235" y="57882"/>
                  </a:lnTo>
                  <a:lnTo>
                    <a:pt x="423568" y="60475"/>
                  </a:lnTo>
                  <a:lnTo>
                    <a:pt x="424297" y="61293"/>
                  </a:lnTo>
                  <a:lnTo>
                    <a:pt x="425847" y="61811"/>
                  </a:lnTo>
                  <a:lnTo>
                    <a:pt x="426929" y="62901"/>
                  </a:lnTo>
                  <a:lnTo>
                    <a:pt x="427150" y="64924"/>
                  </a:lnTo>
                  <a:lnTo>
                    <a:pt x="428486" y="67077"/>
                  </a:lnTo>
                  <a:lnTo>
                    <a:pt x="434166" y="69927"/>
                  </a:lnTo>
                  <a:lnTo>
                    <a:pt x="434859" y="68313"/>
                  </a:lnTo>
                  <a:lnTo>
                    <a:pt x="436344" y="67541"/>
                  </a:lnTo>
                  <a:lnTo>
                    <a:pt x="438554" y="65667"/>
                  </a:lnTo>
                  <a:lnTo>
                    <a:pt x="439862" y="65679"/>
                  </a:lnTo>
                  <a:lnTo>
                    <a:pt x="440625" y="67264"/>
                  </a:lnTo>
                  <a:lnTo>
                    <a:pt x="447529" y="67833"/>
                  </a:lnTo>
                  <a:lnTo>
                    <a:pt x="451774" y="67425"/>
                  </a:lnTo>
                  <a:lnTo>
                    <a:pt x="454915" y="67536"/>
                  </a:lnTo>
                  <a:lnTo>
                    <a:pt x="457253" y="67289"/>
                  </a:lnTo>
                  <a:lnTo>
                    <a:pt x="459956" y="65957"/>
                  </a:lnTo>
                  <a:lnTo>
                    <a:pt x="461941" y="65617"/>
                  </a:lnTo>
                  <a:lnTo>
                    <a:pt x="462981" y="64324"/>
                  </a:lnTo>
                  <a:lnTo>
                    <a:pt x="463243" y="62637"/>
                  </a:lnTo>
                  <a:lnTo>
                    <a:pt x="465214" y="62456"/>
                  </a:lnTo>
                  <a:lnTo>
                    <a:pt x="465580" y="61632"/>
                  </a:lnTo>
                  <a:lnTo>
                    <a:pt x="466964" y="61875"/>
                  </a:lnTo>
                  <a:lnTo>
                    <a:pt x="467838" y="60772"/>
                  </a:lnTo>
                  <a:lnTo>
                    <a:pt x="469036" y="61080"/>
                  </a:lnTo>
                  <a:lnTo>
                    <a:pt x="470717" y="60582"/>
                  </a:lnTo>
                  <a:lnTo>
                    <a:pt x="471827" y="61564"/>
                  </a:lnTo>
                  <a:lnTo>
                    <a:pt x="473160" y="61813"/>
                  </a:lnTo>
                  <a:lnTo>
                    <a:pt x="472623" y="63605"/>
                  </a:lnTo>
                  <a:lnTo>
                    <a:pt x="470898" y="64149"/>
                  </a:lnTo>
                  <a:lnTo>
                    <a:pt x="470823" y="65456"/>
                  </a:lnTo>
                  <a:lnTo>
                    <a:pt x="471709" y="66598"/>
                  </a:lnTo>
                  <a:lnTo>
                    <a:pt x="472889" y="70135"/>
                  </a:lnTo>
                  <a:lnTo>
                    <a:pt x="474091" y="69841"/>
                  </a:lnTo>
                  <a:lnTo>
                    <a:pt x="475003" y="68784"/>
                  </a:lnTo>
                  <a:lnTo>
                    <a:pt x="478396" y="67724"/>
                  </a:lnTo>
                  <a:lnTo>
                    <a:pt x="480553" y="69386"/>
                  </a:lnTo>
                  <a:lnTo>
                    <a:pt x="480523" y="71152"/>
                  </a:lnTo>
                  <a:lnTo>
                    <a:pt x="483819" y="72045"/>
                  </a:lnTo>
                  <a:lnTo>
                    <a:pt x="487053" y="71602"/>
                  </a:lnTo>
                  <a:lnTo>
                    <a:pt x="488072" y="72111"/>
                  </a:lnTo>
                  <a:lnTo>
                    <a:pt x="492035" y="71239"/>
                  </a:lnTo>
                  <a:lnTo>
                    <a:pt x="493085" y="70489"/>
                  </a:lnTo>
                  <a:lnTo>
                    <a:pt x="494009" y="72098"/>
                  </a:lnTo>
                  <a:lnTo>
                    <a:pt x="497776" y="72630"/>
                  </a:lnTo>
                  <a:lnTo>
                    <a:pt x="499495" y="72365"/>
                  </a:lnTo>
                  <a:lnTo>
                    <a:pt x="500501" y="71479"/>
                  </a:lnTo>
                  <a:lnTo>
                    <a:pt x="503581" y="70926"/>
                  </a:lnTo>
                  <a:lnTo>
                    <a:pt x="506065" y="70762"/>
                  </a:lnTo>
                  <a:lnTo>
                    <a:pt x="507460" y="71991"/>
                  </a:lnTo>
                  <a:lnTo>
                    <a:pt x="508199" y="73511"/>
                  </a:lnTo>
                  <a:lnTo>
                    <a:pt x="505945" y="75259"/>
                  </a:lnTo>
                  <a:lnTo>
                    <a:pt x="505588" y="74503"/>
                  </a:lnTo>
                  <a:lnTo>
                    <a:pt x="503452" y="74326"/>
                  </a:lnTo>
                  <a:lnTo>
                    <a:pt x="502493" y="75639"/>
                  </a:lnTo>
                  <a:lnTo>
                    <a:pt x="501504" y="75853"/>
                  </a:lnTo>
                  <a:lnTo>
                    <a:pt x="500430" y="77379"/>
                  </a:lnTo>
                  <a:lnTo>
                    <a:pt x="500389" y="79646"/>
                  </a:lnTo>
                  <a:lnTo>
                    <a:pt x="499082" y="81536"/>
                  </a:lnTo>
                  <a:lnTo>
                    <a:pt x="498650" y="84371"/>
                  </a:lnTo>
                  <a:lnTo>
                    <a:pt x="500330" y="84588"/>
                  </a:lnTo>
                  <a:lnTo>
                    <a:pt x="501028" y="87563"/>
                  </a:lnTo>
                  <a:lnTo>
                    <a:pt x="502305" y="88263"/>
                  </a:lnTo>
                  <a:lnTo>
                    <a:pt x="502310" y="89999"/>
                  </a:lnTo>
                  <a:lnTo>
                    <a:pt x="501169" y="89845"/>
                  </a:lnTo>
                  <a:lnTo>
                    <a:pt x="499547" y="93490"/>
                  </a:lnTo>
                  <a:lnTo>
                    <a:pt x="496484" y="93043"/>
                  </a:lnTo>
                  <a:lnTo>
                    <a:pt x="494418" y="93426"/>
                  </a:lnTo>
                  <a:lnTo>
                    <a:pt x="493100" y="95910"/>
                  </a:lnTo>
                  <a:lnTo>
                    <a:pt x="493030" y="100466"/>
                  </a:lnTo>
                  <a:lnTo>
                    <a:pt x="491828" y="102199"/>
                  </a:lnTo>
                  <a:lnTo>
                    <a:pt x="494230" y="102610"/>
                  </a:lnTo>
                  <a:lnTo>
                    <a:pt x="497461" y="101267"/>
                  </a:lnTo>
                  <a:lnTo>
                    <a:pt x="499197" y="100981"/>
                  </a:lnTo>
                  <a:lnTo>
                    <a:pt x="499697" y="102354"/>
                  </a:lnTo>
                  <a:lnTo>
                    <a:pt x="497932" y="103484"/>
                  </a:lnTo>
                  <a:lnTo>
                    <a:pt x="497214" y="104982"/>
                  </a:lnTo>
                  <a:lnTo>
                    <a:pt x="497236" y="106135"/>
                  </a:lnTo>
                  <a:lnTo>
                    <a:pt x="498030" y="107857"/>
                  </a:lnTo>
                  <a:lnTo>
                    <a:pt x="497278" y="108850"/>
                  </a:lnTo>
                  <a:lnTo>
                    <a:pt x="497324" y="111479"/>
                  </a:lnTo>
                  <a:lnTo>
                    <a:pt x="496390" y="113247"/>
                  </a:lnTo>
                  <a:lnTo>
                    <a:pt x="495378" y="114148"/>
                  </a:lnTo>
                  <a:lnTo>
                    <a:pt x="493330" y="114053"/>
                  </a:lnTo>
                  <a:lnTo>
                    <a:pt x="493223" y="112250"/>
                  </a:lnTo>
                  <a:lnTo>
                    <a:pt x="490068" y="112243"/>
                  </a:lnTo>
                  <a:lnTo>
                    <a:pt x="490869" y="113526"/>
                  </a:lnTo>
                  <a:lnTo>
                    <a:pt x="490815" y="115541"/>
                  </a:lnTo>
                  <a:lnTo>
                    <a:pt x="488906" y="116628"/>
                  </a:lnTo>
                  <a:lnTo>
                    <a:pt x="486835" y="116158"/>
                  </a:lnTo>
                  <a:lnTo>
                    <a:pt x="486478" y="117844"/>
                  </a:lnTo>
                  <a:lnTo>
                    <a:pt x="484100" y="119062"/>
                  </a:lnTo>
                  <a:lnTo>
                    <a:pt x="479122" y="118043"/>
                  </a:lnTo>
                  <a:lnTo>
                    <a:pt x="477965" y="118538"/>
                  </a:lnTo>
                  <a:lnTo>
                    <a:pt x="476003" y="117427"/>
                  </a:lnTo>
                  <a:lnTo>
                    <a:pt x="473378" y="117983"/>
                  </a:lnTo>
                  <a:lnTo>
                    <a:pt x="473207" y="117184"/>
                  </a:lnTo>
                  <a:lnTo>
                    <a:pt x="474270" y="116079"/>
                  </a:lnTo>
                  <a:lnTo>
                    <a:pt x="473438" y="113815"/>
                  </a:lnTo>
                  <a:lnTo>
                    <a:pt x="472172" y="114736"/>
                  </a:lnTo>
                  <a:lnTo>
                    <a:pt x="469830" y="114018"/>
                  </a:lnTo>
                  <a:lnTo>
                    <a:pt x="470314" y="111900"/>
                  </a:lnTo>
                  <a:lnTo>
                    <a:pt x="471227" y="110316"/>
                  </a:lnTo>
                  <a:lnTo>
                    <a:pt x="470343" y="109741"/>
                  </a:lnTo>
                  <a:lnTo>
                    <a:pt x="468518" y="110752"/>
                  </a:lnTo>
                  <a:lnTo>
                    <a:pt x="468124" y="112255"/>
                  </a:lnTo>
                  <a:lnTo>
                    <a:pt x="466864" y="112233"/>
                  </a:lnTo>
                  <a:lnTo>
                    <a:pt x="464529" y="113714"/>
                  </a:lnTo>
                  <a:lnTo>
                    <a:pt x="463764" y="112667"/>
                  </a:lnTo>
                  <a:lnTo>
                    <a:pt x="463577" y="110012"/>
                  </a:lnTo>
                  <a:lnTo>
                    <a:pt x="463096" y="108744"/>
                  </a:lnTo>
                  <a:lnTo>
                    <a:pt x="460703" y="109589"/>
                  </a:lnTo>
                  <a:lnTo>
                    <a:pt x="459882" y="110307"/>
                  </a:lnTo>
                  <a:lnTo>
                    <a:pt x="457487" y="110763"/>
                  </a:lnTo>
                  <a:lnTo>
                    <a:pt x="453838" y="112097"/>
                  </a:lnTo>
                  <a:lnTo>
                    <a:pt x="453320" y="112616"/>
                  </a:lnTo>
                  <a:lnTo>
                    <a:pt x="447184" y="115384"/>
                  </a:lnTo>
                  <a:lnTo>
                    <a:pt x="446537" y="118031"/>
                  </a:lnTo>
                  <a:lnTo>
                    <a:pt x="444519" y="119269"/>
                  </a:lnTo>
                  <a:lnTo>
                    <a:pt x="440951" y="119952"/>
                  </a:lnTo>
                  <a:lnTo>
                    <a:pt x="438236" y="121573"/>
                  </a:lnTo>
                  <a:lnTo>
                    <a:pt x="438617" y="124008"/>
                  </a:lnTo>
                  <a:lnTo>
                    <a:pt x="439845" y="127218"/>
                  </a:lnTo>
                  <a:lnTo>
                    <a:pt x="439268" y="127359"/>
                  </a:lnTo>
                  <a:lnTo>
                    <a:pt x="436385" y="125705"/>
                  </a:lnTo>
                  <a:lnTo>
                    <a:pt x="434771" y="125711"/>
                  </a:lnTo>
                  <a:lnTo>
                    <a:pt x="434181" y="127048"/>
                  </a:lnTo>
                  <a:lnTo>
                    <a:pt x="432613" y="126591"/>
                  </a:lnTo>
                  <a:lnTo>
                    <a:pt x="433013" y="125644"/>
                  </a:lnTo>
                  <a:lnTo>
                    <a:pt x="430333" y="123716"/>
                  </a:lnTo>
                  <a:lnTo>
                    <a:pt x="428808" y="123490"/>
                  </a:lnTo>
                  <a:lnTo>
                    <a:pt x="429716" y="121981"/>
                  </a:lnTo>
                  <a:lnTo>
                    <a:pt x="431776" y="120912"/>
                  </a:lnTo>
                  <a:lnTo>
                    <a:pt x="431904" y="119862"/>
                  </a:lnTo>
                  <a:lnTo>
                    <a:pt x="428680" y="122616"/>
                  </a:lnTo>
                  <a:lnTo>
                    <a:pt x="428546" y="123709"/>
                  </a:lnTo>
                  <a:lnTo>
                    <a:pt x="427004" y="125189"/>
                  </a:lnTo>
                  <a:lnTo>
                    <a:pt x="424316" y="125535"/>
                  </a:lnTo>
                  <a:lnTo>
                    <a:pt x="423121" y="126343"/>
                  </a:lnTo>
                  <a:lnTo>
                    <a:pt x="424170" y="128203"/>
                  </a:lnTo>
                  <a:lnTo>
                    <a:pt x="423141" y="129455"/>
                  </a:lnTo>
                  <a:lnTo>
                    <a:pt x="421876" y="129393"/>
                  </a:lnTo>
                  <a:lnTo>
                    <a:pt x="420792" y="128329"/>
                  </a:lnTo>
                  <a:lnTo>
                    <a:pt x="418256" y="129199"/>
                  </a:lnTo>
                  <a:lnTo>
                    <a:pt x="416150" y="129374"/>
                  </a:lnTo>
                  <a:lnTo>
                    <a:pt x="413988" y="131651"/>
                  </a:lnTo>
                  <a:lnTo>
                    <a:pt x="411996" y="131657"/>
                  </a:lnTo>
                  <a:lnTo>
                    <a:pt x="410318" y="133093"/>
                  </a:lnTo>
                  <a:lnTo>
                    <a:pt x="408155" y="133259"/>
                  </a:lnTo>
                  <a:lnTo>
                    <a:pt x="405100" y="135611"/>
                  </a:lnTo>
                  <a:lnTo>
                    <a:pt x="402781" y="136750"/>
                  </a:lnTo>
                  <a:lnTo>
                    <a:pt x="400683" y="138982"/>
                  </a:lnTo>
                  <a:lnTo>
                    <a:pt x="399639" y="139489"/>
                  </a:lnTo>
                  <a:lnTo>
                    <a:pt x="394937" y="139241"/>
                  </a:lnTo>
                  <a:lnTo>
                    <a:pt x="393210" y="138144"/>
                  </a:lnTo>
                  <a:lnTo>
                    <a:pt x="393030" y="136227"/>
                  </a:lnTo>
                  <a:lnTo>
                    <a:pt x="390207" y="135168"/>
                  </a:lnTo>
                  <a:lnTo>
                    <a:pt x="388148" y="136354"/>
                  </a:lnTo>
                  <a:lnTo>
                    <a:pt x="390387" y="137216"/>
                  </a:lnTo>
                  <a:lnTo>
                    <a:pt x="390940" y="138988"/>
                  </a:lnTo>
                  <a:lnTo>
                    <a:pt x="392178" y="139846"/>
                  </a:lnTo>
                  <a:lnTo>
                    <a:pt x="395360" y="140303"/>
                  </a:lnTo>
                  <a:lnTo>
                    <a:pt x="396753" y="142058"/>
                  </a:lnTo>
                  <a:lnTo>
                    <a:pt x="394856" y="144700"/>
                  </a:lnTo>
                  <a:lnTo>
                    <a:pt x="394895" y="146155"/>
                  </a:lnTo>
                  <a:lnTo>
                    <a:pt x="395712" y="147063"/>
                  </a:lnTo>
                  <a:lnTo>
                    <a:pt x="395449" y="148148"/>
                  </a:lnTo>
                  <a:lnTo>
                    <a:pt x="393968" y="149505"/>
                  </a:lnTo>
                  <a:lnTo>
                    <a:pt x="392659" y="148869"/>
                  </a:lnTo>
                  <a:lnTo>
                    <a:pt x="392504" y="151857"/>
                  </a:lnTo>
                  <a:lnTo>
                    <a:pt x="390828" y="154083"/>
                  </a:lnTo>
                  <a:lnTo>
                    <a:pt x="390144" y="155638"/>
                  </a:lnTo>
                  <a:lnTo>
                    <a:pt x="388462" y="154706"/>
                  </a:lnTo>
                  <a:lnTo>
                    <a:pt x="388218" y="152785"/>
                  </a:lnTo>
                  <a:lnTo>
                    <a:pt x="388719" y="151307"/>
                  </a:lnTo>
                  <a:lnTo>
                    <a:pt x="387392" y="150323"/>
                  </a:lnTo>
                  <a:lnTo>
                    <a:pt x="387690" y="148671"/>
                  </a:lnTo>
                  <a:lnTo>
                    <a:pt x="386755" y="147963"/>
                  </a:lnTo>
                  <a:lnTo>
                    <a:pt x="382307" y="148292"/>
                  </a:lnTo>
                  <a:lnTo>
                    <a:pt x="382348" y="150525"/>
                  </a:lnTo>
                  <a:lnTo>
                    <a:pt x="380853" y="150663"/>
                  </a:lnTo>
                  <a:lnTo>
                    <a:pt x="380154" y="152169"/>
                  </a:lnTo>
                  <a:lnTo>
                    <a:pt x="378123" y="154055"/>
                  </a:lnTo>
                  <a:lnTo>
                    <a:pt x="378250" y="155168"/>
                  </a:lnTo>
                  <a:lnTo>
                    <a:pt x="380384" y="157268"/>
                  </a:lnTo>
                  <a:lnTo>
                    <a:pt x="380940" y="159343"/>
                  </a:lnTo>
                  <a:lnTo>
                    <a:pt x="378996" y="158926"/>
                  </a:lnTo>
                  <a:lnTo>
                    <a:pt x="377829" y="159178"/>
                  </a:lnTo>
                  <a:lnTo>
                    <a:pt x="376108" y="158693"/>
                  </a:lnTo>
                  <a:lnTo>
                    <a:pt x="375661" y="159457"/>
                  </a:lnTo>
                  <a:lnTo>
                    <a:pt x="376325" y="160478"/>
                  </a:lnTo>
                  <a:lnTo>
                    <a:pt x="375659" y="162124"/>
                  </a:lnTo>
                  <a:lnTo>
                    <a:pt x="375899" y="163220"/>
                  </a:lnTo>
                  <a:lnTo>
                    <a:pt x="377636" y="162982"/>
                  </a:lnTo>
                  <a:lnTo>
                    <a:pt x="377824" y="165081"/>
                  </a:lnTo>
                  <a:lnTo>
                    <a:pt x="377287" y="165756"/>
                  </a:lnTo>
                  <a:lnTo>
                    <a:pt x="378276" y="168848"/>
                  </a:lnTo>
                  <a:lnTo>
                    <a:pt x="378302" y="171660"/>
                  </a:lnTo>
                  <a:lnTo>
                    <a:pt x="378952" y="171942"/>
                  </a:lnTo>
                  <a:lnTo>
                    <a:pt x="378208" y="175215"/>
                  </a:lnTo>
                  <a:lnTo>
                    <a:pt x="376731" y="174731"/>
                  </a:lnTo>
                  <a:lnTo>
                    <a:pt x="374133" y="176035"/>
                  </a:lnTo>
                  <a:lnTo>
                    <a:pt x="372841" y="175700"/>
                  </a:lnTo>
                  <a:lnTo>
                    <a:pt x="372049" y="176945"/>
                  </a:lnTo>
                  <a:lnTo>
                    <a:pt x="369183" y="176445"/>
                  </a:lnTo>
                  <a:lnTo>
                    <a:pt x="368712" y="177694"/>
                  </a:lnTo>
                  <a:lnTo>
                    <a:pt x="367307" y="177616"/>
                  </a:lnTo>
                  <a:lnTo>
                    <a:pt x="365469" y="178194"/>
                  </a:lnTo>
                  <a:lnTo>
                    <a:pt x="363515" y="178129"/>
                  </a:lnTo>
                  <a:lnTo>
                    <a:pt x="360874" y="180571"/>
                  </a:lnTo>
                  <a:lnTo>
                    <a:pt x="356453" y="181163"/>
                  </a:lnTo>
                  <a:lnTo>
                    <a:pt x="353698" y="180333"/>
                  </a:lnTo>
                  <a:lnTo>
                    <a:pt x="352078" y="180333"/>
                  </a:lnTo>
                  <a:lnTo>
                    <a:pt x="353050" y="178827"/>
                  </a:lnTo>
                  <a:lnTo>
                    <a:pt x="353494" y="177154"/>
                  </a:lnTo>
                  <a:lnTo>
                    <a:pt x="354411" y="176184"/>
                  </a:lnTo>
                  <a:lnTo>
                    <a:pt x="354892" y="174363"/>
                  </a:lnTo>
                  <a:lnTo>
                    <a:pt x="356052" y="172285"/>
                  </a:lnTo>
                  <a:lnTo>
                    <a:pt x="357192" y="170948"/>
                  </a:lnTo>
                  <a:lnTo>
                    <a:pt x="356501" y="169156"/>
                  </a:lnTo>
                  <a:lnTo>
                    <a:pt x="355518" y="168518"/>
                  </a:lnTo>
                  <a:lnTo>
                    <a:pt x="354013" y="166616"/>
                  </a:lnTo>
                  <a:lnTo>
                    <a:pt x="352558" y="167151"/>
                  </a:lnTo>
                  <a:lnTo>
                    <a:pt x="352619" y="168872"/>
                  </a:lnTo>
                  <a:lnTo>
                    <a:pt x="353386" y="170343"/>
                  </a:lnTo>
                  <a:lnTo>
                    <a:pt x="350347" y="170578"/>
                  </a:lnTo>
                  <a:lnTo>
                    <a:pt x="350214" y="169295"/>
                  </a:lnTo>
                  <a:lnTo>
                    <a:pt x="347864" y="169861"/>
                  </a:lnTo>
                  <a:lnTo>
                    <a:pt x="347404" y="168266"/>
                  </a:lnTo>
                  <a:lnTo>
                    <a:pt x="345096" y="168862"/>
                  </a:lnTo>
                  <a:lnTo>
                    <a:pt x="342439" y="171299"/>
                  </a:lnTo>
                  <a:lnTo>
                    <a:pt x="342578" y="173662"/>
                  </a:lnTo>
                  <a:lnTo>
                    <a:pt x="341647" y="174758"/>
                  </a:lnTo>
                  <a:lnTo>
                    <a:pt x="340391" y="174942"/>
                  </a:lnTo>
                  <a:lnTo>
                    <a:pt x="340922" y="176890"/>
                  </a:lnTo>
                  <a:lnTo>
                    <a:pt x="343197" y="177490"/>
                  </a:lnTo>
                  <a:lnTo>
                    <a:pt x="345102" y="179762"/>
                  </a:lnTo>
                  <a:lnTo>
                    <a:pt x="348344" y="179969"/>
                  </a:lnTo>
                  <a:lnTo>
                    <a:pt x="348931" y="181238"/>
                  </a:lnTo>
                  <a:lnTo>
                    <a:pt x="347143" y="185158"/>
                  </a:lnTo>
                  <a:lnTo>
                    <a:pt x="349187" y="183408"/>
                  </a:lnTo>
                  <a:lnTo>
                    <a:pt x="351095" y="184656"/>
                  </a:lnTo>
                  <a:lnTo>
                    <a:pt x="352283" y="183642"/>
                  </a:lnTo>
                  <a:lnTo>
                    <a:pt x="353789" y="184861"/>
                  </a:lnTo>
                  <a:lnTo>
                    <a:pt x="353056" y="187259"/>
                  </a:lnTo>
                  <a:lnTo>
                    <a:pt x="350267" y="187759"/>
                  </a:lnTo>
                  <a:lnTo>
                    <a:pt x="346888" y="191546"/>
                  </a:lnTo>
                  <a:lnTo>
                    <a:pt x="346424" y="193569"/>
                  </a:lnTo>
                  <a:lnTo>
                    <a:pt x="344312" y="193850"/>
                  </a:lnTo>
                  <a:lnTo>
                    <a:pt x="344491" y="192597"/>
                  </a:lnTo>
                  <a:lnTo>
                    <a:pt x="346985" y="189900"/>
                  </a:lnTo>
                  <a:lnTo>
                    <a:pt x="344952" y="190045"/>
                  </a:lnTo>
                  <a:lnTo>
                    <a:pt x="343500" y="192225"/>
                  </a:lnTo>
                  <a:lnTo>
                    <a:pt x="341477" y="192420"/>
                  </a:lnTo>
                  <a:lnTo>
                    <a:pt x="341024" y="193858"/>
                  </a:lnTo>
                  <a:lnTo>
                    <a:pt x="339980" y="194383"/>
                  </a:lnTo>
                  <a:lnTo>
                    <a:pt x="337984" y="194410"/>
                  </a:lnTo>
                  <a:lnTo>
                    <a:pt x="335751" y="198893"/>
                  </a:lnTo>
                  <a:lnTo>
                    <a:pt x="335548" y="200372"/>
                  </a:lnTo>
                  <a:lnTo>
                    <a:pt x="336498" y="201712"/>
                  </a:lnTo>
                  <a:lnTo>
                    <a:pt x="334708" y="206981"/>
                  </a:lnTo>
                  <a:lnTo>
                    <a:pt x="332207" y="207516"/>
                  </a:lnTo>
                  <a:lnTo>
                    <a:pt x="332518" y="206385"/>
                  </a:lnTo>
                  <a:lnTo>
                    <a:pt x="330842" y="204057"/>
                  </a:lnTo>
                  <a:lnTo>
                    <a:pt x="328583" y="204122"/>
                  </a:lnTo>
                  <a:lnTo>
                    <a:pt x="328322" y="205755"/>
                  </a:lnTo>
                  <a:lnTo>
                    <a:pt x="330158" y="206364"/>
                  </a:lnTo>
                  <a:lnTo>
                    <a:pt x="330389" y="207685"/>
                  </a:lnTo>
                  <a:lnTo>
                    <a:pt x="328522" y="208991"/>
                  </a:lnTo>
                  <a:lnTo>
                    <a:pt x="327687" y="210740"/>
                  </a:lnTo>
                  <a:lnTo>
                    <a:pt x="327775" y="211818"/>
                  </a:lnTo>
                  <a:lnTo>
                    <a:pt x="328781" y="212992"/>
                  </a:lnTo>
                  <a:lnTo>
                    <a:pt x="328483" y="213822"/>
                  </a:lnTo>
                  <a:lnTo>
                    <a:pt x="327144" y="213998"/>
                  </a:lnTo>
                  <a:lnTo>
                    <a:pt x="325541" y="215734"/>
                  </a:lnTo>
                  <a:lnTo>
                    <a:pt x="323875" y="214859"/>
                  </a:lnTo>
                  <a:lnTo>
                    <a:pt x="322477" y="214751"/>
                  </a:lnTo>
                  <a:lnTo>
                    <a:pt x="322448" y="213159"/>
                  </a:lnTo>
                  <a:lnTo>
                    <a:pt x="320574" y="214521"/>
                  </a:lnTo>
                  <a:lnTo>
                    <a:pt x="320729" y="215883"/>
                  </a:lnTo>
                  <a:lnTo>
                    <a:pt x="320058" y="217090"/>
                  </a:lnTo>
                  <a:lnTo>
                    <a:pt x="318115" y="218315"/>
                  </a:lnTo>
                  <a:lnTo>
                    <a:pt x="317497" y="217501"/>
                  </a:lnTo>
                  <a:lnTo>
                    <a:pt x="317397" y="215203"/>
                  </a:lnTo>
                  <a:lnTo>
                    <a:pt x="315249" y="215375"/>
                  </a:lnTo>
                  <a:lnTo>
                    <a:pt x="312947" y="217390"/>
                  </a:lnTo>
                  <a:lnTo>
                    <a:pt x="311662" y="217445"/>
                  </a:lnTo>
                  <a:lnTo>
                    <a:pt x="311894" y="218944"/>
                  </a:lnTo>
                  <a:lnTo>
                    <a:pt x="310191" y="223724"/>
                  </a:lnTo>
                  <a:lnTo>
                    <a:pt x="309512" y="224398"/>
                  </a:lnTo>
                  <a:lnTo>
                    <a:pt x="308888" y="227652"/>
                  </a:lnTo>
                  <a:lnTo>
                    <a:pt x="307680" y="228903"/>
                  </a:lnTo>
                  <a:lnTo>
                    <a:pt x="306360" y="231809"/>
                  </a:lnTo>
                  <a:lnTo>
                    <a:pt x="306301" y="233455"/>
                  </a:lnTo>
                  <a:lnTo>
                    <a:pt x="306961" y="234198"/>
                  </a:lnTo>
                  <a:lnTo>
                    <a:pt x="306324" y="235650"/>
                  </a:lnTo>
                  <a:lnTo>
                    <a:pt x="304042" y="236414"/>
                  </a:lnTo>
                  <a:lnTo>
                    <a:pt x="303728" y="237191"/>
                  </a:lnTo>
                  <a:lnTo>
                    <a:pt x="303701" y="240430"/>
                  </a:lnTo>
                  <a:lnTo>
                    <a:pt x="302536" y="239882"/>
                  </a:lnTo>
                  <a:lnTo>
                    <a:pt x="301370" y="238481"/>
                  </a:lnTo>
                  <a:lnTo>
                    <a:pt x="299698" y="239536"/>
                  </a:lnTo>
                  <a:lnTo>
                    <a:pt x="296346" y="243701"/>
                  </a:lnTo>
                  <a:lnTo>
                    <a:pt x="295491" y="245558"/>
                  </a:lnTo>
                  <a:lnTo>
                    <a:pt x="295098" y="247766"/>
                  </a:lnTo>
                  <a:lnTo>
                    <a:pt x="294349" y="252451"/>
                  </a:lnTo>
                  <a:lnTo>
                    <a:pt x="296584" y="254203"/>
                  </a:lnTo>
                  <a:lnTo>
                    <a:pt x="296478" y="255218"/>
                  </a:lnTo>
                  <a:lnTo>
                    <a:pt x="294973" y="255328"/>
                  </a:lnTo>
                  <a:lnTo>
                    <a:pt x="294539" y="256513"/>
                  </a:lnTo>
                  <a:lnTo>
                    <a:pt x="292215" y="257763"/>
                  </a:lnTo>
                  <a:lnTo>
                    <a:pt x="291583" y="257118"/>
                  </a:lnTo>
                  <a:lnTo>
                    <a:pt x="288714" y="257675"/>
                  </a:lnTo>
                  <a:lnTo>
                    <a:pt x="287482" y="254664"/>
                  </a:lnTo>
                  <a:lnTo>
                    <a:pt x="284527" y="254054"/>
                  </a:lnTo>
                  <a:lnTo>
                    <a:pt x="283238" y="255286"/>
                  </a:lnTo>
                  <a:lnTo>
                    <a:pt x="282112" y="254999"/>
                  </a:lnTo>
                  <a:lnTo>
                    <a:pt x="280059" y="255294"/>
                  </a:lnTo>
                  <a:lnTo>
                    <a:pt x="277910" y="256149"/>
                  </a:lnTo>
                  <a:lnTo>
                    <a:pt x="276399" y="259383"/>
                  </a:lnTo>
                  <a:lnTo>
                    <a:pt x="273761" y="259249"/>
                  </a:lnTo>
                  <a:lnTo>
                    <a:pt x="272977" y="259644"/>
                  </a:lnTo>
                  <a:lnTo>
                    <a:pt x="269380" y="259436"/>
                  </a:lnTo>
                  <a:lnTo>
                    <a:pt x="268533" y="259896"/>
                  </a:lnTo>
                  <a:lnTo>
                    <a:pt x="265522" y="260463"/>
                  </a:lnTo>
                  <a:lnTo>
                    <a:pt x="264325" y="259683"/>
                  </a:lnTo>
                  <a:lnTo>
                    <a:pt x="263334" y="259916"/>
                  </a:lnTo>
                  <a:lnTo>
                    <a:pt x="260201" y="261971"/>
                  </a:lnTo>
                  <a:lnTo>
                    <a:pt x="260372" y="264180"/>
                  </a:lnTo>
                  <a:lnTo>
                    <a:pt x="260092" y="268025"/>
                  </a:lnTo>
                  <a:lnTo>
                    <a:pt x="258092" y="270595"/>
                  </a:lnTo>
                  <a:lnTo>
                    <a:pt x="256637" y="273205"/>
                  </a:lnTo>
                  <a:lnTo>
                    <a:pt x="255999" y="275924"/>
                  </a:lnTo>
                  <a:lnTo>
                    <a:pt x="255012" y="277124"/>
                  </a:lnTo>
                  <a:lnTo>
                    <a:pt x="254470" y="279632"/>
                  </a:lnTo>
                  <a:lnTo>
                    <a:pt x="252153" y="279883"/>
                  </a:lnTo>
                  <a:lnTo>
                    <a:pt x="252216" y="281851"/>
                  </a:lnTo>
                  <a:lnTo>
                    <a:pt x="250797" y="282084"/>
                  </a:lnTo>
                  <a:lnTo>
                    <a:pt x="250977" y="283509"/>
                  </a:lnTo>
                  <a:lnTo>
                    <a:pt x="252317" y="284182"/>
                  </a:lnTo>
                  <a:lnTo>
                    <a:pt x="254146" y="284091"/>
                  </a:lnTo>
                  <a:lnTo>
                    <a:pt x="255105" y="285338"/>
                  </a:lnTo>
                  <a:lnTo>
                    <a:pt x="252271" y="287540"/>
                  </a:lnTo>
                  <a:lnTo>
                    <a:pt x="251031" y="287506"/>
                  </a:lnTo>
                  <a:lnTo>
                    <a:pt x="248543" y="288736"/>
                  </a:lnTo>
                  <a:lnTo>
                    <a:pt x="247449" y="287558"/>
                  </a:lnTo>
                  <a:lnTo>
                    <a:pt x="245482" y="288054"/>
                  </a:lnTo>
                  <a:lnTo>
                    <a:pt x="243633" y="287315"/>
                  </a:lnTo>
                  <a:lnTo>
                    <a:pt x="243401" y="285939"/>
                  </a:lnTo>
                  <a:lnTo>
                    <a:pt x="239842" y="286564"/>
                  </a:lnTo>
                  <a:lnTo>
                    <a:pt x="238365" y="286133"/>
                  </a:lnTo>
                  <a:lnTo>
                    <a:pt x="238333" y="287652"/>
                  </a:lnTo>
                  <a:lnTo>
                    <a:pt x="236918" y="288989"/>
                  </a:lnTo>
                  <a:lnTo>
                    <a:pt x="234828" y="289063"/>
                  </a:lnTo>
                  <a:lnTo>
                    <a:pt x="234337" y="290368"/>
                  </a:lnTo>
                  <a:lnTo>
                    <a:pt x="235245" y="291950"/>
                  </a:lnTo>
                  <a:lnTo>
                    <a:pt x="233917" y="293465"/>
                  </a:lnTo>
                  <a:lnTo>
                    <a:pt x="232939" y="292803"/>
                  </a:lnTo>
                  <a:lnTo>
                    <a:pt x="231952" y="295401"/>
                  </a:lnTo>
                  <a:lnTo>
                    <a:pt x="232220" y="297867"/>
                  </a:lnTo>
                  <a:lnTo>
                    <a:pt x="233053" y="300697"/>
                  </a:lnTo>
                  <a:lnTo>
                    <a:pt x="232406" y="303470"/>
                  </a:lnTo>
                  <a:lnTo>
                    <a:pt x="231462" y="304651"/>
                  </a:lnTo>
                  <a:lnTo>
                    <a:pt x="230946" y="307630"/>
                  </a:lnTo>
                  <a:lnTo>
                    <a:pt x="229128" y="309179"/>
                  </a:lnTo>
                  <a:lnTo>
                    <a:pt x="226401" y="308652"/>
                  </a:lnTo>
                  <a:lnTo>
                    <a:pt x="223390" y="308466"/>
                  </a:lnTo>
                  <a:lnTo>
                    <a:pt x="222537" y="310010"/>
                  </a:lnTo>
                  <a:lnTo>
                    <a:pt x="220284" y="309927"/>
                  </a:lnTo>
                  <a:lnTo>
                    <a:pt x="218601" y="311720"/>
                  </a:lnTo>
                  <a:lnTo>
                    <a:pt x="215644" y="311825"/>
                  </a:lnTo>
                  <a:lnTo>
                    <a:pt x="216188" y="308423"/>
                  </a:lnTo>
                  <a:lnTo>
                    <a:pt x="216117" y="306245"/>
                  </a:lnTo>
                  <a:lnTo>
                    <a:pt x="213795" y="304572"/>
                  </a:lnTo>
                  <a:lnTo>
                    <a:pt x="213783" y="302862"/>
                  </a:lnTo>
                  <a:lnTo>
                    <a:pt x="215292" y="302235"/>
                  </a:lnTo>
                  <a:lnTo>
                    <a:pt x="215460" y="301084"/>
                  </a:lnTo>
                  <a:lnTo>
                    <a:pt x="216563" y="299180"/>
                  </a:lnTo>
                  <a:lnTo>
                    <a:pt x="212856" y="298316"/>
                  </a:lnTo>
                  <a:lnTo>
                    <a:pt x="209750" y="297199"/>
                  </a:lnTo>
                  <a:lnTo>
                    <a:pt x="211285" y="295361"/>
                  </a:lnTo>
                  <a:lnTo>
                    <a:pt x="212057" y="293333"/>
                  </a:lnTo>
                  <a:lnTo>
                    <a:pt x="210751" y="292004"/>
                  </a:lnTo>
                  <a:lnTo>
                    <a:pt x="211274" y="291138"/>
                  </a:lnTo>
                  <a:lnTo>
                    <a:pt x="206004" y="290140"/>
                  </a:lnTo>
                  <a:lnTo>
                    <a:pt x="205151" y="290473"/>
                  </a:lnTo>
                  <a:lnTo>
                    <a:pt x="204144" y="289382"/>
                  </a:lnTo>
                  <a:lnTo>
                    <a:pt x="201577" y="288723"/>
                  </a:lnTo>
                  <a:lnTo>
                    <a:pt x="200806" y="289779"/>
                  </a:lnTo>
                  <a:lnTo>
                    <a:pt x="198879" y="289362"/>
                  </a:lnTo>
                  <a:lnTo>
                    <a:pt x="198455" y="291355"/>
                  </a:lnTo>
                  <a:lnTo>
                    <a:pt x="194179" y="291137"/>
                  </a:lnTo>
                  <a:lnTo>
                    <a:pt x="192178" y="291233"/>
                  </a:lnTo>
                  <a:lnTo>
                    <a:pt x="191394" y="290805"/>
                  </a:lnTo>
                  <a:lnTo>
                    <a:pt x="191710" y="293134"/>
                  </a:lnTo>
                  <a:lnTo>
                    <a:pt x="191254" y="295992"/>
                  </a:lnTo>
                  <a:lnTo>
                    <a:pt x="191477" y="299518"/>
                  </a:lnTo>
                  <a:lnTo>
                    <a:pt x="191194" y="301135"/>
                  </a:lnTo>
                  <a:lnTo>
                    <a:pt x="189565" y="300067"/>
                  </a:lnTo>
                  <a:lnTo>
                    <a:pt x="186487" y="299123"/>
                  </a:lnTo>
                  <a:lnTo>
                    <a:pt x="184372" y="298923"/>
                  </a:lnTo>
                  <a:lnTo>
                    <a:pt x="184212" y="300304"/>
                  </a:lnTo>
                  <a:lnTo>
                    <a:pt x="182741" y="302516"/>
                  </a:lnTo>
                  <a:lnTo>
                    <a:pt x="180823" y="303485"/>
                  </a:lnTo>
                  <a:lnTo>
                    <a:pt x="179563" y="303331"/>
                  </a:lnTo>
                  <a:lnTo>
                    <a:pt x="178660" y="305096"/>
                  </a:lnTo>
                  <a:lnTo>
                    <a:pt x="176998" y="305462"/>
                  </a:lnTo>
                  <a:lnTo>
                    <a:pt x="175582" y="304525"/>
                  </a:lnTo>
                  <a:lnTo>
                    <a:pt x="174966" y="305144"/>
                  </a:lnTo>
                  <a:lnTo>
                    <a:pt x="172060" y="304733"/>
                  </a:lnTo>
                  <a:lnTo>
                    <a:pt x="171337" y="303702"/>
                  </a:lnTo>
                  <a:lnTo>
                    <a:pt x="170331" y="303806"/>
                  </a:lnTo>
                  <a:lnTo>
                    <a:pt x="168910" y="301614"/>
                  </a:lnTo>
                  <a:lnTo>
                    <a:pt x="167138" y="299472"/>
                  </a:lnTo>
                  <a:lnTo>
                    <a:pt x="166233" y="298681"/>
                  </a:lnTo>
                  <a:lnTo>
                    <a:pt x="165551" y="296801"/>
                  </a:lnTo>
                  <a:lnTo>
                    <a:pt x="164423" y="296084"/>
                  </a:lnTo>
                  <a:lnTo>
                    <a:pt x="162449" y="296239"/>
                  </a:lnTo>
                  <a:lnTo>
                    <a:pt x="159772" y="298803"/>
                  </a:lnTo>
                  <a:lnTo>
                    <a:pt x="159794" y="299397"/>
                  </a:lnTo>
                  <a:lnTo>
                    <a:pt x="157519" y="300308"/>
                  </a:lnTo>
                  <a:lnTo>
                    <a:pt x="157880" y="302622"/>
                  </a:lnTo>
                  <a:lnTo>
                    <a:pt x="157023" y="302763"/>
                  </a:lnTo>
                  <a:lnTo>
                    <a:pt x="157527" y="304476"/>
                  </a:lnTo>
                  <a:lnTo>
                    <a:pt x="156997" y="305831"/>
                  </a:lnTo>
                  <a:lnTo>
                    <a:pt x="155948" y="306824"/>
                  </a:lnTo>
                  <a:lnTo>
                    <a:pt x="153393" y="307160"/>
                  </a:lnTo>
                  <a:lnTo>
                    <a:pt x="153161" y="307696"/>
                  </a:lnTo>
                  <a:lnTo>
                    <a:pt x="151004" y="307688"/>
                  </a:lnTo>
                  <a:lnTo>
                    <a:pt x="150394" y="304099"/>
                  </a:lnTo>
                  <a:lnTo>
                    <a:pt x="149310" y="300841"/>
                  </a:lnTo>
                  <a:lnTo>
                    <a:pt x="149994" y="298326"/>
                  </a:lnTo>
                  <a:lnTo>
                    <a:pt x="149984" y="297487"/>
                  </a:lnTo>
                  <a:lnTo>
                    <a:pt x="148904" y="295929"/>
                  </a:lnTo>
                  <a:lnTo>
                    <a:pt x="147000" y="291041"/>
                  </a:lnTo>
                  <a:lnTo>
                    <a:pt x="145012" y="291808"/>
                  </a:lnTo>
                  <a:lnTo>
                    <a:pt x="144327" y="290357"/>
                  </a:lnTo>
                  <a:lnTo>
                    <a:pt x="144285" y="288956"/>
                  </a:lnTo>
                  <a:lnTo>
                    <a:pt x="144951" y="287519"/>
                  </a:lnTo>
                  <a:lnTo>
                    <a:pt x="144851" y="286001"/>
                  </a:lnTo>
                  <a:lnTo>
                    <a:pt x="141735" y="282448"/>
                  </a:lnTo>
                  <a:lnTo>
                    <a:pt x="138950" y="282096"/>
                  </a:lnTo>
                  <a:lnTo>
                    <a:pt x="138139" y="280421"/>
                  </a:lnTo>
                  <a:lnTo>
                    <a:pt x="137230" y="279680"/>
                  </a:lnTo>
                  <a:lnTo>
                    <a:pt x="137196" y="278431"/>
                  </a:lnTo>
                  <a:lnTo>
                    <a:pt x="138993" y="278094"/>
                  </a:lnTo>
                  <a:lnTo>
                    <a:pt x="138156" y="275791"/>
                  </a:lnTo>
                  <a:lnTo>
                    <a:pt x="135768" y="275908"/>
                  </a:lnTo>
                  <a:lnTo>
                    <a:pt x="135346" y="271883"/>
                  </a:lnTo>
                  <a:lnTo>
                    <a:pt x="132375" y="270476"/>
                  </a:lnTo>
                  <a:lnTo>
                    <a:pt x="131213" y="269243"/>
                  </a:lnTo>
                  <a:lnTo>
                    <a:pt x="128896" y="269174"/>
                  </a:lnTo>
                  <a:lnTo>
                    <a:pt x="128409" y="266305"/>
                  </a:lnTo>
                  <a:lnTo>
                    <a:pt x="128254" y="269281"/>
                  </a:lnTo>
                  <a:lnTo>
                    <a:pt x="127717" y="269254"/>
                  </a:lnTo>
                  <a:lnTo>
                    <a:pt x="127706" y="265972"/>
                  </a:lnTo>
                  <a:lnTo>
                    <a:pt x="126286" y="266634"/>
                  </a:lnTo>
                  <a:lnTo>
                    <a:pt x="126630" y="268307"/>
                  </a:lnTo>
                  <a:lnTo>
                    <a:pt x="126258" y="270173"/>
                  </a:lnTo>
                  <a:lnTo>
                    <a:pt x="123047" y="269518"/>
                  </a:lnTo>
                  <a:lnTo>
                    <a:pt x="121434" y="268812"/>
                  </a:lnTo>
                  <a:lnTo>
                    <a:pt x="117185" y="268912"/>
                  </a:lnTo>
                  <a:lnTo>
                    <a:pt x="116062" y="268328"/>
                  </a:lnTo>
                  <a:lnTo>
                    <a:pt x="115506" y="269674"/>
                  </a:lnTo>
                  <a:lnTo>
                    <a:pt x="112043" y="270729"/>
                  </a:lnTo>
                  <a:lnTo>
                    <a:pt x="104566" y="271787"/>
                  </a:lnTo>
                  <a:lnTo>
                    <a:pt x="104634" y="272364"/>
                  </a:lnTo>
                  <a:lnTo>
                    <a:pt x="102730" y="274215"/>
                  </a:lnTo>
                  <a:lnTo>
                    <a:pt x="102346" y="275151"/>
                  </a:lnTo>
                  <a:lnTo>
                    <a:pt x="101922" y="282683"/>
                  </a:lnTo>
                  <a:lnTo>
                    <a:pt x="99886" y="283161"/>
                  </a:lnTo>
                  <a:lnTo>
                    <a:pt x="99272" y="285221"/>
                  </a:lnTo>
                  <a:lnTo>
                    <a:pt x="101101" y="286139"/>
                  </a:lnTo>
                  <a:lnTo>
                    <a:pt x="100308" y="288217"/>
                  </a:lnTo>
                  <a:lnTo>
                    <a:pt x="100317" y="289557"/>
                  </a:lnTo>
                  <a:lnTo>
                    <a:pt x="99430" y="290813"/>
                  </a:lnTo>
                  <a:lnTo>
                    <a:pt x="100061" y="291738"/>
                  </a:lnTo>
                  <a:lnTo>
                    <a:pt x="98923" y="292549"/>
                  </a:lnTo>
                  <a:lnTo>
                    <a:pt x="97283" y="292899"/>
                  </a:lnTo>
                  <a:lnTo>
                    <a:pt x="96774" y="294384"/>
                  </a:lnTo>
                  <a:lnTo>
                    <a:pt x="95991" y="294728"/>
                  </a:lnTo>
                  <a:lnTo>
                    <a:pt x="94399" y="294149"/>
                  </a:lnTo>
                  <a:lnTo>
                    <a:pt x="93822" y="295921"/>
                  </a:lnTo>
                  <a:lnTo>
                    <a:pt x="92505" y="296340"/>
                  </a:lnTo>
                  <a:lnTo>
                    <a:pt x="91484" y="298534"/>
                  </a:lnTo>
                  <a:lnTo>
                    <a:pt x="89948" y="296770"/>
                  </a:lnTo>
                  <a:lnTo>
                    <a:pt x="88665" y="296706"/>
                  </a:lnTo>
                  <a:lnTo>
                    <a:pt x="86060" y="298439"/>
                  </a:lnTo>
                  <a:lnTo>
                    <a:pt x="84634" y="297977"/>
                  </a:lnTo>
                  <a:lnTo>
                    <a:pt x="83563" y="295643"/>
                  </a:lnTo>
                  <a:lnTo>
                    <a:pt x="82490" y="294396"/>
                  </a:lnTo>
                  <a:lnTo>
                    <a:pt x="81292" y="294201"/>
                  </a:lnTo>
                  <a:lnTo>
                    <a:pt x="78396" y="295382"/>
                  </a:lnTo>
                  <a:lnTo>
                    <a:pt x="76087" y="293353"/>
                  </a:lnTo>
                  <a:lnTo>
                    <a:pt x="75006" y="294267"/>
                  </a:lnTo>
                  <a:lnTo>
                    <a:pt x="74959" y="295663"/>
                  </a:lnTo>
                  <a:lnTo>
                    <a:pt x="72534" y="296252"/>
                  </a:lnTo>
                  <a:lnTo>
                    <a:pt x="66875" y="297156"/>
                  </a:lnTo>
                  <a:lnTo>
                    <a:pt x="64883" y="298068"/>
                  </a:lnTo>
                  <a:lnTo>
                    <a:pt x="63000" y="296601"/>
                  </a:lnTo>
                  <a:lnTo>
                    <a:pt x="60668" y="295787"/>
                  </a:lnTo>
                  <a:lnTo>
                    <a:pt x="56507" y="295272"/>
                  </a:lnTo>
                  <a:lnTo>
                    <a:pt x="56504" y="297237"/>
                  </a:lnTo>
                  <a:lnTo>
                    <a:pt x="55673" y="298279"/>
                  </a:lnTo>
                  <a:lnTo>
                    <a:pt x="54711" y="298172"/>
                  </a:lnTo>
                  <a:lnTo>
                    <a:pt x="51658" y="296783"/>
                  </a:lnTo>
                  <a:lnTo>
                    <a:pt x="47335" y="297228"/>
                  </a:lnTo>
                  <a:lnTo>
                    <a:pt x="45161" y="296479"/>
                  </a:lnTo>
                  <a:lnTo>
                    <a:pt x="43473" y="294466"/>
                  </a:lnTo>
                  <a:lnTo>
                    <a:pt x="42477" y="292295"/>
                  </a:lnTo>
                  <a:lnTo>
                    <a:pt x="41304" y="291942"/>
                  </a:lnTo>
                  <a:lnTo>
                    <a:pt x="41096" y="290471"/>
                  </a:lnTo>
                  <a:lnTo>
                    <a:pt x="40229" y="289050"/>
                  </a:lnTo>
                  <a:lnTo>
                    <a:pt x="40242" y="286262"/>
                  </a:lnTo>
                  <a:lnTo>
                    <a:pt x="39527" y="285111"/>
                  </a:lnTo>
                  <a:lnTo>
                    <a:pt x="40282" y="282971"/>
                  </a:lnTo>
                  <a:lnTo>
                    <a:pt x="39071" y="278855"/>
                  </a:lnTo>
                  <a:lnTo>
                    <a:pt x="37896" y="277257"/>
                  </a:lnTo>
                  <a:lnTo>
                    <a:pt x="36012" y="277034"/>
                  </a:lnTo>
                  <a:lnTo>
                    <a:pt x="32022" y="274655"/>
                  </a:lnTo>
                  <a:lnTo>
                    <a:pt x="30254" y="275244"/>
                  </a:lnTo>
                  <a:lnTo>
                    <a:pt x="28830" y="275091"/>
                  </a:lnTo>
                  <a:lnTo>
                    <a:pt x="28100" y="275731"/>
                  </a:lnTo>
                  <a:lnTo>
                    <a:pt x="27290" y="275352"/>
                  </a:lnTo>
                  <a:lnTo>
                    <a:pt x="27022" y="273442"/>
                  </a:lnTo>
                  <a:lnTo>
                    <a:pt x="27846" y="270952"/>
                  </a:lnTo>
                  <a:lnTo>
                    <a:pt x="24808" y="270357"/>
                  </a:lnTo>
                  <a:lnTo>
                    <a:pt x="24594" y="267490"/>
                  </a:lnTo>
                  <a:lnTo>
                    <a:pt x="22875" y="266595"/>
                  </a:lnTo>
                  <a:lnTo>
                    <a:pt x="22119" y="266990"/>
                  </a:lnTo>
                  <a:lnTo>
                    <a:pt x="20219" y="264193"/>
                  </a:lnTo>
                  <a:lnTo>
                    <a:pt x="19851" y="263330"/>
                  </a:lnTo>
                  <a:lnTo>
                    <a:pt x="16433" y="263641"/>
                  </a:lnTo>
                  <a:lnTo>
                    <a:pt x="13472" y="265867"/>
                  </a:lnTo>
                  <a:lnTo>
                    <a:pt x="12142" y="264559"/>
                  </a:lnTo>
                  <a:lnTo>
                    <a:pt x="8472" y="264443"/>
                  </a:lnTo>
                  <a:lnTo>
                    <a:pt x="6734" y="266087"/>
                  </a:lnTo>
                  <a:lnTo>
                    <a:pt x="5714" y="264473"/>
                  </a:lnTo>
                  <a:lnTo>
                    <a:pt x="3937" y="263371"/>
                  </a:lnTo>
                  <a:lnTo>
                    <a:pt x="4202" y="261932"/>
                  </a:lnTo>
                  <a:lnTo>
                    <a:pt x="3269" y="261734"/>
                  </a:lnTo>
                  <a:lnTo>
                    <a:pt x="2584" y="263437"/>
                  </a:lnTo>
                  <a:lnTo>
                    <a:pt x="347" y="262690"/>
                  </a:lnTo>
                  <a:lnTo>
                    <a:pt x="2155" y="261370"/>
                  </a:lnTo>
                  <a:lnTo>
                    <a:pt x="0" y="259605"/>
                  </a:lnTo>
                  <a:lnTo>
                    <a:pt x="810" y="257852"/>
                  </a:lnTo>
                  <a:lnTo>
                    <a:pt x="2702" y="257161"/>
                  </a:lnTo>
                  <a:lnTo>
                    <a:pt x="4102" y="255923"/>
                  </a:lnTo>
                  <a:lnTo>
                    <a:pt x="3435" y="253794"/>
                  </a:lnTo>
                  <a:lnTo>
                    <a:pt x="1446" y="251828"/>
                  </a:lnTo>
                  <a:lnTo>
                    <a:pt x="1404" y="251196"/>
                  </a:lnTo>
                  <a:lnTo>
                    <a:pt x="2734" y="249381"/>
                  </a:lnTo>
                  <a:lnTo>
                    <a:pt x="3693" y="248861"/>
                  </a:lnTo>
                  <a:lnTo>
                    <a:pt x="7292" y="248108"/>
                  </a:lnTo>
                  <a:lnTo>
                    <a:pt x="7113" y="244224"/>
                  </a:lnTo>
                  <a:lnTo>
                    <a:pt x="10055" y="243187"/>
                  </a:lnTo>
                  <a:lnTo>
                    <a:pt x="9287" y="242228"/>
                  </a:lnTo>
                  <a:lnTo>
                    <a:pt x="11777" y="238932"/>
                  </a:lnTo>
                  <a:lnTo>
                    <a:pt x="12553" y="238761"/>
                  </a:lnTo>
                  <a:lnTo>
                    <a:pt x="12727" y="237245"/>
                  </a:lnTo>
                  <a:lnTo>
                    <a:pt x="14394" y="234147"/>
                  </a:lnTo>
                  <a:lnTo>
                    <a:pt x="16459" y="234295"/>
                  </a:lnTo>
                  <a:lnTo>
                    <a:pt x="17309" y="232895"/>
                  </a:lnTo>
                  <a:lnTo>
                    <a:pt x="17063" y="231553"/>
                  </a:lnTo>
                  <a:lnTo>
                    <a:pt x="19475" y="232321"/>
                  </a:lnTo>
                  <a:lnTo>
                    <a:pt x="19742" y="230927"/>
                  </a:lnTo>
                  <a:lnTo>
                    <a:pt x="22399" y="230288"/>
                  </a:lnTo>
                  <a:lnTo>
                    <a:pt x="24193" y="230640"/>
                  </a:lnTo>
                  <a:lnTo>
                    <a:pt x="26891" y="230516"/>
                  </a:lnTo>
                  <a:lnTo>
                    <a:pt x="29159" y="228538"/>
                  </a:lnTo>
                  <a:lnTo>
                    <a:pt x="29044" y="227866"/>
                  </a:lnTo>
                  <a:lnTo>
                    <a:pt x="31376" y="226050"/>
                  </a:lnTo>
                  <a:lnTo>
                    <a:pt x="32739" y="225517"/>
                  </a:lnTo>
                  <a:lnTo>
                    <a:pt x="34639" y="224604"/>
                  </a:lnTo>
                  <a:lnTo>
                    <a:pt x="34147" y="222166"/>
                  </a:lnTo>
                  <a:lnTo>
                    <a:pt x="34642" y="220179"/>
                  </a:lnTo>
                  <a:lnTo>
                    <a:pt x="35460" y="218897"/>
                  </a:lnTo>
                  <a:lnTo>
                    <a:pt x="36266" y="219066"/>
                  </a:lnTo>
                  <a:lnTo>
                    <a:pt x="38105" y="216335"/>
                  </a:lnTo>
                  <a:lnTo>
                    <a:pt x="38860" y="214181"/>
                  </a:lnTo>
                  <a:lnTo>
                    <a:pt x="40720" y="211830"/>
                  </a:lnTo>
                  <a:lnTo>
                    <a:pt x="41302" y="210243"/>
                  </a:lnTo>
                  <a:lnTo>
                    <a:pt x="42883" y="207927"/>
                  </a:lnTo>
                  <a:lnTo>
                    <a:pt x="44535" y="206579"/>
                  </a:lnTo>
                  <a:lnTo>
                    <a:pt x="47825" y="205663"/>
                  </a:lnTo>
                  <a:lnTo>
                    <a:pt x="53011" y="205253"/>
                  </a:lnTo>
                  <a:lnTo>
                    <a:pt x="54744" y="204650"/>
                  </a:lnTo>
                  <a:lnTo>
                    <a:pt x="56253" y="204454"/>
                  </a:lnTo>
                  <a:lnTo>
                    <a:pt x="56428" y="201705"/>
                  </a:lnTo>
                  <a:lnTo>
                    <a:pt x="57786" y="200614"/>
                  </a:lnTo>
                  <a:lnTo>
                    <a:pt x="58907" y="198231"/>
                  </a:lnTo>
                  <a:lnTo>
                    <a:pt x="60083" y="198231"/>
                  </a:lnTo>
                  <a:lnTo>
                    <a:pt x="61387" y="196552"/>
                  </a:lnTo>
                  <a:lnTo>
                    <a:pt x="64188" y="197332"/>
                  </a:lnTo>
                  <a:lnTo>
                    <a:pt x="64482" y="196666"/>
                  </a:lnTo>
                  <a:lnTo>
                    <a:pt x="66971" y="196249"/>
                  </a:lnTo>
                  <a:lnTo>
                    <a:pt x="68007" y="195516"/>
                  </a:lnTo>
                  <a:lnTo>
                    <a:pt x="68449" y="194508"/>
                  </a:lnTo>
                  <a:lnTo>
                    <a:pt x="68572" y="192197"/>
                  </a:lnTo>
                  <a:lnTo>
                    <a:pt x="67828" y="191406"/>
                  </a:lnTo>
                  <a:lnTo>
                    <a:pt x="70057" y="190792"/>
                  </a:lnTo>
                  <a:lnTo>
                    <a:pt x="70314" y="188149"/>
                  </a:lnTo>
                  <a:lnTo>
                    <a:pt x="75024" y="187065"/>
                  </a:lnTo>
                  <a:lnTo>
                    <a:pt x="78292" y="187584"/>
                  </a:lnTo>
                  <a:lnTo>
                    <a:pt x="79220" y="186463"/>
                  </a:lnTo>
                  <a:lnTo>
                    <a:pt x="80010" y="182743"/>
                  </a:lnTo>
                  <a:lnTo>
                    <a:pt x="81082" y="181658"/>
                  </a:lnTo>
                  <a:lnTo>
                    <a:pt x="82414" y="176741"/>
                  </a:lnTo>
                  <a:lnTo>
                    <a:pt x="82357" y="176155"/>
                  </a:lnTo>
                  <a:lnTo>
                    <a:pt x="79659" y="176718"/>
                  </a:lnTo>
                  <a:lnTo>
                    <a:pt x="77027" y="180162"/>
                  </a:lnTo>
                  <a:lnTo>
                    <a:pt x="75322" y="181417"/>
                  </a:lnTo>
                  <a:lnTo>
                    <a:pt x="73671" y="181717"/>
                  </a:lnTo>
                  <a:lnTo>
                    <a:pt x="70440" y="183401"/>
                  </a:lnTo>
                  <a:lnTo>
                    <a:pt x="69294" y="182929"/>
                  </a:lnTo>
                  <a:lnTo>
                    <a:pt x="67584" y="183792"/>
                  </a:lnTo>
                  <a:lnTo>
                    <a:pt x="66954" y="184713"/>
                  </a:lnTo>
                  <a:lnTo>
                    <a:pt x="64217" y="184003"/>
                  </a:lnTo>
                  <a:lnTo>
                    <a:pt x="61804" y="185509"/>
                  </a:lnTo>
                  <a:lnTo>
                    <a:pt x="61471" y="187034"/>
                  </a:lnTo>
                  <a:lnTo>
                    <a:pt x="58979" y="187638"/>
                  </a:lnTo>
                  <a:lnTo>
                    <a:pt x="57816" y="187282"/>
                  </a:lnTo>
                  <a:lnTo>
                    <a:pt x="56582" y="187703"/>
                  </a:lnTo>
                  <a:lnTo>
                    <a:pt x="55643" y="189415"/>
                  </a:lnTo>
                  <a:lnTo>
                    <a:pt x="53570" y="190635"/>
                  </a:lnTo>
                  <a:lnTo>
                    <a:pt x="52967" y="191335"/>
                  </a:lnTo>
                  <a:lnTo>
                    <a:pt x="50712" y="190873"/>
                  </a:lnTo>
                  <a:lnTo>
                    <a:pt x="49194" y="191199"/>
                  </a:lnTo>
                  <a:lnTo>
                    <a:pt x="46902" y="193078"/>
                  </a:lnTo>
                  <a:lnTo>
                    <a:pt x="44009" y="193823"/>
                  </a:lnTo>
                  <a:lnTo>
                    <a:pt x="40690" y="195803"/>
                  </a:lnTo>
                  <a:lnTo>
                    <a:pt x="39030" y="197639"/>
                  </a:lnTo>
                  <a:lnTo>
                    <a:pt x="37847" y="1998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87299" y="3000127"/>
              <a:ext cx="278991" cy="498643"/>
            </a:xfrm>
            <a:custGeom>
              <a:avLst/>
              <a:pathLst>
                <a:path w="278991" h="498643">
                  <a:moveTo>
                    <a:pt x="109155" y="94619"/>
                  </a:moveTo>
                  <a:lnTo>
                    <a:pt x="109633" y="93811"/>
                  </a:lnTo>
                  <a:lnTo>
                    <a:pt x="109142" y="92928"/>
                  </a:lnTo>
                  <a:lnTo>
                    <a:pt x="109645" y="91855"/>
                  </a:lnTo>
                  <a:lnTo>
                    <a:pt x="108748" y="90099"/>
                  </a:lnTo>
                  <a:lnTo>
                    <a:pt x="110830" y="88270"/>
                  </a:lnTo>
                  <a:lnTo>
                    <a:pt x="111631" y="86389"/>
                  </a:lnTo>
                  <a:lnTo>
                    <a:pt x="111352" y="85148"/>
                  </a:lnTo>
                  <a:lnTo>
                    <a:pt x="111761" y="81754"/>
                  </a:lnTo>
                  <a:lnTo>
                    <a:pt x="111739" y="79217"/>
                  </a:lnTo>
                  <a:lnTo>
                    <a:pt x="114004" y="77192"/>
                  </a:lnTo>
                  <a:lnTo>
                    <a:pt x="115879" y="74396"/>
                  </a:lnTo>
                  <a:lnTo>
                    <a:pt x="116355" y="71745"/>
                  </a:lnTo>
                  <a:lnTo>
                    <a:pt x="118573" y="68848"/>
                  </a:lnTo>
                  <a:lnTo>
                    <a:pt x="119713" y="65954"/>
                  </a:lnTo>
                  <a:lnTo>
                    <a:pt x="121104" y="64068"/>
                  </a:lnTo>
                  <a:lnTo>
                    <a:pt x="122212" y="62091"/>
                  </a:lnTo>
                  <a:lnTo>
                    <a:pt x="122779" y="59941"/>
                  </a:lnTo>
                  <a:lnTo>
                    <a:pt x="124834" y="57954"/>
                  </a:lnTo>
                  <a:lnTo>
                    <a:pt x="125458" y="55125"/>
                  </a:lnTo>
                  <a:lnTo>
                    <a:pt x="126533" y="54194"/>
                  </a:lnTo>
                  <a:lnTo>
                    <a:pt x="127995" y="51429"/>
                  </a:lnTo>
                  <a:lnTo>
                    <a:pt x="128575" y="51045"/>
                  </a:lnTo>
                  <a:lnTo>
                    <a:pt x="128178" y="49336"/>
                  </a:lnTo>
                  <a:lnTo>
                    <a:pt x="128607" y="48005"/>
                  </a:lnTo>
                  <a:lnTo>
                    <a:pt x="131998" y="45611"/>
                  </a:lnTo>
                  <a:lnTo>
                    <a:pt x="132930" y="44467"/>
                  </a:lnTo>
                  <a:lnTo>
                    <a:pt x="132323" y="43495"/>
                  </a:lnTo>
                  <a:lnTo>
                    <a:pt x="133599" y="41430"/>
                  </a:lnTo>
                  <a:lnTo>
                    <a:pt x="133678" y="40917"/>
                  </a:lnTo>
                  <a:lnTo>
                    <a:pt x="133592" y="40728"/>
                  </a:lnTo>
                  <a:lnTo>
                    <a:pt x="134543" y="40532"/>
                  </a:lnTo>
                  <a:lnTo>
                    <a:pt x="135052" y="40774"/>
                  </a:lnTo>
                  <a:lnTo>
                    <a:pt x="135489" y="40708"/>
                  </a:lnTo>
                  <a:lnTo>
                    <a:pt x="135855" y="40730"/>
                  </a:lnTo>
                  <a:lnTo>
                    <a:pt x="138466" y="39094"/>
                  </a:lnTo>
                  <a:lnTo>
                    <a:pt x="139341" y="38158"/>
                  </a:lnTo>
                  <a:lnTo>
                    <a:pt x="139632" y="37929"/>
                  </a:lnTo>
                  <a:lnTo>
                    <a:pt x="140154" y="37645"/>
                  </a:lnTo>
                  <a:lnTo>
                    <a:pt x="140522" y="37474"/>
                  </a:lnTo>
                  <a:lnTo>
                    <a:pt x="142972" y="37068"/>
                  </a:lnTo>
                  <a:lnTo>
                    <a:pt x="146548" y="39649"/>
                  </a:lnTo>
                  <a:lnTo>
                    <a:pt x="149945" y="40581"/>
                  </a:lnTo>
                  <a:lnTo>
                    <a:pt x="153816" y="42353"/>
                  </a:lnTo>
                  <a:lnTo>
                    <a:pt x="160514" y="48127"/>
                  </a:lnTo>
                  <a:lnTo>
                    <a:pt x="160916" y="48189"/>
                  </a:lnTo>
                  <a:lnTo>
                    <a:pt x="161532" y="48196"/>
                  </a:lnTo>
                  <a:lnTo>
                    <a:pt x="161936" y="48142"/>
                  </a:lnTo>
                  <a:lnTo>
                    <a:pt x="165769" y="46074"/>
                  </a:lnTo>
                  <a:lnTo>
                    <a:pt x="168013" y="45122"/>
                  </a:lnTo>
                  <a:lnTo>
                    <a:pt x="168663" y="43902"/>
                  </a:lnTo>
                  <a:lnTo>
                    <a:pt x="169869" y="40193"/>
                  </a:lnTo>
                  <a:lnTo>
                    <a:pt x="171468" y="34584"/>
                  </a:lnTo>
                  <a:lnTo>
                    <a:pt x="174799" y="33301"/>
                  </a:lnTo>
                  <a:lnTo>
                    <a:pt x="175558" y="32869"/>
                  </a:lnTo>
                  <a:lnTo>
                    <a:pt x="177317" y="32233"/>
                  </a:lnTo>
                  <a:lnTo>
                    <a:pt x="177629" y="32205"/>
                  </a:lnTo>
                  <a:lnTo>
                    <a:pt x="178403" y="32024"/>
                  </a:lnTo>
                  <a:lnTo>
                    <a:pt x="179451" y="31596"/>
                  </a:lnTo>
                  <a:lnTo>
                    <a:pt x="179646" y="31445"/>
                  </a:lnTo>
                  <a:lnTo>
                    <a:pt x="180092" y="31278"/>
                  </a:lnTo>
                  <a:lnTo>
                    <a:pt x="182161" y="30903"/>
                  </a:lnTo>
                  <a:lnTo>
                    <a:pt x="182528" y="30889"/>
                  </a:lnTo>
                  <a:lnTo>
                    <a:pt x="183011" y="30819"/>
                  </a:lnTo>
                  <a:lnTo>
                    <a:pt x="183301" y="30784"/>
                  </a:lnTo>
                  <a:lnTo>
                    <a:pt x="185374" y="30256"/>
                  </a:lnTo>
                  <a:lnTo>
                    <a:pt x="188944" y="29002"/>
                  </a:lnTo>
                  <a:lnTo>
                    <a:pt x="190494" y="28642"/>
                  </a:lnTo>
                  <a:lnTo>
                    <a:pt x="190785" y="28531"/>
                  </a:lnTo>
                  <a:lnTo>
                    <a:pt x="192079" y="28417"/>
                  </a:lnTo>
                  <a:lnTo>
                    <a:pt x="192584" y="28252"/>
                  </a:lnTo>
                  <a:lnTo>
                    <a:pt x="193285" y="27860"/>
                  </a:lnTo>
                  <a:lnTo>
                    <a:pt x="193616" y="27692"/>
                  </a:lnTo>
                  <a:lnTo>
                    <a:pt x="193907" y="27563"/>
                  </a:lnTo>
                  <a:lnTo>
                    <a:pt x="195594" y="29491"/>
                  </a:lnTo>
                  <a:lnTo>
                    <a:pt x="196699" y="31596"/>
                  </a:lnTo>
                  <a:lnTo>
                    <a:pt x="197443" y="34153"/>
                  </a:lnTo>
                  <a:lnTo>
                    <a:pt x="198292" y="35380"/>
                  </a:lnTo>
                  <a:lnTo>
                    <a:pt x="200124" y="35211"/>
                  </a:lnTo>
                  <a:lnTo>
                    <a:pt x="202894" y="35471"/>
                  </a:lnTo>
                  <a:lnTo>
                    <a:pt x="207405" y="34515"/>
                  </a:lnTo>
                  <a:lnTo>
                    <a:pt x="209372" y="34234"/>
                  </a:lnTo>
                  <a:lnTo>
                    <a:pt x="209530" y="34248"/>
                  </a:lnTo>
                  <a:lnTo>
                    <a:pt x="210148" y="34164"/>
                  </a:lnTo>
                  <a:lnTo>
                    <a:pt x="210574" y="34076"/>
                  </a:lnTo>
                  <a:lnTo>
                    <a:pt x="211117" y="33952"/>
                  </a:lnTo>
                  <a:lnTo>
                    <a:pt x="211543" y="33826"/>
                  </a:lnTo>
                  <a:lnTo>
                    <a:pt x="211872" y="33775"/>
                  </a:lnTo>
                  <a:lnTo>
                    <a:pt x="212551" y="33577"/>
                  </a:lnTo>
                  <a:lnTo>
                    <a:pt x="214008" y="32965"/>
                  </a:lnTo>
                  <a:lnTo>
                    <a:pt x="215573" y="31062"/>
                  </a:lnTo>
                  <a:lnTo>
                    <a:pt x="219668" y="27339"/>
                  </a:lnTo>
                  <a:lnTo>
                    <a:pt x="220963" y="26648"/>
                  </a:lnTo>
                  <a:lnTo>
                    <a:pt x="222298" y="24596"/>
                  </a:lnTo>
                  <a:lnTo>
                    <a:pt x="227100" y="22429"/>
                  </a:lnTo>
                  <a:lnTo>
                    <a:pt x="228859" y="20023"/>
                  </a:lnTo>
                  <a:lnTo>
                    <a:pt x="229004" y="19660"/>
                  </a:lnTo>
                  <a:lnTo>
                    <a:pt x="229088" y="19392"/>
                  </a:lnTo>
                  <a:lnTo>
                    <a:pt x="229123" y="18718"/>
                  </a:lnTo>
                  <a:lnTo>
                    <a:pt x="231571" y="21319"/>
                  </a:lnTo>
                  <a:lnTo>
                    <a:pt x="232751" y="23544"/>
                  </a:lnTo>
                  <a:lnTo>
                    <a:pt x="233053" y="23840"/>
                  </a:lnTo>
                  <a:lnTo>
                    <a:pt x="233554" y="23890"/>
                  </a:lnTo>
                  <a:lnTo>
                    <a:pt x="235274" y="23047"/>
                  </a:lnTo>
                  <a:lnTo>
                    <a:pt x="237900" y="20781"/>
                  </a:lnTo>
                  <a:lnTo>
                    <a:pt x="239297" y="18876"/>
                  </a:lnTo>
                  <a:lnTo>
                    <a:pt x="239832" y="18575"/>
                  </a:lnTo>
                  <a:lnTo>
                    <a:pt x="240417" y="18358"/>
                  </a:lnTo>
                  <a:lnTo>
                    <a:pt x="240961" y="18257"/>
                  </a:lnTo>
                  <a:lnTo>
                    <a:pt x="242462" y="18488"/>
                  </a:lnTo>
                  <a:lnTo>
                    <a:pt x="242753" y="18856"/>
                  </a:lnTo>
                  <a:lnTo>
                    <a:pt x="243068" y="18903"/>
                  </a:lnTo>
                  <a:lnTo>
                    <a:pt x="246311" y="17821"/>
                  </a:lnTo>
                  <a:lnTo>
                    <a:pt x="247484" y="16227"/>
                  </a:lnTo>
                  <a:lnTo>
                    <a:pt x="247272" y="13861"/>
                  </a:lnTo>
                  <a:lnTo>
                    <a:pt x="245422" y="12162"/>
                  </a:lnTo>
                  <a:lnTo>
                    <a:pt x="245017" y="11083"/>
                  </a:lnTo>
                  <a:lnTo>
                    <a:pt x="245646" y="10135"/>
                  </a:lnTo>
                  <a:lnTo>
                    <a:pt x="246859" y="6731"/>
                  </a:lnTo>
                  <a:lnTo>
                    <a:pt x="247004" y="5139"/>
                  </a:lnTo>
                  <a:lnTo>
                    <a:pt x="246449" y="2775"/>
                  </a:lnTo>
                  <a:lnTo>
                    <a:pt x="246974" y="1558"/>
                  </a:lnTo>
                  <a:lnTo>
                    <a:pt x="247787" y="893"/>
                  </a:lnTo>
                  <a:lnTo>
                    <a:pt x="247999" y="829"/>
                  </a:lnTo>
                  <a:lnTo>
                    <a:pt x="248324" y="682"/>
                  </a:lnTo>
                  <a:lnTo>
                    <a:pt x="249172" y="521"/>
                  </a:lnTo>
                  <a:lnTo>
                    <a:pt x="249406" y="572"/>
                  </a:lnTo>
                  <a:lnTo>
                    <a:pt x="250138" y="413"/>
                  </a:lnTo>
                  <a:lnTo>
                    <a:pt x="250545" y="401"/>
                  </a:lnTo>
                  <a:lnTo>
                    <a:pt x="250999" y="225"/>
                  </a:lnTo>
                  <a:lnTo>
                    <a:pt x="251307" y="0"/>
                  </a:lnTo>
                  <a:lnTo>
                    <a:pt x="252780" y="2226"/>
                  </a:lnTo>
                  <a:lnTo>
                    <a:pt x="254130" y="5760"/>
                  </a:lnTo>
                  <a:lnTo>
                    <a:pt x="255217" y="6562"/>
                  </a:lnTo>
                  <a:lnTo>
                    <a:pt x="256254" y="8906"/>
                  </a:lnTo>
                  <a:lnTo>
                    <a:pt x="255797" y="9411"/>
                  </a:lnTo>
                  <a:lnTo>
                    <a:pt x="257543" y="11214"/>
                  </a:lnTo>
                  <a:lnTo>
                    <a:pt x="258967" y="10907"/>
                  </a:lnTo>
                  <a:lnTo>
                    <a:pt x="260556" y="12584"/>
                  </a:lnTo>
                  <a:lnTo>
                    <a:pt x="260002" y="15782"/>
                  </a:lnTo>
                  <a:lnTo>
                    <a:pt x="261348" y="16078"/>
                  </a:lnTo>
                  <a:lnTo>
                    <a:pt x="260734" y="18012"/>
                  </a:lnTo>
                  <a:lnTo>
                    <a:pt x="260759" y="19305"/>
                  </a:lnTo>
                  <a:lnTo>
                    <a:pt x="259545" y="22410"/>
                  </a:lnTo>
                  <a:lnTo>
                    <a:pt x="259684" y="23286"/>
                  </a:lnTo>
                  <a:lnTo>
                    <a:pt x="261631" y="25285"/>
                  </a:lnTo>
                  <a:lnTo>
                    <a:pt x="260824" y="26687"/>
                  </a:lnTo>
                  <a:lnTo>
                    <a:pt x="262580" y="31221"/>
                  </a:lnTo>
                  <a:lnTo>
                    <a:pt x="264509" y="31230"/>
                  </a:lnTo>
                  <a:lnTo>
                    <a:pt x="267463" y="32771"/>
                  </a:lnTo>
                  <a:lnTo>
                    <a:pt x="271081" y="30952"/>
                  </a:lnTo>
                  <a:lnTo>
                    <a:pt x="272649" y="32895"/>
                  </a:lnTo>
                  <a:lnTo>
                    <a:pt x="274491" y="32525"/>
                  </a:lnTo>
                  <a:lnTo>
                    <a:pt x="276516" y="33421"/>
                  </a:lnTo>
                  <a:lnTo>
                    <a:pt x="276244" y="35080"/>
                  </a:lnTo>
                  <a:lnTo>
                    <a:pt x="275242" y="36813"/>
                  </a:lnTo>
                  <a:lnTo>
                    <a:pt x="272592" y="39757"/>
                  </a:lnTo>
                  <a:lnTo>
                    <a:pt x="268494" y="41603"/>
                  </a:lnTo>
                  <a:lnTo>
                    <a:pt x="265675" y="41270"/>
                  </a:lnTo>
                  <a:lnTo>
                    <a:pt x="263914" y="41660"/>
                  </a:lnTo>
                  <a:lnTo>
                    <a:pt x="261212" y="42938"/>
                  </a:lnTo>
                  <a:lnTo>
                    <a:pt x="258414" y="42568"/>
                  </a:lnTo>
                  <a:lnTo>
                    <a:pt x="257805" y="43620"/>
                  </a:lnTo>
                  <a:lnTo>
                    <a:pt x="257529" y="45604"/>
                  </a:lnTo>
                  <a:lnTo>
                    <a:pt x="253928" y="46179"/>
                  </a:lnTo>
                  <a:lnTo>
                    <a:pt x="251671" y="47372"/>
                  </a:lnTo>
                  <a:lnTo>
                    <a:pt x="250272" y="46425"/>
                  </a:lnTo>
                  <a:lnTo>
                    <a:pt x="248619" y="46017"/>
                  </a:lnTo>
                  <a:lnTo>
                    <a:pt x="246707" y="47173"/>
                  </a:lnTo>
                  <a:lnTo>
                    <a:pt x="248062" y="52063"/>
                  </a:lnTo>
                  <a:lnTo>
                    <a:pt x="248876" y="53877"/>
                  </a:lnTo>
                  <a:lnTo>
                    <a:pt x="247884" y="56237"/>
                  </a:lnTo>
                  <a:lnTo>
                    <a:pt x="245152" y="57469"/>
                  </a:lnTo>
                  <a:lnTo>
                    <a:pt x="243632" y="53670"/>
                  </a:lnTo>
                  <a:lnTo>
                    <a:pt x="241046" y="52813"/>
                  </a:lnTo>
                  <a:lnTo>
                    <a:pt x="240662" y="54080"/>
                  </a:lnTo>
                  <a:lnTo>
                    <a:pt x="241121" y="56087"/>
                  </a:lnTo>
                  <a:lnTo>
                    <a:pt x="240772" y="57941"/>
                  </a:lnTo>
                  <a:lnTo>
                    <a:pt x="239443" y="59630"/>
                  </a:lnTo>
                  <a:lnTo>
                    <a:pt x="237362" y="59979"/>
                  </a:lnTo>
                  <a:lnTo>
                    <a:pt x="236663" y="60620"/>
                  </a:lnTo>
                  <a:lnTo>
                    <a:pt x="239803" y="62133"/>
                  </a:lnTo>
                  <a:lnTo>
                    <a:pt x="243704" y="62912"/>
                  </a:lnTo>
                  <a:lnTo>
                    <a:pt x="244229" y="63450"/>
                  </a:lnTo>
                  <a:lnTo>
                    <a:pt x="244154" y="65632"/>
                  </a:lnTo>
                  <a:lnTo>
                    <a:pt x="245381" y="69244"/>
                  </a:lnTo>
                  <a:lnTo>
                    <a:pt x="246692" y="68731"/>
                  </a:lnTo>
                  <a:lnTo>
                    <a:pt x="248118" y="69744"/>
                  </a:lnTo>
                  <a:lnTo>
                    <a:pt x="248951" y="69523"/>
                  </a:lnTo>
                  <a:lnTo>
                    <a:pt x="253550" y="70787"/>
                  </a:lnTo>
                  <a:lnTo>
                    <a:pt x="255598" y="69661"/>
                  </a:lnTo>
                  <a:lnTo>
                    <a:pt x="255979" y="68998"/>
                  </a:lnTo>
                  <a:lnTo>
                    <a:pt x="257007" y="70925"/>
                  </a:lnTo>
                  <a:lnTo>
                    <a:pt x="255509" y="71822"/>
                  </a:lnTo>
                  <a:lnTo>
                    <a:pt x="255297" y="72804"/>
                  </a:lnTo>
                  <a:lnTo>
                    <a:pt x="256235" y="73752"/>
                  </a:lnTo>
                  <a:lnTo>
                    <a:pt x="258153" y="73764"/>
                  </a:lnTo>
                  <a:lnTo>
                    <a:pt x="260465" y="72733"/>
                  </a:lnTo>
                  <a:lnTo>
                    <a:pt x="260953" y="74097"/>
                  </a:lnTo>
                  <a:lnTo>
                    <a:pt x="263423" y="73464"/>
                  </a:lnTo>
                  <a:lnTo>
                    <a:pt x="264834" y="73697"/>
                  </a:lnTo>
                  <a:lnTo>
                    <a:pt x="267791" y="73334"/>
                  </a:lnTo>
                  <a:lnTo>
                    <a:pt x="267952" y="75196"/>
                  </a:lnTo>
                  <a:lnTo>
                    <a:pt x="268517" y="76154"/>
                  </a:lnTo>
                  <a:lnTo>
                    <a:pt x="267487" y="77393"/>
                  </a:lnTo>
                  <a:lnTo>
                    <a:pt x="268654" y="80416"/>
                  </a:lnTo>
                  <a:lnTo>
                    <a:pt x="268487" y="90635"/>
                  </a:lnTo>
                  <a:lnTo>
                    <a:pt x="268809" y="91721"/>
                  </a:lnTo>
                  <a:lnTo>
                    <a:pt x="270127" y="94433"/>
                  </a:lnTo>
                  <a:lnTo>
                    <a:pt x="272910" y="94451"/>
                  </a:lnTo>
                  <a:lnTo>
                    <a:pt x="274663" y="95425"/>
                  </a:lnTo>
                  <a:lnTo>
                    <a:pt x="275533" y="98494"/>
                  </a:lnTo>
                  <a:lnTo>
                    <a:pt x="278222" y="97122"/>
                  </a:lnTo>
                  <a:lnTo>
                    <a:pt x="278991" y="97740"/>
                  </a:lnTo>
                  <a:lnTo>
                    <a:pt x="278638" y="99051"/>
                  </a:lnTo>
                  <a:lnTo>
                    <a:pt x="278244" y="101227"/>
                  </a:lnTo>
                  <a:lnTo>
                    <a:pt x="276881" y="102861"/>
                  </a:lnTo>
                  <a:lnTo>
                    <a:pt x="276472" y="105120"/>
                  </a:lnTo>
                  <a:lnTo>
                    <a:pt x="274667" y="105828"/>
                  </a:lnTo>
                  <a:lnTo>
                    <a:pt x="274337" y="108999"/>
                  </a:lnTo>
                  <a:lnTo>
                    <a:pt x="272661" y="111474"/>
                  </a:lnTo>
                  <a:lnTo>
                    <a:pt x="272495" y="113109"/>
                  </a:lnTo>
                  <a:lnTo>
                    <a:pt x="273163" y="116703"/>
                  </a:lnTo>
                  <a:lnTo>
                    <a:pt x="270311" y="119171"/>
                  </a:lnTo>
                  <a:lnTo>
                    <a:pt x="269706" y="121725"/>
                  </a:lnTo>
                  <a:lnTo>
                    <a:pt x="270516" y="123769"/>
                  </a:lnTo>
                  <a:lnTo>
                    <a:pt x="269117" y="125222"/>
                  </a:lnTo>
                  <a:lnTo>
                    <a:pt x="270433" y="126316"/>
                  </a:lnTo>
                  <a:lnTo>
                    <a:pt x="272919" y="127166"/>
                  </a:lnTo>
                  <a:lnTo>
                    <a:pt x="272633" y="129249"/>
                  </a:lnTo>
                  <a:lnTo>
                    <a:pt x="271518" y="129370"/>
                  </a:lnTo>
                  <a:lnTo>
                    <a:pt x="270902" y="130900"/>
                  </a:lnTo>
                  <a:lnTo>
                    <a:pt x="269250" y="131110"/>
                  </a:lnTo>
                  <a:lnTo>
                    <a:pt x="267330" y="130668"/>
                  </a:lnTo>
                  <a:lnTo>
                    <a:pt x="265569" y="134219"/>
                  </a:lnTo>
                  <a:lnTo>
                    <a:pt x="266140" y="136402"/>
                  </a:lnTo>
                  <a:lnTo>
                    <a:pt x="264813" y="138949"/>
                  </a:lnTo>
                  <a:lnTo>
                    <a:pt x="262963" y="139432"/>
                  </a:lnTo>
                  <a:lnTo>
                    <a:pt x="261087" y="139061"/>
                  </a:lnTo>
                  <a:lnTo>
                    <a:pt x="258547" y="139224"/>
                  </a:lnTo>
                  <a:lnTo>
                    <a:pt x="256925" y="139774"/>
                  </a:lnTo>
                  <a:lnTo>
                    <a:pt x="255030" y="141104"/>
                  </a:lnTo>
                  <a:lnTo>
                    <a:pt x="253992" y="141218"/>
                  </a:lnTo>
                  <a:lnTo>
                    <a:pt x="252461" y="140225"/>
                  </a:lnTo>
                  <a:lnTo>
                    <a:pt x="250491" y="141074"/>
                  </a:lnTo>
                  <a:lnTo>
                    <a:pt x="249335" y="140964"/>
                  </a:lnTo>
                  <a:lnTo>
                    <a:pt x="248568" y="138371"/>
                  </a:lnTo>
                  <a:lnTo>
                    <a:pt x="246538" y="137559"/>
                  </a:lnTo>
                  <a:lnTo>
                    <a:pt x="245609" y="134060"/>
                  </a:lnTo>
                  <a:lnTo>
                    <a:pt x="244230" y="134257"/>
                  </a:lnTo>
                  <a:lnTo>
                    <a:pt x="242763" y="135123"/>
                  </a:lnTo>
                  <a:lnTo>
                    <a:pt x="242377" y="136949"/>
                  </a:lnTo>
                  <a:lnTo>
                    <a:pt x="241345" y="137388"/>
                  </a:lnTo>
                  <a:lnTo>
                    <a:pt x="239894" y="136931"/>
                  </a:lnTo>
                  <a:lnTo>
                    <a:pt x="238681" y="138034"/>
                  </a:lnTo>
                  <a:lnTo>
                    <a:pt x="237871" y="140011"/>
                  </a:lnTo>
                  <a:lnTo>
                    <a:pt x="235796" y="139666"/>
                  </a:lnTo>
                  <a:lnTo>
                    <a:pt x="234919" y="140984"/>
                  </a:lnTo>
                  <a:lnTo>
                    <a:pt x="231441" y="144276"/>
                  </a:lnTo>
                  <a:lnTo>
                    <a:pt x="229909" y="146102"/>
                  </a:lnTo>
                  <a:lnTo>
                    <a:pt x="228397" y="146137"/>
                  </a:lnTo>
                  <a:lnTo>
                    <a:pt x="227379" y="148582"/>
                  </a:lnTo>
                  <a:lnTo>
                    <a:pt x="227869" y="151922"/>
                  </a:lnTo>
                  <a:lnTo>
                    <a:pt x="227937" y="154673"/>
                  </a:lnTo>
                  <a:lnTo>
                    <a:pt x="229558" y="157203"/>
                  </a:lnTo>
                  <a:lnTo>
                    <a:pt x="231773" y="158210"/>
                  </a:lnTo>
                  <a:lnTo>
                    <a:pt x="233058" y="159326"/>
                  </a:lnTo>
                  <a:lnTo>
                    <a:pt x="232936" y="160871"/>
                  </a:lnTo>
                  <a:lnTo>
                    <a:pt x="231833" y="162042"/>
                  </a:lnTo>
                  <a:lnTo>
                    <a:pt x="232028" y="165128"/>
                  </a:lnTo>
                  <a:lnTo>
                    <a:pt x="231360" y="165290"/>
                  </a:lnTo>
                  <a:lnTo>
                    <a:pt x="229662" y="164730"/>
                  </a:lnTo>
                  <a:lnTo>
                    <a:pt x="228211" y="167605"/>
                  </a:lnTo>
                  <a:lnTo>
                    <a:pt x="227903" y="169123"/>
                  </a:lnTo>
                  <a:lnTo>
                    <a:pt x="225953" y="169806"/>
                  </a:lnTo>
                  <a:lnTo>
                    <a:pt x="224901" y="168950"/>
                  </a:lnTo>
                  <a:lnTo>
                    <a:pt x="223676" y="170068"/>
                  </a:lnTo>
                  <a:lnTo>
                    <a:pt x="223923" y="172909"/>
                  </a:lnTo>
                  <a:lnTo>
                    <a:pt x="223172" y="173896"/>
                  </a:lnTo>
                  <a:lnTo>
                    <a:pt x="220920" y="174275"/>
                  </a:lnTo>
                  <a:lnTo>
                    <a:pt x="218705" y="173767"/>
                  </a:lnTo>
                  <a:lnTo>
                    <a:pt x="217436" y="174347"/>
                  </a:lnTo>
                  <a:lnTo>
                    <a:pt x="216881" y="176800"/>
                  </a:lnTo>
                  <a:lnTo>
                    <a:pt x="216789" y="179196"/>
                  </a:lnTo>
                  <a:lnTo>
                    <a:pt x="214163" y="181538"/>
                  </a:lnTo>
                  <a:lnTo>
                    <a:pt x="213743" y="184592"/>
                  </a:lnTo>
                  <a:lnTo>
                    <a:pt x="214120" y="187481"/>
                  </a:lnTo>
                  <a:lnTo>
                    <a:pt x="215546" y="189099"/>
                  </a:lnTo>
                  <a:lnTo>
                    <a:pt x="214882" y="190472"/>
                  </a:lnTo>
                  <a:lnTo>
                    <a:pt x="212613" y="193025"/>
                  </a:lnTo>
                  <a:lnTo>
                    <a:pt x="211801" y="195892"/>
                  </a:lnTo>
                  <a:lnTo>
                    <a:pt x="212376" y="197344"/>
                  </a:lnTo>
                  <a:lnTo>
                    <a:pt x="213857" y="199117"/>
                  </a:lnTo>
                  <a:lnTo>
                    <a:pt x="213133" y="203239"/>
                  </a:lnTo>
                  <a:lnTo>
                    <a:pt x="213054" y="205079"/>
                  </a:lnTo>
                  <a:lnTo>
                    <a:pt x="214437" y="206555"/>
                  </a:lnTo>
                  <a:lnTo>
                    <a:pt x="214700" y="207777"/>
                  </a:lnTo>
                  <a:lnTo>
                    <a:pt x="216539" y="208613"/>
                  </a:lnTo>
                  <a:lnTo>
                    <a:pt x="218293" y="208174"/>
                  </a:lnTo>
                  <a:lnTo>
                    <a:pt x="219812" y="208404"/>
                  </a:lnTo>
                  <a:lnTo>
                    <a:pt x="221695" y="210396"/>
                  </a:lnTo>
                  <a:lnTo>
                    <a:pt x="224167" y="210377"/>
                  </a:lnTo>
                  <a:lnTo>
                    <a:pt x="224005" y="211351"/>
                  </a:lnTo>
                  <a:lnTo>
                    <a:pt x="225513" y="211698"/>
                  </a:lnTo>
                  <a:lnTo>
                    <a:pt x="224405" y="213001"/>
                  </a:lnTo>
                  <a:lnTo>
                    <a:pt x="226678" y="213152"/>
                  </a:lnTo>
                  <a:lnTo>
                    <a:pt x="229276" y="213868"/>
                  </a:lnTo>
                  <a:lnTo>
                    <a:pt x="231562" y="213459"/>
                  </a:lnTo>
                  <a:lnTo>
                    <a:pt x="230930" y="214875"/>
                  </a:lnTo>
                  <a:lnTo>
                    <a:pt x="230221" y="218106"/>
                  </a:lnTo>
                  <a:lnTo>
                    <a:pt x="231041" y="218440"/>
                  </a:lnTo>
                  <a:lnTo>
                    <a:pt x="234214" y="222386"/>
                  </a:lnTo>
                  <a:lnTo>
                    <a:pt x="234150" y="227902"/>
                  </a:lnTo>
                  <a:lnTo>
                    <a:pt x="236012" y="228351"/>
                  </a:lnTo>
                  <a:lnTo>
                    <a:pt x="237400" y="231013"/>
                  </a:lnTo>
                  <a:lnTo>
                    <a:pt x="237810" y="232646"/>
                  </a:lnTo>
                  <a:lnTo>
                    <a:pt x="239740" y="234739"/>
                  </a:lnTo>
                  <a:lnTo>
                    <a:pt x="240529" y="237791"/>
                  </a:lnTo>
                  <a:lnTo>
                    <a:pt x="240445" y="240616"/>
                  </a:lnTo>
                  <a:lnTo>
                    <a:pt x="241236" y="242333"/>
                  </a:lnTo>
                  <a:lnTo>
                    <a:pt x="242785" y="242284"/>
                  </a:lnTo>
                  <a:lnTo>
                    <a:pt x="243565" y="243799"/>
                  </a:lnTo>
                  <a:lnTo>
                    <a:pt x="245173" y="245216"/>
                  </a:lnTo>
                  <a:lnTo>
                    <a:pt x="245000" y="246890"/>
                  </a:lnTo>
                  <a:lnTo>
                    <a:pt x="242409" y="248621"/>
                  </a:lnTo>
                  <a:lnTo>
                    <a:pt x="242160" y="251120"/>
                  </a:lnTo>
                  <a:lnTo>
                    <a:pt x="245390" y="249852"/>
                  </a:lnTo>
                  <a:lnTo>
                    <a:pt x="246726" y="249752"/>
                  </a:lnTo>
                  <a:lnTo>
                    <a:pt x="248027" y="250784"/>
                  </a:lnTo>
                  <a:lnTo>
                    <a:pt x="250606" y="251643"/>
                  </a:lnTo>
                  <a:lnTo>
                    <a:pt x="251128" y="252235"/>
                  </a:lnTo>
                  <a:lnTo>
                    <a:pt x="251344" y="253447"/>
                  </a:lnTo>
                  <a:lnTo>
                    <a:pt x="250791" y="255683"/>
                  </a:lnTo>
                  <a:lnTo>
                    <a:pt x="249775" y="257981"/>
                  </a:lnTo>
                  <a:lnTo>
                    <a:pt x="250285" y="259473"/>
                  </a:lnTo>
                  <a:lnTo>
                    <a:pt x="246187" y="266384"/>
                  </a:lnTo>
                  <a:lnTo>
                    <a:pt x="244720" y="268134"/>
                  </a:lnTo>
                  <a:lnTo>
                    <a:pt x="244176" y="269717"/>
                  </a:lnTo>
                  <a:lnTo>
                    <a:pt x="243817" y="272871"/>
                  </a:lnTo>
                  <a:lnTo>
                    <a:pt x="242062" y="274023"/>
                  </a:lnTo>
                  <a:lnTo>
                    <a:pt x="240685" y="275469"/>
                  </a:lnTo>
                  <a:lnTo>
                    <a:pt x="239910" y="278708"/>
                  </a:lnTo>
                  <a:lnTo>
                    <a:pt x="239783" y="279830"/>
                  </a:lnTo>
                  <a:lnTo>
                    <a:pt x="238704" y="280529"/>
                  </a:lnTo>
                  <a:lnTo>
                    <a:pt x="237298" y="281297"/>
                  </a:lnTo>
                  <a:lnTo>
                    <a:pt x="236076" y="282966"/>
                  </a:lnTo>
                  <a:lnTo>
                    <a:pt x="235872" y="285418"/>
                  </a:lnTo>
                  <a:lnTo>
                    <a:pt x="235091" y="286994"/>
                  </a:lnTo>
                  <a:lnTo>
                    <a:pt x="235062" y="288667"/>
                  </a:lnTo>
                  <a:lnTo>
                    <a:pt x="232912" y="290605"/>
                  </a:lnTo>
                  <a:lnTo>
                    <a:pt x="231847" y="292665"/>
                  </a:lnTo>
                  <a:lnTo>
                    <a:pt x="231547" y="294431"/>
                  </a:lnTo>
                  <a:lnTo>
                    <a:pt x="227755" y="295695"/>
                  </a:lnTo>
                  <a:lnTo>
                    <a:pt x="227381" y="296280"/>
                  </a:lnTo>
                  <a:lnTo>
                    <a:pt x="227778" y="299305"/>
                  </a:lnTo>
                  <a:lnTo>
                    <a:pt x="226788" y="301818"/>
                  </a:lnTo>
                  <a:lnTo>
                    <a:pt x="227472" y="302871"/>
                  </a:lnTo>
                  <a:lnTo>
                    <a:pt x="228728" y="303087"/>
                  </a:lnTo>
                  <a:lnTo>
                    <a:pt x="228853" y="304440"/>
                  </a:lnTo>
                  <a:lnTo>
                    <a:pt x="227674" y="306536"/>
                  </a:lnTo>
                  <a:lnTo>
                    <a:pt x="229161" y="308285"/>
                  </a:lnTo>
                  <a:lnTo>
                    <a:pt x="228035" y="310406"/>
                  </a:lnTo>
                  <a:lnTo>
                    <a:pt x="227016" y="311408"/>
                  </a:lnTo>
                  <a:lnTo>
                    <a:pt x="229025" y="316318"/>
                  </a:lnTo>
                  <a:lnTo>
                    <a:pt x="228644" y="318289"/>
                  </a:lnTo>
                  <a:lnTo>
                    <a:pt x="227703" y="318208"/>
                  </a:lnTo>
                  <a:lnTo>
                    <a:pt x="226546" y="319596"/>
                  </a:lnTo>
                  <a:lnTo>
                    <a:pt x="225101" y="319172"/>
                  </a:lnTo>
                  <a:lnTo>
                    <a:pt x="225079" y="317609"/>
                  </a:lnTo>
                  <a:lnTo>
                    <a:pt x="223725" y="316909"/>
                  </a:lnTo>
                  <a:lnTo>
                    <a:pt x="222851" y="317312"/>
                  </a:lnTo>
                  <a:lnTo>
                    <a:pt x="221525" y="319441"/>
                  </a:lnTo>
                  <a:lnTo>
                    <a:pt x="222028" y="321913"/>
                  </a:lnTo>
                  <a:lnTo>
                    <a:pt x="221372" y="323292"/>
                  </a:lnTo>
                  <a:lnTo>
                    <a:pt x="221825" y="324682"/>
                  </a:lnTo>
                  <a:lnTo>
                    <a:pt x="220207" y="325033"/>
                  </a:lnTo>
                  <a:lnTo>
                    <a:pt x="216620" y="327650"/>
                  </a:lnTo>
                  <a:lnTo>
                    <a:pt x="214636" y="327234"/>
                  </a:lnTo>
                  <a:lnTo>
                    <a:pt x="212981" y="328339"/>
                  </a:lnTo>
                  <a:lnTo>
                    <a:pt x="212510" y="329297"/>
                  </a:lnTo>
                  <a:lnTo>
                    <a:pt x="210130" y="328648"/>
                  </a:lnTo>
                  <a:lnTo>
                    <a:pt x="208730" y="329786"/>
                  </a:lnTo>
                  <a:lnTo>
                    <a:pt x="207933" y="331277"/>
                  </a:lnTo>
                  <a:lnTo>
                    <a:pt x="208718" y="332114"/>
                  </a:lnTo>
                  <a:lnTo>
                    <a:pt x="210051" y="331503"/>
                  </a:lnTo>
                  <a:lnTo>
                    <a:pt x="210301" y="333364"/>
                  </a:lnTo>
                  <a:lnTo>
                    <a:pt x="208689" y="335472"/>
                  </a:lnTo>
                  <a:lnTo>
                    <a:pt x="209322" y="337065"/>
                  </a:lnTo>
                  <a:lnTo>
                    <a:pt x="212461" y="337531"/>
                  </a:lnTo>
                  <a:lnTo>
                    <a:pt x="213095" y="338515"/>
                  </a:lnTo>
                  <a:lnTo>
                    <a:pt x="212739" y="340335"/>
                  </a:lnTo>
                  <a:lnTo>
                    <a:pt x="214671" y="340983"/>
                  </a:lnTo>
                  <a:lnTo>
                    <a:pt x="215860" y="342830"/>
                  </a:lnTo>
                  <a:lnTo>
                    <a:pt x="215897" y="343997"/>
                  </a:lnTo>
                  <a:lnTo>
                    <a:pt x="214495" y="344312"/>
                  </a:lnTo>
                  <a:lnTo>
                    <a:pt x="214012" y="345362"/>
                  </a:lnTo>
                  <a:lnTo>
                    <a:pt x="213689" y="348533"/>
                  </a:lnTo>
                  <a:lnTo>
                    <a:pt x="215471" y="349190"/>
                  </a:lnTo>
                  <a:lnTo>
                    <a:pt x="216266" y="351214"/>
                  </a:lnTo>
                  <a:lnTo>
                    <a:pt x="218504" y="351442"/>
                  </a:lnTo>
                  <a:lnTo>
                    <a:pt x="221137" y="353801"/>
                  </a:lnTo>
                  <a:lnTo>
                    <a:pt x="223589" y="353946"/>
                  </a:lnTo>
                  <a:lnTo>
                    <a:pt x="224955" y="357268"/>
                  </a:lnTo>
                  <a:lnTo>
                    <a:pt x="225075" y="358719"/>
                  </a:lnTo>
                  <a:lnTo>
                    <a:pt x="224899" y="360463"/>
                  </a:lnTo>
                  <a:lnTo>
                    <a:pt x="225393" y="361795"/>
                  </a:lnTo>
                  <a:lnTo>
                    <a:pt x="224551" y="363372"/>
                  </a:lnTo>
                  <a:lnTo>
                    <a:pt x="223635" y="363779"/>
                  </a:lnTo>
                  <a:lnTo>
                    <a:pt x="224131" y="366162"/>
                  </a:lnTo>
                  <a:lnTo>
                    <a:pt x="223090" y="367546"/>
                  </a:lnTo>
                  <a:lnTo>
                    <a:pt x="223304" y="368695"/>
                  </a:lnTo>
                  <a:lnTo>
                    <a:pt x="221405" y="370276"/>
                  </a:lnTo>
                  <a:lnTo>
                    <a:pt x="222955" y="370563"/>
                  </a:lnTo>
                  <a:lnTo>
                    <a:pt x="222177" y="372053"/>
                  </a:lnTo>
                  <a:lnTo>
                    <a:pt x="222920" y="373138"/>
                  </a:lnTo>
                  <a:lnTo>
                    <a:pt x="220578" y="373802"/>
                  </a:lnTo>
                  <a:lnTo>
                    <a:pt x="220484" y="374537"/>
                  </a:lnTo>
                  <a:lnTo>
                    <a:pt x="223434" y="375750"/>
                  </a:lnTo>
                  <a:lnTo>
                    <a:pt x="223301" y="377275"/>
                  </a:lnTo>
                  <a:lnTo>
                    <a:pt x="221351" y="377617"/>
                  </a:lnTo>
                  <a:lnTo>
                    <a:pt x="222141" y="383115"/>
                  </a:lnTo>
                  <a:lnTo>
                    <a:pt x="221042" y="383659"/>
                  </a:lnTo>
                  <a:lnTo>
                    <a:pt x="220512" y="384802"/>
                  </a:lnTo>
                  <a:lnTo>
                    <a:pt x="222743" y="385432"/>
                  </a:lnTo>
                  <a:lnTo>
                    <a:pt x="221817" y="386378"/>
                  </a:lnTo>
                  <a:lnTo>
                    <a:pt x="222793" y="387561"/>
                  </a:lnTo>
                  <a:lnTo>
                    <a:pt x="222184" y="388624"/>
                  </a:lnTo>
                  <a:lnTo>
                    <a:pt x="219772" y="388009"/>
                  </a:lnTo>
                  <a:lnTo>
                    <a:pt x="219061" y="388457"/>
                  </a:lnTo>
                  <a:lnTo>
                    <a:pt x="219196" y="389944"/>
                  </a:lnTo>
                  <a:lnTo>
                    <a:pt x="219702" y="390147"/>
                  </a:lnTo>
                  <a:lnTo>
                    <a:pt x="220129" y="394097"/>
                  </a:lnTo>
                  <a:lnTo>
                    <a:pt x="219033" y="397835"/>
                  </a:lnTo>
                  <a:lnTo>
                    <a:pt x="220373" y="399103"/>
                  </a:lnTo>
                  <a:lnTo>
                    <a:pt x="220554" y="400419"/>
                  </a:lnTo>
                  <a:lnTo>
                    <a:pt x="219280" y="401581"/>
                  </a:lnTo>
                  <a:lnTo>
                    <a:pt x="218161" y="400868"/>
                  </a:lnTo>
                  <a:lnTo>
                    <a:pt x="217018" y="401481"/>
                  </a:lnTo>
                  <a:lnTo>
                    <a:pt x="215681" y="401319"/>
                  </a:lnTo>
                  <a:lnTo>
                    <a:pt x="215528" y="401909"/>
                  </a:lnTo>
                  <a:lnTo>
                    <a:pt x="216951" y="403348"/>
                  </a:lnTo>
                  <a:lnTo>
                    <a:pt x="216176" y="404172"/>
                  </a:lnTo>
                  <a:lnTo>
                    <a:pt x="216573" y="405322"/>
                  </a:lnTo>
                  <a:lnTo>
                    <a:pt x="215780" y="407774"/>
                  </a:lnTo>
                  <a:lnTo>
                    <a:pt x="216758" y="410750"/>
                  </a:lnTo>
                  <a:lnTo>
                    <a:pt x="216188" y="411924"/>
                  </a:lnTo>
                  <a:lnTo>
                    <a:pt x="217590" y="412588"/>
                  </a:lnTo>
                  <a:lnTo>
                    <a:pt x="218237" y="415002"/>
                  </a:lnTo>
                  <a:lnTo>
                    <a:pt x="218229" y="416607"/>
                  </a:lnTo>
                  <a:lnTo>
                    <a:pt x="215248" y="416484"/>
                  </a:lnTo>
                  <a:lnTo>
                    <a:pt x="213277" y="414597"/>
                  </a:lnTo>
                  <a:lnTo>
                    <a:pt x="213838" y="417571"/>
                  </a:lnTo>
                  <a:lnTo>
                    <a:pt x="212930" y="419323"/>
                  </a:lnTo>
                  <a:lnTo>
                    <a:pt x="210614" y="421817"/>
                  </a:lnTo>
                  <a:lnTo>
                    <a:pt x="210107" y="424481"/>
                  </a:lnTo>
                  <a:lnTo>
                    <a:pt x="209236" y="425384"/>
                  </a:lnTo>
                  <a:lnTo>
                    <a:pt x="206255" y="426427"/>
                  </a:lnTo>
                  <a:lnTo>
                    <a:pt x="204799" y="425753"/>
                  </a:lnTo>
                  <a:lnTo>
                    <a:pt x="203199" y="426486"/>
                  </a:lnTo>
                  <a:lnTo>
                    <a:pt x="202645" y="427414"/>
                  </a:lnTo>
                  <a:lnTo>
                    <a:pt x="201850" y="428588"/>
                  </a:lnTo>
                  <a:lnTo>
                    <a:pt x="200399" y="429509"/>
                  </a:lnTo>
                  <a:lnTo>
                    <a:pt x="198969" y="429433"/>
                  </a:lnTo>
                  <a:lnTo>
                    <a:pt x="198097" y="428489"/>
                  </a:lnTo>
                  <a:lnTo>
                    <a:pt x="197019" y="429251"/>
                  </a:lnTo>
                  <a:lnTo>
                    <a:pt x="198730" y="430038"/>
                  </a:lnTo>
                  <a:lnTo>
                    <a:pt x="197271" y="430929"/>
                  </a:lnTo>
                  <a:lnTo>
                    <a:pt x="197183" y="432723"/>
                  </a:lnTo>
                  <a:lnTo>
                    <a:pt x="195081" y="432151"/>
                  </a:lnTo>
                  <a:lnTo>
                    <a:pt x="193357" y="430961"/>
                  </a:lnTo>
                  <a:lnTo>
                    <a:pt x="190227" y="431019"/>
                  </a:lnTo>
                  <a:lnTo>
                    <a:pt x="190289" y="432193"/>
                  </a:lnTo>
                  <a:lnTo>
                    <a:pt x="188837" y="434356"/>
                  </a:lnTo>
                  <a:lnTo>
                    <a:pt x="188920" y="435931"/>
                  </a:lnTo>
                  <a:lnTo>
                    <a:pt x="187567" y="437223"/>
                  </a:lnTo>
                  <a:lnTo>
                    <a:pt x="187561" y="438628"/>
                  </a:lnTo>
                  <a:lnTo>
                    <a:pt x="186341" y="440068"/>
                  </a:lnTo>
                  <a:lnTo>
                    <a:pt x="184916" y="439530"/>
                  </a:lnTo>
                  <a:lnTo>
                    <a:pt x="183403" y="439552"/>
                  </a:lnTo>
                  <a:lnTo>
                    <a:pt x="182313" y="438526"/>
                  </a:lnTo>
                  <a:lnTo>
                    <a:pt x="180461" y="437972"/>
                  </a:lnTo>
                  <a:lnTo>
                    <a:pt x="179303" y="438325"/>
                  </a:lnTo>
                  <a:lnTo>
                    <a:pt x="177734" y="437911"/>
                  </a:lnTo>
                  <a:lnTo>
                    <a:pt x="177067" y="439721"/>
                  </a:lnTo>
                  <a:lnTo>
                    <a:pt x="177316" y="442068"/>
                  </a:lnTo>
                  <a:lnTo>
                    <a:pt x="176905" y="443710"/>
                  </a:lnTo>
                  <a:lnTo>
                    <a:pt x="175745" y="443247"/>
                  </a:lnTo>
                  <a:lnTo>
                    <a:pt x="173907" y="443927"/>
                  </a:lnTo>
                  <a:lnTo>
                    <a:pt x="173497" y="446083"/>
                  </a:lnTo>
                  <a:lnTo>
                    <a:pt x="172046" y="446949"/>
                  </a:lnTo>
                  <a:lnTo>
                    <a:pt x="169599" y="447107"/>
                  </a:lnTo>
                  <a:lnTo>
                    <a:pt x="166578" y="445994"/>
                  </a:lnTo>
                  <a:lnTo>
                    <a:pt x="165034" y="447520"/>
                  </a:lnTo>
                  <a:lnTo>
                    <a:pt x="163037" y="450232"/>
                  </a:lnTo>
                  <a:lnTo>
                    <a:pt x="162442" y="450206"/>
                  </a:lnTo>
                  <a:lnTo>
                    <a:pt x="160985" y="449735"/>
                  </a:lnTo>
                  <a:lnTo>
                    <a:pt x="158912" y="450427"/>
                  </a:lnTo>
                  <a:lnTo>
                    <a:pt x="158414" y="449082"/>
                  </a:lnTo>
                  <a:lnTo>
                    <a:pt x="155824" y="447077"/>
                  </a:lnTo>
                  <a:lnTo>
                    <a:pt x="155597" y="445901"/>
                  </a:lnTo>
                  <a:lnTo>
                    <a:pt x="153395" y="446499"/>
                  </a:lnTo>
                  <a:lnTo>
                    <a:pt x="154488" y="447460"/>
                  </a:lnTo>
                  <a:lnTo>
                    <a:pt x="154684" y="448529"/>
                  </a:lnTo>
                  <a:lnTo>
                    <a:pt x="153513" y="448968"/>
                  </a:lnTo>
                  <a:lnTo>
                    <a:pt x="150682" y="448882"/>
                  </a:lnTo>
                  <a:lnTo>
                    <a:pt x="149654" y="449541"/>
                  </a:lnTo>
                  <a:lnTo>
                    <a:pt x="148183" y="448709"/>
                  </a:lnTo>
                  <a:lnTo>
                    <a:pt x="146713" y="449095"/>
                  </a:lnTo>
                  <a:lnTo>
                    <a:pt x="145182" y="448209"/>
                  </a:lnTo>
                  <a:lnTo>
                    <a:pt x="143114" y="448497"/>
                  </a:lnTo>
                  <a:lnTo>
                    <a:pt x="140936" y="447585"/>
                  </a:lnTo>
                  <a:lnTo>
                    <a:pt x="138795" y="447526"/>
                  </a:lnTo>
                  <a:lnTo>
                    <a:pt x="137291" y="448982"/>
                  </a:lnTo>
                  <a:lnTo>
                    <a:pt x="132233" y="449180"/>
                  </a:lnTo>
                  <a:lnTo>
                    <a:pt x="133140" y="447015"/>
                  </a:lnTo>
                  <a:lnTo>
                    <a:pt x="130479" y="447325"/>
                  </a:lnTo>
                  <a:lnTo>
                    <a:pt x="129285" y="447823"/>
                  </a:lnTo>
                  <a:lnTo>
                    <a:pt x="127607" y="447403"/>
                  </a:lnTo>
                  <a:lnTo>
                    <a:pt x="127644" y="446380"/>
                  </a:lnTo>
                  <a:lnTo>
                    <a:pt x="124824" y="445559"/>
                  </a:lnTo>
                  <a:lnTo>
                    <a:pt x="119694" y="444359"/>
                  </a:lnTo>
                  <a:lnTo>
                    <a:pt x="117436" y="444302"/>
                  </a:lnTo>
                  <a:lnTo>
                    <a:pt x="118774" y="447245"/>
                  </a:lnTo>
                  <a:lnTo>
                    <a:pt x="118714" y="449046"/>
                  </a:lnTo>
                  <a:lnTo>
                    <a:pt x="116362" y="450540"/>
                  </a:lnTo>
                  <a:lnTo>
                    <a:pt x="116324" y="451359"/>
                  </a:lnTo>
                  <a:lnTo>
                    <a:pt x="117727" y="453712"/>
                  </a:lnTo>
                  <a:lnTo>
                    <a:pt x="117976" y="455557"/>
                  </a:lnTo>
                  <a:lnTo>
                    <a:pt x="117273" y="458509"/>
                  </a:lnTo>
                  <a:lnTo>
                    <a:pt x="117651" y="461848"/>
                  </a:lnTo>
                  <a:lnTo>
                    <a:pt x="116161" y="462648"/>
                  </a:lnTo>
                  <a:lnTo>
                    <a:pt x="115022" y="460887"/>
                  </a:lnTo>
                  <a:lnTo>
                    <a:pt x="111955" y="460699"/>
                  </a:lnTo>
                  <a:lnTo>
                    <a:pt x="111300" y="459988"/>
                  </a:lnTo>
                  <a:lnTo>
                    <a:pt x="109067" y="459768"/>
                  </a:lnTo>
                  <a:lnTo>
                    <a:pt x="106313" y="460710"/>
                  </a:lnTo>
                  <a:lnTo>
                    <a:pt x="105230" y="460262"/>
                  </a:lnTo>
                  <a:lnTo>
                    <a:pt x="101983" y="460838"/>
                  </a:lnTo>
                  <a:lnTo>
                    <a:pt x="101467" y="461244"/>
                  </a:lnTo>
                  <a:lnTo>
                    <a:pt x="101409" y="463312"/>
                  </a:lnTo>
                  <a:lnTo>
                    <a:pt x="99593" y="463849"/>
                  </a:lnTo>
                  <a:lnTo>
                    <a:pt x="98773" y="464993"/>
                  </a:lnTo>
                  <a:lnTo>
                    <a:pt x="97519" y="464912"/>
                  </a:lnTo>
                  <a:lnTo>
                    <a:pt x="96890" y="465862"/>
                  </a:lnTo>
                  <a:lnTo>
                    <a:pt x="95115" y="465907"/>
                  </a:lnTo>
                  <a:lnTo>
                    <a:pt x="93534" y="467087"/>
                  </a:lnTo>
                  <a:lnTo>
                    <a:pt x="92353" y="467125"/>
                  </a:lnTo>
                  <a:lnTo>
                    <a:pt x="93176" y="469915"/>
                  </a:lnTo>
                  <a:lnTo>
                    <a:pt x="90298" y="471740"/>
                  </a:lnTo>
                  <a:lnTo>
                    <a:pt x="89326" y="472717"/>
                  </a:lnTo>
                  <a:lnTo>
                    <a:pt x="89074" y="474392"/>
                  </a:lnTo>
                  <a:lnTo>
                    <a:pt x="87416" y="475419"/>
                  </a:lnTo>
                  <a:lnTo>
                    <a:pt x="87258" y="476960"/>
                  </a:lnTo>
                  <a:lnTo>
                    <a:pt x="85595" y="478340"/>
                  </a:lnTo>
                  <a:lnTo>
                    <a:pt x="85007" y="477717"/>
                  </a:lnTo>
                  <a:lnTo>
                    <a:pt x="83285" y="477883"/>
                  </a:lnTo>
                  <a:lnTo>
                    <a:pt x="81663" y="479464"/>
                  </a:lnTo>
                  <a:lnTo>
                    <a:pt x="79208" y="479709"/>
                  </a:lnTo>
                  <a:lnTo>
                    <a:pt x="77581" y="478835"/>
                  </a:lnTo>
                  <a:lnTo>
                    <a:pt x="74761" y="480644"/>
                  </a:lnTo>
                  <a:lnTo>
                    <a:pt x="72311" y="480105"/>
                  </a:lnTo>
                  <a:lnTo>
                    <a:pt x="71212" y="479366"/>
                  </a:lnTo>
                  <a:lnTo>
                    <a:pt x="68250" y="481202"/>
                  </a:lnTo>
                  <a:lnTo>
                    <a:pt x="66574" y="480401"/>
                  </a:lnTo>
                  <a:lnTo>
                    <a:pt x="65358" y="480705"/>
                  </a:lnTo>
                  <a:lnTo>
                    <a:pt x="64761" y="482299"/>
                  </a:lnTo>
                  <a:lnTo>
                    <a:pt x="63707" y="482622"/>
                  </a:lnTo>
                  <a:lnTo>
                    <a:pt x="62802" y="481725"/>
                  </a:lnTo>
                  <a:lnTo>
                    <a:pt x="60764" y="481493"/>
                  </a:lnTo>
                  <a:lnTo>
                    <a:pt x="59665" y="480670"/>
                  </a:lnTo>
                  <a:lnTo>
                    <a:pt x="58100" y="482456"/>
                  </a:lnTo>
                  <a:lnTo>
                    <a:pt x="56929" y="485196"/>
                  </a:lnTo>
                  <a:lnTo>
                    <a:pt x="53597" y="485582"/>
                  </a:lnTo>
                  <a:lnTo>
                    <a:pt x="51314" y="486591"/>
                  </a:lnTo>
                  <a:lnTo>
                    <a:pt x="47823" y="489080"/>
                  </a:lnTo>
                  <a:lnTo>
                    <a:pt x="47037" y="489079"/>
                  </a:lnTo>
                  <a:lnTo>
                    <a:pt x="45872" y="487567"/>
                  </a:lnTo>
                  <a:lnTo>
                    <a:pt x="44199" y="487218"/>
                  </a:lnTo>
                  <a:lnTo>
                    <a:pt x="43755" y="490772"/>
                  </a:lnTo>
                  <a:lnTo>
                    <a:pt x="41866" y="494052"/>
                  </a:lnTo>
                  <a:lnTo>
                    <a:pt x="37288" y="495442"/>
                  </a:lnTo>
                  <a:lnTo>
                    <a:pt x="35203" y="493582"/>
                  </a:lnTo>
                  <a:lnTo>
                    <a:pt x="33213" y="493302"/>
                  </a:lnTo>
                  <a:lnTo>
                    <a:pt x="30468" y="497054"/>
                  </a:lnTo>
                  <a:lnTo>
                    <a:pt x="27078" y="496731"/>
                  </a:lnTo>
                  <a:lnTo>
                    <a:pt x="24345" y="496784"/>
                  </a:lnTo>
                  <a:lnTo>
                    <a:pt x="20251" y="498634"/>
                  </a:lnTo>
                  <a:lnTo>
                    <a:pt x="19336" y="498643"/>
                  </a:lnTo>
                  <a:lnTo>
                    <a:pt x="15548" y="496002"/>
                  </a:lnTo>
                  <a:lnTo>
                    <a:pt x="14207" y="496141"/>
                  </a:lnTo>
                  <a:lnTo>
                    <a:pt x="12343" y="498277"/>
                  </a:lnTo>
                  <a:lnTo>
                    <a:pt x="11243" y="498217"/>
                  </a:lnTo>
                  <a:lnTo>
                    <a:pt x="9408" y="497338"/>
                  </a:lnTo>
                  <a:lnTo>
                    <a:pt x="7585" y="496861"/>
                  </a:lnTo>
                  <a:lnTo>
                    <a:pt x="4722" y="496709"/>
                  </a:lnTo>
                  <a:lnTo>
                    <a:pt x="3575" y="496249"/>
                  </a:lnTo>
                  <a:lnTo>
                    <a:pt x="1717" y="494105"/>
                  </a:lnTo>
                  <a:lnTo>
                    <a:pt x="772" y="491734"/>
                  </a:lnTo>
                  <a:lnTo>
                    <a:pt x="670" y="489997"/>
                  </a:lnTo>
                  <a:lnTo>
                    <a:pt x="1700" y="486623"/>
                  </a:lnTo>
                  <a:lnTo>
                    <a:pt x="1177" y="483595"/>
                  </a:lnTo>
                  <a:lnTo>
                    <a:pt x="0" y="481550"/>
                  </a:lnTo>
                  <a:lnTo>
                    <a:pt x="61" y="478882"/>
                  </a:lnTo>
                  <a:lnTo>
                    <a:pt x="1665" y="475895"/>
                  </a:lnTo>
                  <a:lnTo>
                    <a:pt x="1173" y="474579"/>
                  </a:lnTo>
                  <a:lnTo>
                    <a:pt x="1727" y="471140"/>
                  </a:lnTo>
                  <a:lnTo>
                    <a:pt x="3010" y="469544"/>
                  </a:lnTo>
                  <a:lnTo>
                    <a:pt x="5029" y="466835"/>
                  </a:lnTo>
                  <a:lnTo>
                    <a:pt x="5970" y="465027"/>
                  </a:lnTo>
                  <a:lnTo>
                    <a:pt x="6739" y="461513"/>
                  </a:lnTo>
                  <a:lnTo>
                    <a:pt x="8477" y="455239"/>
                  </a:lnTo>
                  <a:lnTo>
                    <a:pt x="9686" y="447084"/>
                  </a:lnTo>
                  <a:lnTo>
                    <a:pt x="10679" y="444407"/>
                  </a:lnTo>
                  <a:lnTo>
                    <a:pt x="11957" y="442735"/>
                  </a:lnTo>
                  <a:lnTo>
                    <a:pt x="13226" y="441320"/>
                  </a:lnTo>
                  <a:lnTo>
                    <a:pt x="14203" y="439960"/>
                  </a:lnTo>
                  <a:lnTo>
                    <a:pt x="15743" y="433782"/>
                  </a:lnTo>
                  <a:lnTo>
                    <a:pt x="16279" y="433072"/>
                  </a:lnTo>
                  <a:lnTo>
                    <a:pt x="18458" y="431911"/>
                  </a:lnTo>
                  <a:lnTo>
                    <a:pt x="19693" y="429857"/>
                  </a:lnTo>
                  <a:lnTo>
                    <a:pt x="20402" y="426595"/>
                  </a:lnTo>
                  <a:lnTo>
                    <a:pt x="22406" y="422026"/>
                  </a:lnTo>
                  <a:lnTo>
                    <a:pt x="23236" y="419667"/>
                  </a:lnTo>
                  <a:lnTo>
                    <a:pt x="23878" y="419029"/>
                  </a:lnTo>
                  <a:lnTo>
                    <a:pt x="24233" y="416590"/>
                  </a:lnTo>
                  <a:lnTo>
                    <a:pt x="23913" y="414590"/>
                  </a:lnTo>
                  <a:lnTo>
                    <a:pt x="23141" y="414136"/>
                  </a:lnTo>
                  <a:lnTo>
                    <a:pt x="23137" y="412638"/>
                  </a:lnTo>
                  <a:lnTo>
                    <a:pt x="22192" y="411127"/>
                  </a:lnTo>
                  <a:lnTo>
                    <a:pt x="22168" y="408334"/>
                  </a:lnTo>
                  <a:lnTo>
                    <a:pt x="21959" y="405736"/>
                  </a:lnTo>
                  <a:lnTo>
                    <a:pt x="21303" y="404326"/>
                  </a:lnTo>
                  <a:lnTo>
                    <a:pt x="21782" y="403296"/>
                  </a:lnTo>
                  <a:lnTo>
                    <a:pt x="21529" y="401824"/>
                  </a:lnTo>
                  <a:lnTo>
                    <a:pt x="20460" y="400347"/>
                  </a:lnTo>
                  <a:lnTo>
                    <a:pt x="20370" y="399084"/>
                  </a:lnTo>
                  <a:lnTo>
                    <a:pt x="20490" y="397398"/>
                  </a:lnTo>
                  <a:lnTo>
                    <a:pt x="17940" y="397062"/>
                  </a:lnTo>
                  <a:lnTo>
                    <a:pt x="18149" y="395827"/>
                  </a:lnTo>
                  <a:lnTo>
                    <a:pt x="18263" y="393743"/>
                  </a:lnTo>
                  <a:lnTo>
                    <a:pt x="17394" y="392043"/>
                  </a:lnTo>
                  <a:lnTo>
                    <a:pt x="18113" y="390929"/>
                  </a:lnTo>
                  <a:lnTo>
                    <a:pt x="18106" y="389471"/>
                  </a:lnTo>
                  <a:lnTo>
                    <a:pt x="16731" y="387877"/>
                  </a:lnTo>
                  <a:lnTo>
                    <a:pt x="17164" y="386910"/>
                  </a:lnTo>
                  <a:lnTo>
                    <a:pt x="16681" y="384807"/>
                  </a:lnTo>
                  <a:lnTo>
                    <a:pt x="15116" y="381645"/>
                  </a:lnTo>
                  <a:lnTo>
                    <a:pt x="15275" y="380062"/>
                  </a:lnTo>
                  <a:lnTo>
                    <a:pt x="14629" y="379278"/>
                  </a:lnTo>
                  <a:lnTo>
                    <a:pt x="13983" y="377012"/>
                  </a:lnTo>
                  <a:lnTo>
                    <a:pt x="13768" y="374537"/>
                  </a:lnTo>
                  <a:lnTo>
                    <a:pt x="14569" y="372136"/>
                  </a:lnTo>
                  <a:lnTo>
                    <a:pt x="14226" y="369825"/>
                  </a:lnTo>
                  <a:lnTo>
                    <a:pt x="15501" y="367879"/>
                  </a:lnTo>
                  <a:lnTo>
                    <a:pt x="15636" y="365383"/>
                  </a:lnTo>
                  <a:lnTo>
                    <a:pt x="15071" y="364238"/>
                  </a:lnTo>
                  <a:lnTo>
                    <a:pt x="15475" y="362924"/>
                  </a:lnTo>
                  <a:lnTo>
                    <a:pt x="14600" y="361548"/>
                  </a:lnTo>
                  <a:lnTo>
                    <a:pt x="15203" y="359660"/>
                  </a:lnTo>
                  <a:lnTo>
                    <a:pt x="15199" y="358197"/>
                  </a:lnTo>
                  <a:lnTo>
                    <a:pt x="16344" y="356292"/>
                  </a:lnTo>
                  <a:lnTo>
                    <a:pt x="16674" y="353961"/>
                  </a:lnTo>
                  <a:lnTo>
                    <a:pt x="15451" y="351570"/>
                  </a:lnTo>
                  <a:lnTo>
                    <a:pt x="16909" y="349990"/>
                  </a:lnTo>
                  <a:lnTo>
                    <a:pt x="17401" y="348780"/>
                  </a:lnTo>
                  <a:lnTo>
                    <a:pt x="17322" y="345371"/>
                  </a:lnTo>
                  <a:lnTo>
                    <a:pt x="16625" y="343938"/>
                  </a:lnTo>
                  <a:lnTo>
                    <a:pt x="17070" y="341621"/>
                  </a:lnTo>
                  <a:lnTo>
                    <a:pt x="15341" y="340213"/>
                  </a:lnTo>
                  <a:lnTo>
                    <a:pt x="13787" y="338193"/>
                  </a:lnTo>
                  <a:lnTo>
                    <a:pt x="12824" y="336059"/>
                  </a:lnTo>
                  <a:lnTo>
                    <a:pt x="12173" y="334952"/>
                  </a:lnTo>
                  <a:lnTo>
                    <a:pt x="10377" y="333750"/>
                  </a:lnTo>
                  <a:lnTo>
                    <a:pt x="10297" y="332501"/>
                  </a:lnTo>
                  <a:lnTo>
                    <a:pt x="11283" y="332170"/>
                  </a:lnTo>
                  <a:lnTo>
                    <a:pt x="12023" y="333179"/>
                  </a:lnTo>
                  <a:lnTo>
                    <a:pt x="13189" y="333021"/>
                  </a:lnTo>
                  <a:lnTo>
                    <a:pt x="13099" y="330999"/>
                  </a:lnTo>
                  <a:lnTo>
                    <a:pt x="11806" y="329353"/>
                  </a:lnTo>
                  <a:lnTo>
                    <a:pt x="12706" y="327712"/>
                  </a:lnTo>
                  <a:lnTo>
                    <a:pt x="10945" y="326069"/>
                  </a:lnTo>
                  <a:lnTo>
                    <a:pt x="11992" y="324043"/>
                  </a:lnTo>
                  <a:lnTo>
                    <a:pt x="11988" y="321109"/>
                  </a:lnTo>
                  <a:lnTo>
                    <a:pt x="12311" y="319464"/>
                  </a:lnTo>
                  <a:lnTo>
                    <a:pt x="11636" y="318650"/>
                  </a:lnTo>
                  <a:lnTo>
                    <a:pt x="9632" y="318273"/>
                  </a:lnTo>
                  <a:lnTo>
                    <a:pt x="9192" y="317324"/>
                  </a:lnTo>
                  <a:lnTo>
                    <a:pt x="10873" y="316983"/>
                  </a:lnTo>
                  <a:lnTo>
                    <a:pt x="11410" y="315950"/>
                  </a:lnTo>
                  <a:lnTo>
                    <a:pt x="11739" y="313167"/>
                  </a:lnTo>
                  <a:lnTo>
                    <a:pt x="12389" y="311322"/>
                  </a:lnTo>
                  <a:lnTo>
                    <a:pt x="11934" y="310009"/>
                  </a:lnTo>
                  <a:lnTo>
                    <a:pt x="11274" y="308777"/>
                  </a:lnTo>
                  <a:lnTo>
                    <a:pt x="9260" y="307071"/>
                  </a:lnTo>
                  <a:lnTo>
                    <a:pt x="9651" y="306145"/>
                  </a:lnTo>
                  <a:lnTo>
                    <a:pt x="11558" y="306352"/>
                  </a:lnTo>
                  <a:lnTo>
                    <a:pt x="13386" y="307399"/>
                  </a:lnTo>
                  <a:lnTo>
                    <a:pt x="13552" y="306120"/>
                  </a:lnTo>
                  <a:lnTo>
                    <a:pt x="12281" y="305977"/>
                  </a:lnTo>
                  <a:lnTo>
                    <a:pt x="12404" y="304620"/>
                  </a:lnTo>
                  <a:lnTo>
                    <a:pt x="14628" y="304300"/>
                  </a:lnTo>
                  <a:lnTo>
                    <a:pt x="16906" y="300923"/>
                  </a:lnTo>
                  <a:lnTo>
                    <a:pt x="18885" y="299505"/>
                  </a:lnTo>
                  <a:lnTo>
                    <a:pt x="19472" y="298635"/>
                  </a:lnTo>
                  <a:lnTo>
                    <a:pt x="19545" y="296583"/>
                  </a:lnTo>
                  <a:lnTo>
                    <a:pt x="22629" y="293363"/>
                  </a:lnTo>
                  <a:lnTo>
                    <a:pt x="25640" y="289298"/>
                  </a:lnTo>
                  <a:lnTo>
                    <a:pt x="27055" y="286767"/>
                  </a:lnTo>
                  <a:lnTo>
                    <a:pt x="27598" y="285219"/>
                  </a:lnTo>
                  <a:lnTo>
                    <a:pt x="28791" y="285305"/>
                  </a:lnTo>
                  <a:lnTo>
                    <a:pt x="29378" y="284158"/>
                  </a:lnTo>
                  <a:lnTo>
                    <a:pt x="28675" y="282330"/>
                  </a:lnTo>
                  <a:lnTo>
                    <a:pt x="29652" y="281688"/>
                  </a:lnTo>
                  <a:lnTo>
                    <a:pt x="29722" y="279780"/>
                  </a:lnTo>
                  <a:lnTo>
                    <a:pt x="26287" y="278926"/>
                  </a:lnTo>
                  <a:lnTo>
                    <a:pt x="25591" y="277885"/>
                  </a:lnTo>
                  <a:lnTo>
                    <a:pt x="25664" y="275802"/>
                  </a:lnTo>
                  <a:lnTo>
                    <a:pt x="26715" y="272632"/>
                  </a:lnTo>
                  <a:lnTo>
                    <a:pt x="27527" y="272417"/>
                  </a:lnTo>
                  <a:lnTo>
                    <a:pt x="32927" y="271628"/>
                  </a:lnTo>
                  <a:lnTo>
                    <a:pt x="33789" y="269980"/>
                  </a:lnTo>
                  <a:lnTo>
                    <a:pt x="33863" y="267373"/>
                  </a:lnTo>
                  <a:lnTo>
                    <a:pt x="34620" y="266023"/>
                  </a:lnTo>
                  <a:lnTo>
                    <a:pt x="34608" y="264551"/>
                  </a:lnTo>
                  <a:lnTo>
                    <a:pt x="35518" y="263837"/>
                  </a:lnTo>
                  <a:lnTo>
                    <a:pt x="36142" y="262302"/>
                  </a:lnTo>
                  <a:lnTo>
                    <a:pt x="34682" y="260163"/>
                  </a:lnTo>
                  <a:lnTo>
                    <a:pt x="34711" y="258979"/>
                  </a:lnTo>
                  <a:lnTo>
                    <a:pt x="34131" y="256368"/>
                  </a:lnTo>
                  <a:lnTo>
                    <a:pt x="36038" y="255461"/>
                  </a:lnTo>
                  <a:lnTo>
                    <a:pt x="36220" y="254467"/>
                  </a:lnTo>
                  <a:lnTo>
                    <a:pt x="34883" y="253025"/>
                  </a:lnTo>
                  <a:lnTo>
                    <a:pt x="32549" y="252334"/>
                  </a:lnTo>
                  <a:lnTo>
                    <a:pt x="30840" y="251420"/>
                  </a:lnTo>
                  <a:lnTo>
                    <a:pt x="30266" y="250523"/>
                  </a:lnTo>
                  <a:lnTo>
                    <a:pt x="31107" y="249151"/>
                  </a:lnTo>
                  <a:lnTo>
                    <a:pt x="33294" y="248551"/>
                  </a:lnTo>
                  <a:lnTo>
                    <a:pt x="33615" y="247017"/>
                  </a:lnTo>
                  <a:lnTo>
                    <a:pt x="32333" y="245773"/>
                  </a:lnTo>
                  <a:lnTo>
                    <a:pt x="28780" y="244174"/>
                  </a:lnTo>
                  <a:lnTo>
                    <a:pt x="27521" y="242711"/>
                  </a:lnTo>
                  <a:lnTo>
                    <a:pt x="26868" y="240116"/>
                  </a:lnTo>
                  <a:lnTo>
                    <a:pt x="24085" y="235548"/>
                  </a:lnTo>
                  <a:lnTo>
                    <a:pt x="22844" y="233077"/>
                  </a:lnTo>
                  <a:lnTo>
                    <a:pt x="20245" y="231970"/>
                  </a:lnTo>
                  <a:lnTo>
                    <a:pt x="18624" y="230786"/>
                  </a:lnTo>
                  <a:lnTo>
                    <a:pt x="18343" y="229042"/>
                  </a:lnTo>
                  <a:lnTo>
                    <a:pt x="18917" y="228085"/>
                  </a:lnTo>
                  <a:lnTo>
                    <a:pt x="18502" y="226541"/>
                  </a:lnTo>
                  <a:lnTo>
                    <a:pt x="17696" y="226078"/>
                  </a:lnTo>
                  <a:lnTo>
                    <a:pt x="17262" y="223954"/>
                  </a:lnTo>
                  <a:lnTo>
                    <a:pt x="17738" y="222085"/>
                  </a:lnTo>
                  <a:lnTo>
                    <a:pt x="17292" y="219141"/>
                  </a:lnTo>
                  <a:lnTo>
                    <a:pt x="18539" y="216991"/>
                  </a:lnTo>
                  <a:lnTo>
                    <a:pt x="17854" y="215135"/>
                  </a:lnTo>
                  <a:lnTo>
                    <a:pt x="17678" y="212065"/>
                  </a:lnTo>
                  <a:lnTo>
                    <a:pt x="18632" y="210047"/>
                  </a:lnTo>
                  <a:lnTo>
                    <a:pt x="20838" y="209987"/>
                  </a:lnTo>
                  <a:lnTo>
                    <a:pt x="21509" y="209392"/>
                  </a:lnTo>
                  <a:lnTo>
                    <a:pt x="21555" y="207092"/>
                  </a:lnTo>
                  <a:lnTo>
                    <a:pt x="22166" y="202888"/>
                  </a:lnTo>
                  <a:lnTo>
                    <a:pt x="23700" y="201992"/>
                  </a:lnTo>
                  <a:lnTo>
                    <a:pt x="26111" y="202275"/>
                  </a:lnTo>
                  <a:lnTo>
                    <a:pt x="28019" y="201551"/>
                  </a:lnTo>
                  <a:lnTo>
                    <a:pt x="30137" y="198316"/>
                  </a:lnTo>
                  <a:lnTo>
                    <a:pt x="33265" y="196998"/>
                  </a:lnTo>
                  <a:lnTo>
                    <a:pt x="33822" y="194470"/>
                  </a:lnTo>
                  <a:lnTo>
                    <a:pt x="34442" y="193560"/>
                  </a:lnTo>
                  <a:lnTo>
                    <a:pt x="35022" y="191160"/>
                  </a:lnTo>
                  <a:lnTo>
                    <a:pt x="36259" y="190127"/>
                  </a:lnTo>
                  <a:lnTo>
                    <a:pt x="38077" y="190457"/>
                  </a:lnTo>
                  <a:lnTo>
                    <a:pt x="39086" y="191225"/>
                  </a:lnTo>
                  <a:lnTo>
                    <a:pt x="41248" y="190100"/>
                  </a:lnTo>
                  <a:lnTo>
                    <a:pt x="41038" y="185476"/>
                  </a:lnTo>
                  <a:lnTo>
                    <a:pt x="43396" y="184581"/>
                  </a:lnTo>
                  <a:lnTo>
                    <a:pt x="43509" y="181133"/>
                  </a:lnTo>
                  <a:lnTo>
                    <a:pt x="44181" y="179586"/>
                  </a:lnTo>
                  <a:lnTo>
                    <a:pt x="42685" y="179078"/>
                  </a:lnTo>
                  <a:lnTo>
                    <a:pt x="41701" y="176869"/>
                  </a:lnTo>
                  <a:lnTo>
                    <a:pt x="41666" y="175907"/>
                  </a:lnTo>
                  <a:lnTo>
                    <a:pt x="42672" y="173373"/>
                  </a:lnTo>
                  <a:lnTo>
                    <a:pt x="43945" y="172047"/>
                  </a:lnTo>
                  <a:lnTo>
                    <a:pt x="43574" y="170778"/>
                  </a:lnTo>
                  <a:lnTo>
                    <a:pt x="44703" y="168771"/>
                  </a:lnTo>
                  <a:lnTo>
                    <a:pt x="45808" y="167495"/>
                  </a:lnTo>
                  <a:lnTo>
                    <a:pt x="47074" y="165346"/>
                  </a:lnTo>
                  <a:lnTo>
                    <a:pt x="46514" y="163616"/>
                  </a:lnTo>
                  <a:lnTo>
                    <a:pt x="47977" y="162718"/>
                  </a:lnTo>
                  <a:lnTo>
                    <a:pt x="49089" y="159648"/>
                  </a:lnTo>
                  <a:lnTo>
                    <a:pt x="49961" y="158296"/>
                  </a:lnTo>
                  <a:lnTo>
                    <a:pt x="49059" y="156120"/>
                  </a:lnTo>
                  <a:lnTo>
                    <a:pt x="50103" y="155277"/>
                  </a:lnTo>
                  <a:lnTo>
                    <a:pt x="50320" y="153803"/>
                  </a:lnTo>
                  <a:lnTo>
                    <a:pt x="49947" y="150807"/>
                  </a:lnTo>
                  <a:lnTo>
                    <a:pt x="48964" y="148534"/>
                  </a:lnTo>
                  <a:lnTo>
                    <a:pt x="48030" y="147532"/>
                  </a:lnTo>
                  <a:lnTo>
                    <a:pt x="49210" y="145375"/>
                  </a:lnTo>
                  <a:lnTo>
                    <a:pt x="51761" y="143602"/>
                  </a:lnTo>
                  <a:lnTo>
                    <a:pt x="54464" y="143244"/>
                  </a:lnTo>
                  <a:lnTo>
                    <a:pt x="55350" y="142777"/>
                  </a:lnTo>
                  <a:lnTo>
                    <a:pt x="58193" y="139964"/>
                  </a:lnTo>
                  <a:lnTo>
                    <a:pt x="58772" y="136971"/>
                  </a:lnTo>
                  <a:lnTo>
                    <a:pt x="59947" y="135752"/>
                  </a:lnTo>
                  <a:lnTo>
                    <a:pt x="60486" y="133767"/>
                  </a:lnTo>
                  <a:lnTo>
                    <a:pt x="59787" y="132682"/>
                  </a:lnTo>
                  <a:lnTo>
                    <a:pt x="61368" y="129572"/>
                  </a:lnTo>
                  <a:lnTo>
                    <a:pt x="63388" y="124971"/>
                  </a:lnTo>
                  <a:lnTo>
                    <a:pt x="63036" y="124019"/>
                  </a:lnTo>
                  <a:lnTo>
                    <a:pt x="63913" y="121767"/>
                  </a:lnTo>
                  <a:lnTo>
                    <a:pt x="65221" y="120282"/>
                  </a:lnTo>
                  <a:lnTo>
                    <a:pt x="63053" y="120370"/>
                  </a:lnTo>
                  <a:lnTo>
                    <a:pt x="61389" y="119294"/>
                  </a:lnTo>
                  <a:lnTo>
                    <a:pt x="60838" y="118264"/>
                  </a:lnTo>
                  <a:lnTo>
                    <a:pt x="61844" y="116753"/>
                  </a:lnTo>
                  <a:lnTo>
                    <a:pt x="61110" y="116264"/>
                  </a:lnTo>
                  <a:lnTo>
                    <a:pt x="59288" y="117280"/>
                  </a:lnTo>
                  <a:lnTo>
                    <a:pt x="59266" y="114829"/>
                  </a:lnTo>
                  <a:lnTo>
                    <a:pt x="57368" y="114984"/>
                  </a:lnTo>
                  <a:lnTo>
                    <a:pt x="56983" y="114090"/>
                  </a:lnTo>
                  <a:lnTo>
                    <a:pt x="58639" y="111418"/>
                  </a:lnTo>
                  <a:lnTo>
                    <a:pt x="59674" y="110955"/>
                  </a:lnTo>
                  <a:lnTo>
                    <a:pt x="60181" y="110417"/>
                  </a:lnTo>
                  <a:lnTo>
                    <a:pt x="60371" y="110258"/>
                  </a:lnTo>
                  <a:lnTo>
                    <a:pt x="62955" y="110069"/>
                  </a:lnTo>
                  <a:lnTo>
                    <a:pt x="63641" y="110396"/>
                  </a:lnTo>
                  <a:lnTo>
                    <a:pt x="64922" y="110605"/>
                  </a:lnTo>
                  <a:lnTo>
                    <a:pt x="65217" y="110488"/>
                  </a:lnTo>
                  <a:lnTo>
                    <a:pt x="65516" y="110482"/>
                  </a:lnTo>
                  <a:lnTo>
                    <a:pt x="65701" y="110453"/>
                  </a:lnTo>
                  <a:lnTo>
                    <a:pt x="65872" y="110356"/>
                  </a:lnTo>
                  <a:lnTo>
                    <a:pt x="66009" y="110245"/>
                  </a:lnTo>
                  <a:lnTo>
                    <a:pt x="66357" y="110151"/>
                  </a:lnTo>
                  <a:lnTo>
                    <a:pt x="67269" y="110428"/>
                  </a:lnTo>
                  <a:lnTo>
                    <a:pt x="67787" y="110764"/>
                  </a:lnTo>
                  <a:lnTo>
                    <a:pt x="68321" y="110512"/>
                  </a:lnTo>
                  <a:lnTo>
                    <a:pt x="69155" y="110355"/>
                  </a:lnTo>
                  <a:lnTo>
                    <a:pt x="70243" y="110492"/>
                  </a:lnTo>
                  <a:lnTo>
                    <a:pt x="70980" y="110463"/>
                  </a:lnTo>
                  <a:lnTo>
                    <a:pt x="72344" y="109504"/>
                  </a:lnTo>
                  <a:lnTo>
                    <a:pt x="72734" y="107804"/>
                  </a:lnTo>
                  <a:lnTo>
                    <a:pt x="72708" y="106621"/>
                  </a:lnTo>
                  <a:lnTo>
                    <a:pt x="74281" y="104558"/>
                  </a:lnTo>
                  <a:lnTo>
                    <a:pt x="76715" y="103624"/>
                  </a:lnTo>
                  <a:lnTo>
                    <a:pt x="77199" y="101964"/>
                  </a:lnTo>
                  <a:lnTo>
                    <a:pt x="76458" y="100408"/>
                  </a:lnTo>
                  <a:lnTo>
                    <a:pt x="77147" y="98767"/>
                  </a:lnTo>
                  <a:lnTo>
                    <a:pt x="77507" y="95474"/>
                  </a:lnTo>
                  <a:lnTo>
                    <a:pt x="79063" y="93555"/>
                  </a:lnTo>
                  <a:lnTo>
                    <a:pt x="77762" y="93086"/>
                  </a:lnTo>
                  <a:lnTo>
                    <a:pt x="77476" y="92505"/>
                  </a:lnTo>
                  <a:lnTo>
                    <a:pt x="77459" y="92200"/>
                  </a:lnTo>
                  <a:lnTo>
                    <a:pt x="77588" y="92018"/>
                  </a:lnTo>
                  <a:lnTo>
                    <a:pt x="77800" y="92129"/>
                  </a:lnTo>
                  <a:lnTo>
                    <a:pt x="78307" y="92008"/>
                  </a:lnTo>
                  <a:lnTo>
                    <a:pt x="78974" y="91735"/>
                  </a:lnTo>
                  <a:lnTo>
                    <a:pt x="80658" y="90710"/>
                  </a:lnTo>
                  <a:lnTo>
                    <a:pt x="80906" y="90595"/>
                  </a:lnTo>
                  <a:lnTo>
                    <a:pt x="81106" y="90514"/>
                  </a:lnTo>
                  <a:lnTo>
                    <a:pt x="81282" y="90438"/>
                  </a:lnTo>
                  <a:lnTo>
                    <a:pt x="81581" y="90332"/>
                  </a:lnTo>
                  <a:lnTo>
                    <a:pt x="83091" y="90394"/>
                  </a:lnTo>
                  <a:lnTo>
                    <a:pt x="85175" y="91059"/>
                  </a:lnTo>
                  <a:lnTo>
                    <a:pt x="85979" y="91987"/>
                  </a:lnTo>
                  <a:lnTo>
                    <a:pt x="87236" y="91830"/>
                  </a:lnTo>
                  <a:lnTo>
                    <a:pt x="88973" y="92796"/>
                  </a:lnTo>
                  <a:lnTo>
                    <a:pt x="89187" y="92830"/>
                  </a:lnTo>
                  <a:lnTo>
                    <a:pt x="89524" y="92764"/>
                  </a:lnTo>
                  <a:lnTo>
                    <a:pt x="89943" y="92141"/>
                  </a:lnTo>
                  <a:lnTo>
                    <a:pt x="90105" y="92065"/>
                  </a:lnTo>
                  <a:lnTo>
                    <a:pt x="90894" y="91888"/>
                  </a:lnTo>
                  <a:lnTo>
                    <a:pt x="94830" y="93796"/>
                  </a:lnTo>
                  <a:lnTo>
                    <a:pt x="95785" y="95081"/>
                  </a:lnTo>
                  <a:lnTo>
                    <a:pt x="98329" y="96102"/>
                  </a:lnTo>
                  <a:lnTo>
                    <a:pt x="99185" y="96089"/>
                  </a:lnTo>
                  <a:lnTo>
                    <a:pt x="99704" y="96504"/>
                  </a:lnTo>
                  <a:lnTo>
                    <a:pt x="99965" y="96437"/>
                  </a:lnTo>
                  <a:lnTo>
                    <a:pt x="101819" y="95101"/>
                  </a:lnTo>
                  <a:lnTo>
                    <a:pt x="102492" y="94266"/>
                  </a:lnTo>
                  <a:lnTo>
                    <a:pt x="103064" y="93906"/>
                  </a:lnTo>
                  <a:lnTo>
                    <a:pt x="103507" y="93898"/>
                  </a:lnTo>
                  <a:lnTo>
                    <a:pt x="105258" y="94544"/>
                  </a:lnTo>
                  <a:lnTo>
                    <a:pt x="105591" y="94803"/>
                  </a:lnTo>
                  <a:lnTo>
                    <a:pt x="105851" y="95079"/>
                  </a:lnTo>
                  <a:lnTo>
                    <a:pt x="106267" y="94524"/>
                  </a:lnTo>
                  <a:lnTo>
                    <a:pt x="106771" y="94512"/>
                  </a:lnTo>
                  <a:lnTo>
                    <a:pt x="106929" y="94328"/>
                  </a:lnTo>
                  <a:lnTo>
                    <a:pt x="107111" y="94190"/>
                  </a:lnTo>
                  <a:lnTo>
                    <a:pt x="107339" y="94138"/>
                  </a:lnTo>
                  <a:lnTo>
                    <a:pt x="108433" y="94258"/>
                  </a:lnTo>
                  <a:lnTo>
                    <a:pt x="108845" y="94688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82421" y="3096803"/>
              <a:ext cx="370098" cy="622147"/>
            </a:xfrm>
            <a:custGeom>
              <a:avLst/>
              <a:pathLst>
                <a:path w="370098" h="622147">
                  <a:moveTo>
                    <a:pt x="356118" y="498256"/>
                  </a:moveTo>
                  <a:lnTo>
                    <a:pt x="354250" y="499204"/>
                  </a:lnTo>
                  <a:lnTo>
                    <a:pt x="354091" y="501823"/>
                  </a:lnTo>
                  <a:lnTo>
                    <a:pt x="353131" y="503326"/>
                  </a:lnTo>
                  <a:lnTo>
                    <a:pt x="353268" y="504448"/>
                  </a:lnTo>
                  <a:lnTo>
                    <a:pt x="351437" y="504804"/>
                  </a:lnTo>
                  <a:lnTo>
                    <a:pt x="349328" y="507563"/>
                  </a:lnTo>
                  <a:lnTo>
                    <a:pt x="348007" y="508343"/>
                  </a:lnTo>
                  <a:lnTo>
                    <a:pt x="345583" y="507602"/>
                  </a:lnTo>
                  <a:lnTo>
                    <a:pt x="343342" y="508488"/>
                  </a:lnTo>
                  <a:lnTo>
                    <a:pt x="342054" y="511638"/>
                  </a:lnTo>
                  <a:lnTo>
                    <a:pt x="341058" y="512519"/>
                  </a:lnTo>
                  <a:lnTo>
                    <a:pt x="339178" y="512329"/>
                  </a:lnTo>
                  <a:lnTo>
                    <a:pt x="337868" y="512743"/>
                  </a:lnTo>
                  <a:lnTo>
                    <a:pt x="336090" y="515042"/>
                  </a:lnTo>
                  <a:lnTo>
                    <a:pt x="336224" y="516370"/>
                  </a:lnTo>
                  <a:lnTo>
                    <a:pt x="335104" y="516552"/>
                  </a:lnTo>
                  <a:lnTo>
                    <a:pt x="333355" y="514506"/>
                  </a:lnTo>
                  <a:lnTo>
                    <a:pt x="332214" y="512184"/>
                  </a:lnTo>
                  <a:lnTo>
                    <a:pt x="329576" y="512838"/>
                  </a:lnTo>
                  <a:lnTo>
                    <a:pt x="328148" y="511083"/>
                  </a:lnTo>
                  <a:lnTo>
                    <a:pt x="328133" y="508138"/>
                  </a:lnTo>
                  <a:lnTo>
                    <a:pt x="327089" y="504811"/>
                  </a:lnTo>
                  <a:lnTo>
                    <a:pt x="324723" y="504427"/>
                  </a:lnTo>
                  <a:lnTo>
                    <a:pt x="323930" y="505112"/>
                  </a:lnTo>
                  <a:lnTo>
                    <a:pt x="323872" y="506360"/>
                  </a:lnTo>
                  <a:lnTo>
                    <a:pt x="322660" y="507045"/>
                  </a:lnTo>
                  <a:lnTo>
                    <a:pt x="321671" y="508424"/>
                  </a:lnTo>
                  <a:lnTo>
                    <a:pt x="320174" y="509847"/>
                  </a:lnTo>
                  <a:lnTo>
                    <a:pt x="317068" y="510980"/>
                  </a:lnTo>
                  <a:lnTo>
                    <a:pt x="313118" y="510143"/>
                  </a:lnTo>
                  <a:lnTo>
                    <a:pt x="311891" y="510784"/>
                  </a:lnTo>
                  <a:lnTo>
                    <a:pt x="311389" y="511775"/>
                  </a:lnTo>
                  <a:lnTo>
                    <a:pt x="309038" y="510947"/>
                  </a:lnTo>
                  <a:lnTo>
                    <a:pt x="306016" y="511733"/>
                  </a:lnTo>
                  <a:lnTo>
                    <a:pt x="303955" y="511507"/>
                  </a:lnTo>
                  <a:lnTo>
                    <a:pt x="302024" y="509786"/>
                  </a:lnTo>
                  <a:lnTo>
                    <a:pt x="300519" y="507987"/>
                  </a:lnTo>
                  <a:lnTo>
                    <a:pt x="298303" y="508574"/>
                  </a:lnTo>
                  <a:lnTo>
                    <a:pt x="294889" y="508547"/>
                  </a:lnTo>
                  <a:lnTo>
                    <a:pt x="291902" y="509315"/>
                  </a:lnTo>
                  <a:lnTo>
                    <a:pt x="289852" y="507726"/>
                  </a:lnTo>
                  <a:lnTo>
                    <a:pt x="288218" y="508386"/>
                  </a:lnTo>
                  <a:lnTo>
                    <a:pt x="284555" y="506406"/>
                  </a:lnTo>
                  <a:lnTo>
                    <a:pt x="279960" y="505086"/>
                  </a:lnTo>
                  <a:lnTo>
                    <a:pt x="277891" y="505903"/>
                  </a:lnTo>
                  <a:lnTo>
                    <a:pt x="274654" y="505951"/>
                  </a:lnTo>
                  <a:lnTo>
                    <a:pt x="272694" y="506293"/>
                  </a:lnTo>
                  <a:lnTo>
                    <a:pt x="270699" y="505532"/>
                  </a:lnTo>
                  <a:lnTo>
                    <a:pt x="270157" y="504531"/>
                  </a:lnTo>
                  <a:lnTo>
                    <a:pt x="267382" y="504725"/>
                  </a:lnTo>
                  <a:lnTo>
                    <a:pt x="267254" y="503466"/>
                  </a:lnTo>
                  <a:lnTo>
                    <a:pt x="265233" y="503004"/>
                  </a:lnTo>
                  <a:lnTo>
                    <a:pt x="264659" y="503760"/>
                  </a:lnTo>
                  <a:lnTo>
                    <a:pt x="264624" y="505919"/>
                  </a:lnTo>
                  <a:lnTo>
                    <a:pt x="263390" y="506398"/>
                  </a:lnTo>
                  <a:lnTo>
                    <a:pt x="260949" y="505443"/>
                  </a:lnTo>
                  <a:lnTo>
                    <a:pt x="258656" y="505800"/>
                  </a:lnTo>
                  <a:lnTo>
                    <a:pt x="257625" y="508133"/>
                  </a:lnTo>
                  <a:lnTo>
                    <a:pt x="256571" y="508677"/>
                  </a:lnTo>
                  <a:lnTo>
                    <a:pt x="255934" y="510119"/>
                  </a:lnTo>
                  <a:lnTo>
                    <a:pt x="253795" y="512367"/>
                  </a:lnTo>
                  <a:lnTo>
                    <a:pt x="255706" y="513265"/>
                  </a:lnTo>
                  <a:lnTo>
                    <a:pt x="258641" y="513254"/>
                  </a:lnTo>
                  <a:lnTo>
                    <a:pt x="261631" y="514364"/>
                  </a:lnTo>
                  <a:lnTo>
                    <a:pt x="262653" y="515540"/>
                  </a:lnTo>
                  <a:lnTo>
                    <a:pt x="264309" y="515696"/>
                  </a:lnTo>
                  <a:lnTo>
                    <a:pt x="266322" y="514948"/>
                  </a:lnTo>
                  <a:lnTo>
                    <a:pt x="269841" y="515063"/>
                  </a:lnTo>
                  <a:lnTo>
                    <a:pt x="271586" y="516374"/>
                  </a:lnTo>
                  <a:lnTo>
                    <a:pt x="274984" y="518282"/>
                  </a:lnTo>
                  <a:lnTo>
                    <a:pt x="276688" y="518859"/>
                  </a:lnTo>
                  <a:lnTo>
                    <a:pt x="276053" y="525040"/>
                  </a:lnTo>
                  <a:lnTo>
                    <a:pt x="275325" y="527616"/>
                  </a:lnTo>
                  <a:lnTo>
                    <a:pt x="274745" y="530890"/>
                  </a:lnTo>
                  <a:lnTo>
                    <a:pt x="276391" y="532929"/>
                  </a:lnTo>
                  <a:lnTo>
                    <a:pt x="277584" y="533199"/>
                  </a:lnTo>
                  <a:lnTo>
                    <a:pt x="278340" y="532523"/>
                  </a:lnTo>
                  <a:lnTo>
                    <a:pt x="280124" y="532101"/>
                  </a:lnTo>
                  <a:lnTo>
                    <a:pt x="280726" y="530805"/>
                  </a:lnTo>
                  <a:lnTo>
                    <a:pt x="282446" y="531452"/>
                  </a:lnTo>
                  <a:lnTo>
                    <a:pt x="284344" y="531419"/>
                  </a:lnTo>
                  <a:lnTo>
                    <a:pt x="285502" y="532705"/>
                  </a:lnTo>
                  <a:lnTo>
                    <a:pt x="289338" y="532675"/>
                  </a:lnTo>
                  <a:lnTo>
                    <a:pt x="290190" y="533637"/>
                  </a:lnTo>
                  <a:lnTo>
                    <a:pt x="291968" y="533822"/>
                  </a:lnTo>
                  <a:lnTo>
                    <a:pt x="293200" y="535275"/>
                  </a:lnTo>
                  <a:lnTo>
                    <a:pt x="296424" y="536594"/>
                  </a:lnTo>
                  <a:lnTo>
                    <a:pt x="298214" y="538659"/>
                  </a:lnTo>
                  <a:lnTo>
                    <a:pt x="298966" y="538561"/>
                  </a:lnTo>
                  <a:lnTo>
                    <a:pt x="298104" y="540926"/>
                  </a:lnTo>
                  <a:lnTo>
                    <a:pt x="298883" y="541899"/>
                  </a:lnTo>
                  <a:lnTo>
                    <a:pt x="300173" y="541724"/>
                  </a:lnTo>
                  <a:lnTo>
                    <a:pt x="300470" y="542972"/>
                  </a:lnTo>
                  <a:lnTo>
                    <a:pt x="300349" y="545626"/>
                  </a:lnTo>
                  <a:lnTo>
                    <a:pt x="299843" y="547593"/>
                  </a:lnTo>
                  <a:lnTo>
                    <a:pt x="301419" y="549625"/>
                  </a:lnTo>
                  <a:lnTo>
                    <a:pt x="303099" y="552333"/>
                  </a:lnTo>
                  <a:lnTo>
                    <a:pt x="301810" y="553116"/>
                  </a:lnTo>
                  <a:lnTo>
                    <a:pt x="300531" y="554910"/>
                  </a:lnTo>
                  <a:lnTo>
                    <a:pt x="299799" y="554965"/>
                  </a:lnTo>
                  <a:lnTo>
                    <a:pt x="297881" y="553171"/>
                  </a:lnTo>
                  <a:lnTo>
                    <a:pt x="295697" y="553145"/>
                  </a:lnTo>
                  <a:lnTo>
                    <a:pt x="295319" y="555908"/>
                  </a:lnTo>
                  <a:lnTo>
                    <a:pt x="293220" y="557586"/>
                  </a:lnTo>
                  <a:lnTo>
                    <a:pt x="291722" y="558360"/>
                  </a:lnTo>
                  <a:lnTo>
                    <a:pt x="289639" y="558176"/>
                  </a:lnTo>
                  <a:lnTo>
                    <a:pt x="288062" y="556132"/>
                  </a:lnTo>
                  <a:lnTo>
                    <a:pt x="286370" y="556181"/>
                  </a:lnTo>
                  <a:lnTo>
                    <a:pt x="284170" y="554974"/>
                  </a:lnTo>
                  <a:lnTo>
                    <a:pt x="282285" y="555030"/>
                  </a:lnTo>
                  <a:lnTo>
                    <a:pt x="280236" y="555962"/>
                  </a:lnTo>
                  <a:lnTo>
                    <a:pt x="278146" y="556147"/>
                  </a:lnTo>
                  <a:lnTo>
                    <a:pt x="274350" y="555206"/>
                  </a:lnTo>
                  <a:lnTo>
                    <a:pt x="272326" y="553803"/>
                  </a:lnTo>
                  <a:lnTo>
                    <a:pt x="270450" y="554141"/>
                  </a:lnTo>
                  <a:lnTo>
                    <a:pt x="266233" y="554416"/>
                  </a:lnTo>
                  <a:lnTo>
                    <a:pt x="265429" y="554947"/>
                  </a:lnTo>
                  <a:lnTo>
                    <a:pt x="265475" y="556896"/>
                  </a:lnTo>
                  <a:lnTo>
                    <a:pt x="266552" y="558898"/>
                  </a:lnTo>
                  <a:lnTo>
                    <a:pt x="265353" y="560138"/>
                  </a:lnTo>
                  <a:lnTo>
                    <a:pt x="263385" y="560793"/>
                  </a:lnTo>
                  <a:lnTo>
                    <a:pt x="262624" y="561531"/>
                  </a:lnTo>
                  <a:lnTo>
                    <a:pt x="261973" y="563448"/>
                  </a:lnTo>
                  <a:lnTo>
                    <a:pt x="261146" y="563754"/>
                  </a:lnTo>
                  <a:lnTo>
                    <a:pt x="260427" y="566247"/>
                  </a:lnTo>
                  <a:lnTo>
                    <a:pt x="259478" y="567078"/>
                  </a:lnTo>
                  <a:lnTo>
                    <a:pt x="259653" y="569176"/>
                  </a:lnTo>
                  <a:lnTo>
                    <a:pt x="258146" y="569974"/>
                  </a:lnTo>
                  <a:lnTo>
                    <a:pt x="257770" y="571220"/>
                  </a:lnTo>
                  <a:lnTo>
                    <a:pt x="258594" y="573989"/>
                  </a:lnTo>
                  <a:lnTo>
                    <a:pt x="258429" y="575331"/>
                  </a:lnTo>
                  <a:lnTo>
                    <a:pt x="257447" y="577170"/>
                  </a:lnTo>
                  <a:lnTo>
                    <a:pt x="259594" y="579441"/>
                  </a:lnTo>
                  <a:lnTo>
                    <a:pt x="260996" y="582882"/>
                  </a:lnTo>
                  <a:lnTo>
                    <a:pt x="263722" y="583296"/>
                  </a:lnTo>
                  <a:lnTo>
                    <a:pt x="264467" y="584815"/>
                  </a:lnTo>
                  <a:lnTo>
                    <a:pt x="263361" y="587676"/>
                  </a:lnTo>
                  <a:lnTo>
                    <a:pt x="263712" y="589363"/>
                  </a:lnTo>
                  <a:lnTo>
                    <a:pt x="265580" y="591814"/>
                  </a:lnTo>
                  <a:lnTo>
                    <a:pt x="265338" y="593450"/>
                  </a:lnTo>
                  <a:lnTo>
                    <a:pt x="263609" y="596276"/>
                  </a:lnTo>
                  <a:lnTo>
                    <a:pt x="263391" y="597973"/>
                  </a:lnTo>
                  <a:lnTo>
                    <a:pt x="264280" y="600060"/>
                  </a:lnTo>
                  <a:lnTo>
                    <a:pt x="265030" y="600656"/>
                  </a:lnTo>
                  <a:lnTo>
                    <a:pt x="266202" y="602735"/>
                  </a:lnTo>
                  <a:lnTo>
                    <a:pt x="265518" y="605275"/>
                  </a:lnTo>
                  <a:lnTo>
                    <a:pt x="263836" y="605669"/>
                  </a:lnTo>
                  <a:lnTo>
                    <a:pt x="263224" y="607396"/>
                  </a:lnTo>
                  <a:lnTo>
                    <a:pt x="264675" y="608817"/>
                  </a:lnTo>
                  <a:lnTo>
                    <a:pt x="266648" y="614142"/>
                  </a:lnTo>
                  <a:lnTo>
                    <a:pt x="264483" y="614689"/>
                  </a:lnTo>
                  <a:lnTo>
                    <a:pt x="263666" y="615810"/>
                  </a:lnTo>
                  <a:lnTo>
                    <a:pt x="263741" y="618596"/>
                  </a:lnTo>
                  <a:lnTo>
                    <a:pt x="264477" y="619312"/>
                  </a:lnTo>
                  <a:lnTo>
                    <a:pt x="263274" y="620495"/>
                  </a:lnTo>
                  <a:lnTo>
                    <a:pt x="261005" y="620228"/>
                  </a:lnTo>
                  <a:lnTo>
                    <a:pt x="257816" y="621228"/>
                  </a:lnTo>
                  <a:lnTo>
                    <a:pt x="255144" y="621383"/>
                  </a:lnTo>
                  <a:lnTo>
                    <a:pt x="254274" y="620806"/>
                  </a:lnTo>
                  <a:lnTo>
                    <a:pt x="252553" y="621003"/>
                  </a:lnTo>
                  <a:lnTo>
                    <a:pt x="252046" y="621912"/>
                  </a:lnTo>
                  <a:lnTo>
                    <a:pt x="250624" y="622147"/>
                  </a:lnTo>
                  <a:lnTo>
                    <a:pt x="245006" y="621719"/>
                  </a:lnTo>
                  <a:lnTo>
                    <a:pt x="243694" y="621248"/>
                  </a:lnTo>
                  <a:lnTo>
                    <a:pt x="243795" y="619377"/>
                  </a:lnTo>
                  <a:lnTo>
                    <a:pt x="241846" y="617640"/>
                  </a:lnTo>
                  <a:lnTo>
                    <a:pt x="243492" y="616478"/>
                  </a:lnTo>
                  <a:lnTo>
                    <a:pt x="243181" y="614907"/>
                  </a:lnTo>
                  <a:lnTo>
                    <a:pt x="242005" y="614757"/>
                  </a:lnTo>
                  <a:lnTo>
                    <a:pt x="237921" y="612884"/>
                  </a:lnTo>
                  <a:lnTo>
                    <a:pt x="238420" y="611703"/>
                  </a:lnTo>
                  <a:lnTo>
                    <a:pt x="236319" y="609312"/>
                  </a:lnTo>
                  <a:lnTo>
                    <a:pt x="234130" y="608127"/>
                  </a:lnTo>
                  <a:lnTo>
                    <a:pt x="230903" y="605098"/>
                  </a:lnTo>
                  <a:lnTo>
                    <a:pt x="229420" y="604335"/>
                  </a:lnTo>
                  <a:lnTo>
                    <a:pt x="228106" y="602871"/>
                  </a:lnTo>
                  <a:lnTo>
                    <a:pt x="226924" y="602679"/>
                  </a:lnTo>
                  <a:lnTo>
                    <a:pt x="224736" y="601406"/>
                  </a:lnTo>
                  <a:lnTo>
                    <a:pt x="222556" y="601421"/>
                  </a:lnTo>
                  <a:lnTo>
                    <a:pt x="221683" y="600763"/>
                  </a:lnTo>
                  <a:lnTo>
                    <a:pt x="219322" y="601021"/>
                  </a:lnTo>
                  <a:lnTo>
                    <a:pt x="217093" y="599573"/>
                  </a:lnTo>
                  <a:lnTo>
                    <a:pt x="215166" y="596953"/>
                  </a:lnTo>
                  <a:lnTo>
                    <a:pt x="211998" y="596244"/>
                  </a:lnTo>
                  <a:lnTo>
                    <a:pt x="209617" y="594292"/>
                  </a:lnTo>
                  <a:lnTo>
                    <a:pt x="209360" y="592349"/>
                  </a:lnTo>
                  <a:lnTo>
                    <a:pt x="208480" y="591847"/>
                  </a:lnTo>
                  <a:lnTo>
                    <a:pt x="204671" y="592073"/>
                  </a:lnTo>
                  <a:lnTo>
                    <a:pt x="202798" y="590089"/>
                  </a:lnTo>
                  <a:lnTo>
                    <a:pt x="198841" y="586859"/>
                  </a:lnTo>
                  <a:lnTo>
                    <a:pt x="196718" y="586571"/>
                  </a:lnTo>
                  <a:lnTo>
                    <a:pt x="194051" y="584679"/>
                  </a:lnTo>
                  <a:lnTo>
                    <a:pt x="194236" y="582474"/>
                  </a:lnTo>
                  <a:lnTo>
                    <a:pt x="193882" y="581313"/>
                  </a:lnTo>
                  <a:lnTo>
                    <a:pt x="192366" y="580882"/>
                  </a:lnTo>
                  <a:lnTo>
                    <a:pt x="191599" y="579429"/>
                  </a:lnTo>
                  <a:lnTo>
                    <a:pt x="190244" y="580292"/>
                  </a:lnTo>
                  <a:lnTo>
                    <a:pt x="189145" y="580023"/>
                  </a:lnTo>
                  <a:lnTo>
                    <a:pt x="187940" y="580811"/>
                  </a:lnTo>
                  <a:lnTo>
                    <a:pt x="186178" y="580071"/>
                  </a:lnTo>
                  <a:lnTo>
                    <a:pt x="185091" y="580722"/>
                  </a:lnTo>
                  <a:lnTo>
                    <a:pt x="183630" y="580697"/>
                  </a:lnTo>
                  <a:lnTo>
                    <a:pt x="182594" y="582253"/>
                  </a:lnTo>
                  <a:lnTo>
                    <a:pt x="181323" y="582339"/>
                  </a:lnTo>
                  <a:lnTo>
                    <a:pt x="179768" y="581035"/>
                  </a:lnTo>
                  <a:lnTo>
                    <a:pt x="178310" y="580456"/>
                  </a:lnTo>
                  <a:lnTo>
                    <a:pt x="177420" y="579245"/>
                  </a:lnTo>
                  <a:lnTo>
                    <a:pt x="174898" y="580459"/>
                  </a:lnTo>
                  <a:lnTo>
                    <a:pt x="174970" y="581123"/>
                  </a:lnTo>
                  <a:lnTo>
                    <a:pt x="172809" y="583133"/>
                  </a:lnTo>
                  <a:lnTo>
                    <a:pt x="171317" y="581827"/>
                  </a:lnTo>
                  <a:lnTo>
                    <a:pt x="170349" y="583352"/>
                  </a:lnTo>
                  <a:lnTo>
                    <a:pt x="169153" y="583393"/>
                  </a:lnTo>
                  <a:lnTo>
                    <a:pt x="167018" y="582234"/>
                  </a:lnTo>
                  <a:lnTo>
                    <a:pt x="165316" y="583038"/>
                  </a:lnTo>
                  <a:lnTo>
                    <a:pt x="162436" y="583881"/>
                  </a:lnTo>
                  <a:lnTo>
                    <a:pt x="162730" y="586599"/>
                  </a:lnTo>
                  <a:lnTo>
                    <a:pt x="160967" y="588768"/>
                  </a:lnTo>
                  <a:lnTo>
                    <a:pt x="159919" y="588850"/>
                  </a:lnTo>
                  <a:lnTo>
                    <a:pt x="157561" y="586503"/>
                  </a:lnTo>
                  <a:lnTo>
                    <a:pt x="156410" y="584984"/>
                  </a:lnTo>
                  <a:lnTo>
                    <a:pt x="154142" y="583737"/>
                  </a:lnTo>
                  <a:lnTo>
                    <a:pt x="152728" y="584575"/>
                  </a:lnTo>
                  <a:lnTo>
                    <a:pt x="150347" y="582704"/>
                  </a:lnTo>
                  <a:lnTo>
                    <a:pt x="149164" y="581132"/>
                  </a:lnTo>
                  <a:lnTo>
                    <a:pt x="148673" y="579767"/>
                  </a:lnTo>
                  <a:lnTo>
                    <a:pt x="147643" y="578721"/>
                  </a:lnTo>
                  <a:lnTo>
                    <a:pt x="145501" y="574351"/>
                  </a:lnTo>
                  <a:lnTo>
                    <a:pt x="143010" y="575010"/>
                  </a:lnTo>
                  <a:lnTo>
                    <a:pt x="141599" y="572870"/>
                  </a:lnTo>
                  <a:lnTo>
                    <a:pt x="141631" y="571530"/>
                  </a:lnTo>
                  <a:lnTo>
                    <a:pt x="138596" y="568567"/>
                  </a:lnTo>
                  <a:lnTo>
                    <a:pt x="137847" y="569149"/>
                  </a:lnTo>
                  <a:lnTo>
                    <a:pt x="135396" y="568722"/>
                  </a:lnTo>
                  <a:lnTo>
                    <a:pt x="130692" y="570943"/>
                  </a:lnTo>
                  <a:lnTo>
                    <a:pt x="129247" y="569943"/>
                  </a:lnTo>
                  <a:lnTo>
                    <a:pt x="128399" y="567701"/>
                  </a:lnTo>
                  <a:lnTo>
                    <a:pt x="126554" y="568337"/>
                  </a:lnTo>
                  <a:lnTo>
                    <a:pt x="125807" y="567637"/>
                  </a:lnTo>
                  <a:lnTo>
                    <a:pt x="126553" y="565810"/>
                  </a:lnTo>
                  <a:lnTo>
                    <a:pt x="125146" y="564673"/>
                  </a:lnTo>
                  <a:lnTo>
                    <a:pt x="124497" y="561955"/>
                  </a:lnTo>
                  <a:lnTo>
                    <a:pt x="124847" y="559739"/>
                  </a:lnTo>
                  <a:lnTo>
                    <a:pt x="123009" y="559063"/>
                  </a:lnTo>
                  <a:lnTo>
                    <a:pt x="121194" y="559084"/>
                  </a:lnTo>
                  <a:lnTo>
                    <a:pt x="119843" y="561551"/>
                  </a:lnTo>
                  <a:lnTo>
                    <a:pt x="117085" y="562776"/>
                  </a:lnTo>
                  <a:lnTo>
                    <a:pt x="116199" y="563614"/>
                  </a:lnTo>
                  <a:lnTo>
                    <a:pt x="116145" y="564813"/>
                  </a:lnTo>
                  <a:lnTo>
                    <a:pt x="115298" y="565478"/>
                  </a:lnTo>
                  <a:lnTo>
                    <a:pt x="115150" y="567024"/>
                  </a:lnTo>
                  <a:lnTo>
                    <a:pt x="113876" y="569367"/>
                  </a:lnTo>
                  <a:lnTo>
                    <a:pt x="111731" y="568394"/>
                  </a:lnTo>
                  <a:lnTo>
                    <a:pt x="110408" y="567191"/>
                  </a:lnTo>
                  <a:lnTo>
                    <a:pt x="109757" y="565407"/>
                  </a:lnTo>
                  <a:lnTo>
                    <a:pt x="108401" y="563977"/>
                  </a:lnTo>
                  <a:lnTo>
                    <a:pt x="105063" y="563371"/>
                  </a:lnTo>
                  <a:lnTo>
                    <a:pt x="103618" y="560775"/>
                  </a:lnTo>
                  <a:lnTo>
                    <a:pt x="102376" y="559800"/>
                  </a:lnTo>
                  <a:lnTo>
                    <a:pt x="103816" y="554387"/>
                  </a:lnTo>
                  <a:lnTo>
                    <a:pt x="103164" y="552390"/>
                  </a:lnTo>
                  <a:lnTo>
                    <a:pt x="103258" y="550684"/>
                  </a:lnTo>
                  <a:lnTo>
                    <a:pt x="102527" y="549279"/>
                  </a:lnTo>
                  <a:lnTo>
                    <a:pt x="101288" y="549122"/>
                  </a:lnTo>
                  <a:lnTo>
                    <a:pt x="100729" y="547894"/>
                  </a:lnTo>
                  <a:lnTo>
                    <a:pt x="101186" y="546166"/>
                  </a:lnTo>
                  <a:lnTo>
                    <a:pt x="98840" y="545893"/>
                  </a:lnTo>
                  <a:lnTo>
                    <a:pt x="97707" y="545190"/>
                  </a:lnTo>
                  <a:lnTo>
                    <a:pt x="96160" y="545927"/>
                  </a:lnTo>
                  <a:lnTo>
                    <a:pt x="93640" y="545560"/>
                  </a:lnTo>
                  <a:lnTo>
                    <a:pt x="91580" y="546559"/>
                  </a:lnTo>
                  <a:lnTo>
                    <a:pt x="90707" y="545192"/>
                  </a:lnTo>
                  <a:lnTo>
                    <a:pt x="87597" y="544969"/>
                  </a:lnTo>
                  <a:lnTo>
                    <a:pt x="85402" y="546359"/>
                  </a:lnTo>
                  <a:lnTo>
                    <a:pt x="84827" y="545927"/>
                  </a:lnTo>
                  <a:lnTo>
                    <a:pt x="82801" y="546106"/>
                  </a:lnTo>
                  <a:lnTo>
                    <a:pt x="82719" y="543975"/>
                  </a:lnTo>
                  <a:lnTo>
                    <a:pt x="79672" y="543896"/>
                  </a:lnTo>
                  <a:lnTo>
                    <a:pt x="76617" y="546115"/>
                  </a:lnTo>
                  <a:lnTo>
                    <a:pt x="75270" y="547522"/>
                  </a:lnTo>
                  <a:lnTo>
                    <a:pt x="73784" y="547779"/>
                  </a:lnTo>
                  <a:lnTo>
                    <a:pt x="72822" y="548170"/>
                  </a:lnTo>
                  <a:lnTo>
                    <a:pt x="70462" y="547678"/>
                  </a:lnTo>
                  <a:lnTo>
                    <a:pt x="69058" y="548649"/>
                  </a:lnTo>
                  <a:lnTo>
                    <a:pt x="66899" y="548978"/>
                  </a:lnTo>
                  <a:lnTo>
                    <a:pt x="64879" y="549817"/>
                  </a:lnTo>
                  <a:lnTo>
                    <a:pt x="64626" y="550678"/>
                  </a:lnTo>
                  <a:lnTo>
                    <a:pt x="62620" y="550534"/>
                  </a:lnTo>
                  <a:lnTo>
                    <a:pt x="59623" y="553178"/>
                  </a:lnTo>
                  <a:lnTo>
                    <a:pt x="57598" y="552414"/>
                  </a:lnTo>
                  <a:lnTo>
                    <a:pt x="57227" y="550905"/>
                  </a:lnTo>
                  <a:lnTo>
                    <a:pt x="54945" y="549030"/>
                  </a:lnTo>
                  <a:lnTo>
                    <a:pt x="51936" y="548362"/>
                  </a:lnTo>
                  <a:lnTo>
                    <a:pt x="51398" y="548862"/>
                  </a:lnTo>
                  <a:lnTo>
                    <a:pt x="49677" y="548674"/>
                  </a:lnTo>
                  <a:lnTo>
                    <a:pt x="49079" y="547339"/>
                  </a:lnTo>
                  <a:lnTo>
                    <a:pt x="43792" y="547013"/>
                  </a:lnTo>
                  <a:lnTo>
                    <a:pt x="42461" y="546395"/>
                  </a:lnTo>
                  <a:lnTo>
                    <a:pt x="41925" y="545283"/>
                  </a:lnTo>
                  <a:lnTo>
                    <a:pt x="40288" y="545345"/>
                  </a:lnTo>
                  <a:lnTo>
                    <a:pt x="36561" y="541713"/>
                  </a:lnTo>
                  <a:lnTo>
                    <a:pt x="36785" y="540483"/>
                  </a:lnTo>
                  <a:lnTo>
                    <a:pt x="38661" y="539533"/>
                  </a:lnTo>
                  <a:lnTo>
                    <a:pt x="38592" y="537417"/>
                  </a:lnTo>
                  <a:lnTo>
                    <a:pt x="37284" y="537362"/>
                  </a:lnTo>
                  <a:lnTo>
                    <a:pt x="35283" y="534710"/>
                  </a:lnTo>
                  <a:lnTo>
                    <a:pt x="34249" y="534781"/>
                  </a:lnTo>
                  <a:lnTo>
                    <a:pt x="33323" y="536954"/>
                  </a:lnTo>
                  <a:lnTo>
                    <a:pt x="32274" y="537079"/>
                  </a:lnTo>
                  <a:lnTo>
                    <a:pt x="30613" y="535474"/>
                  </a:lnTo>
                  <a:lnTo>
                    <a:pt x="27911" y="537224"/>
                  </a:lnTo>
                  <a:lnTo>
                    <a:pt x="25628" y="536287"/>
                  </a:lnTo>
                  <a:lnTo>
                    <a:pt x="23442" y="537113"/>
                  </a:lnTo>
                  <a:lnTo>
                    <a:pt x="21727" y="537220"/>
                  </a:lnTo>
                  <a:lnTo>
                    <a:pt x="21403" y="538908"/>
                  </a:lnTo>
                  <a:lnTo>
                    <a:pt x="19917" y="542153"/>
                  </a:lnTo>
                  <a:lnTo>
                    <a:pt x="18404" y="543000"/>
                  </a:lnTo>
                  <a:lnTo>
                    <a:pt x="17709" y="541686"/>
                  </a:lnTo>
                  <a:lnTo>
                    <a:pt x="16542" y="541655"/>
                  </a:lnTo>
                  <a:lnTo>
                    <a:pt x="15596" y="542724"/>
                  </a:lnTo>
                  <a:lnTo>
                    <a:pt x="14520" y="542280"/>
                  </a:lnTo>
                  <a:lnTo>
                    <a:pt x="12588" y="543581"/>
                  </a:lnTo>
                  <a:lnTo>
                    <a:pt x="11875" y="544798"/>
                  </a:lnTo>
                  <a:lnTo>
                    <a:pt x="10031" y="545390"/>
                  </a:lnTo>
                  <a:lnTo>
                    <a:pt x="8639" y="546525"/>
                  </a:lnTo>
                  <a:lnTo>
                    <a:pt x="6631" y="546867"/>
                  </a:lnTo>
                  <a:lnTo>
                    <a:pt x="5914" y="544598"/>
                  </a:lnTo>
                  <a:lnTo>
                    <a:pt x="4051" y="544375"/>
                  </a:lnTo>
                  <a:lnTo>
                    <a:pt x="4051" y="539808"/>
                  </a:lnTo>
                  <a:lnTo>
                    <a:pt x="2734" y="539977"/>
                  </a:lnTo>
                  <a:lnTo>
                    <a:pt x="2002" y="535575"/>
                  </a:lnTo>
                  <a:lnTo>
                    <a:pt x="131" y="533637"/>
                  </a:lnTo>
                  <a:lnTo>
                    <a:pt x="0" y="531178"/>
                  </a:lnTo>
                  <a:lnTo>
                    <a:pt x="358" y="530688"/>
                  </a:lnTo>
                  <a:lnTo>
                    <a:pt x="2216" y="530151"/>
                  </a:lnTo>
                  <a:lnTo>
                    <a:pt x="2624" y="530865"/>
                  </a:lnTo>
                  <a:lnTo>
                    <a:pt x="4648" y="531061"/>
                  </a:lnTo>
                  <a:lnTo>
                    <a:pt x="6260" y="533353"/>
                  </a:lnTo>
                  <a:lnTo>
                    <a:pt x="7923" y="533266"/>
                  </a:lnTo>
                  <a:lnTo>
                    <a:pt x="9324" y="533161"/>
                  </a:lnTo>
                  <a:lnTo>
                    <a:pt x="10497" y="531938"/>
                  </a:lnTo>
                  <a:lnTo>
                    <a:pt x="13248" y="531328"/>
                  </a:lnTo>
                  <a:lnTo>
                    <a:pt x="15561" y="531189"/>
                  </a:lnTo>
                  <a:lnTo>
                    <a:pt x="18788" y="529549"/>
                  </a:lnTo>
                  <a:lnTo>
                    <a:pt x="21455" y="527717"/>
                  </a:lnTo>
                  <a:lnTo>
                    <a:pt x="23696" y="528614"/>
                  </a:lnTo>
                  <a:lnTo>
                    <a:pt x="27283" y="524425"/>
                  </a:lnTo>
                  <a:lnTo>
                    <a:pt x="27966" y="520786"/>
                  </a:lnTo>
                  <a:lnTo>
                    <a:pt x="27015" y="519895"/>
                  </a:lnTo>
                  <a:lnTo>
                    <a:pt x="27132" y="518895"/>
                  </a:lnTo>
                  <a:lnTo>
                    <a:pt x="28302" y="518076"/>
                  </a:lnTo>
                  <a:lnTo>
                    <a:pt x="27396" y="517035"/>
                  </a:lnTo>
                  <a:lnTo>
                    <a:pt x="27756" y="514687"/>
                  </a:lnTo>
                  <a:lnTo>
                    <a:pt x="27455" y="513864"/>
                  </a:lnTo>
                  <a:lnTo>
                    <a:pt x="25929" y="513053"/>
                  </a:lnTo>
                  <a:lnTo>
                    <a:pt x="27742" y="511153"/>
                  </a:lnTo>
                  <a:lnTo>
                    <a:pt x="29130" y="512159"/>
                  </a:lnTo>
                  <a:lnTo>
                    <a:pt x="30480" y="512419"/>
                  </a:lnTo>
                  <a:lnTo>
                    <a:pt x="30526" y="509279"/>
                  </a:lnTo>
                  <a:lnTo>
                    <a:pt x="30178" y="508103"/>
                  </a:lnTo>
                  <a:lnTo>
                    <a:pt x="28722" y="507291"/>
                  </a:lnTo>
                  <a:lnTo>
                    <a:pt x="27531" y="505901"/>
                  </a:lnTo>
                  <a:lnTo>
                    <a:pt x="26582" y="505599"/>
                  </a:lnTo>
                  <a:lnTo>
                    <a:pt x="23750" y="506048"/>
                  </a:lnTo>
                  <a:lnTo>
                    <a:pt x="21573" y="504552"/>
                  </a:lnTo>
                  <a:lnTo>
                    <a:pt x="19252" y="503881"/>
                  </a:lnTo>
                  <a:lnTo>
                    <a:pt x="19167" y="502669"/>
                  </a:lnTo>
                  <a:lnTo>
                    <a:pt x="17618" y="502369"/>
                  </a:lnTo>
                  <a:lnTo>
                    <a:pt x="16353" y="501120"/>
                  </a:lnTo>
                  <a:lnTo>
                    <a:pt x="16832" y="498819"/>
                  </a:lnTo>
                  <a:lnTo>
                    <a:pt x="15477" y="497465"/>
                  </a:lnTo>
                  <a:lnTo>
                    <a:pt x="13860" y="494845"/>
                  </a:lnTo>
                  <a:lnTo>
                    <a:pt x="15393" y="494055"/>
                  </a:lnTo>
                  <a:lnTo>
                    <a:pt x="16062" y="494495"/>
                  </a:lnTo>
                  <a:lnTo>
                    <a:pt x="18405" y="494551"/>
                  </a:lnTo>
                  <a:lnTo>
                    <a:pt x="19885" y="494992"/>
                  </a:lnTo>
                  <a:lnTo>
                    <a:pt x="21629" y="494679"/>
                  </a:lnTo>
                  <a:lnTo>
                    <a:pt x="22162" y="492535"/>
                  </a:lnTo>
                  <a:lnTo>
                    <a:pt x="21712" y="489033"/>
                  </a:lnTo>
                  <a:lnTo>
                    <a:pt x="22422" y="486448"/>
                  </a:lnTo>
                  <a:lnTo>
                    <a:pt x="24119" y="484973"/>
                  </a:lnTo>
                  <a:lnTo>
                    <a:pt x="25136" y="482941"/>
                  </a:lnTo>
                  <a:lnTo>
                    <a:pt x="26334" y="481369"/>
                  </a:lnTo>
                  <a:lnTo>
                    <a:pt x="27410" y="481478"/>
                  </a:lnTo>
                  <a:lnTo>
                    <a:pt x="29629" y="478991"/>
                  </a:lnTo>
                  <a:lnTo>
                    <a:pt x="29883" y="476956"/>
                  </a:lnTo>
                  <a:lnTo>
                    <a:pt x="32511" y="477695"/>
                  </a:lnTo>
                  <a:lnTo>
                    <a:pt x="33797" y="477272"/>
                  </a:lnTo>
                  <a:lnTo>
                    <a:pt x="34476" y="478336"/>
                  </a:lnTo>
                  <a:lnTo>
                    <a:pt x="35513" y="477275"/>
                  </a:lnTo>
                  <a:lnTo>
                    <a:pt x="36678" y="477709"/>
                  </a:lnTo>
                  <a:lnTo>
                    <a:pt x="38139" y="476711"/>
                  </a:lnTo>
                  <a:lnTo>
                    <a:pt x="41014" y="478244"/>
                  </a:lnTo>
                  <a:lnTo>
                    <a:pt x="39728" y="479012"/>
                  </a:lnTo>
                  <a:lnTo>
                    <a:pt x="39545" y="480349"/>
                  </a:lnTo>
                  <a:lnTo>
                    <a:pt x="41142" y="480187"/>
                  </a:lnTo>
                  <a:lnTo>
                    <a:pt x="42408" y="481376"/>
                  </a:lnTo>
                  <a:lnTo>
                    <a:pt x="44617" y="482130"/>
                  </a:lnTo>
                  <a:lnTo>
                    <a:pt x="47854" y="480774"/>
                  </a:lnTo>
                  <a:lnTo>
                    <a:pt x="50430" y="478253"/>
                  </a:lnTo>
                  <a:lnTo>
                    <a:pt x="52094" y="477683"/>
                  </a:lnTo>
                  <a:lnTo>
                    <a:pt x="54133" y="479018"/>
                  </a:lnTo>
                  <a:lnTo>
                    <a:pt x="55175" y="479008"/>
                  </a:lnTo>
                  <a:lnTo>
                    <a:pt x="57326" y="477102"/>
                  </a:lnTo>
                  <a:lnTo>
                    <a:pt x="60316" y="476560"/>
                  </a:lnTo>
                  <a:lnTo>
                    <a:pt x="61178" y="476954"/>
                  </a:lnTo>
                  <a:lnTo>
                    <a:pt x="61694" y="478650"/>
                  </a:lnTo>
                  <a:lnTo>
                    <a:pt x="61908" y="482793"/>
                  </a:lnTo>
                  <a:lnTo>
                    <a:pt x="63290" y="484212"/>
                  </a:lnTo>
                  <a:lnTo>
                    <a:pt x="64374" y="483359"/>
                  </a:lnTo>
                  <a:lnTo>
                    <a:pt x="67400" y="484683"/>
                  </a:lnTo>
                  <a:lnTo>
                    <a:pt x="68811" y="482377"/>
                  </a:lnTo>
                  <a:lnTo>
                    <a:pt x="68602" y="480243"/>
                  </a:lnTo>
                  <a:lnTo>
                    <a:pt x="69966" y="479575"/>
                  </a:lnTo>
                  <a:lnTo>
                    <a:pt x="69998" y="478719"/>
                  </a:lnTo>
                  <a:lnTo>
                    <a:pt x="69617" y="475564"/>
                  </a:lnTo>
                  <a:lnTo>
                    <a:pt x="66993" y="470689"/>
                  </a:lnTo>
                  <a:lnTo>
                    <a:pt x="63624" y="469760"/>
                  </a:lnTo>
                  <a:lnTo>
                    <a:pt x="63976" y="465844"/>
                  </a:lnTo>
                  <a:lnTo>
                    <a:pt x="63442" y="464109"/>
                  </a:lnTo>
                  <a:lnTo>
                    <a:pt x="62280" y="463428"/>
                  </a:lnTo>
                  <a:lnTo>
                    <a:pt x="62724" y="461082"/>
                  </a:lnTo>
                  <a:lnTo>
                    <a:pt x="64186" y="459963"/>
                  </a:lnTo>
                  <a:lnTo>
                    <a:pt x="64317" y="459062"/>
                  </a:lnTo>
                  <a:lnTo>
                    <a:pt x="63149" y="456788"/>
                  </a:lnTo>
                  <a:lnTo>
                    <a:pt x="60114" y="457509"/>
                  </a:lnTo>
                  <a:lnTo>
                    <a:pt x="59000" y="454211"/>
                  </a:lnTo>
                  <a:lnTo>
                    <a:pt x="61101" y="452251"/>
                  </a:lnTo>
                  <a:lnTo>
                    <a:pt x="63195" y="449218"/>
                  </a:lnTo>
                  <a:lnTo>
                    <a:pt x="63422" y="447626"/>
                  </a:lnTo>
                  <a:lnTo>
                    <a:pt x="62909" y="445338"/>
                  </a:lnTo>
                  <a:lnTo>
                    <a:pt x="65096" y="442822"/>
                  </a:lnTo>
                  <a:lnTo>
                    <a:pt x="64862" y="439080"/>
                  </a:lnTo>
                  <a:lnTo>
                    <a:pt x="68665" y="438427"/>
                  </a:lnTo>
                  <a:lnTo>
                    <a:pt x="70213" y="435622"/>
                  </a:lnTo>
                  <a:lnTo>
                    <a:pt x="69576" y="434511"/>
                  </a:lnTo>
                  <a:lnTo>
                    <a:pt x="68467" y="429407"/>
                  </a:lnTo>
                  <a:lnTo>
                    <a:pt x="67061" y="427547"/>
                  </a:lnTo>
                  <a:lnTo>
                    <a:pt x="65574" y="428671"/>
                  </a:lnTo>
                  <a:lnTo>
                    <a:pt x="64366" y="428483"/>
                  </a:lnTo>
                  <a:lnTo>
                    <a:pt x="64517" y="427454"/>
                  </a:lnTo>
                  <a:lnTo>
                    <a:pt x="66447" y="424593"/>
                  </a:lnTo>
                  <a:lnTo>
                    <a:pt x="69715" y="425440"/>
                  </a:lnTo>
                  <a:lnTo>
                    <a:pt x="70338" y="427258"/>
                  </a:lnTo>
                  <a:lnTo>
                    <a:pt x="71347" y="427765"/>
                  </a:lnTo>
                  <a:lnTo>
                    <a:pt x="73347" y="427074"/>
                  </a:lnTo>
                  <a:lnTo>
                    <a:pt x="75291" y="428372"/>
                  </a:lnTo>
                  <a:lnTo>
                    <a:pt x="76587" y="427071"/>
                  </a:lnTo>
                  <a:lnTo>
                    <a:pt x="77679" y="424738"/>
                  </a:lnTo>
                  <a:lnTo>
                    <a:pt x="77908" y="423300"/>
                  </a:lnTo>
                  <a:lnTo>
                    <a:pt x="77023" y="421069"/>
                  </a:lnTo>
                  <a:lnTo>
                    <a:pt x="78509" y="420374"/>
                  </a:lnTo>
                  <a:lnTo>
                    <a:pt x="78733" y="418759"/>
                  </a:lnTo>
                  <a:lnTo>
                    <a:pt x="77432" y="418495"/>
                  </a:lnTo>
                  <a:lnTo>
                    <a:pt x="76274" y="417450"/>
                  </a:lnTo>
                  <a:lnTo>
                    <a:pt x="75261" y="417685"/>
                  </a:lnTo>
                  <a:lnTo>
                    <a:pt x="72765" y="415358"/>
                  </a:lnTo>
                  <a:lnTo>
                    <a:pt x="71944" y="412110"/>
                  </a:lnTo>
                  <a:lnTo>
                    <a:pt x="71045" y="411075"/>
                  </a:lnTo>
                  <a:lnTo>
                    <a:pt x="69124" y="410398"/>
                  </a:lnTo>
                  <a:lnTo>
                    <a:pt x="68548" y="409380"/>
                  </a:lnTo>
                  <a:lnTo>
                    <a:pt x="67438" y="409389"/>
                  </a:lnTo>
                  <a:lnTo>
                    <a:pt x="65637" y="408606"/>
                  </a:lnTo>
                  <a:lnTo>
                    <a:pt x="64861" y="407581"/>
                  </a:lnTo>
                  <a:lnTo>
                    <a:pt x="61764" y="406033"/>
                  </a:lnTo>
                  <a:lnTo>
                    <a:pt x="58795" y="406675"/>
                  </a:lnTo>
                  <a:lnTo>
                    <a:pt x="58381" y="407606"/>
                  </a:lnTo>
                  <a:lnTo>
                    <a:pt x="56116" y="407512"/>
                  </a:lnTo>
                  <a:lnTo>
                    <a:pt x="54915" y="406960"/>
                  </a:lnTo>
                  <a:lnTo>
                    <a:pt x="54526" y="404278"/>
                  </a:lnTo>
                  <a:lnTo>
                    <a:pt x="54502" y="403181"/>
                  </a:lnTo>
                  <a:lnTo>
                    <a:pt x="52728" y="402050"/>
                  </a:lnTo>
                  <a:lnTo>
                    <a:pt x="56246" y="399893"/>
                  </a:lnTo>
                  <a:lnTo>
                    <a:pt x="56898" y="398845"/>
                  </a:lnTo>
                  <a:lnTo>
                    <a:pt x="58983" y="397882"/>
                  </a:lnTo>
                  <a:lnTo>
                    <a:pt x="59922" y="396475"/>
                  </a:lnTo>
                  <a:lnTo>
                    <a:pt x="61428" y="397862"/>
                  </a:lnTo>
                  <a:lnTo>
                    <a:pt x="63043" y="396926"/>
                  </a:lnTo>
                  <a:lnTo>
                    <a:pt x="61235" y="395291"/>
                  </a:lnTo>
                  <a:lnTo>
                    <a:pt x="60956" y="394343"/>
                  </a:lnTo>
                  <a:lnTo>
                    <a:pt x="62134" y="392477"/>
                  </a:lnTo>
                  <a:lnTo>
                    <a:pt x="63894" y="391724"/>
                  </a:lnTo>
                  <a:lnTo>
                    <a:pt x="64790" y="389517"/>
                  </a:lnTo>
                  <a:lnTo>
                    <a:pt x="67298" y="389342"/>
                  </a:lnTo>
                  <a:lnTo>
                    <a:pt x="67880" y="388087"/>
                  </a:lnTo>
                  <a:lnTo>
                    <a:pt x="69578" y="387435"/>
                  </a:lnTo>
                  <a:lnTo>
                    <a:pt x="69792" y="385959"/>
                  </a:lnTo>
                  <a:lnTo>
                    <a:pt x="68202" y="383960"/>
                  </a:lnTo>
                  <a:lnTo>
                    <a:pt x="68019" y="382805"/>
                  </a:lnTo>
                  <a:lnTo>
                    <a:pt x="68608" y="381096"/>
                  </a:lnTo>
                  <a:lnTo>
                    <a:pt x="68346" y="380324"/>
                  </a:lnTo>
                  <a:lnTo>
                    <a:pt x="66547" y="379145"/>
                  </a:lnTo>
                  <a:lnTo>
                    <a:pt x="65895" y="377905"/>
                  </a:lnTo>
                  <a:lnTo>
                    <a:pt x="65397" y="375359"/>
                  </a:lnTo>
                  <a:lnTo>
                    <a:pt x="64295" y="374114"/>
                  </a:lnTo>
                  <a:lnTo>
                    <a:pt x="64336" y="372925"/>
                  </a:lnTo>
                  <a:lnTo>
                    <a:pt x="63651" y="371069"/>
                  </a:lnTo>
                  <a:lnTo>
                    <a:pt x="64878" y="369857"/>
                  </a:lnTo>
                  <a:lnTo>
                    <a:pt x="64006" y="367878"/>
                  </a:lnTo>
                  <a:lnTo>
                    <a:pt x="64966" y="366871"/>
                  </a:lnTo>
                  <a:lnTo>
                    <a:pt x="66093" y="367346"/>
                  </a:lnTo>
                  <a:lnTo>
                    <a:pt x="67703" y="363988"/>
                  </a:lnTo>
                  <a:lnTo>
                    <a:pt x="67546" y="362854"/>
                  </a:lnTo>
                  <a:lnTo>
                    <a:pt x="68630" y="362473"/>
                  </a:lnTo>
                  <a:lnTo>
                    <a:pt x="70412" y="362789"/>
                  </a:lnTo>
                  <a:lnTo>
                    <a:pt x="72172" y="363939"/>
                  </a:lnTo>
                  <a:lnTo>
                    <a:pt x="77346" y="363340"/>
                  </a:lnTo>
                  <a:lnTo>
                    <a:pt x="79753" y="361592"/>
                  </a:lnTo>
                  <a:lnTo>
                    <a:pt x="82605" y="362143"/>
                  </a:lnTo>
                  <a:lnTo>
                    <a:pt x="86511" y="363264"/>
                  </a:lnTo>
                  <a:lnTo>
                    <a:pt x="87705" y="362367"/>
                  </a:lnTo>
                  <a:lnTo>
                    <a:pt x="89390" y="362202"/>
                  </a:lnTo>
                  <a:lnTo>
                    <a:pt x="90512" y="362109"/>
                  </a:lnTo>
                  <a:lnTo>
                    <a:pt x="91189" y="363193"/>
                  </a:lnTo>
                  <a:lnTo>
                    <a:pt x="93694" y="364273"/>
                  </a:lnTo>
                  <a:lnTo>
                    <a:pt x="95708" y="364071"/>
                  </a:lnTo>
                  <a:lnTo>
                    <a:pt x="97291" y="365784"/>
                  </a:lnTo>
                  <a:lnTo>
                    <a:pt x="97686" y="367218"/>
                  </a:lnTo>
                  <a:lnTo>
                    <a:pt x="100972" y="367432"/>
                  </a:lnTo>
                  <a:lnTo>
                    <a:pt x="102190" y="367646"/>
                  </a:lnTo>
                  <a:lnTo>
                    <a:pt x="103054" y="368734"/>
                  </a:lnTo>
                  <a:lnTo>
                    <a:pt x="102640" y="371344"/>
                  </a:lnTo>
                  <a:lnTo>
                    <a:pt x="103501" y="372646"/>
                  </a:lnTo>
                  <a:lnTo>
                    <a:pt x="105714" y="373838"/>
                  </a:lnTo>
                  <a:lnTo>
                    <a:pt x="107323" y="373883"/>
                  </a:lnTo>
                  <a:lnTo>
                    <a:pt x="108453" y="375118"/>
                  </a:lnTo>
                  <a:lnTo>
                    <a:pt x="109075" y="377848"/>
                  </a:lnTo>
                  <a:lnTo>
                    <a:pt x="109813" y="378754"/>
                  </a:lnTo>
                  <a:lnTo>
                    <a:pt x="111230" y="379026"/>
                  </a:lnTo>
                  <a:lnTo>
                    <a:pt x="111894" y="378135"/>
                  </a:lnTo>
                  <a:lnTo>
                    <a:pt x="113129" y="378789"/>
                  </a:lnTo>
                  <a:lnTo>
                    <a:pt x="113785" y="376916"/>
                  </a:lnTo>
                  <a:lnTo>
                    <a:pt x="115087" y="376404"/>
                  </a:lnTo>
                  <a:lnTo>
                    <a:pt x="115327" y="374833"/>
                  </a:lnTo>
                  <a:lnTo>
                    <a:pt x="118080" y="374359"/>
                  </a:lnTo>
                  <a:lnTo>
                    <a:pt x="119402" y="374668"/>
                  </a:lnTo>
                  <a:lnTo>
                    <a:pt x="120601" y="375941"/>
                  </a:lnTo>
                  <a:lnTo>
                    <a:pt x="122145" y="374803"/>
                  </a:lnTo>
                  <a:lnTo>
                    <a:pt x="124276" y="375090"/>
                  </a:lnTo>
                  <a:lnTo>
                    <a:pt x="126179" y="376019"/>
                  </a:lnTo>
                  <a:lnTo>
                    <a:pt x="127421" y="375808"/>
                  </a:lnTo>
                  <a:lnTo>
                    <a:pt x="130600" y="376547"/>
                  </a:lnTo>
                  <a:lnTo>
                    <a:pt x="131416" y="376114"/>
                  </a:lnTo>
                  <a:lnTo>
                    <a:pt x="131495" y="374773"/>
                  </a:lnTo>
                  <a:lnTo>
                    <a:pt x="132349" y="374162"/>
                  </a:lnTo>
                  <a:lnTo>
                    <a:pt x="133052" y="372116"/>
                  </a:lnTo>
                  <a:lnTo>
                    <a:pt x="133938" y="371793"/>
                  </a:lnTo>
                  <a:lnTo>
                    <a:pt x="135858" y="372725"/>
                  </a:lnTo>
                  <a:lnTo>
                    <a:pt x="136764" y="372259"/>
                  </a:lnTo>
                  <a:lnTo>
                    <a:pt x="137645" y="373101"/>
                  </a:lnTo>
                  <a:lnTo>
                    <a:pt x="137923" y="374710"/>
                  </a:lnTo>
                  <a:lnTo>
                    <a:pt x="138991" y="374692"/>
                  </a:lnTo>
                  <a:lnTo>
                    <a:pt x="140275" y="373319"/>
                  </a:lnTo>
                  <a:lnTo>
                    <a:pt x="144596" y="373140"/>
                  </a:lnTo>
                  <a:lnTo>
                    <a:pt x="146978" y="372269"/>
                  </a:lnTo>
                  <a:lnTo>
                    <a:pt x="148155" y="372615"/>
                  </a:lnTo>
                  <a:lnTo>
                    <a:pt x="149650" y="371555"/>
                  </a:lnTo>
                  <a:lnTo>
                    <a:pt x="152136" y="370526"/>
                  </a:lnTo>
                  <a:lnTo>
                    <a:pt x="152488" y="369677"/>
                  </a:lnTo>
                  <a:lnTo>
                    <a:pt x="151467" y="369507"/>
                  </a:lnTo>
                  <a:lnTo>
                    <a:pt x="150751" y="367500"/>
                  </a:lnTo>
                  <a:lnTo>
                    <a:pt x="149273" y="367563"/>
                  </a:lnTo>
                  <a:lnTo>
                    <a:pt x="148383" y="366901"/>
                  </a:lnTo>
                  <a:lnTo>
                    <a:pt x="145745" y="363948"/>
                  </a:lnTo>
                  <a:lnTo>
                    <a:pt x="145390" y="362081"/>
                  </a:lnTo>
                  <a:lnTo>
                    <a:pt x="143369" y="360528"/>
                  </a:lnTo>
                  <a:lnTo>
                    <a:pt x="143498" y="358254"/>
                  </a:lnTo>
                  <a:lnTo>
                    <a:pt x="142935" y="356363"/>
                  </a:lnTo>
                  <a:lnTo>
                    <a:pt x="141712" y="353971"/>
                  </a:lnTo>
                  <a:lnTo>
                    <a:pt x="141103" y="352559"/>
                  </a:lnTo>
                  <a:lnTo>
                    <a:pt x="140015" y="352730"/>
                  </a:lnTo>
                  <a:lnTo>
                    <a:pt x="138894" y="350286"/>
                  </a:lnTo>
                  <a:lnTo>
                    <a:pt x="139519" y="349521"/>
                  </a:lnTo>
                  <a:lnTo>
                    <a:pt x="141430" y="349854"/>
                  </a:lnTo>
                  <a:lnTo>
                    <a:pt x="142676" y="349395"/>
                  </a:lnTo>
                  <a:lnTo>
                    <a:pt x="143216" y="348443"/>
                  </a:lnTo>
                  <a:lnTo>
                    <a:pt x="144320" y="348586"/>
                  </a:lnTo>
                  <a:lnTo>
                    <a:pt x="144284" y="346336"/>
                  </a:lnTo>
                  <a:lnTo>
                    <a:pt x="144860" y="345121"/>
                  </a:lnTo>
                  <a:lnTo>
                    <a:pt x="146009" y="345898"/>
                  </a:lnTo>
                  <a:lnTo>
                    <a:pt x="147802" y="346354"/>
                  </a:lnTo>
                  <a:lnTo>
                    <a:pt x="150365" y="348160"/>
                  </a:lnTo>
                  <a:lnTo>
                    <a:pt x="152177" y="348560"/>
                  </a:lnTo>
                  <a:lnTo>
                    <a:pt x="152583" y="349396"/>
                  </a:lnTo>
                  <a:lnTo>
                    <a:pt x="155106" y="349063"/>
                  </a:lnTo>
                  <a:lnTo>
                    <a:pt x="156676" y="349872"/>
                  </a:lnTo>
                  <a:lnTo>
                    <a:pt x="157856" y="348555"/>
                  </a:lnTo>
                  <a:lnTo>
                    <a:pt x="158005" y="350313"/>
                  </a:lnTo>
                  <a:lnTo>
                    <a:pt x="159310" y="350606"/>
                  </a:lnTo>
                  <a:lnTo>
                    <a:pt x="164365" y="349657"/>
                  </a:lnTo>
                  <a:lnTo>
                    <a:pt x="167242" y="347652"/>
                  </a:lnTo>
                  <a:lnTo>
                    <a:pt x="169468" y="347046"/>
                  </a:lnTo>
                  <a:lnTo>
                    <a:pt x="170817" y="346744"/>
                  </a:lnTo>
                  <a:lnTo>
                    <a:pt x="172463" y="345639"/>
                  </a:lnTo>
                  <a:lnTo>
                    <a:pt x="173694" y="345516"/>
                  </a:lnTo>
                  <a:lnTo>
                    <a:pt x="175481" y="346282"/>
                  </a:lnTo>
                  <a:lnTo>
                    <a:pt x="176698" y="349484"/>
                  </a:lnTo>
                  <a:lnTo>
                    <a:pt x="178518" y="348483"/>
                  </a:lnTo>
                  <a:lnTo>
                    <a:pt x="179879" y="348518"/>
                  </a:lnTo>
                  <a:lnTo>
                    <a:pt x="181864" y="347457"/>
                  </a:lnTo>
                  <a:lnTo>
                    <a:pt x="183446" y="345993"/>
                  </a:lnTo>
                  <a:lnTo>
                    <a:pt x="183925" y="347160"/>
                  </a:lnTo>
                  <a:lnTo>
                    <a:pt x="186968" y="347398"/>
                  </a:lnTo>
                  <a:lnTo>
                    <a:pt x="187110" y="347765"/>
                  </a:lnTo>
                  <a:lnTo>
                    <a:pt x="190120" y="348105"/>
                  </a:lnTo>
                  <a:lnTo>
                    <a:pt x="192706" y="347972"/>
                  </a:lnTo>
                  <a:lnTo>
                    <a:pt x="195023" y="346893"/>
                  </a:lnTo>
                  <a:lnTo>
                    <a:pt x="196214" y="345717"/>
                  </a:lnTo>
                  <a:lnTo>
                    <a:pt x="197811" y="346734"/>
                  </a:lnTo>
                  <a:lnTo>
                    <a:pt x="200046" y="345053"/>
                  </a:lnTo>
                  <a:lnTo>
                    <a:pt x="200844" y="343534"/>
                  </a:lnTo>
                  <a:lnTo>
                    <a:pt x="200535" y="341692"/>
                  </a:lnTo>
                  <a:lnTo>
                    <a:pt x="201278" y="339688"/>
                  </a:lnTo>
                  <a:lnTo>
                    <a:pt x="201196" y="338611"/>
                  </a:lnTo>
                  <a:lnTo>
                    <a:pt x="201855" y="336710"/>
                  </a:lnTo>
                  <a:lnTo>
                    <a:pt x="201106" y="334797"/>
                  </a:lnTo>
                  <a:lnTo>
                    <a:pt x="200919" y="332102"/>
                  </a:lnTo>
                  <a:lnTo>
                    <a:pt x="200238" y="330094"/>
                  </a:lnTo>
                  <a:lnTo>
                    <a:pt x="201227" y="328249"/>
                  </a:lnTo>
                  <a:lnTo>
                    <a:pt x="201325" y="327109"/>
                  </a:lnTo>
                  <a:lnTo>
                    <a:pt x="201042" y="325833"/>
                  </a:lnTo>
                  <a:lnTo>
                    <a:pt x="197771" y="323589"/>
                  </a:lnTo>
                  <a:lnTo>
                    <a:pt x="197625" y="322823"/>
                  </a:lnTo>
                  <a:lnTo>
                    <a:pt x="195971" y="322007"/>
                  </a:lnTo>
                  <a:lnTo>
                    <a:pt x="194907" y="317636"/>
                  </a:lnTo>
                  <a:lnTo>
                    <a:pt x="195365" y="316110"/>
                  </a:lnTo>
                  <a:lnTo>
                    <a:pt x="194576" y="314589"/>
                  </a:lnTo>
                  <a:lnTo>
                    <a:pt x="194505" y="313311"/>
                  </a:lnTo>
                  <a:lnTo>
                    <a:pt x="195524" y="310752"/>
                  </a:lnTo>
                  <a:lnTo>
                    <a:pt x="194908" y="309890"/>
                  </a:lnTo>
                  <a:lnTo>
                    <a:pt x="195202" y="304769"/>
                  </a:lnTo>
                  <a:lnTo>
                    <a:pt x="194985" y="303548"/>
                  </a:lnTo>
                  <a:lnTo>
                    <a:pt x="193508" y="301159"/>
                  </a:lnTo>
                  <a:lnTo>
                    <a:pt x="193471" y="299969"/>
                  </a:lnTo>
                  <a:lnTo>
                    <a:pt x="194609" y="298348"/>
                  </a:lnTo>
                  <a:lnTo>
                    <a:pt x="197471" y="297091"/>
                  </a:lnTo>
                  <a:lnTo>
                    <a:pt x="197876" y="295637"/>
                  </a:lnTo>
                  <a:lnTo>
                    <a:pt x="199130" y="294786"/>
                  </a:lnTo>
                  <a:lnTo>
                    <a:pt x="202022" y="295236"/>
                  </a:lnTo>
                  <a:lnTo>
                    <a:pt x="203483" y="294585"/>
                  </a:lnTo>
                  <a:lnTo>
                    <a:pt x="203820" y="291347"/>
                  </a:lnTo>
                  <a:lnTo>
                    <a:pt x="205543" y="289197"/>
                  </a:lnTo>
                  <a:lnTo>
                    <a:pt x="205153" y="286508"/>
                  </a:lnTo>
                  <a:lnTo>
                    <a:pt x="205687" y="283836"/>
                  </a:lnTo>
                  <a:lnTo>
                    <a:pt x="206752" y="282173"/>
                  </a:lnTo>
                  <a:lnTo>
                    <a:pt x="206122" y="281573"/>
                  </a:lnTo>
                  <a:lnTo>
                    <a:pt x="207065" y="279877"/>
                  </a:lnTo>
                  <a:lnTo>
                    <a:pt x="206454" y="278127"/>
                  </a:lnTo>
                  <a:lnTo>
                    <a:pt x="204022" y="273835"/>
                  </a:lnTo>
                  <a:lnTo>
                    <a:pt x="202811" y="270707"/>
                  </a:lnTo>
                  <a:lnTo>
                    <a:pt x="203388" y="269130"/>
                  </a:lnTo>
                  <a:lnTo>
                    <a:pt x="202559" y="266175"/>
                  </a:lnTo>
                  <a:lnTo>
                    <a:pt x="202525" y="262361"/>
                  </a:lnTo>
                  <a:lnTo>
                    <a:pt x="203143" y="260327"/>
                  </a:lnTo>
                  <a:lnTo>
                    <a:pt x="202515" y="259594"/>
                  </a:lnTo>
                  <a:lnTo>
                    <a:pt x="201067" y="256410"/>
                  </a:lnTo>
                  <a:lnTo>
                    <a:pt x="199436" y="256602"/>
                  </a:lnTo>
                  <a:lnTo>
                    <a:pt x="197441" y="256038"/>
                  </a:lnTo>
                  <a:lnTo>
                    <a:pt x="193894" y="253615"/>
                  </a:lnTo>
                  <a:lnTo>
                    <a:pt x="194348" y="255492"/>
                  </a:lnTo>
                  <a:lnTo>
                    <a:pt x="193195" y="257314"/>
                  </a:lnTo>
                  <a:lnTo>
                    <a:pt x="192467" y="256782"/>
                  </a:lnTo>
                  <a:lnTo>
                    <a:pt x="190854" y="257294"/>
                  </a:lnTo>
                  <a:lnTo>
                    <a:pt x="189010" y="256268"/>
                  </a:lnTo>
                  <a:lnTo>
                    <a:pt x="187469" y="254391"/>
                  </a:lnTo>
                  <a:lnTo>
                    <a:pt x="187319" y="252949"/>
                  </a:lnTo>
                  <a:lnTo>
                    <a:pt x="186413" y="250742"/>
                  </a:lnTo>
                  <a:lnTo>
                    <a:pt x="184729" y="249606"/>
                  </a:lnTo>
                  <a:lnTo>
                    <a:pt x="184356" y="247405"/>
                  </a:lnTo>
                  <a:lnTo>
                    <a:pt x="183135" y="246477"/>
                  </a:lnTo>
                  <a:lnTo>
                    <a:pt x="179328" y="246205"/>
                  </a:lnTo>
                  <a:lnTo>
                    <a:pt x="177173" y="246273"/>
                  </a:lnTo>
                  <a:lnTo>
                    <a:pt x="177021" y="245500"/>
                  </a:lnTo>
                  <a:lnTo>
                    <a:pt x="175162" y="245475"/>
                  </a:lnTo>
                  <a:lnTo>
                    <a:pt x="174397" y="243459"/>
                  </a:lnTo>
                  <a:lnTo>
                    <a:pt x="175566" y="240721"/>
                  </a:lnTo>
                  <a:lnTo>
                    <a:pt x="173950" y="240804"/>
                  </a:lnTo>
                  <a:lnTo>
                    <a:pt x="172948" y="243986"/>
                  </a:lnTo>
                  <a:lnTo>
                    <a:pt x="171888" y="245962"/>
                  </a:lnTo>
                  <a:lnTo>
                    <a:pt x="170314" y="246182"/>
                  </a:lnTo>
                  <a:lnTo>
                    <a:pt x="170162" y="245055"/>
                  </a:lnTo>
                  <a:lnTo>
                    <a:pt x="168648" y="244271"/>
                  </a:lnTo>
                  <a:lnTo>
                    <a:pt x="167184" y="244211"/>
                  </a:lnTo>
                  <a:lnTo>
                    <a:pt x="167316" y="242843"/>
                  </a:lnTo>
                  <a:lnTo>
                    <a:pt x="165653" y="242663"/>
                  </a:lnTo>
                  <a:lnTo>
                    <a:pt x="164183" y="243498"/>
                  </a:lnTo>
                  <a:lnTo>
                    <a:pt x="163228" y="241845"/>
                  </a:lnTo>
                  <a:lnTo>
                    <a:pt x="161667" y="241616"/>
                  </a:lnTo>
                  <a:lnTo>
                    <a:pt x="162706" y="239357"/>
                  </a:lnTo>
                  <a:lnTo>
                    <a:pt x="162716" y="237632"/>
                  </a:lnTo>
                  <a:lnTo>
                    <a:pt x="161525" y="236554"/>
                  </a:lnTo>
                  <a:lnTo>
                    <a:pt x="160319" y="237209"/>
                  </a:lnTo>
                  <a:lnTo>
                    <a:pt x="160447" y="238253"/>
                  </a:lnTo>
                  <a:lnTo>
                    <a:pt x="157205" y="238528"/>
                  </a:lnTo>
                  <a:lnTo>
                    <a:pt x="157430" y="235605"/>
                  </a:lnTo>
                  <a:lnTo>
                    <a:pt x="156910" y="234315"/>
                  </a:lnTo>
                  <a:lnTo>
                    <a:pt x="155751" y="233463"/>
                  </a:lnTo>
                  <a:lnTo>
                    <a:pt x="155278" y="231176"/>
                  </a:lnTo>
                  <a:lnTo>
                    <a:pt x="153549" y="231317"/>
                  </a:lnTo>
                  <a:lnTo>
                    <a:pt x="152643" y="229862"/>
                  </a:lnTo>
                  <a:lnTo>
                    <a:pt x="146975" y="228096"/>
                  </a:lnTo>
                  <a:lnTo>
                    <a:pt x="143827" y="226207"/>
                  </a:lnTo>
                  <a:lnTo>
                    <a:pt x="142531" y="226773"/>
                  </a:lnTo>
                  <a:lnTo>
                    <a:pt x="140121" y="224575"/>
                  </a:lnTo>
                  <a:lnTo>
                    <a:pt x="137573" y="225778"/>
                  </a:lnTo>
                  <a:lnTo>
                    <a:pt x="135717" y="225133"/>
                  </a:lnTo>
                  <a:lnTo>
                    <a:pt x="134893" y="224301"/>
                  </a:lnTo>
                  <a:lnTo>
                    <a:pt x="133442" y="224288"/>
                  </a:lnTo>
                  <a:lnTo>
                    <a:pt x="131626" y="224918"/>
                  </a:lnTo>
                  <a:lnTo>
                    <a:pt x="130630" y="222923"/>
                  </a:lnTo>
                  <a:lnTo>
                    <a:pt x="131213" y="221829"/>
                  </a:lnTo>
                  <a:lnTo>
                    <a:pt x="127613" y="218542"/>
                  </a:lnTo>
                  <a:lnTo>
                    <a:pt x="125630" y="219270"/>
                  </a:lnTo>
                  <a:lnTo>
                    <a:pt x="120701" y="218839"/>
                  </a:lnTo>
                  <a:lnTo>
                    <a:pt x="118274" y="217170"/>
                  </a:lnTo>
                  <a:lnTo>
                    <a:pt x="116919" y="218172"/>
                  </a:lnTo>
                  <a:lnTo>
                    <a:pt x="115967" y="216449"/>
                  </a:lnTo>
                  <a:lnTo>
                    <a:pt x="116447" y="215050"/>
                  </a:lnTo>
                  <a:lnTo>
                    <a:pt x="115361" y="211815"/>
                  </a:lnTo>
                  <a:lnTo>
                    <a:pt x="114852" y="207858"/>
                  </a:lnTo>
                  <a:lnTo>
                    <a:pt x="115218" y="206675"/>
                  </a:lnTo>
                  <a:lnTo>
                    <a:pt x="114157" y="203221"/>
                  </a:lnTo>
                  <a:lnTo>
                    <a:pt x="114727" y="202985"/>
                  </a:lnTo>
                  <a:lnTo>
                    <a:pt x="114771" y="200917"/>
                  </a:lnTo>
                  <a:lnTo>
                    <a:pt x="116620" y="203146"/>
                  </a:lnTo>
                  <a:lnTo>
                    <a:pt x="118148" y="200792"/>
                  </a:lnTo>
                  <a:lnTo>
                    <a:pt x="118658" y="198440"/>
                  </a:lnTo>
                  <a:lnTo>
                    <a:pt x="117303" y="195154"/>
                  </a:lnTo>
                  <a:lnTo>
                    <a:pt x="114262" y="192804"/>
                  </a:lnTo>
                  <a:lnTo>
                    <a:pt x="116722" y="191049"/>
                  </a:lnTo>
                  <a:lnTo>
                    <a:pt x="115733" y="189148"/>
                  </a:lnTo>
                  <a:lnTo>
                    <a:pt x="114441" y="187810"/>
                  </a:lnTo>
                  <a:lnTo>
                    <a:pt x="113464" y="184119"/>
                  </a:lnTo>
                  <a:lnTo>
                    <a:pt x="113665" y="181392"/>
                  </a:lnTo>
                  <a:lnTo>
                    <a:pt x="114513" y="179025"/>
                  </a:lnTo>
                  <a:lnTo>
                    <a:pt x="115113" y="175750"/>
                  </a:lnTo>
                  <a:lnTo>
                    <a:pt x="115158" y="172432"/>
                  </a:lnTo>
                  <a:lnTo>
                    <a:pt x="119097" y="169459"/>
                  </a:lnTo>
                  <a:lnTo>
                    <a:pt x="120082" y="167395"/>
                  </a:lnTo>
                  <a:lnTo>
                    <a:pt x="120797" y="164516"/>
                  </a:lnTo>
                  <a:lnTo>
                    <a:pt x="120347" y="163904"/>
                  </a:lnTo>
                  <a:lnTo>
                    <a:pt x="118120" y="164188"/>
                  </a:lnTo>
                  <a:lnTo>
                    <a:pt x="117221" y="162653"/>
                  </a:lnTo>
                  <a:lnTo>
                    <a:pt x="120098" y="161827"/>
                  </a:lnTo>
                  <a:lnTo>
                    <a:pt x="122375" y="158662"/>
                  </a:lnTo>
                  <a:lnTo>
                    <a:pt x="123865" y="158841"/>
                  </a:lnTo>
                  <a:lnTo>
                    <a:pt x="124004" y="157637"/>
                  </a:lnTo>
                  <a:lnTo>
                    <a:pt x="121913" y="157144"/>
                  </a:lnTo>
                  <a:lnTo>
                    <a:pt x="121740" y="155531"/>
                  </a:lnTo>
                  <a:lnTo>
                    <a:pt x="123039" y="155380"/>
                  </a:lnTo>
                  <a:lnTo>
                    <a:pt x="124551" y="156089"/>
                  </a:lnTo>
                  <a:lnTo>
                    <a:pt x="126800" y="155515"/>
                  </a:lnTo>
                  <a:lnTo>
                    <a:pt x="128070" y="154276"/>
                  </a:lnTo>
                  <a:lnTo>
                    <a:pt x="128441" y="151125"/>
                  </a:lnTo>
                  <a:lnTo>
                    <a:pt x="128979" y="149476"/>
                  </a:lnTo>
                  <a:lnTo>
                    <a:pt x="130543" y="148881"/>
                  </a:lnTo>
                  <a:lnTo>
                    <a:pt x="133636" y="148570"/>
                  </a:lnTo>
                  <a:lnTo>
                    <a:pt x="135433" y="147395"/>
                  </a:lnTo>
                  <a:lnTo>
                    <a:pt x="136813" y="148627"/>
                  </a:lnTo>
                  <a:lnTo>
                    <a:pt x="138446" y="146257"/>
                  </a:lnTo>
                  <a:lnTo>
                    <a:pt x="139290" y="143105"/>
                  </a:lnTo>
                  <a:lnTo>
                    <a:pt x="138709" y="141438"/>
                  </a:lnTo>
                  <a:lnTo>
                    <a:pt x="140360" y="140533"/>
                  </a:lnTo>
                  <a:lnTo>
                    <a:pt x="140920" y="139516"/>
                  </a:lnTo>
                  <a:lnTo>
                    <a:pt x="141436" y="139535"/>
                  </a:lnTo>
                  <a:lnTo>
                    <a:pt x="141621" y="139760"/>
                  </a:lnTo>
                  <a:lnTo>
                    <a:pt x="141398" y="140603"/>
                  </a:lnTo>
                  <a:lnTo>
                    <a:pt x="142545" y="141054"/>
                  </a:lnTo>
                  <a:lnTo>
                    <a:pt x="144549" y="143012"/>
                  </a:lnTo>
                  <a:lnTo>
                    <a:pt x="149366" y="144326"/>
                  </a:lnTo>
                  <a:lnTo>
                    <a:pt x="151098" y="144329"/>
                  </a:lnTo>
                  <a:lnTo>
                    <a:pt x="153816" y="145999"/>
                  </a:lnTo>
                  <a:lnTo>
                    <a:pt x="155892" y="146070"/>
                  </a:lnTo>
                  <a:lnTo>
                    <a:pt x="157177" y="147083"/>
                  </a:lnTo>
                  <a:lnTo>
                    <a:pt x="160056" y="147722"/>
                  </a:lnTo>
                  <a:lnTo>
                    <a:pt x="159930" y="149548"/>
                  </a:lnTo>
                  <a:lnTo>
                    <a:pt x="162116" y="152708"/>
                  </a:lnTo>
                  <a:lnTo>
                    <a:pt x="162687" y="156196"/>
                  </a:lnTo>
                  <a:lnTo>
                    <a:pt x="162061" y="157590"/>
                  </a:lnTo>
                  <a:lnTo>
                    <a:pt x="162841" y="158868"/>
                  </a:lnTo>
                  <a:lnTo>
                    <a:pt x="165077" y="158689"/>
                  </a:lnTo>
                  <a:lnTo>
                    <a:pt x="166158" y="159426"/>
                  </a:lnTo>
                  <a:lnTo>
                    <a:pt x="168165" y="159844"/>
                  </a:lnTo>
                  <a:lnTo>
                    <a:pt x="169821" y="161123"/>
                  </a:lnTo>
                  <a:lnTo>
                    <a:pt x="170106" y="161133"/>
                  </a:lnTo>
                  <a:lnTo>
                    <a:pt x="170690" y="161145"/>
                  </a:lnTo>
                  <a:lnTo>
                    <a:pt x="172199" y="160149"/>
                  </a:lnTo>
                  <a:lnTo>
                    <a:pt x="173674" y="159801"/>
                  </a:lnTo>
                  <a:lnTo>
                    <a:pt x="174445" y="158380"/>
                  </a:lnTo>
                  <a:lnTo>
                    <a:pt x="175331" y="157943"/>
                  </a:lnTo>
                  <a:lnTo>
                    <a:pt x="176329" y="157677"/>
                  </a:lnTo>
                  <a:lnTo>
                    <a:pt x="177080" y="157570"/>
                  </a:lnTo>
                  <a:lnTo>
                    <a:pt x="178856" y="157715"/>
                  </a:lnTo>
                  <a:lnTo>
                    <a:pt x="180056" y="158287"/>
                  </a:lnTo>
                  <a:lnTo>
                    <a:pt x="180593" y="159599"/>
                  </a:lnTo>
                  <a:lnTo>
                    <a:pt x="181408" y="160098"/>
                  </a:lnTo>
                  <a:lnTo>
                    <a:pt x="182230" y="160214"/>
                  </a:lnTo>
                  <a:lnTo>
                    <a:pt x="182638" y="160227"/>
                  </a:lnTo>
                  <a:lnTo>
                    <a:pt x="183811" y="159557"/>
                  </a:lnTo>
                  <a:lnTo>
                    <a:pt x="184116" y="159432"/>
                  </a:lnTo>
                  <a:lnTo>
                    <a:pt x="184404" y="159375"/>
                  </a:lnTo>
                  <a:lnTo>
                    <a:pt x="184930" y="159435"/>
                  </a:lnTo>
                  <a:lnTo>
                    <a:pt x="187025" y="159206"/>
                  </a:lnTo>
                  <a:lnTo>
                    <a:pt x="188387" y="158953"/>
                  </a:lnTo>
                  <a:lnTo>
                    <a:pt x="189565" y="158484"/>
                  </a:lnTo>
                  <a:lnTo>
                    <a:pt x="191912" y="156895"/>
                  </a:lnTo>
                  <a:lnTo>
                    <a:pt x="192452" y="156585"/>
                  </a:lnTo>
                  <a:lnTo>
                    <a:pt x="193202" y="156390"/>
                  </a:lnTo>
                  <a:lnTo>
                    <a:pt x="194374" y="155967"/>
                  </a:lnTo>
                  <a:lnTo>
                    <a:pt x="195503" y="155551"/>
                  </a:lnTo>
                  <a:lnTo>
                    <a:pt x="196017" y="155623"/>
                  </a:lnTo>
                  <a:lnTo>
                    <a:pt x="200565" y="158490"/>
                  </a:lnTo>
                  <a:lnTo>
                    <a:pt x="201080" y="158669"/>
                  </a:lnTo>
                  <a:lnTo>
                    <a:pt x="201664" y="158654"/>
                  </a:lnTo>
                  <a:lnTo>
                    <a:pt x="202752" y="158397"/>
                  </a:lnTo>
                  <a:lnTo>
                    <a:pt x="204187" y="157792"/>
                  </a:lnTo>
                  <a:lnTo>
                    <a:pt x="206231" y="157253"/>
                  </a:lnTo>
                  <a:lnTo>
                    <a:pt x="207127" y="156365"/>
                  </a:lnTo>
                  <a:lnTo>
                    <a:pt x="207573" y="156124"/>
                  </a:lnTo>
                  <a:lnTo>
                    <a:pt x="208162" y="155991"/>
                  </a:lnTo>
                  <a:lnTo>
                    <a:pt x="208938" y="155973"/>
                  </a:lnTo>
                  <a:lnTo>
                    <a:pt x="210088" y="156352"/>
                  </a:lnTo>
                  <a:lnTo>
                    <a:pt x="210658" y="156360"/>
                  </a:lnTo>
                  <a:lnTo>
                    <a:pt x="211259" y="156131"/>
                  </a:lnTo>
                  <a:lnTo>
                    <a:pt x="212182" y="154777"/>
                  </a:lnTo>
                  <a:lnTo>
                    <a:pt x="211622" y="151776"/>
                  </a:lnTo>
                  <a:lnTo>
                    <a:pt x="211711" y="149559"/>
                  </a:lnTo>
                  <a:lnTo>
                    <a:pt x="212784" y="147312"/>
                  </a:lnTo>
                  <a:lnTo>
                    <a:pt x="212257" y="145403"/>
                  </a:lnTo>
                  <a:lnTo>
                    <a:pt x="212184" y="140776"/>
                  </a:lnTo>
                  <a:lnTo>
                    <a:pt x="212579" y="135838"/>
                  </a:lnTo>
                  <a:lnTo>
                    <a:pt x="214299" y="131808"/>
                  </a:lnTo>
                  <a:lnTo>
                    <a:pt x="214413" y="130838"/>
                  </a:lnTo>
                  <a:lnTo>
                    <a:pt x="214125" y="129863"/>
                  </a:lnTo>
                  <a:lnTo>
                    <a:pt x="213680" y="129236"/>
                  </a:lnTo>
                  <a:lnTo>
                    <a:pt x="212540" y="126548"/>
                  </a:lnTo>
                  <a:lnTo>
                    <a:pt x="213085" y="126426"/>
                  </a:lnTo>
                  <a:lnTo>
                    <a:pt x="214668" y="126388"/>
                  </a:lnTo>
                  <a:lnTo>
                    <a:pt x="216270" y="127321"/>
                  </a:lnTo>
                  <a:lnTo>
                    <a:pt x="218041" y="129309"/>
                  </a:lnTo>
                  <a:lnTo>
                    <a:pt x="218739" y="132208"/>
                  </a:lnTo>
                  <a:lnTo>
                    <a:pt x="220235" y="133705"/>
                  </a:lnTo>
                  <a:lnTo>
                    <a:pt x="220482" y="135114"/>
                  </a:lnTo>
                  <a:lnTo>
                    <a:pt x="221437" y="136807"/>
                  </a:lnTo>
                  <a:lnTo>
                    <a:pt x="221602" y="136868"/>
                  </a:lnTo>
                  <a:lnTo>
                    <a:pt x="221733" y="136880"/>
                  </a:lnTo>
                  <a:lnTo>
                    <a:pt x="221930" y="136876"/>
                  </a:lnTo>
                  <a:lnTo>
                    <a:pt x="222158" y="136756"/>
                  </a:lnTo>
                  <a:lnTo>
                    <a:pt x="223898" y="135983"/>
                  </a:lnTo>
                  <a:lnTo>
                    <a:pt x="224243" y="133754"/>
                  </a:lnTo>
                  <a:lnTo>
                    <a:pt x="224443" y="133386"/>
                  </a:lnTo>
                  <a:lnTo>
                    <a:pt x="224686" y="133243"/>
                  </a:lnTo>
                  <a:lnTo>
                    <a:pt x="225093" y="133049"/>
                  </a:lnTo>
                  <a:lnTo>
                    <a:pt x="225338" y="133032"/>
                  </a:lnTo>
                  <a:lnTo>
                    <a:pt x="225773" y="133209"/>
                  </a:lnTo>
                  <a:lnTo>
                    <a:pt x="225933" y="133246"/>
                  </a:lnTo>
                  <a:lnTo>
                    <a:pt x="226672" y="132896"/>
                  </a:lnTo>
                  <a:lnTo>
                    <a:pt x="226542" y="131848"/>
                  </a:lnTo>
                  <a:lnTo>
                    <a:pt x="227405" y="130661"/>
                  </a:lnTo>
                  <a:lnTo>
                    <a:pt x="227988" y="128710"/>
                  </a:lnTo>
                  <a:lnTo>
                    <a:pt x="230120" y="128171"/>
                  </a:lnTo>
                  <a:lnTo>
                    <a:pt x="228802" y="125987"/>
                  </a:lnTo>
                  <a:lnTo>
                    <a:pt x="229965" y="123044"/>
                  </a:lnTo>
                  <a:lnTo>
                    <a:pt x="229626" y="122307"/>
                  </a:lnTo>
                  <a:lnTo>
                    <a:pt x="228571" y="121706"/>
                  </a:lnTo>
                  <a:lnTo>
                    <a:pt x="226819" y="120709"/>
                  </a:lnTo>
                  <a:lnTo>
                    <a:pt x="223273" y="117839"/>
                  </a:lnTo>
                  <a:lnTo>
                    <a:pt x="222171" y="116538"/>
                  </a:lnTo>
                  <a:lnTo>
                    <a:pt x="221608" y="113539"/>
                  </a:lnTo>
                  <a:lnTo>
                    <a:pt x="222675" y="112638"/>
                  </a:lnTo>
                  <a:lnTo>
                    <a:pt x="224006" y="110469"/>
                  </a:lnTo>
                  <a:lnTo>
                    <a:pt x="223108" y="108844"/>
                  </a:lnTo>
                  <a:lnTo>
                    <a:pt x="224040" y="106243"/>
                  </a:lnTo>
                  <a:lnTo>
                    <a:pt x="224892" y="105108"/>
                  </a:lnTo>
                  <a:lnTo>
                    <a:pt x="226050" y="101170"/>
                  </a:lnTo>
                  <a:lnTo>
                    <a:pt x="228835" y="99044"/>
                  </a:lnTo>
                  <a:lnTo>
                    <a:pt x="229380" y="97127"/>
                  </a:lnTo>
                  <a:lnTo>
                    <a:pt x="229026" y="95061"/>
                  </a:lnTo>
                  <a:lnTo>
                    <a:pt x="231482" y="93462"/>
                  </a:lnTo>
                  <a:lnTo>
                    <a:pt x="233806" y="91254"/>
                  </a:lnTo>
                  <a:lnTo>
                    <a:pt x="234999" y="89152"/>
                  </a:lnTo>
                  <a:lnTo>
                    <a:pt x="236848" y="88123"/>
                  </a:lnTo>
                  <a:lnTo>
                    <a:pt x="238202" y="85334"/>
                  </a:lnTo>
                  <a:lnTo>
                    <a:pt x="240602" y="82761"/>
                  </a:lnTo>
                  <a:lnTo>
                    <a:pt x="241826" y="81128"/>
                  </a:lnTo>
                  <a:lnTo>
                    <a:pt x="242614" y="80247"/>
                  </a:lnTo>
                  <a:lnTo>
                    <a:pt x="243341" y="79567"/>
                  </a:lnTo>
                  <a:lnTo>
                    <a:pt x="244085" y="79775"/>
                  </a:lnTo>
                  <a:lnTo>
                    <a:pt x="245499" y="81250"/>
                  </a:lnTo>
                  <a:lnTo>
                    <a:pt x="245896" y="81482"/>
                  </a:lnTo>
                  <a:lnTo>
                    <a:pt x="246544" y="81673"/>
                  </a:lnTo>
                  <a:lnTo>
                    <a:pt x="246850" y="81632"/>
                  </a:lnTo>
                  <a:lnTo>
                    <a:pt x="248849" y="79626"/>
                  </a:lnTo>
                  <a:lnTo>
                    <a:pt x="248882" y="78811"/>
                  </a:lnTo>
                  <a:lnTo>
                    <a:pt x="246689" y="76498"/>
                  </a:lnTo>
                  <a:lnTo>
                    <a:pt x="246501" y="75718"/>
                  </a:lnTo>
                  <a:lnTo>
                    <a:pt x="247321" y="73137"/>
                  </a:lnTo>
                  <a:lnTo>
                    <a:pt x="248781" y="72580"/>
                  </a:lnTo>
                  <a:lnTo>
                    <a:pt x="249460" y="72401"/>
                  </a:lnTo>
                  <a:lnTo>
                    <a:pt x="249649" y="72308"/>
                  </a:lnTo>
                  <a:lnTo>
                    <a:pt x="249856" y="72221"/>
                  </a:lnTo>
                  <a:lnTo>
                    <a:pt x="250416" y="72281"/>
                  </a:lnTo>
                  <a:lnTo>
                    <a:pt x="250679" y="72278"/>
                  </a:lnTo>
                  <a:lnTo>
                    <a:pt x="251169" y="72102"/>
                  </a:lnTo>
                  <a:lnTo>
                    <a:pt x="252063" y="69358"/>
                  </a:lnTo>
                  <a:lnTo>
                    <a:pt x="253998" y="67418"/>
                  </a:lnTo>
                  <a:lnTo>
                    <a:pt x="254531" y="65959"/>
                  </a:lnTo>
                  <a:lnTo>
                    <a:pt x="257009" y="63940"/>
                  </a:lnTo>
                  <a:lnTo>
                    <a:pt x="257732" y="62982"/>
                  </a:lnTo>
                  <a:lnTo>
                    <a:pt x="257983" y="62767"/>
                  </a:lnTo>
                  <a:lnTo>
                    <a:pt x="258190" y="62550"/>
                  </a:lnTo>
                  <a:lnTo>
                    <a:pt x="258424" y="62258"/>
                  </a:lnTo>
                  <a:lnTo>
                    <a:pt x="258943" y="62355"/>
                  </a:lnTo>
                  <a:lnTo>
                    <a:pt x="259631" y="63211"/>
                  </a:lnTo>
                  <a:lnTo>
                    <a:pt x="260914" y="64555"/>
                  </a:lnTo>
                  <a:lnTo>
                    <a:pt x="265721" y="60543"/>
                  </a:lnTo>
                  <a:lnTo>
                    <a:pt x="267316" y="58071"/>
                  </a:lnTo>
                  <a:lnTo>
                    <a:pt x="268803" y="54487"/>
                  </a:lnTo>
                  <a:lnTo>
                    <a:pt x="269531" y="53879"/>
                  </a:lnTo>
                  <a:lnTo>
                    <a:pt x="269455" y="53439"/>
                  </a:lnTo>
                  <a:lnTo>
                    <a:pt x="269633" y="51183"/>
                  </a:lnTo>
                  <a:lnTo>
                    <a:pt x="268346" y="50072"/>
                  </a:lnTo>
                  <a:lnTo>
                    <a:pt x="268353" y="49921"/>
                  </a:lnTo>
                  <a:lnTo>
                    <a:pt x="268777" y="48809"/>
                  </a:lnTo>
                  <a:lnTo>
                    <a:pt x="268929" y="48821"/>
                  </a:lnTo>
                  <a:lnTo>
                    <a:pt x="270012" y="49174"/>
                  </a:lnTo>
                  <a:lnTo>
                    <a:pt x="270227" y="48967"/>
                  </a:lnTo>
                  <a:lnTo>
                    <a:pt x="270601" y="47933"/>
                  </a:lnTo>
                  <a:lnTo>
                    <a:pt x="270881" y="47172"/>
                  </a:lnTo>
                  <a:lnTo>
                    <a:pt x="272200" y="47059"/>
                  </a:lnTo>
                  <a:lnTo>
                    <a:pt x="274583" y="43833"/>
                  </a:lnTo>
                  <a:lnTo>
                    <a:pt x="276576" y="42465"/>
                  </a:lnTo>
                  <a:lnTo>
                    <a:pt x="277995" y="40636"/>
                  </a:lnTo>
                  <a:lnTo>
                    <a:pt x="279160" y="40018"/>
                  </a:lnTo>
                  <a:lnTo>
                    <a:pt x="279708" y="39031"/>
                  </a:lnTo>
                  <a:lnTo>
                    <a:pt x="280328" y="38433"/>
                  </a:lnTo>
                  <a:lnTo>
                    <a:pt x="280884" y="38296"/>
                  </a:lnTo>
                  <a:lnTo>
                    <a:pt x="282300" y="38928"/>
                  </a:lnTo>
                  <a:lnTo>
                    <a:pt x="282869" y="39984"/>
                  </a:lnTo>
                  <a:lnTo>
                    <a:pt x="284685" y="39963"/>
                  </a:lnTo>
                  <a:lnTo>
                    <a:pt x="284874" y="39732"/>
                  </a:lnTo>
                  <a:lnTo>
                    <a:pt x="283060" y="36909"/>
                  </a:lnTo>
                  <a:lnTo>
                    <a:pt x="287337" y="33157"/>
                  </a:lnTo>
                  <a:lnTo>
                    <a:pt x="284144" y="29834"/>
                  </a:lnTo>
                  <a:lnTo>
                    <a:pt x="281869" y="28871"/>
                  </a:lnTo>
                  <a:lnTo>
                    <a:pt x="282499" y="26794"/>
                  </a:lnTo>
                  <a:lnTo>
                    <a:pt x="283231" y="26538"/>
                  </a:lnTo>
                  <a:lnTo>
                    <a:pt x="283628" y="26105"/>
                  </a:lnTo>
                  <a:lnTo>
                    <a:pt x="286117" y="28770"/>
                  </a:lnTo>
                  <a:lnTo>
                    <a:pt x="287479" y="31074"/>
                  </a:lnTo>
                  <a:lnTo>
                    <a:pt x="290109" y="31189"/>
                  </a:lnTo>
                  <a:lnTo>
                    <a:pt x="290425" y="31337"/>
                  </a:lnTo>
                  <a:lnTo>
                    <a:pt x="290578" y="31361"/>
                  </a:lnTo>
                  <a:lnTo>
                    <a:pt x="290832" y="31169"/>
                  </a:lnTo>
                  <a:lnTo>
                    <a:pt x="291108" y="30948"/>
                  </a:lnTo>
                  <a:lnTo>
                    <a:pt x="291379" y="30933"/>
                  </a:lnTo>
                  <a:lnTo>
                    <a:pt x="291554" y="30883"/>
                  </a:lnTo>
                  <a:lnTo>
                    <a:pt x="291908" y="30837"/>
                  </a:lnTo>
                  <a:lnTo>
                    <a:pt x="292117" y="30777"/>
                  </a:lnTo>
                  <a:lnTo>
                    <a:pt x="292252" y="30753"/>
                  </a:lnTo>
                  <a:lnTo>
                    <a:pt x="292509" y="30719"/>
                  </a:lnTo>
                  <a:lnTo>
                    <a:pt x="293143" y="30304"/>
                  </a:lnTo>
                  <a:lnTo>
                    <a:pt x="293773" y="30110"/>
                  </a:lnTo>
                  <a:lnTo>
                    <a:pt x="294338" y="29762"/>
                  </a:lnTo>
                  <a:lnTo>
                    <a:pt x="294590" y="29597"/>
                  </a:lnTo>
                  <a:lnTo>
                    <a:pt x="294901" y="29536"/>
                  </a:lnTo>
                  <a:lnTo>
                    <a:pt x="295166" y="29718"/>
                  </a:lnTo>
                  <a:lnTo>
                    <a:pt x="295427" y="29699"/>
                  </a:lnTo>
                  <a:lnTo>
                    <a:pt x="295673" y="29033"/>
                  </a:lnTo>
                  <a:lnTo>
                    <a:pt x="296986" y="27973"/>
                  </a:lnTo>
                  <a:lnTo>
                    <a:pt x="300095" y="26882"/>
                  </a:lnTo>
                  <a:lnTo>
                    <a:pt x="300712" y="26320"/>
                  </a:lnTo>
                  <a:lnTo>
                    <a:pt x="302307" y="25395"/>
                  </a:lnTo>
                  <a:lnTo>
                    <a:pt x="302780" y="25413"/>
                  </a:lnTo>
                  <a:lnTo>
                    <a:pt x="303187" y="25373"/>
                  </a:lnTo>
                  <a:lnTo>
                    <a:pt x="303436" y="25333"/>
                  </a:lnTo>
                  <a:lnTo>
                    <a:pt x="302916" y="22448"/>
                  </a:lnTo>
                  <a:lnTo>
                    <a:pt x="301788" y="19405"/>
                  </a:lnTo>
                  <a:lnTo>
                    <a:pt x="300084" y="16383"/>
                  </a:lnTo>
                  <a:lnTo>
                    <a:pt x="298658" y="16209"/>
                  </a:lnTo>
                  <a:lnTo>
                    <a:pt x="297913" y="12878"/>
                  </a:lnTo>
                  <a:lnTo>
                    <a:pt x="298690" y="11317"/>
                  </a:lnTo>
                  <a:lnTo>
                    <a:pt x="299198" y="11072"/>
                  </a:lnTo>
                  <a:lnTo>
                    <a:pt x="299670" y="11044"/>
                  </a:lnTo>
                  <a:lnTo>
                    <a:pt x="302783" y="12239"/>
                  </a:lnTo>
                  <a:lnTo>
                    <a:pt x="303135" y="12406"/>
                  </a:lnTo>
                  <a:lnTo>
                    <a:pt x="303482" y="11978"/>
                  </a:lnTo>
                  <a:lnTo>
                    <a:pt x="303842" y="11923"/>
                  </a:lnTo>
                  <a:lnTo>
                    <a:pt x="305536" y="13550"/>
                  </a:lnTo>
                  <a:lnTo>
                    <a:pt x="307123" y="13377"/>
                  </a:lnTo>
                  <a:lnTo>
                    <a:pt x="306451" y="14925"/>
                  </a:lnTo>
                  <a:lnTo>
                    <a:pt x="307930" y="15982"/>
                  </a:lnTo>
                  <a:lnTo>
                    <a:pt x="309060" y="17608"/>
                  </a:lnTo>
                  <a:lnTo>
                    <a:pt x="311798" y="20368"/>
                  </a:lnTo>
                  <a:lnTo>
                    <a:pt x="313666" y="21376"/>
                  </a:lnTo>
                  <a:lnTo>
                    <a:pt x="314376" y="22230"/>
                  </a:lnTo>
                  <a:lnTo>
                    <a:pt x="314413" y="22498"/>
                  </a:lnTo>
                  <a:lnTo>
                    <a:pt x="314528" y="22758"/>
                  </a:lnTo>
                  <a:lnTo>
                    <a:pt x="314731" y="22919"/>
                  </a:lnTo>
                  <a:lnTo>
                    <a:pt x="317467" y="20326"/>
                  </a:lnTo>
                  <a:lnTo>
                    <a:pt x="316858" y="18764"/>
                  </a:lnTo>
                  <a:lnTo>
                    <a:pt x="317445" y="17620"/>
                  </a:lnTo>
                  <a:lnTo>
                    <a:pt x="317706" y="17172"/>
                  </a:lnTo>
                  <a:lnTo>
                    <a:pt x="317906" y="17107"/>
                  </a:lnTo>
                  <a:lnTo>
                    <a:pt x="318818" y="17056"/>
                  </a:lnTo>
                  <a:lnTo>
                    <a:pt x="320070" y="17576"/>
                  </a:lnTo>
                  <a:lnTo>
                    <a:pt x="320916" y="18782"/>
                  </a:lnTo>
                  <a:lnTo>
                    <a:pt x="321074" y="18827"/>
                  </a:lnTo>
                  <a:lnTo>
                    <a:pt x="321471" y="18848"/>
                  </a:lnTo>
                  <a:lnTo>
                    <a:pt x="321651" y="18868"/>
                  </a:lnTo>
                  <a:lnTo>
                    <a:pt x="321987" y="18768"/>
                  </a:lnTo>
                  <a:lnTo>
                    <a:pt x="322871" y="18008"/>
                  </a:lnTo>
                  <a:lnTo>
                    <a:pt x="322776" y="17017"/>
                  </a:lnTo>
                  <a:lnTo>
                    <a:pt x="323023" y="16945"/>
                  </a:lnTo>
                  <a:lnTo>
                    <a:pt x="323600" y="16932"/>
                  </a:lnTo>
                  <a:lnTo>
                    <a:pt x="325856" y="19467"/>
                  </a:lnTo>
                  <a:lnTo>
                    <a:pt x="326337" y="22202"/>
                  </a:lnTo>
                  <a:lnTo>
                    <a:pt x="328265" y="25181"/>
                  </a:lnTo>
                  <a:lnTo>
                    <a:pt x="329154" y="25638"/>
                  </a:lnTo>
                  <a:lnTo>
                    <a:pt x="330181" y="26532"/>
                  </a:lnTo>
                  <a:lnTo>
                    <a:pt x="331202" y="26330"/>
                  </a:lnTo>
                  <a:lnTo>
                    <a:pt x="331953" y="26243"/>
                  </a:lnTo>
                  <a:lnTo>
                    <a:pt x="332131" y="26149"/>
                  </a:lnTo>
                  <a:lnTo>
                    <a:pt x="332955" y="25783"/>
                  </a:lnTo>
                  <a:lnTo>
                    <a:pt x="333521" y="25990"/>
                  </a:lnTo>
                  <a:lnTo>
                    <a:pt x="333700" y="26144"/>
                  </a:lnTo>
                  <a:lnTo>
                    <a:pt x="333931" y="26451"/>
                  </a:lnTo>
                  <a:lnTo>
                    <a:pt x="334158" y="26482"/>
                  </a:lnTo>
                  <a:lnTo>
                    <a:pt x="335086" y="25957"/>
                  </a:lnTo>
                  <a:lnTo>
                    <a:pt x="337016" y="23094"/>
                  </a:lnTo>
                  <a:lnTo>
                    <a:pt x="337363" y="19776"/>
                  </a:lnTo>
                  <a:lnTo>
                    <a:pt x="339310" y="16928"/>
                  </a:lnTo>
                  <a:lnTo>
                    <a:pt x="340218" y="16499"/>
                  </a:lnTo>
                  <a:lnTo>
                    <a:pt x="343252" y="12665"/>
                  </a:lnTo>
                  <a:lnTo>
                    <a:pt x="345621" y="7912"/>
                  </a:lnTo>
                  <a:lnTo>
                    <a:pt x="347182" y="6460"/>
                  </a:lnTo>
                  <a:lnTo>
                    <a:pt x="351570" y="5591"/>
                  </a:lnTo>
                  <a:lnTo>
                    <a:pt x="353555" y="4138"/>
                  </a:lnTo>
                  <a:lnTo>
                    <a:pt x="353969" y="3247"/>
                  </a:lnTo>
                  <a:lnTo>
                    <a:pt x="355289" y="2895"/>
                  </a:lnTo>
                  <a:lnTo>
                    <a:pt x="355810" y="2410"/>
                  </a:lnTo>
                  <a:lnTo>
                    <a:pt x="355771" y="2018"/>
                  </a:lnTo>
                  <a:lnTo>
                    <a:pt x="355919" y="1877"/>
                  </a:lnTo>
                  <a:lnTo>
                    <a:pt x="356032" y="1424"/>
                  </a:lnTo>
                  <a:lnTo>
                    <a:pt x="356809" y="1605"/>
                  </a:lnTo>
                  <a:lnTo>
                    <a:pt x="356817" y="2521"/>
                  </a:lnTo>
                  <a:lnTo>
                    <a:pt x="356985" y="2691"/>
                  </a:lnTo>
                  <a:lnTo>
                    <a:pt x="357366" y="2624"/>
                  </a:lnTo>
                  <a:lnTo>
                    <a:pt x="357949" y="2441"/>
                  </a:lnTo>
                  <a:lnTo>
                    <a:pt x="358209" y="2365"/>
                  </a:lnTo>
                  <a:lnTo>
                    <a:pt x="358470" y="2539"/>
                  </a:lnTo>
                  <a:lnTo>
                    <a:pt x="358661" y="2572"/>
                  </a:lnTo>
                  <a:lnTo>
                    <a:pt x="358789" y="2585"/>
                  </a:lnTo>
                  <a:lnTo>
                    <a:pt x="358927" y="2513"/>
                  </a:lnTo>
                  <a:lnTo>
                    <a:pt x="359144" y="2440"/>
                  </a:lnTo>
                  <a:lnTo>
                    <a:pt x="359326" y="2416"/>
                  </a:lnTo>
                  <a:lnTo>
                    <a:pt x="359849" y="2479"/>
                  </a:lnTo>
                  <a:lnTo>
                    <a:pt x="360115" y="2430"/>
                  </a:lnTo>
                  <a:lnTo>
                    <a:pt x="360295" y="2393"/>
                  </a:lnTo>
                  <a:lnTo>
                    <a:pt x="360663" y="2295"/>
                  </a:lnTo>
                  <a:lnTo>
                    <a:pt x="361709" y="1712"/>
                  </a:lnTo>
                  <a:lnTo>
                    <a:pt x="361860" y="784"/>
                  </a:lnTo>
                  <a:lnTo>
                    <a:pt x="362632" y="179"/>
                  </a:lnTo>
                  <a:lnTo>
                    <a:pt x="362807" y="53"/>
                  </a:lnTo>
                  <a:lnTo>
                    <a:pt x="362966" y="0"/>
                  </a:lnTo>
                  <a:lnTo>
                    <a:pt x="364139" y="1524"/>
                  </a:lnTo>
                  <a:lnTo>
                    <a:pt x="363745" y="4517"/>
                  </a:lnTo>
                  <a:lnTo>
                    <a:pt x="361013" y="7351"/>
                  </a:lnTo>
                  <a:lnTo>
                    <a:pt x="359755" y="10829"/>
                  </a:lnTo>
                  <a:lnTo>
                    <a:pt x="357925" y="11573"/>
                  </a:lnTo>
                  <a:lnTo>
                    <a:pt x="357636" y="13043"/>
                  </a:lnTo>
                  <a:lnTo>
                    <a:pt x="358382" y="14244"/>
                  </a:lnTo>
                  <a:lnTo>
                    <a:pt x="359741" y="14476"/>
                  </a:lnTo>
                  <a:lnTo>
                    <a:pt x="360468" y="15369"/>
                  </a:lnTo>
                  <a:lnTo>
                    <a:pt x="359792" y="17506"/>
                  </a:lnTo>
                  <a:lnTo>
                    <a:pt x="360615" y="18806"/>
                  </a:lnTo>
                  <a:lnTo>
                    <a:pt x="360905" y="19022"/>
                  </a:lnTo>
                  <a:lnTo>
                    <a:pt x="361121" y="19128"/>
                  </a:lnTo>
                  <a:lnTo>
                    <a:pt x="361970" y="18845"/>
                  </a:lnTo>
                  <a:lnTo>
                    <a:pt x="362246" y="18308"/>
                  </a:lnTo>
                  <a:lnTo>
                    <a:pt x="364143" y="18153"/>
                  </a:lnTo>
                  <a:lnTo>
                    <a:pt x="364166" y="20605"/>
                  </a:lnTo>
                  <a:lnTo>
                    <a:pt x="365988" y="19589"/>
                  </a:lnTo>
                  <a:lnTo>
                    <a:pt x="366721" y="20077"/>
                  </a:lnTo>
                  <a:lnTo>
                    <a:pt x="365716" y="21588"/>
                  </a:lnTo>
                  <a:lnTo>
                    <a:pt x="366266" y="22618"/>
                  </a:lnTo>
                  <a:lnTo>
                    <a:pt x="367930" y="23694"/>
                  </a:lnTo>
                  <a:lnTo>
                    <a:pt x="370098" y="23607"/>
                  </a:lnTo>
                  <a:lnTo>
                    <a:pt x="368790" y="25092"/>
                  </a:lnTo>
                  <a:lnTo>
                    <a:pt x="367914" y="27343"/>
                  </a:lnTo>
                  <a:lnTo>
                    <a:pt x="368266" y="28295"/>
                  </a:lnTo>
                  <a:lnTo>
                    <a:pt x="366246" y="32897"/>
                  </a:lnTo>
                  <a:lnTo>
                    <a:pt x="364664" y="36007"/>
                  </a:lnTo>
                  <a:lnTo>
                    <a:pt x="365363" y="37091"/>
                  </a:lnTo>
                  <a:lnTo>
                    <a:pt x="364825" y="39077"/>
                  </a:lnTo>
                  <a:lnTo>
                    <a:pt x="363650" y="40296"/>
                  </a:lnTo>
                  <a:lnTo>
                    <a:pt x="363070" y="43288"/>
                  </a:lnTo>
                  <a:lnTo>
                    <a:pt x="360227" y="46101"/>
                  </a:lnTo>
                  <a:lnTo>
                    <a:pt x="359342" y="46569"/>
                  </a:lnTo>
                  <a:lnTo>
                    <a:pt x="356639" y="46927"/>
                  </a:lnTo>
                  <a:lnTo>
                    <a:pt x="354087" y="48700"/>
                  </a:lnTo>
                  <a:lnTo>
                    <a:pt x="352908" y="50856"/>
                  </a:lnTo>
                  <a:lnTo>
                    <a:pt x="353842" y="51859"/>
                  </a:lnTo>
                  <a:lnTo>
                    <a:pt x="354824" y="54131"/>
                  </a:lnTo>
                  <a:lnTo>
                    <a:pt x="355197" y="57128"/>
                  </a:lnTo>
                  <a:lnTo>
                    <a:pt x="354980" y="58601"/>
                  </a:lnTo>
                  <a:lnTo>
                    <a:pt x="353937" y="59444"/>
                  </a:lnTo>
                  <a:lnTo>
                    <a:pt x="354838" y="61620"/>
                  </a:lnTo>
                  <a:lnTo>
                    <a:pt x="353966" y="62973"/>
                  </a:lnTo>
                  <a:lnTo>
                    <a:pt x="352854" y="66042"/>
                  </a:lnTo>
                  <a:lnTo>
                    <a:pt x="351392" y="66941"/>
                  </a:lnTo>
                  <a:lnTo>
                    <a:pt x="351952" y="68670"/>
                  </a:lnTo>
                  <a:lnTo>
                    <a:pt x="350686" y="70819"/>
                  </a:lnTo>
                  <a:lnTo>
                    <a:pt x="349581" y="72095"/>
                  </a:lnTo>
                  <a:lnTo>
                    <a:pt x="348452" y="74102"/>
                  </a:lnTo>
                  <a:lnTo>
                    <a:pt x="348822" y="75372"/>
                  </a:lnTo>
                  <a:lnTo>
                    <a:pt x="347549" y="76698"/>
                  </a:lnTo>
                  <a:lnTo>
                    <a:pt x="346544" y="79231"/>
                  </a:lnTo>
                  <a:lnTo>
                    <a:pt x="346578" y="80194"/>
                  </a:lnTo>
                  <a:lnTo>
                    <a:pt x="347563" y="82403"/>
                  </a:lnTo>
                  <a:lnTo>
                    <a:pt x="349059" y="82910"/>
                  </a:lnTo>
                  <a:lnTo>
                    <a:pt x="348386" y="84458"/>
                  </a:lnTo>
                  <a:lnTo>
                    <a:pt x="348273" y="87905"/>
                  </a:lnTo>
                  <a:lnTo>
                    <a:pt x="345916" y="88800"/>
                  </a:lnTo>
                  <a:lnTo>
                    <a:pt x="346125" y="93424"/>
                  </a:lnTo>
                  <a:lnTo>
                    <a:pt x="343963" y="94550"/>
                  </a:lnTo>
                  <a:lnTo>
                    <a:pt x="342955" y="93782"/>
                  </a:lnTo>
                  <a:lnTo>
                    <a:pt x="341137" y="93452"/>
                  </a:lnTo>
                  <a:lnTo>
                    <a:pt x="339900" y="94485"/>
                  </a:lnTo>
                  <a:lnTo>
                    <a:pt x="339319" y="96884"/>
                  </a:lnTo>
                  <a:lnTo>
                    <a:pt x="338699" y="97795"/>
                  </a:lnTo>
                  <a:lnTo>
                    <a:pt x="338143" y="100322"/>
                  </a:lnTo>
                  <a:lnTo>
                    <a:pt x="335015" y="101641"/>
                  </a:lnTo>
                  <a:lnTo>
                    <a:pt x="332897" y="104876"/>
                  </a:lnTo>
                  <a:lnTo>
                    <a:pt x="330988" y="105600"/>
                  </a:lnTo>
                  <a:lnTo>
                    <a:pt x="328578" y="105316"/>
                  </a:lnTo>
                  <a:lnTo>
                    <a:pt x="327043" y="106213"/>
                  </a:lnTo>
                  <a:lnTo>
                    <a:pt x="326432" y="110416"/>
                  </a:lnTo>
                  <a:lnTo>
                    <a:pt x="326386" y="112716"/>
                  </a:lnTo>
                  <a:lnTo>
                    <a:pt x="325715" y="113312"/>
                  </a:lnTo>
                  <a:lnTo>
                    <a:pt x="323510" y="113372"/>
                  </a:lnTo>
                  <a:lnTo>
                    <a:pt x="322556" y="115390"/>
                  </a:lnTo>
                  <a:lnTo>
                    <a:pt x="322732" y="118460"/>
                  </a:lnTo>
                  <a:lnTo>
                    <a:pt x="323416" y="120316"/>
                  </a:lnTo>
                  <a:lnTo>
                    <a:pt x="322170" y="122465"/>
                  </a:lnTo>
                  <a:lnTo>
                    <a:pt x="322616" y="125409"/>
                  </a:lnTo>
                  <a:lnTo>
                    <a:pt x="322140" y="127279"/>
                  </a:lnTo>
                  <a:lnTo>
                    <a:pt x="322573" y="129402"/>
                  </a:lnTo>
                  <a:lnTo>
                    <a:pt x="323379" y="129865"/>
                  </a:lnTo>
                  <a:lnTo>
                    <a:pt x="323795" y="131409"/>
                  </a:lnTo>
                  <a:lnTo>
                    <a:pt x="323221" y="132366"/>
                  </a:lnTo>
                  <a:lnTo>
                    <a:pt x="323502" y="134110"/>
                  </a:lnTo>
                  <a:lnTo>
                    <a:pt x="325123" y="135295"/>
                  </a:lnTo>
                  <a:lnTo>
                    <a:pt x="327722" y="136402"/>
                  </a:lnTo>
                  <a:lnTo>
                    <a:pt x="328963" y="138873"/>
                  </a:lnTo>
                  <a:lnTo>
                    <a:pt x="331745" y="143440"/>
                  </a:lnTo>
                  <a:lnTo>
                    <a:pt x="332399" y="146035"/>
                  </a:lnTo>
                  <a:lnTo>
                    <a:pt x="333657" y="147498"/>
                  </a:lnTo>
                  <a:lnTo>
                    <a:pt x="337211" y="149097"/>
                  </a:lnTo>
                  <a:lnTo>
                    <a:pt x="338493" y="150342"/>
                  </a:lnTo>
                  <a:lnTo>
                    <a:pt x="338172" y="151875"/>
                  </a:lnTo>
                  <a:lnTo>
                    <a:pt x="335985" y="152476"/>
                  </a:lnTo>
                  <a:lnTo>
                    <a:pt x="335143" y="153848"/>
                  </a:lnTo>
                  <a:lnTo>
                    <a:pt x="335718" y="154745"/>
                  </a:lnTo>
                  <a:lnTo>
                    <a:pt x="337426" y="155659"/>
                  </a:lnTo>
                  <a:lnTo>
                    <a:pt x="339760" y="156350"/>
                  </a:lnTo>
                  <a:lnTo>
                    <a:pt x="341098" y="157791"/>
                  </a:lnTo>
                  <a:lnTo>
                    <a:pt x="340915" y="158786"/>
                  </a:lnTo>
                  <a:lnTo>
                    <a:pt x="339009" y="159693"/>
                  </a:lnTo>
                  <a:lnTo>
                    <a:pt x="339588" y="162304"/>
                  </a:lnTo>
                  <a:lnTo>
                    <a:pt x="339560" y="163488"/>
                  </a:lnTo>
                  <a:lnTo>
                    <a:pt x="341019" y="165627"/>
                  </a:lnTo>
                  <a:lnTo>
                    <a:pt x="340396" y="167162"/>
                  </a:lnTo>
                  <a:lnTo>
                    <a:pt x="339485" y="167875"/>
                  </a:lnTo>
                  <a:lnTo>
                    <a:pt x="339498" y="169348"/>
                  </a:lnTo>
                  <a:lnTo>
                    <a:pt x="338740" y="170698"/>
                  </a:lnTo>
                  <a:lnTo>
                    <a:pt x="338667" y="173304"/>
                  </a:lnTo>
                  <a:lnTo>
                    <a:pt x="337805" y="174952"/>
                  </a:lnTo>
                  <a:lnTo>
                    <a:pt x="332405" y="175742"/>
                  </a:lnTo>
                  <a:lnTo>
                    <a:pt x="331592" y="175956"/>
                  </a:lnTo>
                  <a:lnTo>
                    <a:pt x="330542" y="179127"/>
                  </a:lnTo>
                  <a:lnTo>
                    <a:pt x="330468" y="181209"/>
                  </a:lnTo>
                  <a:lnTo>
                    <a:pt x="331165" y="182250"/>
                  </a:lnTo>
                  <a:lnTo>
                    <a:pt x="334599" y="183104"/>
                  </a:lnTo>
                  <a:lnTo>
                    <a:pt x="334530" y="185012"/>
                  </a:lnTo>
                  <a:lnTo>
                    <a:pt x="333553" y="185655"/>
                  </a:lnTo>
                  <a:lnTo>
                    <a:pt x="334255" y="187482"/>
                  </a:lnTo>
                  <a:lnTo>
                    <a:pt x="333669" y="188629"/>
                  </a:lnTo>
                  <a:lnTo>
                    <a:pt x="332475" y="188544"/>
                  </a:lnTo>
                  <a:lnTo>
                    <a:pt x="331932" y="190092"/>
                  </a:lnTo>
                  <a:lnTo>
                    <a:pt x="330518" y="192622"/>
                  </a:lnTo>
                  <a:lnTo>
                    <a:pt x="327506" y="196688"/>
                  </a:lnTo>
                  <a:lnTo>
                    <a:pt x="324422" y="199908"/>
                  </a:lnTo>
                  <a:lnTo>
                    <a:pt x="324349" y="201960"/>
                  </a:lnTo>
                  <a:lnTo>
                    <a:pt x="323763" y="202829"/>
                  </a:lnTo>
                  <a:lnTo>
                    <a:pt x="321784" y="204247"/>
                  </a:lnTo>
                  <a:lnTo>
                    <a:pt x="319505" y="207624"/>
                  </a:lnTo>
                  <a:lnTo>
                    <a:pt x="317281" y="207945"/>
                  </a:lnTo>
                  <a:lnTo>
                    <a:pt x="317159" y="209301"/>
                  </a:lnTo>
                  <a:lnTo>
                    <a:pt x="318430" y="209444"/>
                  </a:lnTo>
                  <a:lnTo>
                    <a:pt x="318264" y="210724"/>
                  </a:lnTo>
                  <a:lnTo>
                    <a:pt x="316435" y="209676"/>
                  </a:lnTo>
                  <a:lnTo>
                    <a:pt x="314529" y="209469"/>
                  </a:lnTo>
                  <a:lnTo>
                    <a:pt x="314138" y="210396"/>
                  </a:lnTo>
                  <a:lnTo>
                    <a:pt x="316152" y="212101"/>
                  </a:lnTo>
                  <a:lnTo>
                    <a:pt x="316812" y="213334"/>
                  </a:lnTo>
                  <a:lnTo>
                    <a:pt x="317266" y="214647"/>
                  </a:lnTo>
                  <a:lnTo>
                    <a:pt x="316616" y="216492"/>
                  </a:lnTo>
                  <a:lnTo>
                    <a:pt x="316288" y="219274"/>
                  </a:lnTo>
                  <a:lnTo>
                    <a:pt x="315751" y="220308"/>
                  </a:lnTo>
                  <a:lnTo>
                    <a:pt x="314069" y="220649"/>
                  </a:lnTo>
                  <a:lnTo>
                    <a:pt x="314509" y="221598"/>
                  </a:lnTo>
                  <a:lnTo>
                    <a:pt x="316514" y="221974"/>
                  </a:lnTo>
                  <a:lnTo>
                    <a:pt x="317188" y="222789"/>
                  </a:lnTo>
                  <a:lnTo>
                    <a:pt x="316866" y="224434"/>
                  </a:lnTo>
                  <a:lnTo>
                    <a:pt x="316869" y="227367"/>
                  </a:lnTo>
                  <a:lnTo>
                    <a:pt x="315822" y="229394"/>
                  </a:lnTo>
                  <a:lnTo>
                    <a:pt x="317584" y="231036"/>
                  </a:lnTo>
                  <a:lnTo>
                    <a:pt x="316684" y="232677"/>
                  </a:lnTo>
                  <a:lnTo>
                    <a:pt x="317976" y="234323"/>
                  </a:lnTo>
                  <a:lnTo>
                    <a:pt x="318066" y="236346"/>
                  </a:lnTo>
                  <a:lnTo>
                    <a:pt x="316900" y="236503"/>
                  </a:lnTo>
                  <a:lnTo>
                    <a:pt x="316161" y="235495"/>
                  </a:lnTo>
                  <a:lnTo>
                    <a:pt x="315175" y="235826"/>
                  </a:lnTo>
                  <a:lnTo>
                    <a:pt x="315255" y="237074"/>
                  </a:lnTo>
                  <a:lnTo>
                    <a:pt x="317050" y="238277"/>
                  </a:lnTo>
                  <a:lnTo>
                    <a:pt x="317701" y="239384"/>
                  </a:lnTo>
                  <a:lnTo>
                    <a:pt x="318665" y="241517"/>
                  </a:lnTo>
                  <a:lnTo>
                    <a:pt x="320219" y="243538"/>
                  </a:lnTo>
                  <a:lnTo>
                    <a:pt x="321948" y="244945"/>
                  </a:lnTo>
                  <a:lnTo>
                    <a:pt x="321502" y="247263"/>
                  </a:lnTo>
                  <a:lnTo>
                    <a:pt x="322200" y="248696"/>
                  </a:lnTo>
                  <a:lnTo>
                    <a:pt x="322279" y="252104"/>
                  </a:lnTo>
                  <a:lnTo>
                    <a:pt x="321787" y="253314"/>
                  </a:lnTo>
                  <a:lnTo>
                    <a:pt x="320328" y="254895"/>
                  </a:lnTo>
                  <a:lnTo>
                    <a:pt x="321552" y="257285"/>
                  </a:lnTo>
                  <a:lnTo>
                    <a:pt x="321221" y="259616"/>
                  </a:lnTo>
                  <a:lnTo>
                    <a:pt x="320076" y="261521"/>
                  </a:lnTo>
                  <a:lnTo>
                    <a:pt x="320081" y="262984"/>
                  </a:lnTo>
                  <a:lnTo>
                    <a:pt x="319478" y="264873"/>
                  </a:lnTo>
                  <a:lnTo>
                    <a:pt x="320352" y="266248"/>
                  </a:lnTo>
                  <a:lnTo>
                    <a:pt x="319948" y="267562"/>
                  </a:lnTo>
                  <a:lnTo>
                    <a:pt x="320514" y="268708"/>
                  </a:lnTo>
                  <a:lnTo>
                    <a:pt x="320378" y="271203"/>
                  </a:lnTo>
                  <a:lnTo>
                    <a:pt x="319103" y="273149"/>
                  </a:lnTo>
                  <a:lnTo>
                    <a:pt x="319447" y="275461"/>
                  </a:lnTo>
                  <a:lnTo>
                    <a:pt x="318645" y="277861"/>
                  </a:lnTo>
                  <a:lnTo>
                    <a:pt x="318861" y="280336"/>
                  </a:lnTo>
                  <a:lnTo>
                    <a:pt x="319507" y="282602"/>
                  </a:lnTo>
                  <a:lnTo>
                    <a:pt x="320153" y="283387"/>
                  </a:lnTo>
                  <a:lnTo>
                    <a:pt x="319994" y="284970"/>
                  </a:lnTo>
                  <a:lnTo>
                    <a:pt x="321558" y="288131"/>
                  </a:lnTo>
                  <a:lnTo>
                    <a:pt x="322041" y="290234"/>
                  </a:lnTo>
                  <a:lnTo>
                    <a:pt x="321608" y="291201"/>
                  </a:lnTo>
                  <a:lnTo>
                    <a:pt x="322984" y="292795"/>
                  </a:lnTo>
                  <a:lnTo>
                    <a:pt x="322990" y="294254"/>
                  </a:lnTo>
                  <a:lnTo>
                    <a:pt x="322271" y="295368"/>
                  </a:lnTo>
                  <a:lnTo>
                    <a:pt x="323140" y="297067"/>
                  </a:lnTo>
                  <a:lnTo>
                    <a:pt x="323026" y="299151"/>
                  </a:lnTo>
                  <a:lnTo>
                    <a:pt x="322817" y="300386"/>
                  </a:lnTo>
                  <a:lnTo>
                    <a:pt x="325368" y="300722"/>
                  </a:lnTo>
                  <a:lnTo>
                    <a:pt x="325248" y="302409"/>
                  </a:lnTo>
                  <a:lnTo>
                    <a:pt x="325338" y="303672"/>
                  </a:lnTo>
                  <a:lnTo>
                    <a:pt x="326407" y="305148"/>
                  </a:lnTo>
                  <a:lnTo>
                    <a:pt x="326660" y="306620"/>
                  </a:lnTo>
                  <a:lnTo>
                    <a:pt x="326180" y="307650"/>
                  </a:lnTo>
                  <a:lnTo>
                    <a:pt x="326836" y="309060"/>
                  </a:lnTo>
                  <a:lnTo>
                    <a:pt x="327045" y="311659"/>
                  </a:lnTo>
                  <a:lnTo>
                    <a:pt x="327069" y="314452"/>
                  </a:lnTo>
                  <a:lnTo>
                    <a:pt x="328015" y="315963"/>
                  </a:lnTo>
                  <a:lnTo>
                    <a:pt x="328019" y="317460"/>
                  </a:lnTo>
                  <a:lnTo>
                    <a:pt x="328791" y="317915"/>
                  </a:lnTo>
                  <a:lnTo>
                    <a:pt x="329110" y="319914"/>
                  </a:lnTo>
                  <a:lnTo>
                    <a:pt x="328756" y="322353"/>
                  </a:lnTo>
                  <a:lnTo>
                    <a:pt x="328114" y="322991"/>
                  </a:lnTo>
                  <a:lnTo>
                    <a:pt x="327284" y="325351"/>
                  </a:lnTo>
                  <a:lnTo>
                    <a:pt x="325280" y="329920"/>
                  </a:lnTo>
                  <a:lnTo>
                    <a:pt x="324570" y="333181"/>
                  </a:lnTo>
                  <a:lnTo>
                    <a:pt x="323336" y="335235"/>
                  </a:lnTo>
                  <a:lnTo>
                    <a:pt x="321156" y="336397"/>
                  </a:lnTo>
                  <a:lnTo>
                    <a:pt x="320620" y="337107"/>
                  </a:lnTo>
                  <a:lnTo>
                    <a:pt x="319081" y="343284"/>
                  </a:lnTo>
                  <a:lnTo>
                    <a:pt x="318104" y="344645"/>
                  </a:lnTo>
                  <a:lnTo>
                    <a:pt x="316834" y="346060"/>
                  </a:lnTo>
                  <a:lnTo>
                    <a:pt x="315556" y="347732"/>
                  </a:lnTo>
                  <a:lnTo>
                    <a:pt x="314564" y="350409"/>
                  </a:lnTo>
                  <a:lnTo>
                    <a:pt x="313354" y="358563"/>
                  </a:lnTo>
                  <a:lnTo>
                    <a:pt x="311617" y="364837"/>
                  </a:lnTo>
                  <a:lnTo>
                    <a:pt x="310847" y="368351"/>
                  </a:lnTo>
                  <a:lnTo>
                    <a:pt x="309907" y="370159"/>
                  </a:lnTo>
                  <a:lnTo>
                    <a:pt x="307888" y="372868"/>
                  </a:lnTo>
                  <a:lnTo>
                    <a:pt x="306605" y="374464"/>
                  </a:lnTo>
                  <a:lnTo>
                    <a:pt x="306050" y="377903"/>
                  </a:lnTo>
                  <a:lnTo>
                    <a:pt x="306543" y="379219"/>
                  </a:lnTo>
                  <a:lnTo>
                    <a:pt x="304938" y="382207"/>
                  </a:lnTo>
                  <a:lnTo>
                    <a:pt x="304877" y="384874"/>
                  </a:lnTo>
                  <a:lnTo>
                    <a:pt x="306054" y="386920"/>
                  </a:lnTo>
                  <a:lnTo>
                    <a:pt x="306578" y="389948"/>
                  </a:lnTo>
                  <a:lnTo>
                    <a:pt x="305548" y="393321"/>
                  </a:lnTo>
                  <a:lnTo>
                    <a:pt x="305649" y="395059"/>
                  </a:lnTo>
                  <a:lnTo>
                    <a:pt x="306594" y="397429"/>
                  </a:lnTo>
                  <a:lnTo>
                    <a:pt x="308452" y="399574"/>
                  </a:lnTo>
                  <a:lnTo>
                    <a:pt x="309599" y="400034"/>
                  </a:lnTo>
                  <a:lnTo>
                    <a:pt x="312462" y="400186"/>
                  </a:lnTo>
                  <a:lnTo>
                    <a:pt x="314285" y="400663"/>
                  </a:lnTo>
                  <a:lnTo>
                    <a:pt x="313515" y="403285"/>
                  </a:lnTo>
                  <a:lnTo>
                    <a:pt x="315581" y="403593"/>
                  </a:lnTo>
                  <a:lnTo>
                    <a:pt x="313871" y="405032"/>
                  </a:lnTo>
                  <a:lnTo>
                    <a:pt x="313085" y="407101"/>
                  </a:lnTo>
                  <a:lnTo>
                    <a:pt x="313652" y="409024"/>
                  </a:lnTo>
                  <a:lnTo>
                    <a:pt x="315203" y="411208"/>
                  </a:lnTo>
                  <a:lnTo>
                    <a:pt x="316236" y="414564"/>
                  </a:lnTo>
                  <a:lnTo>
                    <a:pt x="317620" y="415505"/>
                  </a:lnTo>
                  <a:lnTo>
                    <a:pt x="320375" y="416757"/>
                  </a:lnTo>
                  <a:lnTo>
                    <a:pt x="321391" y="419694"/>
                  </a:lnTo>
                  <a:lnTo>
                    <a:pt x="322246" y="420477"/>
                  </a:lnTo>
                  <a:lnTo>
                    <a:pt x="321951" y="422425"/>
                  </a:lnTo>
                  <a:lnTo>
                    <a:pt x="320386" y="422206"/>
                  </a:lnTo>
                  <a:lnTo>
                    <a:pt x="318801" y="424653"/>
                  </a:lnTo>
                  <a:lnTo>
                    <a:pt x="317463" y="424927"/>
                  </a:lnTo>
                  <a:lnTo>
                    <a:pt x="318363" y="427556"/>
                  </a:lnTo>
                  <a:lnTo>
                    <a:pt x="318182" y="428378"/>
                  </a:lnTo>
                  <a:lnTo>
                    <a:pt x="321410" y="429226"/>
                  </a:lnTo>
                  <a:lnTo>
                    <a:pt x="322582" y="430362"/>
                  </a:lnTo>
                  <a:lnTo>
                    <a:pt x="325390" y="430724"/>
                  </a:lnTo>
                  <a:lnTo>
                    <a:pt x="325814" y="432232"/>
                  </a:lnTo>
                  <a:lnTo>
                    <a:pt x="327817" y="432467"/>
                  </a:lnTo>
                  <a:lnTo>
                    <a:pt x="327730" y="433363"/>
                  </a:lnTo>
                  <a:lnTo>
                    <a:pt x="329918" y="433462"/>
                  </a:lnTo>
                  <a:lnTo>
                    <a:pt x="331215" y="434745"/>
                  </a:lnTo>
                  <a:lnTo>
                    <a:pt x="330073" y="436566"/>
                  </a:lnTo>
                  <a:lnTo>
                    <a:pt x="329420" y="438390"/>
                  </a:lnTo>
                  <a:lnTo>
                    <a:pt x="327991" y="439322"/>
                  </a:lnTo>
                  <a:lnTo>
                    <a:pt x="328225" y="441573"/>
                  </a:lnTo>
                  <a:lnTo>
                    <a:pt x="327660" y="445326"/>
                  </a:lnTo>
                  <a:lnTo>
                    <a:pt x="329297" y="445307"/>
                  </a:lnTo>
                  <a:lnTo>
                    <a:pt x="330073" y="444567"/>
                  </a:lnTo>
                  <a:lnTo>
                    <a:pt x="331705" y="447780"/>
                  </a:lnTo>
                  <a:lnTo>
                    <a:pt x="331952" y="449567"/>
                  </a:lnTo>
                  <a:lnTo>
                    <a:pt x="333076" y="449782"/>
                  </a:lnTo>
                  <a:lnTo>
                    <a:pt x="332986" y="451878"/>
                  </a:lnTo>
                  <a:lnTo>
                    <a:pt x="331077" y="452402"/>
                  </a:lnTo>
                  <a:lnTo>
                    <a:pt x="329278" y="454280"/>
                  </a:lnTo>
                  <a:lnTo>
                    <a:pt x="328018" y="454854"/>
                  </a:lnTo>
                  <a:lnTo>
                    <a:pt x="327702" y="455848"/>
                  </a:lnTo>
                  <a:lnTo>
                    <a:pt x="328558" y="457119"/>
                  </a:lnTo>
                  <a:lnTo>
                    <a:pt x="329302" y="458566"/>
                  </a:lnTo>
                  <a:lnTo>
                    <a:pt x="330300" y="459086"/>
                  </a:lnTo>
                  <a:lnTo>
                    <a:pt x="332537" y="458552"/>
                  </a:lnTo>
                  <a:lnTo>
                    <a:pt x="333974" y="459632"/>
                  </a:lnTo>
                  <a:lnTo>
                    <a:pt x="335748" y="460036"/>
                  </a:lnTo>
                  <a:lnTo>
                    <a:pt x="336609" y="462030"/>
                  </a:lnTo>
                  <a:lnTo>
                    <a:pt x="337596" y="462718"/>
                  </a:lnTo>
                  <a:lnTo>
                    <a:pt x="340224" y="462928"/>
                  </a:lnTo>
                  <a:lnTo>
                    <a:pt x="341314" y="464509"/>
                  </a:lnTo>
                  <a:lnTo>
                    <a:pt x="342456" y="467446"/>
                  </a:lnTo>
                  <a:lnTo>
                    <a:pt x="343446" y="469332"/>
                  </a:lnTo>
                  <a:lnTo>
                    <a:pt x="342866" y="470871"/>
                  </a:lnTo>
                  <a:lnTo>
                    <a:pt x="344066" y="473148"/>
                  </a:lnTo>
                  <a:lnTo>
                    <a:pt x="345090" y="473563"/>
                  </a:lnTo>
                  <a:lnTo>
                    <a:pt x="346449" y="475343"/>
                  </a:lnTo>
                  <a:lnTo>
                    <a:pt x="350433" y="476467"/>
                  </a:lnTo>
                  <a:lnTo>
                    <a:pt x="352084" y="477306"/>
                  </a:lnTo>
                  <a:lnTo>
                    <a:pt x="354463" y="479661"/>
                  </a:lnTo>
                  <a:lnTo>
                    <a:pt x="354864" y="481056"/>
                  </a:lnTo>
                  <a:lnTo>
                    <a:pt x="354454" y="483162"/>
                  </a:lnTo>
                  <a:lnTo>
                    <a:pt x="355475" y="484108"/>
                  </a:lnTo>
                  <a:lnTo>
                    <a:pt x="355981" y="486235"/>
                  </a:lnTo>
                  <a:lnTo>
                    <a:pt x="355565" y="489480"/>
                  </a:lnTo>
                  <a:lnTo>
                    <a:pt x="354017" y="490617"/>
                  </a:lnTo>
                  <a:lnTo>
                    <a:pt x="355903" y="495274"/>
                  </a:lnTo>
                  <a:lnTo>
                    <a:pt x="355703" y="496841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17978" y="3736098"/>
              <a:ext cx="2917" cy="2391"/>
            </a:xfrm>
            <a:custGeom>
              <a:avLst/>
              <a:pathLst>
                <a:path w="2917" h="2391">
                  <a:moveTo>
                    <a:pt x="2623" y="2391"/>
                  </a:moveTo>
                  <a:lnTo>
                    <a:pt x="0" y="957"/>
                  </a:lnTo>
                  <a:lnTo>
                    <a:pt x="1021" y="0"/>
                  </a:lnTo>
                  <a:lnTo>
                    <a:pt x="2917" y="1503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37050" y="3753790"/>
              <a:ext cx="2762" cy="3411"/>
            </a:xfrm>
            <a:custGeom>
              <a:avLst/>
              <a:pathLst>
                <a:path w="2762" h="3411">
                  <a:moveTo>
                    <a:pt x="5" y="0"/>
                  </a:moveTo>
                  <a:lnTo>
                    <a:pt x="2640" y="523"/>
                  </a:lnTo>
                  <a:lnTo>
                    <a:pt x="2762" y="2651"/>
                  </a:lnTo>
                  <a:lnTo>
                    <a:pt x="1690" y="3411"/>
                  </a:lnTo>
                  <a:lnTo>
                    <a:pt x="0" y="1141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40956" y="3754576"/>
              <a:ext cx="4412" cy="5454"/>
            </a:xfrm>
            <a:custGeom>
              <a:avLst/>
              <a:pathLst>
                <a:path w="4412" h="5454">
                  <a:moveTo>
                    <a:pt x="0" y="1117"/>
                  </a:moveTo>
                  <a:lnTo>
                    <a:pt x="899" y="0"/>
                  </a:lnTo>
                  <a:lnTo>
                    <a:pt x="4191" y="716"/>
                  </a:lnTo>
                  <a:lnTo>
                    <a:pt x="4412" y="2883"/>
                  </a:lnTo>
                  <a:lnTo>
                    <a:pt x="3368" y="5217"/>
                  </a:lnTo>
                  <a:lnTo>
                    <a:pt x="1440" y="5454"/>
                  </a:lnTo>
                  <a:lnTo>
                    <a:pt x="602" y="4729"/>
                  </a:lnTo>
                  <a:lnTo>
                    <a:pt x="102" y="3256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13067" y="3734820"/>
              <a:ext cx="18277" cy="13788"/>
            </a:xfrm>
            <a:custGeom>
              <a:avLst/>
              <a:pathLst>
                <a:path w="18277" h="13788">
                  <a:moveTo>
                    <a:pt x="17296" y="13788"/>
                  </a:moveTo>
                  <a:lnTo>
                    <a:pt x="16355" y="13406"/>
                  </a:lnTo>
                  <a:lnTo>
                    <a:pt x="15512" y="11720"/>
                  </a:lnTo>
                  <a:lnTo>
                    <a:pt x="14018" y="10445"/>
                  </a:lnTo>
                  <a:lnTo>
                    <a:pt x="4008" y="4338"/>
                  </a:lnTo>
                  <a:lnTo>
                    <a:pt x="1761" y="2044"/>
                  </a:lnTo>
                  <a:lnTo>
                    <a:pt x="0" y="858"/>
                  </a:lnTo>
                  <a:lnTo>
                    <a:pt x="709" y="0"/>
                  </a:lnTo>
                  <a:lnTo>
                    <a:pt x="3691" y="778"/>
                  </a:lnTo>
                  <a:lnTo>
                    <a:pt x="4866" y="2941"/>
                  </a:lnTo>
                  <a:lnTo>
                    <a:pt x="10541" y="4968"/>
                  </a:lnTo>
                  <a:lnTo>
                    <a:pt x="12041" y="5253"/>
                  </a:lnTo>
                  <a:lnTo>
                    <a:pt x="14933" y="6516"/>
                  </a:lnTo>
                  <a:lnTo>
                    <a:pt x="16991" y="8032"/>
                  </a:lnTo>
                  <a:lnTo>
                    <a:pt x="18167" y="9806"/>
                  </a:lnTo>
                  <a:lnTo>
                    <a:pt x="18277" y="13086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31331" y="3743340"/>
              <a:ext cx="21152" cy="9369"/>
            </a:xfrm>
            <a:custGeom>
              <a:avLst/>
              <a:pathLst>
                <a:path w="21152" h="9369">
                  <a:moveTo>
                    <a:pt x="510" y="1760"/>
                  </a:moveTo>
                  <a:lnTo>
                    <a:pt x="0" y="0"/>
                  </a:lnTo>
                  <a:lnTo>
                    <a:pt x="3336" y="434"/>
                  </a:lnTo>
                  <a:lnTo>
                    <a:pt x="10169" y="3231"/>
                  </a:lnTo>
                  <a:lnTo>
                    <a:pt x="15902" y="4258"/>
                  </a:lnTo>
                  <a:lnTo>
                    <a:pt x="20764" y="4456"/>
                  </a:lnTo>
                  <a:lnTo>
                    <a:pt x="21152" y="5507"/>
                  </a:lnTo>
                  <a:lnTo>
                    <a:pt x="20026" y="8884"/>
                  </a:lnTo>
                  <a:lnTo>
                    <a:pt x="19547" y="9369"/>
                  </a:lnTo>
                  <a:lnTo>
                    <a:pt x="17889" y="8531"/>
                  </a:lnTo>
                  <a:lnTo>
                    <a:pt x="14322" y="7364"/>
                  </a:lnTo>
                  <a:lnTo>
                    <a:pt x="11713" y="7527"/>
                  </a:lnTo>
                  <a:lnTo>
                    <a:pt x="8918" y="7284"/>
                  </a:lnTo>
                  <a:lnTo>
                    <a:pt x="6892" y="6682"/>
                  </a:lnTo>
                  <a:lnTo>
                    <a:pt x="3012" y="6367"/>
                  </a:lnTo>
                  <a:lnTo>
                    <a:pt x="637" y="389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87849" y="3706324"/>
              <a:ext cx="56473" cy="33288"/>
            </a:xfrm>
            <a:custGeom>
              <a:avLst/>
              <a:pathLst>
                <a:path w="56473" h="33288">
                  <a:moveTo>
                    <a:pt x="55155" y="19248"/>
                  </a:moveTo>
                  <a:lnTo>
                    <a:pt x="55993" y="25823"/>
                  </a:lnTo>
                  <a:lnTo>
                    <a:pt x="56473" y="28565"/>
                  </a:lnTo>
                  <a:lnTo>
                    <a:pt x="55581" y="30740"/>
                  </a:lnTo>
                  <a:lnTo>
                    <a:pt x="51486" y="32937"/>
                  </a:lnTo>
                  <a:lnTo>
                    <a:pt x="50398" y="33279"/>
                  </a:lnTo>
                  <a:lnTo>
                    <a:pt x="47606" y="33288"/>
                  </a:lnTo>
                  <a:lnTo>
                    <a:pt x="45113" y="32681"/>
                  </a:lnTo>
                  <a:lnTo>
                    <a:pt x="41519" y="31184"/>
                  </a:lnTo>
                  <a:lnTo>
                    <a:pt x="36338" y="28713"/>
                  </a:lnTo>
                  <a:lnTo>
                    <a:pt x="32671" y="27902"/>
                  </a:lnTo>
                  <a:lnTo>
                    <a:pt x="27641" y="25700"/>
                  </a:lnTo>
                  <a:lnTo>
                    <a:pt x="22701" y="22462"/>
                  </a:lnTo>
                  <a:lnTo>
                    <a:pt x="20317" y="21272"/>
                  </a:lnTo>
                  <a:lnTo>
                    <a:pt x="17821" y="21642"/>
                  </a:lnTo>
                  <a:lnTo>
                    <a:pt x="16326" y="24063"/>
                  </a:lnTo>
                  <a:lnTo>
                    <a:pt x="10989" y="19311"/>
                  </a:lnTo>
                  <a:lnTo>
                    <a:pt x="1729" y="8961"/>
                  </a:lnTo>
                  <a:lnTo>
                    <a:pt x="0" y="8575"/>
                  </a:lnTo>
                  <a:lnTo>
                    <a:pt x="4061" y="3946"/>
                  </a:lnTo>
                  <a:lnTo>
                    <a:pt x="5274" y="2832"/>
                  </a:lnTo>
                  <a:lnTo>
                    <a:pt x="9475" y="644"/>
                  </a:lnTo>
                  <a:lnTo>
                    <a:pt x="11809" y="0"/>
                  </a:lnTo>
                  <a:lnTo>
                    <a:pt x="13168" y="318"/>
                  </a:lnTo>
                  <a:lnTo>
                    <a:pt x="17150" y="2965"/>
                  </a:lnTo>
                  <a:lnTo>
                    <a:pt x="18463" y="4751"/>
                  </a:lnTo>
                  <a:lnTo>
                    <a:pt x="20140" y="7807"/>
                  </a:lnTo>
                  <a:lnTo>
                    <a:pt x="21693" y="8551"/>
                  </a:lnTo>
                  <a:lnTo>
                    <a:pt x="24468" y="9001"/>
                  </a:lnTo>
                  <a:lnTo>
                    <a:pt x="27107" y="10330"/>
                  </a:lnTo>
                  <a:lnTo>
                    <a:pt x="28758" y="11741"/>
                  </a:lnTo>
                  <a:lnTo>
                    <a:pt x="30990" y="12762"/>
                  </a:lnTo>
                  <a:lnTo>
                    <a:pt x="33754" y="13191"/>
                  </a:lnTo>
                  <a:lnTo>
                    <a:pt x="38419" y="1497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71042" y="3733476"/>
              <a:ext cx="73461" cy="62523"/>
            </a:xfrm>
            <a:custGeom>
              <a:avLst/>
              <a:pathLst>
                <a:path w="73461" h="62523">
                  <a:moveTo>
                    <a:pt x="2866" y="37012"/>
                  </a:moveTo>
                  <a:lnTo>
                    <a:pt x="2432" y="33937"/>
                  </a:lnTo>
                  <a:lnTo>
                    <a:pt x="2754" y="32465"/>
                  </a:lnTo>
                  <a:lnTo>
                    <a:pt x="2275" y="31283"/>
                  </a:lnTo>
                  <a:lnTo>
                    <a:pt x="0" y="30560"/>
                  </a:lnTo>
                  <a:lnTo>
                    <a:pt x="1574" y="28253"/>
                  </a:lnTo>
                  <a:lnTo>
                    <a:pt x="4729" y="27754"/>
                  </a:lnTo>
                  <a:lnTo>
                    <a:pt x="8167" y="28488"/>
                  </a:lnTo>
                  <a:lnTo>
                    <a:pt x="10384" y="28317"/>
                  </a:lnTo>
                  <a:lnTo>
                    <a:pt x="14141" y="26505"/>
                  </a:lnTo>
                  <a:lnTo>
                    <a:pt x="13216" y="21549"/>
                  </a:lnTo>
                  <a:lnTo>
                    <a:pt x="13255" y="18312"/>
                  </a:lnTo>
                  <a:lnTo>
                    <a:pt x="14359" y="18145"/>
                  </a:lnTo>
                  <a:lnTo>
                    <a:pt x="14634" y="16839"/>
                  </a:lnTo>
                  <a:lnTo>
                    <a:pt x="16047" y="17655"/>
                  </a:lnTo>
                  <a:lnTo>
                    <a:pt x="16759" y="16982"/>
                  </a:lnTo>
                  <a:lnTo>
                    <a:pt x="19080" y="17656"/>
                  </a:lnTo>
                  <a:lnTo>
                    <a:pt x="18778" y="15801"/>
                  </a:lnTo>
                  <a:lnTo>
                    <a:pt x="17546" y="15715"/>
                  </a:lnTo>
                  <a:lnTo>
                    <a:pt x="17578" y="12596"/>
                  </a:lnTo>
                  <a:lnTo>
                    <a:pt x="16153" y="12115"/>
                  </a:lnTo>
                  <a:lnTo>
                    <a:pt x="16052" y="11074"/>
                  </a:lnTo>
                  <a:lnTo>
                    <a:pt x="16503" y="10330"/>
                  </a:lnTo>
                  <a:lnTo>
                    <a:pt x="18737" y="9505"/>
                  </a:lnTo>
                  <a:lnTo>
                    <a:pt x="19409" y="7651"/>
                  </a:lnTo>
                  <a:lnTo>
                    <a:pt x="18698" y="5696"/>
                  </a:lnTo>
                  <a:lnTo>
                    <a:pt x="19542" y="4682"/>
                  </a:lnTo>
                  <a:lnTo>
                    <a:pt x="23290" y="2757"/>
                  </a:lnTo>
                  <a:lnTo>
                    <a:pt x="24712" y="1578"/>
                  </a:lnTo>
                  <a:lnTo>
                    <a:pt x="25889" y="2552"/>
                  </a:lnTo>
                  <a:lnTo>
                    <a:pt x="28551" y="1143"/>
                  </a:lnTo>
                  <a:lnTo>
                    <a:pt x="31289" y="0"/>
                  </a:lnTo>
                  <a:lnTo>
                    <a:pt x="35269" y="1869"/>
                  </a:lnTo>
                  <a:lnTo>
                    <a:pt x="35199" y="2471"/>
                  </a:lnTo>
                  <a:lnTo>
                    <a:pt x="40999" y="7063"/>
                  </a:lnTo>
                  <a:lnTo>
                    <a:pt x="42741" y="8787"/>
                  </a:lnTo>
                  <a:lnTo>
                    <a:pt x="48016" y="10438"/>
                  </a:lnTo>
                  <a:lnTo>
                    <a:pt x="55693" y="15633"/>
                  </a:lnTo>
                  <a:lnTo>
                    <a:pt x="57059" y="17155"/>
                  </a:lnTo>
                  <a:lnTo>
                    <a:pt x="61317" y="23611"/>
                  </a:lnTo>
                  <a:lnTo>
                    <a:pt x="70142" y="33402"/>
                  </a:lnTo>
                  <a:lnTo>
                    <a:pt x="71162" y="34794"/>
                  </a:lnTo>
                  <a:lnTo>
                    <a:pt x="72117" y="37126"/>
                  </a:lnTo>
                  <a:lnTo>
                    <a:pt x="72975" y="40688"/>
                  </a:lnTo>
                  <a:lnTo>
                    <a:pt x="73461" y="45798"/>
                  </a:lnTo>
                  <a:lnTo>
                    <a:pt x="73170" y="48549"/>
                  </a:lnTo>
                  <a:lnTo>
                    <a:pt x="70652" y="51317"/>
                  </a:lnTo>
                  <a:lnTo>
                    <a:pt x="71615" y="54048"/>
                  </a:lnTo>
                  <a:lnTo>
                    <a:pt x="69944" y="54945"/>
                  </a:lnTo>
                  <a:lnTo>
                    <a:pt x="68717" y="52745"/>
                  </a:lnTo>
                  <a:lnTo>
                    <a:pt x="67422" y="52182"/>
                  </a:lnTo>
                  <a:lnTo>
                    <a:pt x="60284" y="51991"/>
                  </a:lnTo>
                  <a:lnTo>
                    <a:pt x="53041" y="51873"/>
                  </a:lnTo>
                  <a:lnTo>
                    <a:pt x="50936" y="52032"/>
                  </a:lnTo>
                  <a:lnTo>
                    <a:pt x="47908" y="52857"/>
                  </a:lnTo>
                  <a:lnTo>
                    <a:pt x="42484" y="55079"/>
                  </a:lnTo>
                  <a:lnTo>
                    <a:pt x="40002" y="56506"/>
                  </a:lnTo>
                  <a:lnTo>
                    <a:pt x="35374" y="59364"/>
                  </a:lnTo>
                  <a:lnTo>
                    <a:pt x="32475" y="62232"/>
                  </a:lnTo>
                  <a:lnTo>
                    <a:pt x="31495" y="62523"/>
                  </a:lnTo>
                  <a:lnTo>
                    <a:pt x="26872" y="62380"/>
                  </a:lnTo>
                  <a:lnTo>
                    <a:pt x="26306" y="59990"/>
                  </a:lnTo>
                  <a:lnTo>
                    <a:pt x="26703" y="58966"/>
                  </a:lnTo>
                  <a:lnTo>
                    <a:pt x="25698" y="57425"/>
                  </a:lnTo>
                  <a:lnTo>
                    <a:pt x="24147" y="56541"/>
                  </a:lnTo>
                  <a:lnTo>
                    <a:pt x="23224" y="54371"/>
                  </a:lnTo>
                  <a:lnTo>
                    <a:pt x="22422" y="54302"/>
                  </a:lnTo>
                  <a:lnTo>
                    <a:pt x="20432" y="55341"/>
                  </a:lnTo>
                  <a:lnTo>
                    <a:pt x="19015" y="54825"/>
                  </a:lnTo>
                  <a:lnTo>
                    <a:pt x="17129" y="54830"/>
                  </a:lnTo>
                  <a:lnTo>
                    <a:pt x="17437" y="52500"/>
                  </a:lnTo>
                  <a:lnTo>
                    <a:pt x="18030" y="51395"/>
                  </a:lnTo>
                  <a:lnTo>
                    <a:pt x="17136" y="49740"/>
                  </a:lnTo>
                  <a:lnTo>
                    <a:pt x="15473" y="49008"/>
                  </a:lnTo>
                  <a:lnTo>
                    <a:pt x="13499" y="49627"/>
                  </a:lnTo>
                  <a:lnTo>
                    <a:pt x="12199" y="50942"/>
                  </a:lnTo>
                  <a:lnTo>
                    <a:pt x="11621" y="52177"/>
                  </a:lnTo>
                  <a:lnTo>
                    <a:pt x="11128" y="51128"/>
                  </a:lnTo>
                  <a:lnTo>
                    <a:pt x="9899" y="50672"/>
                  </a:lnTo>
                  <a:lnTo>
                    <a:pt x="10604" y="47651"/>
                  </a:lnTo>
                  <a:lnTo>
                    <a:pt x="9117" y="45351"/>
                  </a:lnTo>
                  <a:lnTo>
                    <a:pt x="8990" y="42041"/>
                  </a:lnTo>
                  <a:lnTo>
                    <a:pt x="9232" y="40278"/>
                  </a:lnTo>
                  <a:lnTo>
                    <a:pt x="8527" y="37255"/>
                  </a:lnTo>
                  <a:lnTo>
                    <a:pt x="5113" y="37043"/>
                  </a:lnTo>
                  <a:lnTo>
                    <a:pt x="4461" y="37541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58581" y="3519818"/>
              <a:ext cx="720031" cy="613056"/>
            </a:xfrm>
            <a:custGeom>
              <a:avLst/>
              <a:pathLst>
                <a:path w="720031" h="613056">
                  <a:moveTo>
                    <a:pt x="556482" y="298400"/>
                  </a:moveTo>
                  <a:lnTo>
                    <a:pt x="555040" y="298601"/>
                  </a:lnTo>
                  <a:lnTo>
                    <a:pt x="554524" y="298197"/>
                  </a:lnTo>
                  <a:lnTo>
                    <a:pt x="552641" y="298683"/>
                  </a:lnTo>
                  <a:lnTo>
                    <a:pt x="551107" y="296922"/>
                  </a:lnTo>
                  <a:lnTo>
                    <a:pt x="549978" y="296209"/>
                  </a:lnTo>
                  <a:lnTo>
                    <a:pt x="548576" y="296817"/>
                  </a:lnTo>
                  <a:lnTo>
                    <a:pt x="547699" y="295863"/>
                  </a:lnTo>
                  <a:lnTo>
                    <a:pt x="546547" y="297189"/>
                  </a:lnTo>
                  <a:lnTo>
                    <a:pt x="545351" y="294125"/>
                  </a:lnTo>
                  <a:lnTo>
                    <a:pt x="543709" y="294560"/>
                  </a:lnTo>
                  <a:lnTo>
                    <a:pt x="542459" y="296405"/>
                  </a:lnTo>
                  <a:lnTo>
                    <a:pt x="541682" y="296337"/>
                  </a:lnTo>
                  <a:lnTo>
                    <a:pt x="540981" y="297707"/>
                  </a:lnTo>
                  <a:lnTo>
                    <a:pt x="541636" y="298404"/>
                  </a:lnTo>
                  <a:lnTo>
                    <a:pt x="540468" y="299818"/>
                  </a:lnTo>
                  <a:lnTo>
                    <a:pt x="540338" y="301112"/>
                  </a:lnTo>
                  <a:lnTo>
                    <a:pt x="539384" y="301337"/>
                  </a:lnTo>
                  <a:lnTo>
                    <a:pt x="539206" y="302600"/>
                  </a:lnTo>
                  <a:lnTo>
                    <a:pt x="537719" y="304060"/>
                  </a:lnTo>
                  <a:lnTo>
                    <a:pt x="539070" y="306588"/>
                  </a:lnTo>
                  <a:lnTo>
                    <a:pt x="538670" y="307409"/>
                  </a:lnTo>
                  <a:lnTo>
                    <a:pt x="537209" y="307173"/>
                  </a:lnTo>
                  <a:lnTo>
                    <a:pt x="535426" y="307549"/>
                  </a:lnTo>
                  <a:lnTo>
                    <a:pt x="535109" y="306699"/>
                  </a:lnTo>
                  <a:lnTo>
                    <a:pt x="533653" y="306021"/>
                  </a:lnTo>
                  <a:lnTo>
                    <a:pt x="532171" y="305982"/>
                  </a:lnTo>
                  <a:lnTo>
                    <a:pt x="531921" y="308835"/>
                  </a:lnTo>
                  <a:lnTo>
                    <a:pt x="533640" y="310947"/>
                  </a:lnTo>
                  <a:lnTo>
                    <a:pt x="533440" y="312463"/>
                  </a:lnTo>
                  <a:lnTo>
                    <a:pt x="530402" y="312665"/>
                  </a:lnTo>
                  <a:lnTo>
                    <a:pt x="529423" y="313421"/>
                  </a:lnTo>
                  <a:lnTo>
                    <a:pt x="528238" y="312664"/>
                  </a:lnTo>
                  <a:lnTo>
                    <a:pt x="526621" y="314064"/>
                  </a:lnTo>
                  <a:lnTo>
                    <a:pt x="526648" y="314982"/>
                  </a:lnTo>
                  <a:lnTo>
                    <a:pt x="527890" y="315547"/>
                  </a:lnTo>
                  <a:lnTo>
                    <a:pt x="528874" y="314302"/>
                  </a:lnTo>
                  <a:lnTo>
                    <a:pt x="530512" y="314630"/>
                  </a:lnTo>
                  <a:lnTo>
                    <a:pt x="530278" y="315547"/>
                  </a:lnTo>
                  <a:lnTo>
                    <a:pt x="528965" y="316084"/>
                  </a:lnTo>
                  <a:lnTo>
                    <a:pt x="530592" y="318175"/>
                  </a:lnTo>
                  <a:lnTo>
                    <a:pt x="532520" y="318447"/>
                  </a:lnTo>
                  <a:lnTo>
                    <a:pt x="533239" y="320606"/>
                  </a:lnTo>
                  <a:lnTo>
                    <a:pt x="535642" y="322119"/>
                  </a:lnTo>
                  <a:lnTo>
                    <a:pt x="536274" y="323037"/>
                  </a:lnTo>
                  <a:lnTo>
                    <a:pt x="540424" y="324815"/>
                  </a:lnTo>
                  <a:lnTo>
                    <a:pt x="539226" y="326361"/>
                  </a:lnTo>
                  <a:lnTo>
                    <a:pt x="538636" y="328043"/>
                  </a:lnTo>
                  <a:lnTo>
                    <a:pt x="539131" y="329391"/>
                  </a:lnTo>
                  <a:lnTo>
                    <a:pt x="537447" y="331627"/>
                  </a:lnTo>
                  <a:lnTo>
                    <a:pt x="538257" y="334133"/>
                  </a:lnTo>
                  <a:lnTo>
                    <a:pt x="539323" y="334133"/>
                  </a:lnTo>
                  <a:lnTo>
                    <a:pt x="539268" y="336562"/>
                  </a:lnTo>
                  <a:lnTo>
                    <a:pt x="537711" y="338044"/>
                  </a:lnTo>
                  <a:lnTo>
                    <a:pt x="535710" y="337030"/>
                  </a:lnTo>
                  <a:lnTo>
                    <a:pt x="534686" y="338021"/>
                  </a:lnTo>
                  <a:lnTo>
                    <a:pt x="531371" y="338360"/>
                  </a:lnTo>
                  <a:lnTo>
                    <a:pt x="531034" y="339759"/>
                  </a:lnTo>
                  <a:lnTo>
                    <a:pt x="529642" y="339605"/>
                  </a:lnTo>
                  <a:lnTo>
                    <a:pt x="528934" y="343336"/>
                  </a:lnTo>
                  <a:lnTo>
                    <a:pt x="529105" y="345125"/>
                  </a:lnTo>
                  <a:lnTo>
                    <a:pt x="527495" y="345644"/>
                  </a:lnTo>
                  <a:lnTo>
                    <a:pt x="527518" y="346781"/>
                  </a:lnTo>
                  <a:lnTo>
                    <a:pt x="525651" y="348252"/>
                  </a:lnTo>
                  <a:lnTo>
                    <a:pt x="523123" y="347087"/>
                  </a:lnTo>
                  <a:lnTo>
                    <a:pt x="522473" y="348238"/>
                  </a:lnTo>
                  <a:lnTo>
                    <a:pt x="523161" y="349957"/>
                  </a:lnTo>
                  <a:lnTo>
                    <a:pt x="520169" y="350124"/>
                  </a:lnTo>
                  <a:lnTo>
                    <a:pt x="519368" y="349341"/>
                  </a:lnTo>
                  <a:lnTo>
                    <a:pt x="516899" y="351061"/>
                  </a:lnTo>
                  <a:lnTo>
                    <a:pt x="517390" y="352057"/>
                  </a:lnTo>
                  <a:lnTo>
                    <a:pt x="515595" y="353721"/>
                  </a:lnTo>
                  <a:lnTo>
                    <a:pt x="514411" y="354301"/>
                  </a:lnTo>
                  <a:lnTo>
                    <a:pt x="514050" y="355629"/>
                  </a:lnTo>
                  <a:lnTo>
                    <a:pt x="512136" y="356274"/>
                  </a:lnTo>
                  <a:lnTo>
                    <a:pt x="512543" y="357393"/>
                  </a:lnTo>
                  <a:lnTo>
                    <a:pt x="511325" y="357807"/>
                  </a:lnTo>
                  <a:lnTo>
                    <a:pt x="510754" y="359268"/>
                  </a:lnTo>
                  <a:lnTo>
                    <a:pt x="511048" y="360642"/>
                  </a:lnTo>
                  <a:lnTo>
                    <a:pt x="512623" y="362230"/>
                  </a:lnTo>
                  <a:lnTo>
                    <a:pt x="512775" y="364908"/>
                  </a:lnTo>
                  <a:lnTo>
                    <a:pt x="513851" y="365949"/>
                  </a:lnTo>
                  <a:lnTo>
                    <a:pt x="513601" y="367452"/>
                  </a:lnTo>
                  <a:lnTo>
                    <a:pt x="515603" y="366237"/>
                  </a:lnTo>
                  <a:lnTo>
                    <a:pt x="517157" y="366618"/>
                  </a:lnTo>
                  <a:lnTo>
                    <a:pt x="517591" y="368820"/>
                  </a:lnTo>
                  <a:lnTo>
                    <a:pt x="519585" y="369114"/>
                  </a:lnTo>
                  <a:lnTo>
                    <a:pt x="520603" y="370564"/>
                  </a:lnTo>
                  <a:lnTo>
                    <a:pt x="519902" y="371993"/>
                  </a:lnTo>
                  <a:lnTo>
                    <a:pt x="520070" y="373206"/>
                  </a:lnTo>
                  <a:lnTo>
                    <a:pt x="519027" y="374000"/>
                  </a:lnTo>
                  <a:lnTo>
                    <a:pt x="519124" y="376785"/>
                  </a:lnTo>
                  <a:lnTo>
                    <a:pt x="522110" y="376250"/>
                  </a:lnTo>
                  <a:lnTo>
                    <a:pt x="522211" y="378236"/>
                  </a:lnTo>
                  <a:lnTo>
                    <a:pt x="523358" y="379444"/>
                  </a:lnTo>
                  <a:lnTo>
                    <a:pt x="524556" y="378934"/>
                  </a:lnTo>
                  <a:lnTo>
                    <a:pt x="525463" y="380431"/>
                  </a:lnTo>
                  <a:lnTo>
                    <a:pt x="527893" y="379490"/>
                  </a:lnTo>
                  <a:lnTo>
                    <a:pt x="529644" y="379988"/>
                  </a:lnTo>
                  <a:lnTo>
                    <a:pt x="533551" y="379947"/>
                  </a:lnTo>
                  <a:lnTo>
                    <a:pt x="533777" y="381247"/>
                  </a:lnTo>
                  <a:lnTo>
                    <a:pt x="534991" y="381273"/>
                  </a:lnTo>
                  <a:lnTo>
                    <a:pt x="534901" y="379537"/>
                  </a:lnTo>
                  <a:lnTo>
                    <a:pt x="536751" y="380202"/>
                  </a:lnTo>
                  <a:lnTo>
                    <a:pt x="537711" y="382373"/>
                  </a:lnTo>
                  <a:lnTo>
                    <a:pt x="537910" y="383773"/>
                  </a:lnTo>
                  <a:lnTo>
                    <a:pt x="537430" y="384980"/>
                  </a:lnTo>
                  <a:lnTo>
                    <a:pt x="537512" y="387010"/>
                  </a:lnTo>
                  <a:lnTo>
                    <a:pt x="538991" y="388406"/>
                  </a:lnTo>
                  <a:lnTo>
                    <a:pt x="539401" y="390845"/>
                  </a:lnTo>
                  <a:lnTo>
                    <a:pt x="539061" y="392575"/>
                  </a:lnTo>
                  <a:lnTo>
                    <a:pt x="540033" y="394283"/>
                  </a:lnTo>
                  <a:lnTo>
                    <a:pt x="540725" y="394536"/>
                  </a:lnTo>
                  <a:lnTo>
                    <a:pt x="539896" y="396832"/>
                  </a:lnTo>
                  <a:lnTo>
                    <a:pt x="541145" y="398556"/>
                  </a:lnTo>
                  <a:lnTo>
                    <a:pt x="541119" y="400314"/>
                  </a:lnTo>
                  <a:lnTo>
                    <a:pt x="542849" y="401437"/>
                  </a:lnTo>
                  <a:lnTo>
                    <a:pt x="543821" y="403632"/>
                  </a:lnTo>
                  <a:lnTo>
                    <a:pt x="545540" y="403872"/>
                  </a:lnTo>
                  <a:lnTo>
                    <a:pt x="546972" y="405104"/>
                  </a:lnTo>
                  <a:lnTo>
                    <a:pt x="548411" y="404620"/>
                  </a:lnTo>
                  <a:lnTo>
                    <a:pt x="549114" y="406035"/>
                  </a:lnTo>
                  <a:lnTo>
                    <a:pt x="550654" y="405993"/>
                  </a:lnTo>
                  <a:lnTo>
                    <a:pt x="553974" y="402712"/>
                  </a:lnTo>
                  <a:lnTo>
                    <a:pt x="555663" y="402471"/>
                  </a:lnTo>
                  <a:lnTo>
                    <a:pt x="556498" y="401704"/>
                  </a:lnTo>
                  <a:lnTo>
                    <a:pt x="557555" y="403252"/>
                  </a:lnTo>
                  <a:lnTo>
                    <a:pt x="559247" y="403166"/>
                  </a:lnTo>
                  <a:lnTo>
                    <a:pt x="558970" y="405760"/>
                  </a:lnTo>
                  <a:lnTo>
                    <a:pt x="559602" y="406655"/>
                  </a:lnTo>
                  <a:lnTo>
                    <a:pt x="560964" y="405680"/>
                  </a:lnTo>
                  <a:lnTo>
                    <a:pt x="562939" y="407205"/>
                  </a:lnTo>
                  <a:lnTo>
                    <a:pt x="565069" y="406756"/>
                  </a:lnTo>
                  <a:lnTo>
                    <a:pt x="566026" y="406982"/>
                  </a:lnTo>
                  <a:lnTo>
                    <a:pt x="567780" y="405745"/>
                  </a:lnTo>
                  <a:lnTo>
                    <a:pt x="570951" y="407804"/>
                  </a:lnTo>
                  <a:lnTo>
                    <a:pt x="571785" y="409483"/>
                  </a:lnTo>
                  <a:lnTo>
                    <a:pt x="572729" y="409617"/>
                  </a:lnTo>
                  <a:lnTo>
                    <a:pt x="573492" y="411009"/>
                  </a:lnTo>
                  <a:lnTo>
                    <a:pt x="572160" y="413351"/>
                  </a:lnTo>
                  <a:lnTo>
                    <a:pt x="572676" y="415454"/>
                  </a:lnTo>
                  <a:lnTo>
                    <a:pt x="573660" y="415928"/>
                  </a:lnTo>
                  <a:lnTo>
                    <a:pt x="573995" y="418730"/>
                  </a:lnTo>
                  <a:lnTo>
                    <a:pt x="574885" y="419282"/>
                  </a:lnTo>
                  <a:lnTo>
                    <a:pt x="575962" y="421055"/>
                  </a:lnTo>
                  <a:lnTo>
                    <a:pt x="576131" y="423487"/>
                  </a:lnTo>
                  <a:lnTo>
                    <a:pt x="577092" y="424241"/>
                  </a:lnTo>
                  <a:lnTo>
                    <a:pt x="575996" y="425375"/>
                  </a:lnTo>
                  <a:lnTo>
                    <a:pt x="577647" y="426534"/>
                  </a:lnTo>
                  <a:lnTo>
                    <a:pt x="577311" y="427794"/>
                  </a:lnTo>
                  <a:lnTo>
                    <a:pt x="578729" y="430198"/>
                  </a:lnTo>
                  <a:lnTo>
                    <a:pt x="578614" y="431785"/>
                  </a:lnTo>
                  <a:lnTo>
                    <a:pt x="577795" y="432425"/>
                  </a:lnTo>
                  <a:lnTo>
                    <a:pt x="578516" y="433878"/>
                  </a:lnTo>
                  <a:lnTo>
                    <a:pt x="579304" y="433530"/>
                  </a:lnTo>
                  <a:lnTo>
                    <a:pt x="580508" y="434439"/>
                  </a:lnTo>
                  <a:lnTo>
                    <a:pt x="580417" y="436553"/>
                  </a:lnTo>
                  <a:lnTo>
                    <a:pt x="580803" y="437783"/>
                  </a:lnTo>
                  <a:lnTo>
                    <a:pt x="577709" y="437600"/>
                  </a:lnTo>
                  <a:lnTo>
                    <a:pt x="576085" y="435967"/>
                  </a:lnTo>
                  <a:lnTo>
                    <a:pt x="575263" y="433576"/>
                  </a:lnTo>
                  <a:lnTo>
                    <a:pt x="573945" y="433733"/>
                  </a:lnTo>
                  <a:lnTo>
                    <a:pt x="570255" y="430962"/>
                  </a:lnTo>
                  <a:lnTo>
                    <a:pt x="568827" y="430669"/>
                  </a:lnTo>
                  <a:lnTo>
                    <a:pt x="567584" y="428103"/>
                  </a:lnTo>
                  <a:lnTo>
                    <a:pt x="567094" y="426375"/>
                  </a:lnTo>
                  <a:lnTo>
                    <a:pt x="565973" y="425894"/>
                  </a:lnTo>
                  <a:lnTo>
                    <a:pt x="564197" y="426632"/>
                  </a:lnTo>
                  <a:lnTo>
                    <a:pt x="563078" y="426390"/>
                  </a:lnTo>
                  <a:lnTo>
                    <a:pt x="561602" y="422729"/>
                  </a:lnTo>
                  <a:lnTo>
                    <a:pt x="558414" y="422084"/>
                  </a:lnTo>
                  <a:lnTo>
                    <a:pt x="558754" y="421270"/>
                  </a:lnTo>
                  <a:lnTo>
                    <a:pt x="557009" y="418931"/>
                  </a:lnTo>
                  <a:lnTo>
                    <a:pt x="555109" y="418316"/>
                  </a:lnTo>
                  <a:lnTo>
                    <a:pt x="554372" y="417213"/>
                  </a:lnTo>
                  <a:lnTo>
                    <a:pt x="553609" y="420698"/>
                  </a:lnTo>
                  <a:lnTo>
                    <a:pt x="552165" y="421538"/>
                  </a:lnTo>
                  <a:lnTo>
                    <a:pt x="552305" y="423024"/>
                  </a:lnTo>
                  <a:lnTo>
                    <a:pt x="550327" y="423922"/>
                  </a:lnTo>
                  <a:lnTo>
                    <a:pt x="549739" y="425806"/>
                  </a:lnTo>
                  <a:lnTo>
                    <a:pt x="549595" y="428576"/>
                  </a:lnTo>
                  <a:lnTo>
                    <a:pt x="547408" y="429148"/>
                  </a:lnTo>
                  <a:lnTo>
                    <a:pt x="543773" y="428839"/>
                  </a:lnTo>
                  <a:lnTo>
                    <a:pt x="540820" y="428846"/>
                  </a:lnTo>
                  <a:lnTo>
                    <a:pt x="540019" y="427811"/>
                  </a:lnTo>
                  <a:lnTo>
                    <a:pt x="537976" y="429982"/>
                  </a:lnTo>
                  <a:lnTo>
                    <a:pt x="536703" y="429834"/>
                  </a:lnTo>
                  <a:lnTo>
                    <a:pt x="536125" y="433687"/>
                  </a:lnTo>
                  <a:lnTo>
                    <a:pt x="534863" y="434551"/>
                  </a:lnTo>
                  <a:lnTo>
                    <a:pt x="533228" y="434978"/>
                  </a:lnTo>
                  <a:lnTo>
                    <a:pt x="531356" y="438176"/>
                  </a:lnTo>
                  <a:lnTo>
                    <a:pt x="531603" y="439290"/>
                  </a:lnTo>
                  <a:lnTo>
                    <a:pt x="531529" y="440726"/>
                  </a:lnTo>
                  <a:lnTo>
                    <a:pt x="533501" y="441268"/>
                  </a:lnTo>
                  <a:lnTo>
                    <a:pt x="534247" y="446300"/>
                  </a:lnTo>
                  <a:lnTo>
                    <a:pt x="534049" y="447722"/>
                  </a:lnTo>
                  <a:lnTo>
                    <a:pt x="533259" y="449074"/>
                  </a:lnTo>
                  <a:lnTo>
                    <a:pt x="534458" y="450062"/>
                  </a:lnTo>
                  <a:lnTo>
                    <a:pt x="535066" y="450004"/>
                  </a:lnTo>
                  <a:lnTo>
                    <a:pt x="536412" y="451977"/>
                  </a:lnTo>
                  <a:lnTo>
                    <a:pt x="539073" y="452867"/>
                  </a:lnTo>
                  <a:lnTo>
                    <a:pt x="539757" y="450492"/>
                  </a:lnTo>
                  <a:lnTo>
                    <a:pt x="541085" y="450165"/>
                  </a:lnTo>
                  <a:lnTo>
                    <a:pt x="542494" y="448183"/>
                  </a:lnTo>
                  <a:lnTo>
                    <a:pt x="543426" y="449944"/>
                  </a:lnTo>
                  <a:lnTo>
                    <a:pt x="545083" y="450337"/>
                  </a:lnTo>
                  <a:lnTo>
                    <a:pt x="546527" y="453758"/>
                  </a:lnTo>
                  <a:lnTo>
                    <a:pt x="549313" y="455304"/>
                  </a:lnTo>
                  <a:lnTo>
                    <a:pt x="548798" y="457239"/>
                  </a:lnTo>
                  <a:lnTo>
                    <a:pt x="548155" y="457960"/>
                  </a:lnTo>
                  <a:lnTo>
                    <a:pt x="547507" y="461036"/>
                  </a:lnTo>
                  <a:lnTo>
                    <a:pt x="549711" y="463925"/>
                  </a:lnTo>
                  <a:lnTo>
                    <a:pt x="550849" y="462883"/>
                  </a:lnTo>
                  <a:lnTo>
                    <a:pt x="552576" y="462898"/>
                  </a:lnTo>
                  <a:lnTo>
                    <a:pt x="552929" y="462203"/>
                  </a:lnTo>
                  <a:lnTo>
                    <a:pt x="554566" y="463100"/>
                  </a:lnTo>
                  <a:lnTo>
                    <a:pt x="555554" y="464207"/>
                  </a:lnTo>
                  <a:lnTo>
                    <a:pt x="557288" y="463930"/>
                  </a:lnTo>
                  <a:lnTo>
                    <a:pt x="558187" y="463111"/>
                  </a:lnTo>
                  <a:lnTo>
                    <a:pt x="560348" y="462266"/>
                  </a:lnTo>
                  <a:lnTo>
                    <a:pt x="562447" y="460837"/>
                  </a:lnTo>
                  <a:lnTo>
                    <a:pt x="564476" y="460515"/>
                  </a:lnTo>
                  <a:lnTo>
                    <a:pt x="565773" y="460822"/>
                  </a:lnTo>
                  <a:lnTo>
                    <a:pt x="569713" y="462885"/>
                  </a:lnTo>
                  <a:lnTo>
                    <a:pt x="570996" y="464220"/>
                  </a:lnTo>
                  <a:lnTo>
                    <a:pt x="571332" y="465519"/>
                  </a:lnTo>
                  <a:lnTo>
                    <a:pt x="572519" y="465914"/>
                  </a:lnTo>
                  <a:lnTo>
                    <a:pt x="573599" y="467803"/>
                  </a:lnTo>
                  <a:lnTo>
                    <a:pt x="572087" y="470521"/>
                  </a:lnTo>
                  <a:lnTo>
                    <a:pt x="572286" y="471759"/>
                  </a:lnTo>
                  <a:lnTo>
                    <a:pt x="573742" y="472388"/>
                  </a:lnTo>
                  <a:lnTo>
                    <a:pt x="574848" y="472122"/>
                  </a:lnTo>
                  <a:lnTo>
                    <a:pt x="576754" y="474118"/>
                  </a:lnTo>
                  <a:lnTo>
                    <a:pt x="577559" y="475685"/>
                  </a:lnTo>
                  <a:lnTo>
                    <a:pt x="576256" y="477219"/>
                  </a:lnTo>
                  <a:lnTo>
                    <a:pt x="576053" y="479928"/>
                  </a:lnTo>
                  <a:lnTo>
                    <a:pt x="577395" y="480032"/>
                  </a:lnTo>
                  <a:lnTo>
                    <a:pt x="578308" y="482397"/>
                  </a:lnTo>
                  <a:lnTo>
                    <a:pt x="576838" y="484319"/>
                  </a:lnTo>
                  <a:lnTo>
                    <a:pt x="578424" y="485668"/>
                  </a:lnTo>
                  <a:lnTo>
                    <a:pt x="576187" y="486497"/>
                  </a:lnTo>
                  <a:lnTo>
                    <a:pt x="573716" y="488410"/>
                  </a:lnTo>
                  <a:lnTo>
                    <a:pt x="570894" y="489945"/>
                  </a:lnTo>
                  <a:lnTo>
                    <a:pt x="568889" y="490422"/>
                  </a:lnTo>
                  <a:lnTo>
                    <a:pt x="564636" y="488674"/>
                  </a:lnTo>
                  <a:lnTo>
                    <a:pt x="560530" y="488784"/>
                  </a:lnTo>
                  <a:lnTo>
                    <a:pt x="560444" y="489782"/>
                  </a:lnTo>
                  <a:lnTo>
                    <a:pt x="557919" y="490959"/>
                  </a:lnTo>
                  <a:lnTo>
                    <a:pt x="556701" y="490967"/>
                  </a:lnTo>
                  <a:lnTo>
                    <a:pt x="555505" y="490752"/>
                  </a:lnTo>
                  <a:lnTo>
                    <a:pt x="552068" y="492374"/>
                  </a:lnTo>
                  <a:lnTo>
                    <a:pt x="551393" y="490940"/>
                  </a:lnTo>
                  <a:lnTo>
                    <a:pt x="547977" y="491990"/>
                  </a:lnTo>
                  <a:lnTo>
                    <a:pt x="547475" y="493164"/>
                  </a:lnTo>
                  <a:lnTo>
                    <a:pt x="546343" y="493958"/>
                  </a:lnTo>
                  <a:lnTo>
                    <a:pt x="542560" y="492969"/>
                  </a:lnTo>
                  <a:lnTo>
                    <a:pt x="538611" y="493927"/>
                  </a:lnTo>
                  <a:lnTo>
                    <a:pt x="538498" y="495446"/>
                  </a:lnTo>
                  <a:lnTo>
                    <a:pt x="537278" y="496021"/>
                  </a:lnTo>
                  <a:lnTo>
                    <a:pt x="535066" y="495493"/>
                  </a:lnTo>
                  <a:lnTo>
                    <a:pt x="533494" y="497237"/>
                  </a:lnTo>
                  <a:lnTo>
                    <a:pt x="532254" y="496788"/>
                  </a:lnTo>
                  <a:lnTo>
                    <a:pt x="532180" y="495728"/>
                  </a:lnTo>
                  <a:lnTo>
                    <a:pt x="530907" y="494001"/>
                  </a:lnTo>
                  <a:lnTo>
                    <a:pt x="531063" y="493221"/>
                  </a:lnTo>
                  <a:lnTo>
                    <a:pt x="527459" y="492376"/>
                  </a:lnTo>
                  <a:lnTo>
                    <a:pt x="526698" y="490458"/>
                  </a:lnTo>
                  <a:lnTo>
                    <a:pt x="525426" y="489654"/>
                  </a:lnTo>
                  <a:lnTo>
                    <a:pt x="522802" y="488943"/>
                  </a:lnTo>
                  <a:lnTo>
                    <a:pt x="520967" y="488915"/>
                  </a:lnTo>
                  <a:lnTo>
                    <a:pt x="519631" y="489586"/>
                  </a:lnTo>
                  <a:lnTo>
                    <a:pt x="518106" y="489660"/>
                  </a:lnTo>
                  <a:lnTo>
                    <a:pt x="514869" y="490829"/>
                  </a:lnTo>
                  <a:lnTo>
                    <a:pt x="513980" y="492257"/>
                  </a:lnTo>
                  <a:lnTo>
                    <a:pt x="513152" y="492404"/>
                  </a:lnTo>
                  <a:lnTo>
                    <a:pt x="511957" y="493985"/>
                  </a:lnTo>
                  <a:lnTo>
                    <a:pt x="510808" y="493455"/>
                  </a:lnTo>
                  <a:lnTo>
                    <a:pt x="510641" y="491289"/>
                  </a:lnTo>
                  <a:lnTo>
                    <a:pt x="510964" y="489198"/>
                  </a:lnTo>
                  <a:lnTo>
                    <a:pt x="510068" y="488616"/>
                  </a:lnTo>
                  <a:lnTo>
                    <a:pt x="510751" y="485970"/>
                  </a:lnTo>
                  <a:lnTo>
                    <a:pt x="509525" y="485806"/>
                  </a:lnTo>
                  <a:lnTo>
                    <a:pt x="508218" y="483873"/>
                  </a:lnTo>
                  <a:lnTo>
                    <a:pt x="507233" y="479957"/>
                  </a:lnTo>
                  <a:lnTo>
                    <a:pt x="508138" y="478935"/>
                  </a:lnTo>
                  <a:lnTo>
                    <a:pt x="509384" y="478857"/>
                  </a:lnTo>
                  <a:lnTo>
                    <a:pt x="510429" y="477294"/>
                  </a:lnTo>
                  <a:lnTo>
                    <a:pt x="510200" y="475016"/>
                  </a:lnTo>
                  <a:lnTo>
                    <a:pt x="509515" y="474222"/>
                  </a:lnTo>
                  <a:lnTo>
                    <a:pt x="509568" y="472854"/>
                  </a:lnTo>
                  <a:lnTo>
                    <a:pt x="507722" y="472061"/>
                  </a:lnTo>
                  <a:lnTo>
                    <a:pt x="505992" y="473312"/>
                  </a:lnTo>
                  <a:lnTo>
                    <a:pt x="503971" y="472873"/>
                  </a:lnTo>
                  <a:lnTo>
                    <a:pt x="503051" y="470592"/>
                  </a:lnTo>
                  <a:lnTo>
                    <a:pt x="504052" y="468511"/>
                  </a:lnTo>
                  <a:lnTo>
                    <a:pt x="503510" y="467784"/>
                  </a:lnTo>
                  <a:lnTo>
                    <a:pt x="499815" y="467400"/>
                  </a:lnTo>
                  <a:lnTo>
                    <a:pt x="499072" y="466757"/>
                  </a:lnTo>
                  <a:lnTo>
                    <a:pt x="497058" y="466530"/>
                  </a:lnTo>
                  <a:lnTo>
                    <a:pt x="495926" y="465521"/>
                  </a:lnTo>
                  <a:lnTo>
                    <a:pt x="494854" y="465843"/>
                  </a:lnTo>
                  <a:lnTo>
                    <a:pt x="492845" y="467792"/>
                  </a:lnTo>
                  <a:lnTo>
                    <a:pt x="490670" y="468192"/>
                  </a:lnTo>
                  <a:lnTo>
                    <a:pt x="490531" y="471119"/>
                  </a:lnTo>
                  <a:lnTo>
                    <a:pt x="485921" y="475484"/>
                  </a:lnTo>
                  <a:lnTo>
                    <a:pt x="486941" y="477019"/>
                  </a:lnTo>
                  <a:lnTo>
                    <a:pt x="485171" y="477467"/>
                  </a:lnTo>
                  <a:lnTo>
                    <a:pt x="484945" y="478815"/>
                  </a:lnTo>
                  <a:lnTo>
                    <a:pt x="483982" y="479433"/>
                  </a:lnTo>
                  <a:lnTo>
                    <a:pt x="478817" y="480007"/>
                  </a:lnTo>
                  <a:lnTo>
                    <a:pt x="477140" y="480981"/>
                  </a:lnTo>
                  <a:lnTo>
                    <a:pt x="476015" y="480593"/>
                  </a:lnTo>
                  <a:lnTo>
                    <a:pt x="475663" y="479729"/>
                  </a:lnTo>
                  <a:lnTo>
                    <a:pt x="472522" y="481022"/>
                  </a:lnTo>
                  <a:lnTo>
                    <a:pt x="471516" y="481155"/>
                  </a:lnTo>
                  <a:lnTo>
                    <a:pt x="468598" y="483419"/>
                  </a:lnTo>
                  <a:lnTo>
                    <a:pt x="466948" y="482891"/>
                  </a:lnTo>
                  <a:lnTo>
                    <a:pt x="465207" y="484061"/>
                  </a:lnTo>
                  <a:lnTo>
                    <a:pt x="463736" y="483295"/>
                  </a:lnTo>
                  <a:lnTo>
                    <a:pt x="463759" y="482286"/>
                  </a:lnTo>
                  <a:lnTo>
                    <a:pt x="462407" y="480814"/>
                  </a:lnTo>
                  <a:lnTo>
                    <a:pt x="460205" y="481178"/>
                  </a:lnTo>
                  <a:lnTo>
                    <a:pt x="459831" y="480152"/>
                  </a:lnTo>
                  <a:lnTo>
                    <a:pt x="458244" y="479601"/>
                  </a:lnTo>
                  <a:lnTo>
                    <a:pt x="456986" y="478131"/>
                  </a:lnTo>
                  <a:lnTo>
                    <a:pt x="455221" y="477149"/>
                  </a:lnTo>
                  <a:lnTo>
                    <a:pt x="454444" y="476167"/>
                  </a:lnTo>
                  <a:lnTo>
                    <a:pt x="453343" y="475968"/>
                  </a:lnTo>
                  <a:lnTo>
                    <a:pt x="452184" y="473097"/>
                  </a:lnTo>
                  <a:lnTo>
                    <a:pt x="450731" y="471297"/>
                  </a:lnTo>
                  <a:lnTo>
                    <a:pt x="448836" y="470790"/>
                  </a:lnTo>
                  <a:lnTo>
                    <a:pt x="447385" y="468950"/>
                  </a:lnTo>
                  <a:lnTo>
                    <a:pt x="449787" y="468439"/>
                  </a:lnTo>
                  <a:lnTo>
                    <a:pt x="452037" y="468847"/>
                  </a:lnTo>
                  <a:lnTo>
                    <a:pt x="453430" y="467650"/>
                  </a:lnTo>
                  <a:lnTo>
                    <a:pt x="453485" y="466273"/>
                  </a:lnTo>
                  <a:lnTo>
                    <a:pt x="456835" y="464195"/>
                  </a:lnTo>
                  <a:lnTo>
                    <a:pt x="456653" y="461462"/>
                  </a:lnTo>
                  <a:lnTo>
                    <a:pt x="455800" y="460431"/>
                  </a:lnTo>
                  <a:lnTo>
                    <a:pt x="454652" y="460298"/>
                  </a:lnTo>
                  <a:lnTo>
                    <a:pt x="453637" y="458021"/>
                  </a:lnTo>
                  <a:lnTo>
                    <a:pt x="454675" y="457748"/>
                  </a:lnTo>
                  <a:lnTo>
                    <a:pt x="456286" y="457283"/>
                  </a:lnTo>
                  <a:lnTo>
                    <a:pt x="457564" y="455094"/>
                  </a:lnTo>
                  <a:lnTo>
                    <a:pt x="455629" y="452725"/>
                  </a:lnTo>
                  <a:lnTo>
                    <a:pt x="454077" y="453050"/>
                  </a:lnTo>
                  <a:lnTo>
                    <a:pt x="453093" y="451472"/>
                  </a:lnTo>
                  <a:lnTo>
                    <a:pt x="452571" y="448667"/>
                  </a:lnTo>
                  <a:lnTo>
                    <a:pt x="450896" y="448032"/>
                  </a:lnTo>
                  <a:lnTo>
                    <a:pt x="449756" y="448476"/>
                  </a:lnTo>
                  <a:lnTo>
                    <a:pt x="448022" y="450368"/>
                  </a:lnTo>
                  <a:lnTo>
                    <a:pt x="446486" y="449775"/>
                  </a:lnTo>
                  <a:lnTo>
                    <a:pt x="447247" y="448775"/>
                  </a:lnTo>
                  <a:lnTo>
                    <a:pt x="445740" y="447454"/>
                  </a:lnTo>
                  <a:lnTo>
                    <a:pt x="444650" y="444172"/>
                  </a:lnTo>
                  <a:lnTo>
                    <a:pt x="444227" y="442835"/>
                  </a:lnTo>
                  <a:lnTo>
                    <a:pt x="445046" y="442079"/>
                  </a:lnTo>
                  <a:lnTo>
                    <a:pt x="444451" y="439698"/>
                  </a:lnTo>
                  <a:lnTo>
                    <a:pt x="445189" y="438597"/>
                  </a:lnTo>
                  <a:lnTo>
                    <a:pt x="444629" y="437562"/>
                  </a:lnTo>
                  <a:lnTo>
                    <a:pt x="444904" y="436093"/>
                  </a:lnTo>
                  <a:lnTo>
                    <a:pt x="443750" y="435460"/>
                  </a:lnTo>
                  <a:lnTo>
                    <a:pt x="443802" y="434226"/>
                  </a:lnTo>
                  <a:lnTo>
                    <a:pt x="445042" y="433581"/>
                  </a:lnTo>
                  <a:lnTo>
                    <a:pt x="448631" y="433297"/>
                  </a:lnTo>
                  <a:lnTo>
                    <a:pt x="449112" y="431946"/>
                  </a:lnTo>
                  <a:lnTo>
                    <a:pt x="450772" y="432246"/>
                  </a:lnTo>
                  <a:lnTo>
                    <a:pt x="451517" y="430041"/>
                  </a:lnTo>
                  <a:lnTo>
                    <a:pt x="452757" y="429101"/>
                  </a:lnTo>
                  <a:lnTo>
                    <a:pt x="454658" y="429162"/>
                  </a:lnTo>
                  <a:lnTo>
                    <a:pt x="455174" y="427072"/>
                  </a:lnTo>
                  <a:lnTo>
                    <a:pt x="453859" y="426057"/>
                  </a:lnTo>
                  <a:lnTo>
                    <a:pt x="452464" y="425757"/>
                  </a:lnTo>
                  <a:lnTo>
                    <a:pt x="451882" y="425423"/>
                  </a:lnTo>
                  <a:lnTo>
                    <a:pt x="449944" y="426030"/>
                  </a:lnTo>
                  <a:lnTo>
                    <a:pt x="448080" y="427873"/>
                  </a:lnTo>
                  <a:lnTo>
                    <a:pt x="446893" y="426500"/>
                  </a:lnTo>
                  <a:lnTo>
                    <a:pt x="445666" y="426663"/>
                  </a:lnTo>
                  <a:lnTo>
                    <a:pt x="444084" y="424581"/>
                  </a:lnTo>
                  <a:lnTo>
                    <a:pt x="442695" y="426398"/>
                  </a:lnTo>
                  <a:lnTo>
                    <a:pt x="440208" y="426558"/>
                  </a:lnTo>
                  <a:lnTo>
                    <a:pt x="438782" y="425875"/>
                  </a:lnTo>
                  <a:lnTo>
                    <a:pt x="435873" y="426301"/>
                  </a:lnTo>
                  <a:lnTo>
                    <a:pt x="434955" y="428021"/>
                  </a:lnTo>
                  <a:lnTo>
                    <a:pt x="433999" y="428768"/>
                  </a:lnTo>
                  <a:lnTo>
                    <a:pt x="431651" y="427002"/>
                  </a:lnTo>
                  <a:lnTo>
                    <a:pt x="427410" y="428128"/>
                  </a:lnTo>
                  <a:lnTo>
                    <a:pt x="424140" y="428771"/>
                  </a:lnTo>
                  <a:lnTo>
                    <a:pt x="423769" y="427346"/>
                  </a:lnTo>
                  <a:lnTo>
                    <a:pt x="422049" y="426717"/>
                  </a:lnTo>
                  <a:lnTo>
                    <a:pt x="421171" y="427556"/>
                  </a:lnTo>
                  <a:lnTo>
                    <a:pt x="419777" y="427063"/>
                  </a:lnTo>
                  <a:lnTo>
                    <a:pt x="419714" y="425147"/>
                  </a:lnTo>
                  <a:lnTo>
                    <a:pt x="418260" y="424105"/>
                  </a:lnTo>
                  <a:lnTo>
                    <a:pt x="417536" y="425565"/>
                  </a:lnTo>
                  <a:lnTo>
                    <a:pt x="417212" y="427373"/>
                  </a:lnTo>
                  <a:lnTo>
                    <a:pt x="417250" y="430269"/>
                  </a:lnTo>
                  <a:lnTo>
                    <a:pt x="415051" y="431784"/>
                  </a:lnTo>
                  <a:lnTo>
                    <a:pt x="415009" y="433823"/>
                  </a:lnTo>
                  <a:lnTo>
                    <a:pt x="413804" y="434500"/>
                  </a:lnTo>
                  <a:lnTo>
                    <a:pt x="415637" y="436621"/>
                  </a:lnTo>
                  <a:lnTo>
                    <a:pt x="416612" y="438497"/>
                  </a:lnTo>
                  <a:lnTo>
                    <a:pt x="416830" y="440666"/>
                  </a:lnTo>
                  <a:lnTo>
                    <a:pt x="418270" y="443071"/>
                  </a:lnTo>
                  <a:lnTo>
                    <a:pt x="418823" y="444758"/>
                  </a:lnTo>
                  <a:lnTo>
                    <a:pt x="418406" y="446707"/>
                  </a:lnTo>
                  <a:lnTo>
                    <a:pt x="419955" y="449800"/>
                  </a:lnTo>
                  <a:lnTo>
                    <a:pt x="419492" y="450754"/>
                  </a:lnTo>
                  <a:lnTo>
                    <a:pt x="417885" y="451823"/>
                  </a:lnTo>
                  <a:lnTo>
                    <a:pt x="416830" y="451931"/>
                  </a:lnTo>
                  <a:lnTo>
                    <a:pt x="415803" y="453376"/>
                  </a:lnTo>
                  <a:lnTo>
                    <a:pt x="414052" y="454181"/>
                  </a:lnTo>
                  <a:lnTo>
                    <a:pt x="413083" y="455673"/>
                  </a:lnTo>
                  <a:lnTo>
                    <a:pt x="411102" y="455494"/>
                  </a:lnTo>
                  <a:lnTo>
                    <a:pt x="410440" y="456054"/>
                  </a:lnTo>
                  <a:lnTo>
                    <a:pt x="409899" y="457965"/>
                  </a:lnTo>
                  <a:lnTo>
                    <a:pt x="408660" y="458184"/>
                  </a:lnTo>
                  <a:lnTo>
                    <a:pt x="408003" y="455761"/>
                  </a:lnTo>
                  <a:lnTo>
                    <a:pt x="405288" y="453955"/>
                  </a:lnTo>
                  <a:lnTo>
                    <a:pt x="404191" y="453740"/>
                  </a:lnTo>
                  <a:lnTo>
                    <a:pt x="402634" y="455261"/>
                  </a:lnTo>
                  <a:lnTo>
                    <a:pt x="400385" y="455852"/>
                  </a:lnTo>
                  <a:lnTo>
                    <a:pt x="399057" y="458735"/>
                  </a:lnTo>
                  <a:lnTo>
                    <a:pt x="397800" y="460389"/>
                  </a:lnTo>
                  <a:lnTo>
                    <a:pt x="395815" y="462243"/>
                  </a:lnTo>
                  <a:lnTo>
                    <a:pt x="392761" y="463659"/>
                  </a:lnTo>
                  <a:lnTo>
                    <a:pt x="392672" y="466274"/>
                  </a:lnTo>
                  <a:lnTo>
                    <a:pt x="391338" y="467400"/>
                  </a:lnTo>
                  <a:lnTo>
                    <a:pt x="391202" y="469401"/>
                  </a:lnTo>
                  <a:lnTo>
                    <a:pt x="393049" y="471085"/>
                  </a:lnTo>
                  <a:lnTo>
                    <a:pt x="394323" y="470166"/>
                  </a:lnTo>
                  <a:lnTo>
                    <a:pt x="395301" y="470731"/>
                  </a:lnTo>
                  <a:lnTo>
                    <a:pt x="395593" y="473780"/>
                  </a:lnTo>
                  <a:lnTo>
                    <a:pt x="396743" y="475140"/>
                  </a:lnTo>
                  <a:lnTo>
                    <a:pt x="398355" y="475053"/>
                  </a:lnTo>
                  <a:lnTo>
                    <a:pt x="398374" y="475982"/>
                  </a:lnTo>
                  <a:lnTo>
                    <a:pt x="395855" y="479020"/>
                  </a:lnTo>
                  <a:lnTo>
                    <a:pt x="395660" y="481503"/>
                  </a:lnTo>
                  <a:lnTo>
                    <a:pt x="395939" y="483298"/>
                  </a:lnTo>
                  <a:lnTo>
                    <a:pt x="396272" y="484129"/>
                  </a:lnTo>
                  <a:lnTo>
                    <a:pt x="394988" y="487306"/>
                  </a:lnTo>
                  <a:lnTo>
                    <a:pt x="393068" y="488748"/>
                  </a:lnTo>
                  <a:lnTo>
                    <a:pt x="392320" y="490373"/>
                  </a:lnTo>
                  <a:lnTo>
                    <a:pt x="390563" y="491258"/>
                  </a:lnTo>
                  <a:lnTo>
                    <a:pt x="388770" y="493683"/>
                  </a:lnTo>
                  <a:lnTo>
                    <a:pt x="387294" y="493736"/>
                  </a:lnTo>
                  <a:lnTo>
                    <a:pt x="385990" y="495919"/>
                  </a:lnTo>
                  <a:lnTo>
                    <a:pt x="383732" y="497587"/>
                  </a:lnTo>
                  <a:lnTo>
                    <a:pt x="381538" y="500279"/>
                  </a:lnTo>
                  <a:lnTo>
                    <a:pt x="382744" y="501788"/>
                  </a:lnTo>
                  <a:lnTo>
                    <a:pt x="382386" y="504130"/>
                  </a:lnTo>
                  <a:lnTo>
                    <a:pt x="380394" y="503889"/>
                  </a:lnTo>
                  <a:lnTo>
                    <a:pt x="378697" y="503713"/>
                  </a:lnTo>
                  <a:lnTo>
                    <a:pt x="377536" y="504313"/>
                  </a:lnTo>
                  <a:lnTo>
                    <a:pt x="376656" y="506697"/>
                  </a:lnTo>
                  <a:lnTo>
                    <a:pt x="375746" y="507107"/>
                  </a:lnTo>
                  <a:lnTo>
                    <a:pt x="373194" y="511386"/>
                  </a:lnTo>
                  <a:lnTo>
                    <a:pt x="372688" y="514441"/>
                  </a:lnTo>
                  <a:lnTo>
                    <a:pt x="370671" y="515950"/>
                  </a:lnTo>
                  <a:lnTo>
                    <a:pt x="368612" y="516219"/>
                  </a:lnTo>
                  <a:lnTo>
                    <a:pt x="367077" y="515338"/>
                  </a:lnTo>
                  <a:lnTo>
                    <a:pt x="365644" y="516882"/>
                  </a:lnTo>
                  <a:lnTo>
                    <a:pt x="362874" y="518302"/>
                  </a:lnTo>
                  <a:lnTo>
                    <a:pt x="361107" y="516728"/>
                  </a:lnTo>
                  <a:lnTo>
                    <a:pt x="360500" y="515080"/>
                  </a:lnTo>
                  <a:lnTo>
                    <a:pt x="359753" y="515600"/>
                  </a:lnTo>
                  <a:lnTo>
                    <a:pt x="357827" y="519665"/>
                  </a:lnTo>
                  <a:lnTo>
                    <a:pt x="357095" y="521934"/>
                  </a:lnTo>
                  <a:lnTo>
                    <a:pt x="355945" y="523684"/>
                  </a:lnTo>
                  <a:lnTo>
                    <a:pt x="355983" y="525731"/>
                  </a:lnTo>
                  <a:lnTo>
                    <a:pt x="356292" y="527064"/>
                  </a:lnTo>
                  <a:lnTo>
                    <a:pt x="357196" y="527828"/>
                  </a:lnTo>
                  <a:lnTo>
                    <a:pt x="357962" y="534713"/>
                  </a:lnTo>
                  <a:lnTo>
                    <a:pt x="357025" y="539296"/>
                  </a:lnTo>
                  <a:lnTo>
                    <a:pt x="356148" y="540501"/>
                  </a:lnTo>
                  <a:lnTo>
                    <a:pt x="355247" y="542771"/>
                  </a:lnTo>
                  <a:lnTo>
                    <a:pt x="356788" y="544794"/>
                  </a:lnTo>
                  <a:lnTo>
                    <a:pt x="356378" y="548253"/>
                  </a:lnTo>
                  <a:lnTo>
                    <a:pt x="357016" y="551364"/>
                  </a:lnTo>
                  <a:lnTo>
                    <a:pt x="358355" y="553166"/>
                  </a:lnTo>
                  <a:lnTo>
                    <a:pt x="360139" y="555956"/>
                  </a:lnTo>
                  <a:lnTo>
                    <a:pt x="361122" y="556229"/>
                  </a:lnTo>
                  <a:lnTo>
                    <a:pt x="362305" y="558914"/>
                  </a:lnTo>
                  <a:lnTo>
                    <a:pt x="362461" y="561606"/>
                  </a:lnTo>
                  <a:lnTo>
                    <a:pt x="363553" y="563685"/>
                  </a:lnTo>
                  <a:lnTo>
                    <a:pt x="364108" y="565725"/>
                  </a:lnTo>
                  <a:lnTo>
                    <a:pt x="363844" y="567713"/>
                  </a:lnTo>
                  <a:lnTo>
                    <a:pt x="365267" y="569001"/>
                  </a:lnTo>
                  <a:lnTo>
                    <a:pt x="365073" y="570524"/>
                  </a:lnTo>
                  <a:lnTo>
                    <a:pt x="365413" y="573246"/>
                  </a:lnTo>
                  <a:lnTo>
                    <a:pt x="364753" y="573883"/>
                  </a:lnTo>
                  <a:lnTo>
                    <a:pt x="365864" y="576678"/>
                  </a:lnTo>
                  <a:lnTo>
                    <a:pt x="367010" y="577647"/>
                  </a:lnTo>
                  <a:lnTo>
                    <a:pt x="366875" y="579596"/>
                  </a:lnTo>
                  <a:lnTo>
                    <a:pt x="365553" y="581576"/>
                  </a:lnTo>
                  <a:lnTo>
                    <a:pt x="362877" y="581850"/>
                  </a:lnTo>
                  <a:lnTo>
                    <a:pt x="363367" y="583519"/>
                  </a:lnTo>
                  <a:lnTo>
                    <a:pt x="362764" y="587133"/>
                  </a:lnTo>
                  <a:lnTo>
                    <a:pt x="363398" y="589791"/>
                  </a:lnTo>
                  <a:lnTo>
                    <a:pt x="362558" y="591660"/>
                  </a:lnTo>
                  <a:lnTo>
                    <a:pt x="358724" y="592393"/>
                  </a:lnTo>
                  <a:lnTo>
                    <a:pt x="356751" y="592161"/>
                  </a:lnTo>
                  <a:lnTo>
                    <a:pt x="355774" y="590237"/>
                  </a:lnTo>
                  <a:lnTo>
                    <a:pt x="355002" y="592129"/>
                  </a:lnTo>
                  <a:lnTo>
                    <a:pt x="352808" y="594446"/>
                  </a:lnTo>
                  <a:lnTo>
                    <a:pt x="350872" y="594717"/>
                  </a:lnTo>
                  <a:lnTo>
                    <a:pt x="348965" y="595521"/>
                  </a:lnTo>
                  <a:lnTo>
                    <a:pt x="348390" y="596520"/>
                  </a:lnTo>
                  <a:lnTo>
                    <a:pt x="346788" y="597169"/>
                  </a:lnTo>
                  <a:lnTo>
                    <a:pt x="345628" y="599138"/>
                  </a:lnTo>
                  <a:lnTo>
                    <a:pt x="345240" y="601102"/>
                  </a:lnTo>
                  <a:lnTo>
                    <a:pt x="344059" y="601006"/>
                  </a:lnTo>
                  <a:lnTo>
                    <a:pt x="342587" y="601678"/>
                  </a:lnTo>
                  <a:lnTo>
                    <a:pt x="341601" y="600531"/>
                  </a:lnTo>
                  <a:lnTo>
                    <a:pt x="339095" y="598791"/>
                  </a:lnTo>
                  <a:lnTo>
                    <a:pt x="337884" y="598554"/>
                  </a:lnTo>
                  <a:lnTo>
                    <a:pt x="338524" y="596175"/>
                  </a:lnTo>
                  <a:lnTo>
                    <a:pt x="340277" y="594371"/>
                  </a:lnTo>
                  <a:lnTo>
                    <a:pt x="339690" y="592283"/>
                  </a:lnTo>
                  <a:lnTo>
                    <a:pt x="337393" y="591391"/>
                  </a:lnTo>
                  <a:lnTo>
                    <a:pt x="335939" y="590441"/>
                  </a:lnTo>
                  <a:lnTo>
                    <a:pt x="334682" y="590478"/>
                  </a:lnTo>
                  <a:lnTo>
                    <a:pt x="333765" y="592366"/>
                  </a:lnTo>
                  <a:lnTo>
                    <a:pt x="330350" y="593597"/>
                  </a:lnTo>
                  <a:lnTo>
                    <a:pt x="327356" y="594938"/>
                  </a:lnTo>
                  <a:lnTo>
                    <a:pt x="324653" y="595108"/>
                  </a:lnTo>
                  <a:lnTo>
                    <a:pt x="321629" y="598887"/>
                  </a:lnTo>
                  <a:lnTo>
                    <a:pt x="317373" y="600631"/>
                  </a:lnTo>
                  <a:lnTo>
                    <a:pt x="315031" y="601073"/>
                  </a:lnTo>
                  <a:lnTo>
                    <a:pt x="314393" y="603131"/>
                  </a:lnTo>
                  <a:lnTo>
                    <a:pt x="312018" y="605036"/>
                  </a:lnTo>
                  <a:lnTo>
                    <a:pt x="310435" y="605856"/>
                  </a:lnTo>
                  <a:lnTo>
                    <a:pt x="308969" y="608528"/>
                  </a:lnTo>
                  <a:lnTo>
                    <a:pt x="307980" y="608623"/>
                  </a:lnTo>
                  <a:lnTo>
                    <a:pt x="307593" y="610133"/>
                  </a:lnTo>
                  <a:lnTo>
                    <a:pt x="306514" y="610356"/>
                  </a:lnTo>
                  <a:lnTo>
                    <a:pt x="306098" y="611481"/>
                  </a:lnTo>
                  <a:lnTo>
                    <a:pt x="304586" y="611700"/>
                  </a:lnTo>
                  <a:lnTo>
                    <a:pt x="302548" y="610960"/>
                  </a:lnTo>
                  <a:lnTo>
                    <a:pt x="300506" y="609472"/>
                  </a:lnTo>
                  <a:lnTo>
                    <a:pt x="298354" y="610116"/>
                  </a:lnTo>
                  <a:lnTo>
                    <a:pt x="296267" y="610300"/>
                  </a:lnTo>
                  <a:lnTo>
                    <a:pt x="294220" y="608622"/>
                  </a:lnTo>
                  <a:lnTo>
                    <a:pt x="292731" y="609246"/>
                  </a:lnTo>
                  <a:lnTo>
                    <a:pt x="290561" y="612432"/>
                  </a:lnTo>
                  <a:lnTo>
                    <a:pt x="288585" y="613056"/>
                  </a:lnTo>
                  <a:lnTo>
                    <a:pt x="288877" y="610450"/>
                  </a:lnTo>
                  <a:lnTo>
                    <a:pt x="287560" y="610118"/>
                  </a:lnTo>
                  <a:lnTo>
                    <a:pt x="286079" y="608145"/>
                  </a:lnTo>
                  <a:lnTo>
                    <a:pt x="286126" y="606188"/>
                  </a:lnTo>
                  <a:lnTo>
                    <a:pt x="286792" y="605181"/>
                  </a:lnTo>
                  <a:lnTo>
                    <a:pt x="285108" y="604408"/>
                  </a:lnTo>
                  <a:lnTo>
                    <a:pt x="282160" y="600643"/>
                  </a:lnTo>
                  <a:lnTo>
                    <a:pt x="280189" y="600323"/>
                  </a:lnTo>
                  <a:lnTo>
                    <a:pt x="279226" y="599087"/>
                  </a:lnTo>
                  <a:lnTo>
                    <a:pt x="278043" y="599787"/>
                  </a:lnTo>
                  <a:lnTo>
                    <a:pt x="276652" y="599612"/>
                  </a:lnTo>
                  <a:lnTo>
                    <a:pt x="275391" y="600282"/>
                  </a:lnTo>
                  <a:lnTo>
                    <a:pt x="274515" y="598503"/>
                  </a:lnTo>
                  <a:lnTo>
                    <a:pt x="273081" y="597662"/>
                  </a:lnTo>
                  <a:lnTo>
                    <a:pt x="272554" y="596365"/>
                  </a:lnTo>
                  <a:lnTo>
                    <a:pt x="273275" y="594668"/>
                  </a:lnTo>
                  <a:lnTo>
                    <a:pt x="276035" y="593569"/>
                  </a:lnTo>
                  <a:lnTo>
                    <a:pt x="277335" y="591572"/>
                  </a:lnTo>
                  <a:lnTo>
                    <a:pt x="275465" y="590664"/>
                  </a:lnTo>
                  <a:lnTo>
                    <a:pt x="275883" y="588303"/>
                  </a:lnTo>
                  <a:lnTo>
                    <a:pt x="274739" y="587152"/>
                  </a:lnTo>
                  <a:lnTo>
                    <a:pt x="272675" y="585922"/>
                  </a:lnTo>
                  <a:lnTo>
                    <a:pt x="271111" y="583800"/>
                  </a:lnTo>
                  <a:lnTo>
                    <a:pt x="268926" y="582967"/>
                  </a:lnTo>
                  <a:lnTo>
                    <a:pt x="267436" y="580651"/>
                  </a:lnTo>
                  <a:lnTo>
                    <a:pt x="264327" y="580965"/>
                  </a:lnTo>
                  <a:lnTo>
                    <a:pt x="260824" y="577183"/>
                  </a:lnTo>
                  <a:lnTo>
                    <a:pt x="260289" y="574060"/>
                  </a:lnTo>
                  <a:lnTo>
                    <a:pt x="260559" y="573121"/>
                  </a:lnTo>
                  <a:lnTo>
                    <a:pt x="263898" y="573411"/>
                  </a:lnTo>
                  <a:lnTo>
                    <a:pt x="264500" y="573016"/>
                  </a:lnTo>
                  <a:lnTo>
                    <a:pt x="264477" y="570564"/>
                  </a:lnTo>
                  <a:lnTo>
                    <a:pt x="265777" y="568234"/>
                  </a:lnTo>
                  <a:lnTo>
                    <a:pt x="264053" y="566059"/>
                  </a:lnTo>
                  <a:lnTo>
                    <a:pt x="265234" y="564780"/>
                  </a:lnTo>
                  <a:lnTo>
                    <a:pt x="267004" y="563713"/>
                  </a:lnTo>
                  <a:lnTo>
                    <a:pt x="266486" y="562985"/>
                  </a:lnTo>
                  <a:lnTo>
                    <a:pt x="266808" y="561260"/>
                  </a:lnTo>
                  <a:lnTo>
                    <a:pt x="264447" y="560114"/>
                  </a:lnTo>
                  <a:lnTo>
                    <a:pt x="263500" y="561002"/>
                  </a:lnTo>
                  <a:lnTo>
                    <a:pt x="264352" y="562925"/>
                  </a:lnTo>
                  <a:lnTo>
                    <a:pt x="262865" y="563416"/>
                  </a:lnTo>
                  <a:lnTo>
                    <a:pt x="261933" y="564438"/>
                  </a:lnTo>
                  <a:lnTo>
                    <a:pt x="259880" y="564664"/>
                  </a:lnTo>
                  <a:lnTo>
                    <a:pt x="259281" y="562746"/>
                  </a:lnTo>
                  <a:lnTo>
                    <a:pt x="257830" y="561261"/>
                  </a:lnTo>
                  <a:lnTo>
                    <a:pt x="259248" y="560128"/>
                  </a:lnTo>
                  <a:lnTo>
                    <a:pt x="258742" y="559129"/>
                  </a:lnTo>
                  <a:lnTo>
                    <a:pt x="260522" y="556258"/>
                  </a:lnTo>
                  <a:lnTo>
                    <a:pt x="258917" y="554468"/>
                  </a:lnTo>
                  <a:lnTo>
                    <a:pt x="258319" y="553153"/>
                  </a:lnTo>
                  <a:lnTo>
                    <a:pt x="255614" y="552819"/>
                  </a:lnTo>
                  <a:lnTo>
                    <a:pt x="254861" y="551767"/>
                  </a:lnTo>
                  <a:lnTo>
                    <a:pt x="253733" y="552247"/>
                  </a:lnTo>
                  <a:lnTo>
                    <a:pt x="252396" y="551804"/>
                  </a:lnTo>
                  <a:lnTo>
                    <a:pt x="251264" y="550254"/>
                  </a:lnTo>
                  <a:lnTo>
                    <a:pt x="251837" y="547986"/>
                  </a:lnTo>
                  <a:lnTo>
                    <a:pt x="249432" y="547739"/>
                  </a:lnTo>
                  <a:lnTo>
                    <a:pt x="249441" y="545912"/>
                  </a:lnTo>
                  <a:lnTo>
                    <a:pt x="243654" y="543197"/>
                  </a:lnTo>
                  <a:lnTo>
                    <a:pt x="244928" y="537984"/>
                  </a:lnTo>
                  <a:lnTo>
                    <a:pt x="244161" y="537347"/>
                  </a:lnTo>
                  <a:lnTo>
                    <a:pt x="245631" y="532924"/>
                  </a:lnTo>
                  <a:lnTo>
                    <a:pt x="245780" y="530736"/>
                  </a:lnTo>
                  <a:lnTo>
                    <a:pt x="242447" y="529804"/>
                  </a:lnTo>
                  <a:lnTo>
                    <a:pt x="240111" y="530792"/>
                  </a:lnTo>
                  <a:lnTo>
                    <a:pt x="238467" y="530350"/>
                  </a:lnTo>
                  <a:lnTo>
                    <a:pt x="237545" y="528864"/>
                  </a:lnTo>
                  <a:lnTo>
                    <a:pt x="237555" y="527039"/>
                  </a:lnTo>
                  <a:lnTo>
                    <a:pt x="236626" y="525629"/>
                  </a:lnTo>
                  <a:lnTo>
                    <a:pt x="236750" y="523611"/>
                  </a:lnTo>
                  <a:lnTo>
                    <a:pt x="235482" y="522335"/>
                  </a:lnTo>
                  <a:lnTo>
                    <a:pt x="236124" y="520016"/>
                  </a:lnTo>
                  <a:lnTo>
                    <a:pt x="234877" y="519602"/>
                  </a:lnTo>
                  <a:lnTo>
                    <a:pt x="234519" y="518299"/>
                  </a:lnTo>
                  <a:lnTo>
                    <a:pt x="232623" y="515928"/>
                  </a:lnTo>
                  <a:lnTo>
                    <a:pt x="231780" y="514156"/>
                  </a:lnTo>
                  <a:lnTo>
                    <a:pt x="232112" y="513118"/>
                  </a:lnTo>
                  <a:lnTo>
                    <a:pt x="230733" y="511010"/>
                  </a:lnTo>
                  <a:lnTo>
                    <a:pt x="229774" y="510851"/>
                  </a:lnTo>
                  <a:lnTo>
                    <a:pt x="228992" y="509189"/>
                  </a:lnTo>
                  <a:lnTo>
                    <a:pt x="229182" y="507217"/>
                  </a:lnTo>
                  <a:lnTo>
                    <a:pt x="226356" y="502155"/>
                  </a:lnTo>
                  <a:lnTo>
                    <a:pt x="225454" y="501808"/>
                  </a:lnTo>
                  <a:lnTo>
                    <a:pt x="225529" y="499859"/>
                  </a:lnTo>
                  <a:lnTo>
                    <a:pt x="223781" y="500434"/>
                  </a:lnTo>
                  <a:lnTo>
                    <a:pt x="224928" y="498177"/>
                  </a:lnTo>
                  <a:lnTo>
                    <a:pt x="224176" y="497194"/>
                  </a:lnTo>
                  <a:lnTo>
                    <a:pt x="224316" y="495668"/>
                  </a:lnTo>
                  <a:lnTo>
                    <a:pt x="221271" y="495491"/>
                  </a:lnTo>
                  <a:lnTo>
                    <a:pt x="220775" y="494808"/>
                  </a:lnTo>
                  <a:lnTo>
                    <a:pt x="220383" y="491231"/>
                  </a:lnTo>
                  <a:lnTo>
                    <a:pt x="219218" y="489338"/>
                  </a:lnTo>
                  <a:lnTo>
                    <a:pt x="218081" y="488960"/>
                  </a:lnTo>
                  <a:lnTo>
                    <a:pt x="216003" y="487040"/>
                  </a:lnTo>
                  <a:lnTo>
                    <a:pt x="215986" y="484213"/>
                  </a:lnTo>
                  <a:lnTo>
                    <a:pt x="216786" y="482893"/>
                  </a:lnTo>
                  <a:lnTo>
                    <a:pt x="215527" y="482105"/>
                  </a:lnTo>
                  <a:lnTo>
                    <a:pt x="215737" y="480675"/>
                  </a:lnTo>
                  <a:lnTo>
                    <a:pt x="214332" y="478255"/>
                  </a:lnTo>
                  <a:lnTo>
                    <a:pt x="212643" y="479075"/>
                  </a:lnTo>
                  <a:lnTo>
                    <a:pt x="211341" y="478747"/>
                  </a:lnTo>
                  <a:lnTo>
                    <a:pt x="209626" y="481902"/>
                  </a:lnTo>
                  <a:lnTo>
                    <a:pt x="209568" y="483046"/>
                  </a:lnTo>
                  <a:lnTo>
                    <a:pt x="205523" y="486370"/>
                  </a:lnTo>
                  <a:lnTo>
                    <a:pt x="205028" y="485322"/>
                  </a:lnTo>
                  <a:lnTo>
                    <a:pt x="203387" y="485110"/>
                  </a:lnTo>
                  <a:lnTo>
                    <a:pt x="201247" y="482928"/>
                  </a:lnTo>
                  <a:lnTo>
                    <a:pt x="199002" y="482328"/>
                  </a:lnTo>
                  <a:lnTo>
                    <a:pt x="197199" y="484167"/>
                  </a:lnTo>
                  <a:lnTo>
                    <a:pt x="196965" y="485990"/>
                  </a:lnTo>
                  <a:lnTo>
                    <a:pt x="195759" y="488030"/>
                  </a:lnTo>
                  <a:lnTo>
                    <a:pt x="194738" y="488894"/>
                  </a:lnTo>
                  <a:lnTo>
                    <a:pt x="194595" y="490413"/>
                  </a:lnTo>
                  <a:lnTo>
                    <a:pt x="193057" y="490310"/>
                  </a:lnTo>
                  <a:lnTo>
                    <a:pt x="192646" y="491877"/>
                  </a:lnTo>
                  <a:lnTo>
                    <a:pt x="191574" y="492875"/>
                  </a:lnTo>
                  <a:lnTo>
                    <a:pt x="189762" y="491740"/>
                  </a:lnTo>
                  <a:lnTo>
                    <a:pt x="190253" y="490833"/>
                  </a:lnTo>
                  <a:lnTo>
                    <a:pt x="189976" y="487671"/>
                  </a:lnTo>
                  <a:lnTo>
                    <a:pt x="188898" y="486690"/>
                  </a:lnTo>
                  <a:lnTo>
                    <a:pt x="190346" y="484915"/>
                  </a:lnTo>
                  <a:lnTo>
                    <a:pt x="189468" y="482079"/>
                  </a:lnTo>
                  <a:lnTo>
                    <a:pt x="187085" y="482412"/>
                  </a:lnTo>
                  <a:lnTo>
                    <a:pt x="184038" y="481522"/>
                  </a:lnTo>
                  <a:lnTo>
                    <a:pt x="181420" y="479325"/>
                  </a:lnTo>
                  <a:lnTo>
                    <a:pt x="183113" y="477169"/>
                  </a:lnTo>
                  <a:lnTo>
                    <a:pt x="179442" y="473024"/>
                  </a:lnTo>
                  <a:lnTo>
                    <a:pt x="178387" y="471395"/>
                  </a:lnTo>
                  <a:lnTo>
                    <a:pt x="176060" y="470432"/>
                  </a:lnTo>
                  <a:lnTo>
                    <a:pt x="174439" y="466631"/>
                  </a:lnTo>
                  <a:lnTo>
                    <a:pt x="173287" y="463606"/>
                  </a:lnTo>
                  <a:lnTo>
                    <a:pt x="171980" y="462332"/>
                  </a:lnTo>
                  <a:lnTo>
                    <a:pt x="172628" y="459233"/>
                  </a:lnTo>
                  <a:lnTo>
                    <a:pt x="173720" y="459442"/>
                  </a:lnTo>
                  <a:lnTo>
                    <a:pt x="174599" y="458577"/>
                  </a:lnTo>
                  <a:lnTo>
                    <a:pt x="176397" y="459405"/>
                  </a:lnTo>
                  <a:lnTo>
                    <a:pt x="177538" y="457863"/>
                  </a:lnTo>
                  <a:lnTo>
                    <a:pt x="180350" y="457518"/>
                  </a:lnTo>
                  <a:lnTo>
                    <a:pt x="181306" y="456610"/>
                  </a:lnTo>
                  <a:lnTo>
                    <a:pt x="181005" y="455685"/>
                  </a:lnTo>
                  <a:lnTo>
                    <a:pt x="182612" y="454280"/>
                  </a:lnTo>
                  <a:lnTo>
                    <a:pt x="179978" y="451670"/>
                  </a:lnTo>
                  <a:lnTo>
                    <a:pt x="181341" y="451114"/>
                  </a:lnTo>
                  <a:lnTo>
                    <a:pt x="181629" y="448869"/>
                  </a:lnTo>
                  <a:lnTo>
                    <a:pt x="180801" y="448818"/>
                  </a:lnTo>
                  <a:lnTo>
                    <a:pt x="179313" y="447326"/>
                  </a:lnTo>
                  <a:lnTo>
                    <a:pt x="176576" y="446189"/>
                  </a:lnTo>
                  <a:lnTo>
                    <a:pt x="174171" y="445842"/>
                  </a:lnTo>
                  <a:lnTo>
                    <a:pt x="175283" y="441807"/>
                  </a:lnTo>
                  <a:lnTo>
                    <a:pt x="174429" y="440170"/>
                  </a:lnTo>
                  <a:lnTo>
                    <a:pt x="173394" y="440212"/>
                  </a:lnTo>
                  <a:lnTo>
                    <a:pt x="170548" y="438841"/>
                  </a:lnTo>
                  <a:lnTo>
                    <a:pt x="169873" y="437983"/>
                  </a:lnTo>
                  <a:lnTo>
                    <a:pt x="169660" y="434504"/>
                  </a:lnTo>
                  <a:lnTo>
                    <a:pt x="168212" y="433396"/>
                  </a:lnTo>
                  <a:lnTo>
                    <a:pt x="168069" y="431811"/>
                  </a:lnTo>
                  <a:lnTo>
                    <a:pt x="166250" y="429901"/>
                  </a:lnTo>
                  <a:lnTo>
                    <a:pt x="162516" y="428103"/>
                  </a:lnTo>
                  <a:lnTo>
                    <a:pt x="162349" y="426670"/>
                  </a:lnTo>
                  <a:lnTo>
                    <a:pt x="160571" y="426943"/>
                  </a:lnTo>
                  <a:lnTo>
                    <a:pt x="160314" y="425115"/>
                  </a:lnTo>
                  <a:lnTo>
                    <a:pt x="157267" y="421775"/>
                  </a:lnTo>
                  <a:lnTo>
                    <a:pt x="154822" y="421686"/>
                  </a:lnTo>
                  <a:lnTo>
                    <a:pt x="153321" y="420288"/>
                  </a:lnTo>
                  <a:lnTo>
                    <a:pt x="153534" y="419176"/>
                  </a:lnTo>
                  <a:lnTo>
                    <a:pt x="152652" y="417628"/>
                  </a:lnTo>
                  <a:lnTo>
                    <a:pt x="152709" y="413628"/>
                  </a:lnTo>
                  <a:lnTo>
                    <a:pt x="152407" y="411841"/>
                  </a:lnTo>
                  <a:lnTo>
                    <a:pt x="151231" y="411856"/>
                  </a:lnTo>
                  <a:lnTo>
                    <a:pt x="149803" y="413657"/>
                  </a:lnTo>
                  <a:lnTo>
                    <a:pt x="146411" y="413329"/>
                  </a:lnTo>
                  <a:lnTo>
                    <a:pt x="146213" y="414746"/>
                  </a:lnTo>
                  <a:lnTo>
                    <a:pt x="145141" y="416478"/>
                  </a:lnTo>
                  <a:lnTo>
                    <a:pt x="145784" y="418620"/>
                  </a:lnTo>
                  <a:lnTo>
                    <a:pt x="144709" y="419841"/>
                  </a:lnTo>
                  <a:lnTo>
                    <a:pt x="142450" y="420512"/>
                  </a:lnTo>
                  <a:lnTo>
                    <a:pt x="140365" y="423164"/>
                  </a:lnTo>
                  <a:lnTo>
                    <a:pt x="141068" y="423845"/>
                  </a:lnTo>
                  <a:lnTo>
                    <a:pt x="140952" y="427279"/>
                  </a:lnTo>
                  <a:lnTo>
                    <a:pt x="138131" y="428795"/>
                  </a:lnTo>
                  <a:lnTo>
                    <a:pt x="136131" y="430484"/>
                  </a:lnTo>
                  <a:lnTo>
                    <a:pt x="136036" y="432553"/>
                  </a:lnTo>
                  <a:lnTo>
                    <a:pt x="133599" y="432272"/>
                  </a:lnTo>
                  <a:lnTo>
                    <a:pt x="132064" y="432969"/>
                  </a:lnTo>
                  <a:lnTo>
                    <a:pt x="132055" y="435268"/>
                  </a:lnTo>
                  <a:lnTo>
                    <a:pt x="131595" y="436800"/>
                  </a:lnTo>
                  <a:lnTo>
                    <a:pt x="132779" y="437990"/>
                  </a:lnTo>
                  <a:lnTo>
                    <a:pt x="133581" y="439754"/>
                  </a:lnTo>
                  <a:lnTo>
                    <a:pt x="132166" y="440360"/>
                  </a:lnTo>
                  <a:lnTo>
                    <a:pt x="133024" y="442364"/>
                  </a:lnTo>
                  <a:lnTo>
                    <a:pt x="134280" y="443686"/>
                  </a:lnTo>
                  <a:lnTo>
                    <a:pt x="133386" y="444610"/>
                  </a:lnTo>
                  <a:lnTo>
                    <a:pt x="133217" y="445850"/>
                  </a:lnTo>
                  <a:lnTo>
                    <a:pt x="132324" y="446653"/>
                  </a:lnTo>
                  <a:lnTo>
                    <a:pt x="132455" y="448548"/>
                  </a:lnTo>
                  <a:lnTo>
                    <a:pt x="131433" y="449565"/>
                  </a:lnTo>
                  <a:lnTo>
                    <a:pt x="132766" y="451378"/>
                  </a:lnTo>
                  <a:lnTo>
                    <a:pt x="133011" y="453271"/>
                  </a:lnTo>
                  <a:lnTo>
                    <a:pt x="132242" y="453595"/>
                  </a:lnTo>
                  <a:lnTo>
                    <a:pt x="131106" y="457004"/>
                  </a:lnTo>
                  <a:lnTo>
                    <a:pt x="131125" y="459328"/>
                  </a:lnTo>
                  <a:lnTo>
                    <a:pt x="131990" y="461706"/>
                  </a:lnTo>
                  <a:lnTo>
                    <a:pt x="130330" y="459510"/>
                  </a:lnTo>
                  <a:lnTo>
                    <a:pt x="129470" y="459536"/>
                  </a:lnTo>
                  <a:lnTo>
                    <a:pt x="127544" y="456909"/>
                  </a:lnTo>
                  <a:lnTo>
                    <a:pt x="125887" y="456106"/>
                  </a:lnTo>
                  <a:lnTo>
                    <a:pt x="125756" y="454661"/>
                  </a:lnTo>
                  <a:lnTo>
                    <a:pt x="124605" y="453047"/>
                  </a:lnTo>
                  <a:lnTo>
                    <a:pt x="124211" y="450982"/>
                  </a:lnTo>
                  <a:lnTo>
                    <a:pt x="121502" y="449602"/>
                  </a:lnTo>
                  <a:lnTo>
                    <a:pt x="121009" y="447278"/>
                  </a:lnTo>
                  <a:lnTo>
                    <a:pt x="119053" y="446070"/>
                  </a:lnTo>
                  <a:lnTo>
                    <a:pt x="119176" y="445419"/>
                  </a:lnTo>
                  <a:lnTo>
                    <a:pt x="117467" y="443511"/>
                  </a:lnTo>
                  <a:lnTo>
                    <a:pt x="116801" y="441794"/>
                  </a:lnTo>
                  <a:lnTo>
                    <a:pt x="118200" y="440669"/>
                  </a:lnTo>
                  <a:lnTo>
                    <a:pt x="117955" y="438278"/>
                  </a:lnTo>
                  <a:lnTo>
                    <a:pt x="118486" y="436794"/>
                  </a:lnTo>
                  <a:lnTo>
                    <a:pt x="117227" y="433006"/>
                  </a:lnTo>
                  <a:lnTo>
                    <a:pt x="117102" y="431546"/>
                  </a:lnTo>
                  <a:lnTo>
                    <a:pt x="117979" y="429815"/>
                  </a:lnTo>
                  <a:lnTo>
                    <a:pt x="116989" y="429386"/>
                  </a:lnTo>
                  <a:lnTo>
                    <a:pt x="117270" y="428004"/>
                  </a:lnTo>
                  <a:lnTo>
                    <a:pt x="116594" y="426402"/>
                  </a:lnTo>
                  <a:lnTo>
                    <a:pt x="115631" y="426020"/>
                  </a:lnTo>
                  <a:lnTo>
                    <a:pt x="115219" y="423021"/>
                  </a:lnTo>
                  <a:lnTo>
                    <a:pt x="114316" y="421760"/>
                  </a:lnTo>
                  <a:lnTo>
                    <a:pt x="114764" y="419185"/>
                  </a:lnTo>
                  <a:lnTo>
                    <a:pt x="113507" y="416916"/>
                  </a:lnTo>
                  <a:lnTo>
                    <a:pt x="113701" y="415845"/>
                  </a:lnTo>
                  <a:lnTo>
                    <a:pt x="112862" y="413387"/>
                  </a:lnTo>
                  <a:lnTo>
                    <a:pt x="112848" y="411363"/>
                  </a:lnTo>
                  <a:lnTo>
                    <a:pt x="114541" y="405891"/>
                  </a:lnTo>
                  <a:lnTo>
                    <a:pt x="114628" y="403503"/>
                  </a:lnTo>
                  <a:lnTo>
                    <a:pt x="114064" y="399929"/>
                  </a:lnTo>
                  <a:lnTo>
                    <a:pt x="114346" y="398425"/>
                  </a:lnTo>
                  <a:lnTo>
                    <a:pt x="113782" y="397341"/>
                  </a:lnTo>
                  <a:lnTo>
                    <a:pt x="113612" y="394977"/>
                  </a:lnTo>
                  <a:lnTo>
                    <a:pt x="113738" y="392320"/>
                  </a:lnTo>
                  <a:lnTo>
                    <a:pt x="113147" y="389659"/>
                  </a:lnTo>
                  <a:lnTo>
                    <a:pt x="113553" y="388499"/>
                  </a:lnTo>
                  <a:lnTo>
                    <a:pt x="113816" y="385246"/>
                  </a:lnTo>
                  <a:lnTo>
                    <a:pt x="113470" y="383602"/>
                  </a:lnTo>
                  <a:lnTo>
                    <a:pt x="113563" y="382087"/>
                  </a:lnTo>
                  <a:lnTo>
                    <a:pt x="112310" y="380384"/>
                  </a:lnTo>
                  <a:lnTo>
                    <a:pt x="111603" y="378476"/>
                  </a:lnTo>
                  <a:lnTo>
                    <a:pt x="110433" y="377794"/>
                  </a:lnTo>
                  <a:lnTo>
                    <a:pt x="111028" y="376656"/>
                  </a:lnTo>
                  <a:lnTo>
                    <a:pt x="110496" y="375171"/>
                  </a:lnTo>
                  <a:lnTo>
                    <a:pt x="110403" y="371618"/>
                  </a:lnTo>
                  <a:lnTo>
                    <a:pt x="109926" y="369212"/>
                  </a:lnTo>
                  <a:lnTo>
                    <a:pt x="109815" y="366315"/>
                  </a:lnTo>
                  <a:lnTo>
                    <a:pt x="110184" y="364872"/>
                  </a:lnTo>
                  <a:lnTo>
                    <a:pt x="109332" y="363796"/>
                  </a:lnTo>
                  <a:lnTo>
                    <a:pt x="109036" y="361670"/>
                  </a:lnTo>
                  <a:lnTo>
                    <a:pt x="109503" y="358435"/>
                  </a:lnTo>
                  <a:lnTo>
                    <a:pt x="108230" y="356319"/>
                  </a:lnTo>
                  <a:lnTo>
                    <a:pt x="107108" y="355235"/>
                  </a:lnTo>
                  <a:lnTo>
                    <a:pt x="106894" y="353679"/>
                  </a:lnTo>
                  <a:lnTo>
                    <a:pt x="105657" y="351120"/>
                  </a:lnTo>
                  <a:lnTo>
                    <a:pt x="106214" y="345669"/>
                  </a:lnTo>
                  <a:lnTo>
                    <a:pt x="107382" y="341632"/>
                  </a:lnTo>
                  <a:lnTo>
                    <a:pt x="107043" y="339718"/>
                  </a:lnTo>
                  <a:lnTo>
                    <a:pt x="107700" y="337653"/>
                  </a:lnTo>
                  <a:lnTo>
                    <a:pt x="108349" y="336952"/>
                  </a:lnTo>
                  <a:lnTo>
                    <a:pt x="108836" y="334995"/>
                  </a:lnTo>
                  <a:lnTo>
                    <a:pt x="109565" y="334189"/>
                  </a:lnTo>
                  <a:lnTo>
                    <a:pt x="109886" y="332089"/>
                  </a:lnTo>
                  <a:lnTo>
                    <a:pt x="109456" y="330523"/>
                  </a:lnTo>
                  <a:lnTo>
                    <a:pt x="109694" y="329353"/>
                  </a:lnTo>
                  <a:lnTo>
                    <a:pt x="108518" y="322516"/>
                  </a:lnTo>
                  <a:lnTo>
                    <a:pt x="109026" y="320596"/>
                  </a:lnTo>
                  <a:lnTo>
                    <a:pt x="106796" y="317293"/>
                  </a:lnTo>
                  <a:lnTo>
                    <a:pt x="107108" y="316244"/>
                  </a:lnTo>
                  <a:lnTo>
                    <a:pt x="104984" y="312723"/>
                  </a:lnTo>
                  <a:lnTo>
                    <a:pt x="105642" y="310242"/>
                  </a:lnTo>
                  <a:lnTo>
                    <a:pt x="104735" y="309467"/>
                  </a:lnTo>
                  <a:lnTo>
                    <a:pt x="104267" y="307003"/>
                  </a:lnTo>
                  <a:lnTo>
                    <a:pt x="105289" y="305437"/>
                  </a:lnTo>
                  <a:lnTo>
                    <a:pt x="104910" y="304342"/>
                  </a:lnTo>
                  <a:lnTo>
                    <a:pt x="104981" y="302465"/>
                  </a:lnTo>
                  <a:lnTo>
                    <a:pt x="104061" y="301325"/>
                  </a:lnTo>
                  <a:lnTo>
                    <a:pt x="104436" y="300388"/>
                  </a:lnTo>
                  <a:lnTo>
                    <a:pt x="104115" y="298788"/>
                  </a:lnTo>
                  <a:lnTo>
                    <a:pt x="104487" y="296726"/>
                  </a:lnTo>
                  <a:lnTo>
                    <a:pt x="103778" y="294628"/>
                  </a:lnTo>
                  <a:lnTo>
                    <a:pt x="103952" y="292908"/>
                  </a:lnTo>
                  <a:lnTo>
                    <a:pt x="102602" y="290474"/>
                  </a:lnTo>
                  <a:lnTo>
                    <a:pt x="102703" y="289327"/>
                  </a:lnTo>
                  <a:lnTo>
                    <a:pt x="101782" y="287131"/>
                  </a:lnTo>
                  <a:lnTo>
                    <a:pt x="102187" y="285509"/>
                  </a:lnTo>
                  <a:lnTo>
                    <a:pt x="101468" y="284031"/>
                  </a:lnTo>
                  <a:lnTo>
                    <a:pt x="102487" y="282456"/>
                  </a:lnTo>
                  <a:lnTo>
                    <a:pt x="101167" y="281083"/>
                  </a:lnTo>
                  <a:lnTo>
                    <a:pt x="101272" y="278811"/>
                  </a:lnTo>
                  <a:lnTo>
                    <a:pt x="100134" y="275584"/>
                  </a:lnTo>
                  <a:lnTo>
                    <a:pt x="100234" y="274445"/>
                  </a:lnTo>
                  <a:lnTo>
                    <a:pt x="101732" y="274078"/>
                  </a:lnTo>
                  <a:lnTo>
                    <a:pt x="102556" y="272818"/>
                  </a:lnTo>
                  <a:lnTo>
                    <a:pt x="103856" y="271930"/>
                  </a:lnTo>
                  <a:lnTo>
                    <a:pt x="103462" y="269489"/>
                  </a:lnTo>
                  <a:lnTo>
                    <a:pt x="100368" y="268305"/>
                  </a:lnTo>
                  <a:lnTo>
                    <a:pt x="98492" y="266638"/>
                  </a:lnTo>
                  <a:lnTo>
                    <a:pt x="98379" y="265207"/>
                  </a:lnTo>
                  <a:lnTo>
                    <a:pt x="96931" y="264490"/>
                  </a:lnTo>
                  <a:lnTo>
                    <a:pt x="96450" y="263126"/>
                  </a:lnTo>
                  <a:lnTo>
                    <a:pt x="94651" y="261610"/>
                  </a:lnTo>
                  <a:lnTo>
                    <a:pt x="93041" y="260881"/>
                  </a:lnTo>
                  <a:lnTo>
                    <a:pt x="91666" y="258803"/>
                  </a:lnTo>
                  <a:lnTo>
                    <a:pt x="93105" y="255816"/>
                  </a:lnTo>
                  <a:lnTo>
                    <a:pt x="93701" y="252285"/>
                  </a:lnTo>
                  <a:lnTo>
                    <a:pt x="92993" y="250993"/>
                  </a:lnTo>
                  <a:lnTo>
                    <a:pt x="90906" y="249435"/>
                  </a:lnTo>
                  <a:lnTo>
                    <a:pt x="89251" y="248288"/>
                  </a:lnTo>
                  <a:lnTo>
                    <a:pt x="89028" y="246928"/>
                  </a:lnTo>
                  <a:lnTo>
                    <a:pt x="87677" y="245751"/>
                  </a:lnTo>
                  <a:lnTo>
                    <a:pt x="87541" y="243262"/>
                  </a:lnTo>
                  <a:lnTo>
                    <a:pt x="86238" y="242030"/>
                  </a:lnTo>
                  <a:lnTo>
                    <a:pt x="85275" y="240450"/>
                  </a:lnTo>
                  <a:lnTo>
                    <a:pt x="81454" y="238537"/>
                  </a:lnTo>
                  <a:lnTo>
                    <a:pt x="80570" y="237620"/>
                  </a:lnTo>
                  <a:lnTo>
                    <a:pt x="81808" y="236741"/>
                  </a:lnTo>
                  <a:lnTo>
                    <a:pt x="81954" y="235406"/>
                  </a:lnTo>
                  <a:lnTo>
                    <a:pt x="80951" y="234903"/>
                  </a:lnTo>
                  <a:lnTo>
                    <a:pt x="80683" y="232767"/>
                  </a:lnTo>
                  <a:lnTo>
                    <a:pt x="81495" y="229236"/>
                  </a:lnTo>
                  <a:lnTo>
                    <a:pt x="82572" y="227104"/>
                  </a:lnTo>
                  <a:lnTo>
                    <a:pt x="83422" y="226597"/>
                  </a:lnTo>
                  <a:lnTo>
                    <a:pt x="86411" y="227081"/>
                  </a:lnTo>
                  <a:lnTo>
                    <a:pt x="87806" y="229207"/>
                  </a:lnTo>
                  <a:lnTo>
                    <a:pt x="89053" y="230330"/>
                  </a:lnTo>
                  <a:lnTo>
                    <a:pt x="89948" y="232315"/>
                  </a:lnTo>
                  <a:lnTo>
                    <a:pt x="92179" y="232707"/>
                  </a:lnTo>
                  <a:lnTo>
                    <a:pt x="93691" y="231078"/>
                  </a:lnTo>
                  <a:lnTo>
                    <a:pt x="93996" y="229014"/>
                  </a:lnTo>
                  <a:lnTo>
                    <a:pt x="96108" y="226740"/>
                  </a:lnTo>
                  <a:lnTo>
                    <a:pt x="98635" y="224420"/>
                  </a:lnTo>
                  <a:lnTo>
                    <a:pt x="98857" y="223793"/>
                  </a:lnTo>
                  <a:lnTo>
                    <a:pt x="97402" y="221933"/>
                  </a:lnTo>
                  <a:lnTo>
                    <a:pt x="96491" y="221330"/>
                  </a:lnTo>
                  <a:lnTo>
                    <a:pt x="95683" y="219243"/>
                  </a:lnTo>
                  <a:lnTo>
                    <a:pt x="92991" y="217605"/>
                  </a:lnTo>
                  <a:lnTo>
                    <a:pt x="92487" y="216461"/>
                  </a:lnTo>
                  <a:lnTo>
                    <a:pt x="91456" y="216326"/>
                  </a:lnTo>
                  <a:lnTo>
                    <a:pt x="89472" y="215039"/>
                  </a:lnTo>
                  <a:lnTo>
                    <a:pt x="86614" y="212203"/>
                  </a:lnTo>
                  <a:lnTo>
                    <a:pt x="86660" y="211627"/>
                  </a:lnTo>
                  <a:lnTo>
                    <a:pt x="83639" y="208505"/>
                  </a:lnTo>
                  <a:lnTo>
                    <a:pt x="81803" y="207731"/>
                  </a:lnTo>
                  <a:lnTo>
                    <a:pt x="80384" y="206033"/>
                  </a:lnTo>
                  <a:lnTo>
                    <a:pt x="79675" y="204593"/>
                  </a:lnTo>
                  <a:lnTo>
                    <a:pt x="77492" y="202748"/>
                  </a:lnTo>
                  <a:lnTo>
                    <a:pt x="77769" y="201616"/>
                  </a:lnTo>
                  <a:lnTo>
                    <a:pt x="77176" y="200612"/>
                  </a:lnTo>
                  <a:lnTo>
                    <a:pt x="77119" y="198464"/>
                  </a:lnTo>
                  <a:lnTo>
                    <a:pt x="75207" y="198261"/>
                  </a:lnTo>
                  <a:lnTo>
                    <a:pt x="74630" y="195694"/>
                  </a:lnTo>
                  <a:lnTo>
                    <a:pt x="72517" y="193296"/>
                  </a:lnTo>
                  <a:lnTo>
                    <a:pt x="71438" y="193335"/>
                  </a:lnTo>
                  <a:lnTo>
                    <a:pt x="71504" y="191952"/>
                  </a:lnTo>
                  <a:lnTo>
                    <a:pt x="68512" y="189519"/>
                  </a:lnTo>
                  <a:lnTo>
                    <a:pt x="69258" y="187690"/>
                  </a:lnTo>
                  <a:lnTo>
                    <a:pt x="68361" y="186687"/>
                  </a:lnTo>
                  <a:lnTo>
                    <a:pt x="67517" y="184743"/>
                  </a:lnTo>
                  <a:lnTo>
                    <a:pt x="67790" y="183644"/>
                  </a:lnTo>
                  <a:lnTo>
                    <a:pt x="69664" y="182727"/>
                  </a:lnTo>
                  <a:lnTo>
                    <a:pt x="69181" y="181518"/>
                  </a:lnTo>
                  <a:lnTo>
                    <a:pt x="69758" y="179912"/>
                  </a:lnTo>
                  <a:lnTo>
                    <a:pt x="69359" y="177150"/>
                  </a:lnTo>
                  <a:lnTo>
                    <a:pt x="69804" y="176289"/>
                  </a:lnTo>
                  <a:lnTo>
                    <a:pt x="67733" y="174867"/>
                  </a:lnTo>
                  <a:lnTo>
                    <a:pt x="67923" y="173596"/>
                  </a:lnTo>
                  <a:lnTo>
                    <a:pt x="63570" y="169247"/>
                  </a:lnTo>
                  <a:lnTo>
                    <a:pt x="62025" y="168536"/>
                  </a:lnTo>
                  <a:lnTo>
                    <a:pt x="61245" y="167483"/>
                  </a:lnTo>
                  <a:lnTo>
                    <a:pt x="60855" y="165537"/>
                  </a:lnTo>
                  <a:lnTo>
                    <a:pt x="59327" y="162963"/>
                  </a:lnTo>
                  <a:lnTo>
                    <a:pt x="58454" y="160940"/>
                  </a:lnTo>
                  <a:lnTo>
                    <a:pt x="57385" y="159764"/>
                  </a:lnTo>
                  <a:lnTo>
                    <a:pt x="55939" y="159156"/>
                  </a:lnTo>
                  <a:lnTo>
                    <a:pt x="56675" y="156984"/>
                  </a:lnTo>
                  <a:lnTo>
                    <a:pt x="55969" y="155415"/>
                  </a:lnTo>
                  <a:lnTo>
                    <a:pt x="55280" y="152702"/>
                  </a:lnTo>
                  <a:lnTo>
                    <a:pt x="55706" y="150812"/>
                  </a:lnTo>
                  <a:lnTo>
                    <a:pt x="54543" y="149616"/>
                  </a:lnTo>
                  <a:lnTo>
                    <a:pt x="48195" y="146409"/>
                  </a:lnTo>
                  <a:lnTo>
                    <a:pt x="47395" y="146716"/>
                  </a:lnTo>
                  <a:lnTo>
                    <a:pt x="45133" y="144433"/>
                  </a:lnTo>
                  <a:lnTo>
                    <a:pt x="44200" y="144400"/>
                  </a:lnTo>
                  <a:lnTo>
                    <a:pt x="43346" y="142612"/>
                  </a:lnTo>
                  <a:lnTo>
                    <a:pt x="42389" y="142716"/>
                  </a:lnTo>
                  <a:lnTo>
                    <a:pt x="39929" y="141213"/>
                  </a:lnTo>
                  <a:lnTo>
                    <a:pt x="38444" y="141208"/>
                  </a:lnTo>
                  <a:lnTo>
                    <a:pt x="37995" y="140326"/>
                  </a:lnTo>
                  <a:lnTo>
                    <a:pt x="35825" y="139798"/>
                  </a:lnTo>
                  <a:lnTo>
                    <a:pt x="34139" y="140023"/>
                  </a:lnTo>
                  <a:lnTo>
                    <a:pt x="33094" y="139071"/>
                  </a:lnTo>
                  <a:lnTo>
                    <a:pt x="31346" y="138680"/>
                  </a:lnTo>
                  <a:lnTo>
                    <a:pt x="29366" y="138965"/>
                  </a:lnTo>
                  <a:lnTo>
                    <a:pt x="28872" y="137536"/>
                  </a:lnTo>
                  <a:lnTo>
                    <a:pt x="27314" y="137728"/>
                  </a:lnTo>
                  <a:lnTo>
                    <a:pt x="26231" y="136653"/>
                  </a:lnTo>
                  <a:lnTo>
                    <a:pt x="24527" y="136927"/>
                  </a:lnTo>
                  <a:lnTo>
                    <a:pt x="22575" y="136334"/>
                  </a:lnTo>
                  <a:lnTo>
                    <a:pt x="18080" y="133254"/>
                  </a:lnTo>
                  <a:lnTo>
                    <a:pt x="16788" y="131696"/>
                  </a:lnTo>
                  <a:lnTo>
                    <a:pt x="16042" y="130153"/>
                  </a:lnTo>
                  <a:lnTo>
                    <a:pt x="12482" y="129746"/>
                  </a:lnTo>
                  <a:lnTo>
                    <a:pt x="10509" y="127689"/>
                  </a:lnTo>
                  <a:lnTo>
                    <a:pt x="8555" y="127285"/>
                  </a:lnTo>
                  <a:lnTo>
                    <a:pt x="8260" y="126448"/>
                  </a:lnTo>
                  <a:lnTo>
                    <a:pt x="5094" y="123883"/>
                  </a:lnTo>
                  <a:lnTo>
                    <a:pt x="4803" y="121701"/>
                  </a:lnTo>
                  <a:lnTo>
                    <a:pt x="2296" y="117708"/>
                  </a:lnTo>
                  <a:lnTo>
                    <a:pt x="1933" y="114200"/>
                  </a:lnTo>
                  <a:lnTo>
                    <a:pt x="2763" y="114015"/>
                  </a:lnTo>
                  <a:lnTo>
                    <a:pt x="1455" y="110604"/>
                  </a:lnTo>
                  <a:lnTo>
                    <a:pt x="275" y="109536"/>
                  </a:lnTo>
                  <a:lnTo>
                    <a:pt x="0" y="108280"/>
                  </a:lnTo>
                  <a:lnTo>
                    <a:pt x="1258" y="106426"/>
                  </a:lnTo>
                  <a:lnTo>
                    <a:pt x="765" y="105379"/>
                  </a:lnTo>
                  <a:lnTo>
                    <a:pt x="1649" y="104259"/>
                  </a:lnTo>
                  <a:lnTo>
                    <a:pt x="3860" y="103860"/>
                  </a:lnTo>
                  <a:lnTo>
                    <a:pt x="6258" y="102763"/>
                  </a:lnTo>
                  <a:lnTo>
                    <a:pt x="10056" y="102364"/>
                  </a:lnTo>
                  <a:lnTo>
                    <a:pt x="11188" y="101806"/>
                  </a:lnTo>
                  <a:lnTo>
                    <a:pt x="10022" y="100587"/>
                  </a:lnTo>
                  <a:lnTo>
                    <a:pt x="10670" y="99304"/>
                  </a:lnTo>
                  <a:lnTo>
                    <a:pt x="12366" y="98071"/>
                  </a:lnTo>
                  <a:lnTo>
                    <a:pt x="12064" y="96490"/>
                  </a:lnTo>
                  <a:lnTo>
                    <a:pt x="10748" y="93492"/>
                  </a:lnTo>
                  <a:lnTo>
                    <a:pt x="8866" y="92796"/>
                  </a:lnTo>
                  <a:lnTo>
                    <a:pt x="9544" y="90518"/>
                  </a:lnTo>
                  <a:lnTo>
                    <a:pt x="8772" y="89851"/>
                  </a:lnTo>
                  <a:lnTo>
                    <a:pt x="9322" y="88129"/>
                  </a:lnTo>
                  <a:lnTo>
                    <a:pt x="10819" y="86988"/>
                  </a:lnTo>
                  <a:lnTo>
                    <a:pt x="11786" y="85174"/>
                  </a:lnTo>
                  <a:lnTo>
                    <a:pt x="12672" y="85369"/>
                  </a:lnTo>
                  <a:lnTo>
                    <a:pt x="14593" y="83861"/>
                  </a:lnTo>
                  <a:lnTo>
                    <a:pt x="14666" y="83014"/>
                  </a:lnTo>
                  <a:lnTo>
                    <a:pt x="16692" y="80430"/>
                  </a:lnTo>
                  <a:lnTo>
                    <a:pt x="16491" y="79264"/>
                  </a:lnTo>
                  <a:lnTo>
                    <a:pt x="17091" y="77856"/>
                  </a:lnTo>
                  <a:lnTo>
                    <a:pt x="17493" y="75372"/>
                  </a:lnTo>
                  <a:lnTo>
                    <a:pt x="18469" y="74578"/>
                  </a:lnTo>
                  <a:lnTo>
                    <a:pt x="20994" y="74857"/>
                  </a:lnTo>
                  <a:lnTo>
                    <a:pt x="21007" y="73592"/>
                  </a:lnTo>
                  <a:lnTo>
                    <a:pt x="23096" y="72981"/>
                  </a:lnTo>
                  <a:lnTo>
                    <a:pt x="23814" y="71397"/>
                  </a:lnTo>
                  <a:lnTo>
                    <a:pt x="24682" y="71326"/>
                  </a:lnTo>
                  <a:lnTo>
                    <a:pt x="26026" y="69596"/>
                  </a:lnTo>
                  <a:lnTo>
                    <a:pt x="22766" y="68118"/>
                  </a:lnTo>
                  <a:lnTo>
                    <a:pt x="20914" y="67802"/>
                  </a:lnTo>
                  <a:lnTo>
                    <a:pt x="20279" y="66677"/>
                  </a:lnTo>
                  <a:lnTo>
                    <a:pt x="19011" y="66573"/>
                  </a:lnTo>
                  <a:lnTo>
                    <a:pt x="17746" y="65612"/>
                  </a:lnTo>
                  <a:lnTo>
                    <a:pt x="16400" y="66354"/>
                  </a:lnTo>
                  <a:lnTo>
                    <a:pt x="14836" y="64969"/>
                  </a:lnTo>
                  <a:lnTo>
                    <a:pt x="13049" y="65296"/>
                  </a:lnTo>
                  <a:lnTo>
                    <a:pt x="12374" y="63223"/>
                  </a:lnTo>
                  <a:lnTo>
                    <a:pt x="10432" y="61175"/>
                  </a:lnTo>
                  <a:lnTo>
                    <a:pt x="10853" y="60197"/>
                  </a:lnTo>
                  <a:lnTo>
                    <a:pt x="10934" y="57591"/>
                  </a:lnTo>
                  <a:lnTo>
                    <a:pt x="10347" y="56333"/>
                  </a:lnTo>
                  <a:lnTo>
                    <a:pt x="7898" y="55962"/>
                  </a:lnTo>
                  <a:lnTo>
                    <a:pt x="7187" y="56411"/>
                  </a:lnTo>
                  <a:lnTo>
                    <a:pt x="4221" y="54579"/>
                  </a:lnTo>
                  <a:lnTo>
                    <a:pt x="3591" y="52810"/>
                  </a:lnTo>
                  <a:lnTo>
                    <a:pt x="4282" y="51806"/>
                  </a:lnTo>
                  <a:lnTo>
                    <a:pt x="5477" y="48660"/>
                  </a:lnTo>
                  <a:lnTo>
                    <a:pt x="4648" y="46572"/>
                  </a:lnTo>
                  <a:lnTo>
                    <a:pt x="4270" y="43581"/>
                  </a:lnTo>
                  <a:lnTo>
                    <a:pt x="4701" y="43080"/>
                  </a:lnTo>
                  <a:lnTo>
                    <a:pt x="3734" y="41164"/>
                  </a:lnTo>
                  <a:lnTo>
                    <a:pt x="3247" y="39294"/>
                  </a:lnTo>
                  <a:lnTo>
                    <a:pt x="1198" y="37747"/>
                  </a:lnTo>
                  <a:lnTo>
                    <a:pt x="1395" y="36371"/>
                  </a:lnTo>
                  <a:lnTo>
                    <a:pt x="3081" y="35887"/>
                  </a:lnTo>
                  <a:lnTo>
                    <a:pt x="2536" y="33445"/>
                  </a:lnTo>
                  <a:lnTo>
                    <a:pt x="4490" y="32914"/>
                  </a:lnTo>
                  <a:lnTo>
                    <a:pt x="7116" y="32866"/>
                  </a:lnTo>
                  <a:lnTo>
                    <a:pt x="9885" y="30954"/>
                  </a:lnTo>
                  <a:lnTo>
                    <a:pt x="11267" y="31677"/>
                  </a:lnTo>
                  <a:lnTo>
                    <a:pt x="12669" y="30783"/>
                  </a:lnTo>
                  <a:lnTo>
                    <a:pt x="15060" y="30194"/>
                  </a:lnTo>
                  <a:lnTo>
                    <a:pt x="16225" y="29549"/>
                  </a:lnTo>
                  <a:lnTo>
                    <a:pt x="17993" y="30345"/>
                  </a:lnTo>
                  <a:lnTo>
                    <a:pt x="18828" y="29951"/>
                  </a:lnTo>
                  <a:lnTo>
                    <a:pt x="18959" y="28526"/>
                  </a:lnTo>
                  <a:lnTo>
                    <a:pt x="19950" y="27525"/>
                  </a:lnTo>
                  <a:lnTo>
                    <a:pt x="20057" y="26078"/>
                  </a:lnTo>
                  <a:lnTo>
                    <a:pt x="19495" y="24277"/>
                  </a:lnTo>
                  <a:lnTo>
                    <a:pt x="19863" y="23210"/>
                  </a:lnTo>
                  <a:lnTo>
                    <a:pt x="21717" y="22873"/>
                  </a:lnTo>
                  <a:lnTo>
                    <a:pt x="22678" y="21321"/>
                  </a:lnTo>
                  <a:lnTo>
                    <a:pt x="22731" y="19666"/>
                  </a:lnTo>
                  <a:lnTo>
                    <a:pt x="21459" y="17920"/>
                  </a:lnTo>
                  <a:lnTo>
                    <a:pt x="20221" y="14919"/>
                  </a:lnTo>
                  <a:lnTo>
                    <a:pt x="20359" y="14312"/>
                  </a:lnTo>
                  <a:lnTo>
                    <a:pt x="25348" y="12168"/>
                  </a:lnTo>
                  <a:lnTo>
                    <a:pt x="26694" y="11951"/>
                  </a:lnTo>
                  <a:lnTo>
                    <a:pt x="28139" y="10877"/>
                  </a:lnTo>
                  <a:lnTo>
                    <a:pt x="28824" y="8720"/>
                  </a:lnTo>
                  <a:lnTo>
                    <a:pt x="30234" y="8098"/>
                  </a:lnTo>
                  <a:lnTo>
                    <a:pt x="34728" y="8331"/>
                  </a:lnTo>
                  <a:lnTo>
                    <a:pt x="35504" y="7959"/>
                  </a:lnTo>
                  <a:lnTo>
                    <a:pt x="38531" y="9315"/>
                  </a:lnTo>
                  <a:lnTo>
                    <a:pt x="42642" y="12894"/>
                  </a:lnTo>
                  <a:lnTo>
                    <a:pt x="43714" y="14688"/>
                  </a:lnTo>
                  <a:lnTo>
                    <a:pt x="45064" y="15306"/>
                  </a:lnTo>
                  <a:lnTo>
                    <a:pt x="48137" y="14673"/>
                  </a:lnTo>
                  <a:lnTo>
                    <a:pt x="51063" y="16106"/>
                  </a:lnTo>
                  <a:lnTo>
                    <a:pt x="51949" y="15873"/>
                  </a:lnTo>
                  <a:lnTo>
                    <a:pt x="55110" y="17661"/>
                  </a:lnTo>
                  <a:lnTo>
                    <a:pt x="58326" y="17738"/>
                  </a:lnTo>
                  <a:lnTo>
                    <a:pt x="61705" y="17386"/>
                  </a:lnTo>
                  <a:lnTo>
                    <a:pt x="63625" y="16846"/>
                  </a:lnTo>
                  <a:lnTo>
                    <a:pt x="67682" y="17400"/>
                  </a:lnTo>
                  <a:lnTo>
                    <a:pt x="67897" y="17671"/>
                  </a:lnTo>
                  <a:lnTo>
                    <a:pt x="67036" y="19824"/>
                  </a:lnTo>
                  <a:lnTo>
                    <a:pt x="69375" y="21936"/>
                  </a:lnTo>
                  <a:lnTo>
                    <a:pt x="70178" y="25617"/>
                  </a:lnTo>
                  <a:lnTo>
                    <a:pt x="69564" y="27128"/>
                  </a:lnTo>
                  <a:lnTo>
                    <a:pt x="68558" y="27500"/>
                  </a:lnTo>
                  <a:lnTo>
                    <a:pt x="68325" y="29988"/>
                  </a:lnTo>
                  <a:lnTo>
                    <a:pt x="69287" y="31443"/>
                  </a:lnTo>
                  <a:lnTo>
                    <a:pt x="68005" y="34423"/>
                  </a:lnTo>
                  <a:lnTo>
                    <a:pt x="69823" y="36282"/>
                  </a:lnTo>
                  <a:lnTo>
                    <a:pt x="71655" y="35872"/>
                  </a:lnTo>
                  <a:lnTo>
                    <a:pt x="72589" y="37377"/>
                  </a:lnTo>
                  <a:lnTo>
                    <a:pt x="73548" y="40135"/>
                  </a:lnTo>
                  <a:lnTo>
                    <a:pt x="73587" y="41960"/>
                  </a:lnTo>
                  <a:lnTo>
                    <a:pt x="75154" y="41599"/>
                  </a:lnTo>
                  <a:lnTo>
                    <a:pt x="76558" y="43690"/>
                  </a:lnTo>
                  <a:lnTo>
                    <a:pt x="79283" y="44805"/>
                  </a:lnTo>
                  <a:lnTo>
                    <a:pt x="80207" y="45966"/>
                  </a:lnTo>
                  <a:lnTo>
                    <a:pt x="80197" y="47399"/>
                  </a:lnTo>
                  <a:lnTo>
                    <a:pt x="81132" y="48593"/>
                  </a:lnTo>
                  <a:lnTo>
                    <a:pt x="82960" y="49923"/>
                  </a:lnTo>
                  <a:lnTo>
                    <a:pt x="84092" y="51341"/>
                  </a:lnTo>
                  <a:lnTo>
                    <a:pt x="81656" y="52071"/>
                  </a:lnTo>
                  <a:lnTo>
                    <a:pt x="81915" y="54190"/>
                  </a:lnTo>
                  <a:lnTo>
                    <a:pt x="83831" y="55364"/>
                  </a:lnTo>
                  <a:lnTo>
                    <a:pt x="84169" y="56764"/>
                  </a:lnTo>
                  <a:lnTo>
                    <a:pt x="83539" y="58915"/>
                  </a:lnTo>
                  <a:lnTo>
                    <a:pt x="85025" y="59495"/>
                  </a:lnTo>
                  <a:lnTo>
                    <a:pt x="85596" y="61010"/>
                  </a:lnTo>
                  <a:lnTo>
                    <a:pt x="88456" y="62243"/>
                  </a:lnTo>
                  <a:lnTo>
                    <a:pt x="88345" y="63735"/>
                  </a:lnTo>
                  <a:lnTo>
                    <a:pt x="89588" y="64384"/>
                  </a:lnTo>
                  <a:lnTo>
                    <a:pt x="89713" y="66176"/>
                  </a:lnTo>
                  <a:lnTo>
                    <a:pt x="89061" y="69558"/>
                  </a:lnTo>
                  <a:lnTo>
                    <a:pt x="89865" y="69952"/>
                  </a:lnTo>
                  <a:lnTo>
                    <a:pt x="90914" y="71956"/>
                  </a:lnTo>
                  <a:lnTo>
                    <a:pt x="91966" y="72515"/>
                  </a:lnTo>
                  <a:lnTo>
                    <a:pt x="91726" y="75845"/>
                  </a:lnTo>
                  <a:lnTo>
                    <a:pt x="91061" y="76555"/>
                  </a:lnTo>
                  <a:lnTo>
                    <a:pt x="91633" y="77869"/>
                  </a:lnTo>
                  <a:lnTo>
                    <a:pt x="90715" y="79752"/>
                  </a:lnTo>
                  <a:lnTo>
                    <a:pt x="93426" y="80257"/>
                  </a:lnTo>
                  <a:lnTo>
                    <a:pt x="94181" y="81960"/>
                  </a:lnTo>
                  <a:lnTo>
                    <a:pt x="93589" y="84118"/>
                  </a:lnTo>
                  <a:lnTo>
                    <a:pt x="93963" y="85114"/>
                  </a:lnTo>
                  <a:lnTo>
                    <a:pt x="95295" y="85897"/>
                  </a:lnTo>
                  <a:lnTo>
                    <a:pt x="95220" y="87085"/>
                  </a:lnTo>
                  <a:lnTo>
                    <a:pt x="97220" y="89469"/>
                  </a:lnTo>
                  <a:lnTo>
                    <a:pt x="99464" y="90616"/>
                  </a:lnTo>
                  <a:lnTo>
                    <a:pt x="99926" y="91316"/>
                  </a:lnTo>
                  <a:lnTo>
                    <a:pt x="102031" y="92097"/>
                  </a:lnTo>
                  <a:lnTo>
                    <a:pt x="103408" y="91900"/>
                  </a:lnTo>
                  <a:lnTo>
                    <a:pt x="104235" y="93337"/>
                  </a:lnTo>
                  <a:lnTo>
                    <a:pt x="107094" y="94738"/>
                  </a:lnTo>
                  <a:lnTo>
                    <a:pt x="110054" y="94331"/>
                  </a:lnTo>
                  <a:lnTo>
                    <a:pt x="112423" y="96028"/>
                  </a:lnTo>
                  <a:lnTo>
                    <a:pt x="113445" y="96049"/>
                  </a:lnTo>
                  <a:lnTo>
                    <a:pt x="114161" y="97444"/>
                  </a:lnTo>
                  <a:lnTo>
                    <a:pt x="115639" y="97109"/>
                  </a:lnTo>
                  <a:lnTo>
                    <a:pt x="117691" y="97528"/>
                  </a:lnTo>
                  <a:lnTo>
                    <a:pt x="119572" y="99521"/>
                  </a:lnTo>
                  <a:lnTo>
                    <a:pt x="119995" y="101697"/>
                  </a:lnTo>
                  <a:lnTo>
                    <a:pt x="121255" y="102214"/>
                  </a:lnTo>
                  <a:lnTo>
                    <a:pt x="121158" y="104421"/>
                  </a:lnTo>
                  <a:lnTo>
                    <a:pt x="122170" y="104642"/>
                  </a:lnTo>
                  <a:lnTo>
                    <a:pt x="121958" y="106480"/>
                  </a:lnTo>
                  <a:lnTo>
                    <a:pt x="122849" y="107964"/>
                  </a:lnTo>
                  <a:lnTo>
                    <a:pt x="123284" y="110051"/>
                  </a:lnTo>
                  <a:lnTo>
                    <a:pt x="124433" y="109692"/>
                  </a:lnTo>
                  <a:lnTo>
                    <a:pt x="125945" y="110183"/>
                  </a:lnTo>
                  <a:lnTo>
                    <a:pt x="127194" y="109986"/>
                  </a:lnTo>
                  <a:lnTo>
                    <a:pt x="128241" y="108942"/>
                  </a:lnTo>
                  <a:lnTo>
                    <a:pt x="128952" y="109672"/>
                  </a:lnTo>
                  <a:lnTo>
                    <a:pt x="130950" y="108570"/>
                  </a:lnTo>
                  <a:lnTo>
                    <a:pt x="134140" y="110322"/>
                  </a:lnTo>
                  <a:lnTo>
                    <a:pt x="135293" y="111447"/>
                  </a:lnTo>
                  <a:lnTo>
                    <a:pt x="137682" y="112312"/>
                  </a:lnTo>
                  <a:lnTo>
                    <a:pt x="140406" y="112527"/>
                  </a:lnTo>
                  <a:lnTo>
                    <a:pt x="142074" y="113216"/>
                  </a:lnTo>
                  <a:lnTo>
                    <a:pt x="144528" y="116910"/>
                  </a:lnTo>
                  <a:lnTo>
                    <a:pt x="145241" y="117637"/>
                  </a:lnTo>
                  <a:lnTo>
                    <a:pt x="147336" y="116884"/>
                  </a:lnTo>
                  <a:lnTo>
                    <a:pt x="149488" y="118658"/>
                  </a:lnTo>
                  <a:lnTo>
                    <a:pt x="151582" y="118922"/>
                  </a:lnTo>
                  <a:lnTo>
                    <a:pt x="152322" y="121352"/>
                  </a:lnTo>
                  <a:lnTo>
                    <a:pt x="153564" y="120354"/>
                  </a:lnTo>
                  <a:lnTo>
                    <a:pt x="155057" y="118483"/>
                  </a:lnTo>
                  <a:lnTo>
                    <a:pt x="155673" y="116012"/>
                  </a:lnTo>
                  <a:lnTo>
                    <a:pt x="155481" y="114399"/>
                  </a:lnTo>
                  <a:lnTo>
                    <a:pt x="157104" y="109858"/>
                  </a:lnTo>
                  <a:lnTo>
                    <a:pt x="156222" y="107080"/>
                  </a:lnTo>
                  <a:lnTo>
                    <a:pt x="155272" y="106643"/>
                  </a:lnTo>
                  <a:lnTo>
                    <a:pt x="156025" y="104582"/>
                  </a:lnTo>
                  <a:lnTo>
                    <a:pt x="156860" y="104255"/>
                  </a:lnTo>
                  <a:lnTo>
                    <a:pt x="157799" y="105369"/>
                  </a:lnTo>
                  <a:lnTo>
                    <a:pt x="159705" y="104639"/>
                  </a:lnTo>
                  <a:lnTo>
                    <a:pt x="160895" y="105370"/>
                  </a:lnTo>
                  <a:lnTo>
                    <a:pt x="161724" y="102444"/>
                  </a:lnTo>
                  <a:lnTo>
                    <a:pt x="162629" y="101411"/>
                  </a:lnTo>
                  <a:lnTo>
                    <a:pt x="162945" y="99009"/>
                  </a:lnTo>
                  <a:lnTo>
                    <a:pt x="162614" y="97440"/>
                  </a:lnTo>
                  <a:lnTo>
                    <a:pt x="164259" y="97340"/>
                  </a:lnTo>
                  <a:lnTo>
                    <a:pt x="164502" y="98978"/>
                  </a:lnTo>
                  <a:lnTo>
                    <a:pt x="165422" y="100399"/>
                  </a:lnTo>
                  <a:lnTo>
                    <a:pt x="167111" y="101933"/>
                  </a:lnTo>
                  <a:lnTo>
                    <a:pt x="167698" y="104896"/>
                  </a:lnTo>
                  <a:lnTo>
                    <a:pt x="168616" y="105585"/>
                  </a:lnTo>
                  <a:lnTo>
                    <a:pt x="170150" y="105638"/>
                  </a:lnTo>
                  <a:lnTo>
                    <a:pt x="172941" y="106359"/>
                  </a:lnTo>
                  <a:lnTo>
                    <a:pt x="172383" y="108896"/>
                  </a:lnTo>
                  <a:lnTo>
                    <a:pt x="174720" y="108892"/>
                  </a:lnTo>
                  <a:lnTo>
                    <a:pt x="175643" y="109694"/>
                  </a:lnTo>
                  <a:lnTo>
                    <a:pt x="176175" y="111313"/>
                  </a:lnTo>
                  <a:lnTo>
                    <a:pt x="177497" y="111464"/>
                  </a:lnTo>
                  <a:lnTo>
                    <a:pt x="177529" y="112659"/>
                  </a:lnTo>
                  <a:lnTo>
                    <a:pt x="178394" y="113401"/>
                  </a:lnTo>
                  <a:lnTo>
                    <a:pt x="178004" y="116019"/>
                  </a:lnTo>
                  <a:lnTo>
                    <a:pt x="178152" y="117332"/>
                  </a:lnTo>
                  <a:lnTo>
                    <a:pt x="179245" y="120703"/>
                  </a:lnTo>
                  <a:lnTo>
                    <a:pt x="179396" y="122217"/>
                  </a:lnTo>
                  <a:lnTo>
                    <a:pt x="178534" y="122687"/>
                  </a:lnTo>
                  <a:lnTo>
                    <a:pt x="176127" y="126168"/>
                  </a:lnTo>
                  <a:lnTo>
                    <a:pt x="177255" y="127110"/>
                  </a:lnTo>
                  <a:lnTo>
                    <a:pt x="177528" y="128372"/>
                  </a:lnTo>
                  <a:lnTo>
                    <a:pt x="178960" y="128951"/>
                  </a:lnTo>
                  <a:lnTo>
                    <a:pt x="182583" y="129072"/>
                  </a:lnTo>
                  <a:lnTo>
                    <a:pt x="183994" y="130964"/>
                  </a:lnTo>
                  <a:lnTo>
                    <a:pt x="184748" y="129661"/>
                  </a:lnTo>
                  <a:lnTo>
                    <a:pt x="185270" y="127566"/>
                  </a:lnTo>
                  <a:lnTo>
                    <a:pt x="185340" y="124090"/>
                  </a:lnTo>
                  <a:lnTo>
                    <a:pt x="185945" y="122078"/>
                  </a:lnTo>
                  <a:lnTo>
                    <a:pt x="187354" y="121591"/>
                  </a:lnTo>
                  <a:lnTo>
                    <a:pt x="187497" y="120554"/>
                  </a:lnTo>
                  <a:lnTo>
                    <a:pt x="192001" y="122422"/>
                  </a:lnTo>
                  <a:lnTo>
                    <a:pt x="195242" y="120291"/>
                  </a:lnTo>
                  <a:lnTo>
                    <a:pt x="196310" y="120297"/>
                  </a:lnTo>
                  <a:lnTo>
                    <a:pt x="195640" y="122332"/>
                  </a:lnTo>
                  <a:lnTo>
                    <a:pt x="197518" y="121400"/>
                  </a:lnTo>
                  <a:lnTo>
                    <a:pt x="198915" y="123611"/>
                  </a:lnTo>
                  <a:lnTo>
                    <a:pt x="200730" y="124228"/>
                  </a:lnTo>
                  <a:lnTo>
                    <a:pt x="201132" y="125906"/>
                  </a:lnTo>
                  <a:lnTo>
                    <a:pt x="201936" y="126300"/>
                  </a:lnTo>
                  <a:lnTo>
                    <a:pt x="203725" y="129120"/>
                  </a:lnTo>
                  <a:lnTo>
                    <a:pt x="204231" y="131787"/>
                  </a:lnTo>
                  <a:lnTo>
                    <a:pt x="205536" y="132807"/>
                  </a:lnTo>
                  <a:lnTo>
                    <a:pt x="205528" y="133643"/>
                  </a:lnTo>
                  <a:lnTo>
                    <a:pt x="208227" y="134547"/>
                  </a:lnTo>
                  <a:lnTo>
                    <a:pt x="212027" y="136985"/>
                  </a:lnTo>
                  <a:lnTo>
                    <a:pt x="213467" y="137200"/>
                  </a:lnTo>
                  <a:lnTo>
                    <a:pt x="212835" y="135450"/>
                  </a:lnTo>
                  <a:lnTo>
                    <a:pt x="212870" y="131422"/>
                  </a:lnTo>
                  <a:lnTo>
                    <a:pt x="213356" y="129551"/>
                  </a:lnTo>
                  <a:lnTo>
                    <a:pt x="214010" y="129284"/>
                  </a:lnTo>
                  <a:lnTo>
                    <a:pt x="215788" y="130551"/>
                  </a:lnTo>
                  <a:lnTo>
                    <a:pt x="216653" y="130109"/>
                  </a:lnTo>
                  <a:lnTo>
                    <a:pt x="216121" y="127619"/>
                  </a:lnTo>
                  <a:lnTo>
                    <a:pt x="214549" y="126001"/>
                  </a:lnTo>
                  <a:lnTo>
                    <a:pt x="216106" y="125935"/>
                  </a:lnTo>
                  <a:lnTo>
                    <a:pt x="220255" y="128293"/>
                  </a:lnTo>
                  <a:lnTo>
                    <a:pt x="224152" y="127679"/>
                  </a:lnTo>
                  <a:lnTo>
                    <a:pt x="225869" y="128698"/>
                  </a:lnTo>
                  <a:lnTo>
                    <a:pt x="227597" y="128920"/>
                  </a:lnTo>
                  <a:lnTo>
                    <a:pt x="228267" y="130203"/>
                  </a:lnTo>
                  <a:lnTo>
                    <a:pt x="229349" y="130135"/>
                  </a:lnTo>
                  <a:lnTo>
                    <a:pt x="230463" y="131345"/>
                  </a:lnTo>
                  <a:lnTo>
                    <a:pt x="232051" y="129808"/>
                  </a:lnTo>
                  <a:lnTo>
                    <a:pt x="234639" y="129291"/>
                  </a:lnTo>
                  <a:lnTo>
                    <a:pt x="236776" y="126811"/>
                  </a:lnTo>
                  <a:lnTo>
                    <a:pt x="239497" y="125133"/>
                  </a:lnTo>
                  <a:lnTo>
                    <a:pt x="240205" y="125954"/>
                  </a:lnTo>
                  <a:lnTo>
                    <a:pt x="242161" y="126426"/>
                  </a:lnTo>
                  <a:lnTo>
                    <a:pt x="242594" y="128558"/>
                  </a:lnTo>
                  <a:lnTo>
                    <a:pt x="243179" y="126816"/>
                  </a:lnTo>
                  <a:lnTo>
                    <a:pt x="244931" y="126737"/>
                  </a:lnTo>
                  <a:lnTo>
                    <a:pt x="247040" y="124830"/>
                  </a:lnTo>
                  <a:lnTo>
                    <a:pt x="249159" y="121843"/>
                  </a:lnTo>
                  <a:lnTo>
                    <a:pt x="249454" y="119625"/>
                  </a:lnTo>
                  <a:lnTo>
                    <a:pt x="249244" y="118362"/>
                  </a:lnTo>
                  <a:lnTo>
                    <a:pt x="250106" y="114082"/>
                  </a:lnTo>
                  <a:lnTo>
                    <a:pt x="249131" y="113279"/>
                  </a:lnTo>
                  <a:lnTo>
                    <a:pt x="249208" y="111967"/>
                  </a:lnTo>
                  <a:lnTo>
                    <a:pt x="246147" y="109029"/>
                  </a:lnTo>
                  <a:lnTo>
                    <a:pt x="242771" y="107823"/>
                  </a:lnTo>
                  <a:lnTo>
                    <a:pt x="243401" y="104926"/>
                  </a:lnTo>
                  <a:lnTo>
                    <a:pt x="243106" y="101759"/>
                  </a:lnTo>
                  <a:lnTo>
                    <a:pt x="246694" y="102130"/>
                  </a:lnTo>
                  <a:lnTo>
                    <a:pt x="245859" y="100180"/>
                  </a:lnTo>
                  <a:lnTo>
                    <a:pt x="246673" y="97800"/>
                  </a:lnTo>
                  <a:lnTo>
                    <a:pt x="245056" y="96567"/>
                  </a:lnTo>
                  <a:lnTo>
                    <a:pt x="244070" y="96461"/>
                  </a:lnTo>
                  <a:lnTo>
                    <a:pt x="244016" y="94536"/>
                  </a:lnTo>
                  <a:lnTo>
                    <a:pt x="245720" y="93289"/>
                  </a:lnTo>
                  <a:lnTo>
                    <a:pt x="245323" y="91837"/>
                  </a:lnTo>
                  <a:lnTo>
                    <a:pt x="243197" y="88055"/>
                  </a:lnTo>
                  <a:lnTo>
                    <a:pt x="242582" y="86463"/>
                  </a:lnTo>
                  <a:lnTo>
                    <a:pt x="242945" y="83916"/>
                  </a:lnTo>
                  <a:lnTo>
                    <a:pt x="244812" y="83009"/>
                  </a:lnTo>
                  <a:lnTo>
                    <a:pt x="246611" y="80308"/>
                  </a:lnTo>
                  <a:lnTo>
                    <a:pt x="249093" y="80381"/>
                  </a:lnTo>
                  <a:lnTo>
                    <a:pt x="250533" y="80874"/>
                  </a:lnTo>
                  <a:lnTo>
                    <a:pt x="251785" y="80564"/>
                  </a:lnTo>
                  <a:lnTo>
                    <a:pt x="253912" y="80907"/>
                  </a:lnTo>
                  <a:lnTo>
                    <a:pt x="257777" y="86235"/>
                  </a:lnTo>
                  <a:lnTo>
                    <a:pt x="257858" y="87129"/>
                  </a:lnTo>
                  <a:lnTo>
                    <a:pt x="260135" y="88904"/>
                  </a:lnTo>
                  <a:lnTo>
                    <a:pt x="260287" y="86659"/>
                  </a:lnTo>
                  <a:lnTo>
                    <a:pt x="259682" y="85113"/>
                  </a:lnTo>
                  <a:lnTo>
                    <a:pt x="260747" y="83748"/>
                  </a:lnTo>
                  <a:lnTo>
                    <a:pt x="262853" y="83352"/>
                  </a:lnTo>
                  <a:lnTo>
                    <a:pt x="265218" y="83914"/>
                  </a:lnTo>
                  <a:lnTo>
                    <a:pt x="266034" y="83606"/>
                  </a:lnTo>
                  <a:lnTo>
                    <a:pt x="268082" y="86362"/>
                  </a:lnTo>
                  <a:lnTo>
                    <a:pt x="270807" y="88296"/>
                  </a:lnTo>
                  <a:lnTo>
                    <a:pt x="272771" y="90607"/>
                  </a:lnTo>
                  <a:lnTo>
                    <a:pt x="275625" y="93112"/>
                  </a:lnTo>
                  <a:lnTo>
                    <a:pt x="277342" y="90572"/>
                  </a:lnTo>
                  <a:lnTo>
                    <a:pt x="276906" y="88505"/>
                  </a:lnTo>
                  <a:lnTo>
                    <a:pt x="278993" y="86776"/>
                  </a:lnTo>
                  <a:lnTo>
                    <a:pt x="278606" y="85507"/>
                  </a:lnTo>
                  <a:lnTo>
                    <a:pt x="280499" y="84672"/>
                  </a:lnTo>
                  <a:lnTo>
                    <a:pt x="281617" y="82569"/>
                  </a:lnTo>
                  <a:lnTo>
                    <a:pt x="281620" y="81350"/>
                  </a:lnTo>
                  <a:lnTo>
                    <a:pt x="282447" y="80376"/>
                  </a:lnTo>
                  <a:lnTo>
                    <a:pt x="281835" y="79248"/>
                  </a:lnTo>
                  <a:lnTo>
                    <a:pt x="280281" y="78123"/>
                  </a:lnTo>
                  <a:lnTo>
                    <a:pt x="278447" y="78200"/>
                  </a:lnTo>
                  <a:lnTo>
                    <a:pt x="276595" y="76119"/>
                  </a:lnTo>
                  <a:lnTo>
                    <a:pt x="277458" y="71749"/>
                  </a:lnTo>
                  <a:lnTo>
                    <a:pt x="279400" y="68622"/>
                  </a:lnTo>
                  <a:lnTo>
                    <a:pt x="279577" y="67739"/>
                  </a:lnTo>
                  <a:lnTo>
                    <a:pt x="281657" y="66968"/>
                  </a:lnTo>
                  <a:lnTo>
                    <a:pt x="284523" y="66541"/>
                  </a:lnTo>
                  <a:lnTo>
                    <a:pt x="284277" y="65357"/>
                  </a:lnTo>
                  <a:lnTo>
                    <a:pt x="284726" y="63288"/>
                  </a:lnTo>
                  <a:lnTo>
                    <a:pt x="284899" y="60617"/>
                  </a:lnTo>
                  <a:lnTo>
                    <a:pt x="284299" y="59706"/>
                  </a:lnTo>
                  <a:lnTo>
                    <a:pt x="285148" y="58352"/>
                  </a:lnTo>
                  <a:lnTo>
                    <a:pt x="286673" y="58974"/>
                  </a:lnTo>
                  <a:lnTo>
                    <a:pt x="288235" y="58483"/>
                  </a:lnTo>
                  <a:lnTo>
                    <a:pt x="288272" y="56616"/>
                  </a:lnTo>
                  <a:lnTo>
                    <a:pt x="289146" y="54796"/>
                  </a:lnTo>
                  <a:lnTo>
                    <a:pt x="289950" y="55781"/>
                  </a:lnTo>
                  <a:lnTo>
                    <a:pt x="291574" y="56571"/>
                  </a:lnTo>
                  <a:lnTo>
                    <a:pt x="293193" y="59434"/>
                  </a:lnTo>
                  <a:lnTo>
                    <a:pt x="292658" y="60931"/>
                  </a:lnTo>
                  <a:lnTo>
                    <a:pt x="293210" y="64179"/>
                  </a:lnTo>
                  <a:lnTo>
                    <a:pt x="294598" y="64992"/>
                  </a:lnTo>
                  <a:lnTo>
                    <a:pt x="294430" y="67654"/>
                  </a:lnTo>
                  <a:lnTo>
                    <a:pt x="293756" y="68361"/>
                  </a:lnTo>
                  <a:lnTo>
                    <a:pt x="293647" y="69885"/>
                  </a:lnTo>
                  <a:lnTo>
                    <a:pt x="291912" y="71576"/>
                  </a:lnTo>
                  <a:lnTo>
                    <a:pt x="291203" y="74088"/>
                  </a:lnTo>
                  <a:lnTo>
                    <a:pt x="291014" y="75975"/>
                  </a:lnTo>
                  <a:lnTo>
                    <a:pt x="289634" y="77905"/>
                  </a:lnTo>
                  <a:lnTo>
                    <a:pt x="287110" y="79280"/>
                  </a:lnTo>
                  <a:lnTo>
                    <a:pt x="284346" y="80402"/>
                  </a:lnTo>
                  <a:lnTo>
                    <a:pt x="284378" y="81868"/>
                  </a:lnTo>
                  <a:lnTo>
                    <a:pt x="285763" y="83339"/>
                  </a:lnTo>
                  <a:lnTo>
                    <a:pt x="288108" y="84515"/>
                  </a:lnTo>
                  <a:lnTo>
                    <a:pt x="288952" y="86491"/>
                  </a:lnTo>
                  <a:lnTo>
                    <a:pt x="288909" y="88687"/>
                  </a:lnTo>
                  <a:lnTo>
                    <a:pt x="287932" y="91817"/>
                  </a:lnTo>
                  <a:lnTo>
                    <a:pt x="290540" y="93068"/>
                  </a:lnTo>
                  <a:lnTo>
                    <a:pt x="291713" y="90817"/>
                  </a:lnTo>
                  <a:lnTo>
                    <a:pt x="294227" y="89029"/>
                  </a:lnTo>
                  <a:lnTo>
                    <a:pt x="295026" y="86659"/>
                  </a:lnTo>
                  <a:lnTo>
                    <a:pt x="296425" y="86674"/>
                  </a:lnTo>
                  <a:lnTo>
                    <a:pt x="298760" y="85668"/>
                  </a:lnTo>
                  <a:lnTo>
                    <a:pt x="299837" y="86303"/>
                  </a:lnTo>
                  <a:lnTo>
                    <a:pt x="302691" y="86443"/>
                  </a:lnTo>
                  <a:lnTo>
                    <a:pt x="304909" y="85301"/>
                  </a:lnTo>
                  <a:lnTo>
                    <a:pt x="305401" y="82006"/>
                  </a:lnTo>
                  <a:lnTo>
                    <a:pt x="306180" y="81044"/>
                  </a:lnTo>
                  <a:lnTo>
                    <a:pt x="305621" y="79804"/>
                  </a:lnTo>
                  <a:lnTo>
                    <a:pt x="306396" y="79032"/>
                  </a:lnTo>
                  <a:lnTo>
                    <a:pt x="308651" y="80432"/>
                  </a:lnTo>
                  <a:lnTo>
                    <a:pt x="308980" y="81613"/>
                  </a:lnTo>
                  <a:lnTo>
                    <a:pt x="310415" y="83100"/>
                  </a:lnTo>
                  <a:lnTo>
                    <a:pt x="312251" y="83888"/>
                  </a:lnTo>
                  <a:lnTo>
                    <a:pt x="313158" y="81986"/>
                  </a:lnTo>
                  <a:lnTo>
                    <a:pt x="312176" y="77940"/>
                  </a:lnTo>
                  <a:lnTo>
                    <a:pt x="312383" y="76474"/>
                  </a:lnTo>
                  <a:lnTo>
                    <a:pt x="311425" y="75261"/>
                  </a:lnTo>
                  <a:lnTo>
                    <a:pt x="313301" y="74071"/>
                  </a:lnTo>
                  <a:lnTo>
                    <a:pt x="314249" y="71526"/>
                  </a:lnTo>
                  <a:lnTo>
                    <a:pt x="317078" y="69782"/>
                  </a:lnTo>
                  <a:lnTo>
                    <a:pt x="318525" y="69515"/>
                  </a:lnTo>
                  <a:lnTo>
                    <a:pt x="319147" y="70508"/>
                  </a:lnTo>
                  <a:lnTo>
                    <a:pt x="320577" y="70358"/>
                  </a:lnTo>
                  <a:lnTo>
                    <a:pt x="321511" y="69614"/>
                  </a:lnTo>
                  <a:lnTo>
                    <a:pt x="322335" y="70712"/>
                  </a:lnTo>
                  <a:lnTo>
                    <a:pt x="324640" y="69957"/>
                  </a:lnTo>
                  <a:lnTo>
                    <a:pt x="325028" y="68623"/>
                  </a:lnTo>
                  <a:lnTo>
                    <a:pt x="327094" y="67339"/>
                  </a:lnTo>
                  <a:lnTo>
                    <a:pt x="328934" y="64919"/>
                  </a:lnTo>
                  <a:lnTo>
                    <a:pt x="328349" y="63946"/>
                  </a:lnTo>
                  <a:lnTo>
                    <a:pt x="328882" y="62352"/>
                  </a:lnTo>
                  <a:lnTo>
                    <a:pt x="327840" y="60428"/>
                  </a:lnTo>
                  <a:lnTo>
                    <a:pt x="329689" y="60405"/>
                  </a:lnTo>
                  <a:lnTo>
                    <a:pt x="329924" y="59441"/>
                  </a:lnTo>
                  <a:lnTo>
                    <a:pt x="328405" y="58452"/>
                  </a:lnTo>
                  <a:lnTo>
                    <a:pt x="327483" y="56945"/>
                  </a:lnTo>
                  <a:lnTo>
                    <a:pt x="325543" y="56589"/>
                  </a:lnTo>
                  <a:lnTo>
                    <a:pt x="324025" y="55105"/>
                  </a:lnTo>
                  <a:lnTo>
                    <a:pt x="321322" y="54477"/>
                  </a:lnTo>
                  <a:lnTo>
                    <a:pt x="320621" y="51771"/>
                  </a:lnTo>
                  <a:lnTo>
                    <a:pt x="319443" y="49989"/>
                  </a:lnTo>
                  <a:lnTo>
                    <a:pt x="320288" y="46823"/>
                  </a:lnTo>
                  <a:lnTo>
                    <a:pt x="321131" y="45705"/>
                  </a:lnTo>
                  <a:lnTo>
                    <a:pt x="319808" y="44853"/>
                  </a:lnTo>
                  <a:lnTo>
                    <a:pt x="318776" y="46497"/>
                  </a:lnTo>
                  <a:lnTo>
                    <a:pt x="317458" y="45498"/>
                  </a:lnTo>
                  <a:lnTo>
                    <a:pt x="318160" y="44298"/>
                  </a:lnTo>
                  <a:lnTo>
                    <a:pt x="319932" y="43765"/>
                  </a:lnTo>
                  <a:lnTo>
                    <a:pt x="319949" y="42879"/>
                  </a:lnTo>
                  <a:lnTo>
                    <a:pt x="318477" y="40964"/>
                  </a:lnTo>
                  <a:lnTo>
                    <a:pt x="314582" y="40506"/>
                  </a:lnTo>
                  <a:lnTo>
                    <a:pt x="314412" y="39700"/>
                  </a:lnTo>
                  <a:lnTo>
                    <a:pt x="315971" y="37956"/>
                  </a:lnTo>
                  <a:lnTo>
                    <a:pt x="315462" y="34858"/>
                  </a:lnTo>
                  <a:lnTo>
                    <a:pt x="314208" y="34186"/>
                  </a:lnTo>
                  <a:lnTo>
                    <a:pt x="312326" y="31454"/>
                  </a:lnTo>
                  <a:lnTo>
                    <a:pt x="307915" y="26867"/>
                  </a:lnTo>
                  <a:lnTo>
                    <a:pt x="308542" y="25996"/>
                  </a:lnTo>
                  <a:lnTo>
                    <a:pt x="310006" y="25512"/>
                  </a:lnTo>
                  <a:lnTo>
                    <a:pt x="311742" y="26207"/>
                  </a:lnTo>
                  <a:lnTo>
                    <a:pt x="312569" y="27125"/>
                  </a:lnTo>
                  <a:lnTo>
                    <a:pt x="314476" y="26979"/>
                  </a:lnTo>
                  <a:lnTo>
                    <a:pt x="316586" y="24874"/>
                  </a:lnTo>
                  <a:lnTo>
                    <a:pt x="317644" y="25905"/>
                  </a:lnTo>
                  <a:lnTo>
                    <a:pt x="318953" y="24571"/>
                  </a:lnTo>
                  <a:lnTo>
                    <a:pt x="319311" y="26152"/>
                  </a:lnTo>
                  <a:lnTo>
                    <a:pt x="320577" y="25630"/>
                  </a:lnTo>
                  <a:lnTo>
                    <a:pt x="321408" y="26517"/>
                  </a:lnTo>
                  <a:lnTo>
                    <a:pt x="324436" y="26251"/>
                  </a:lnTo>
                  <a:lnTo>
                    <a:pt x="324864" y="22816"/>
                  </a:lnTo>
                  <a:lnTo>
                    <a:pt x="326026" y="20922"/>
                  </a:lnTo>
                  <a:lnTo>
                    <a:pt x="327264" y="17518"/>
                  </a:lnTo>
                  <a:lnTo>
                    <a:pt x="329219" y="18466"/>
                  </a:lnTo>
                  <a:lnTo>
                    <a:pt x="332085" y="17509"/>
                  </a:lnTo>
                  <a:lnTo>
                    <a:pt x="335039" y="17083"/>
                  </a:lnTo>
                  <a:lnTo>
                    <a:pt x="336834" y="16344"/>
                  </a:lnTo>
                  <a:lnTo>
                    <a:pt x="338812" y="16448"/>
                  </a:lnTo>
                  <a:lnTo>
                    <a:pt x="340663" y="17606"/>
                  </a:lnTo>
                  <a:lnTo>
                    <a:pt x="341660" y="17581"/>
                  </a:lnTo>
                  <a:lnTo>
                    <a:pt x="341366" y="15390"/>
                  </a:lnTo>
                  <a:lnTo>
                    <a:pt x="340429" y="14335"/>
                  </a:lnTo>
                  <a:lnTo>
                    <a:pt x="337740" y="12905"/>
                  </a:lnTo>
                  <a:lnTo>
                    <a:pt x="338293" y="11754"/>
                  </a:lnTo>
                  <a:lnTo>
                    <a:pt x="340831" y="10369"/>
                  </a:lnTo>
                  <a:lnTo>
                    <a:pt x="341890" y="9271"/>
                  </a:lnTo>
                  <a:lnTo>
                    <a:pt x="344289" y="8877"/>
                  </a:lnTo>
                  <a:lnTo>
                    <a:pt x="346251" y="5801"/>
                  </a:lnTo>
                  <a:lnTo>
                    <a:pt x="349214" y="5938"/>
                  </a:lnTo>
                  <a:lnTo>
                    <a:pt x="349595" y="4205"/>
                  </a:lnTo>
                  <a:lnTo>
                    <a:pt x="350616" y="3060"/>
                  </a:lnTo>
                  <a:lnTo>
                    <a:pt x="354292" y="3218"/>
                  </a:lnTo>
                  <a:lnTo>
                    <a:pt x="354709" y="632"/>
                  </a:lnTo>
                  <a:lnTo>
                    <a:pt x="355740" y="0"/>
                  </a:lnTo>
                  <a:lnTo>
                    <a:pt x="358210" y="174"/>
                  </a:lnTo>
                  <a:lnTo>
                    <a:pt x="359646" y="948"/>
                  </a:lnTo>
                  <a:lnTo>
                    <a:pt x="360704" y="3319"/>
                  </a:lnTo>
                  <a:lnTo>
                    <a:pt x="362219" y="5501"/>
                  </a:lnTo>
                  <a:lnTo>
                    <a:pt x="361866" y="7002"/>
                  </a:lnTo>
                  <a:lnTo>
                    <a:pt x="362022" y="8825"/>
                  </a:lnTo>
                  <a:lnTo>
                    <a:pt x="363853" y="9872"/>
                  </a:lnTo>
                  <a:lnTo>
                    <a:pt x="366041" y="9811"/>
                  </a:lnTo>
                  <a:lnTo>
                    <a:pt x="366727" y="9122"/>
                  </a:lnTo>
                  <a:lnTo>
                    <a:pt x="368077" y="9885"/>
                  </a:lnTo>
                  <a:lnTo>
                    <a:pt x="369930" y="10118"/>
                  </a:lnTo>
                  <a:lnTo>
                    <a:pt x="371460" y="11671"/>
                  </a:lnTo>
                  <a:lnTo>
                    <a:pt x="371630" y="13724"/>
                  </a:lnTo>
                  <a:lnTo>
                    <a:pt x="371314" y="15474"/>
                  </a:lnTo>
                  <a:lnTo>
                    <a:pt x="372190" y="16431"/>
                  </a:lnTo>
                  <a:lnTo>
                    <a:pt x="373115" y="16228"/>
                  </a:lnTo>
                  <a:lnTo>
                    <a:pt x="374953" y="17965"/>
                  </a:lnTo>
                  <a:lnTo>
                    <a:pt x="374433" y="19095"/>
                  </a:lnTo>
                  <a:lnTo>
                    <a:pt x="371827" y="19109"/>
                  </a:lnTo>
                  <a:lnTo>
                    <a:pt x="371146" y="21127"/>
                  </a:lnTo>
                  <a:lnTo>
                    <a:pt x="372949" y="21360"/>
                  </a:lnTo>
                  <a:lnTo>
                    <a:pt x="373593" y="24277"/>
                  </a:lnTo>
                  <a:lnTo>
                    <a:pt x="372270" y="26217"/>
                  </a:lnTo>
                  <a:lnTo>
                    <a:pt x="371447" y="26638"/>
                  </a:lnTo>
                  <a:lnTo>
                    <a:pt x="371393" y="28693"/>
                  </a:lnTo>
                  <a:lnTo>
                    <a:pt x="372124" y="29560"/>
                  </a:lnTo>
                  <a:lnTo>
                    <a:pt x="374493" y="30016"/>
                  </a:lnTo>
                  <a:lnTo>
                    <a:pt x="375138" y="31841"/>
                  </a:lnTo>
                  <a:lnTo>
                    <a:pt x="374163" y="34800"/>
                  </a:lnTo>
                  <a:lnTo>
                    <a:pt x="373346" y="38137"/>
                  </a:lnTo>
                  <a:lnTo>
                    <a:pt x="373858" y="39059"/>
                  </a:lnTo>
                  <a:lnTo>
                    <a:pt x="376543" y="39961"/>
                  </a:lnTo>
                  <a:lnTo>
                    <a:pt x="378163" y="39997"/>
                  </a:lnTo>
                  <a:lnTo>
                    <a:pt x="379566" y="38519"/>
                  </a:lnTo>
                  <a:lnTo>
                    <a:pt x="381797" y="39447"/>
                  </a:lnTo>
                  <a:lnTo>
                    <a:pt x="381413" y="41591"/>
                  </a:lnTo>
                  <a:lnTo>
                    <a:pt x="384076" y="43300"/>
                  </a:lnTo>
                  <a:lnTo>
                    <a:pt x="385966" y="43964"/>
                  </a:lnTo>
                  <a:lnTo>
                    <a:pt x="388294" y="43648"/>
                  </a:lnTo>
                  <a:lnTo>
                    <a:pt x="389889" y="43807"/>
                  </a:lnTo>
                  <a:lnTo>
                    <a:pt x="391416" y="43244"/>
                  </a:lnTo>
                  <a:lnTo>
                    <a:pt x="392053" y="41553"/>
                  </a:lnTo>
                  <a:lnTo>
                    <a:pt x="393353" y="39423"/>
                  </a:lnTo>
                  <a:lnTo>
                    <a:pt x="396067" y="38819"/>
                  </a:lnTo>
                  <a:lnTo>
                    <a:pt x="397512" y="40238"/>
                  </a:lnTo>
                  <a:lnTo>
                    <a:pt x="398014" y="43212"/>
                  </a:lnTo>
                  <a:lnTo>
                    <a:pt x="398811" y="44191"/>
                  </a:lnTo>
                  <a:lnTo>
                    <a:pt x="398556" y="45835"/>
                  </a:lnTo>
                  <a:lnTo>
                    <a:pt x="397643" y="47190"/>
                  </a:lnTo>
                  <a:lnTo>
                    <a:pt x="397515" y="49136"/>
                  </a:lnTo>
                  <a:lnTo>
                    <a:pt x="399011" y="49489"/>
                  </a:lnTo>
                  <a:lnTo>
                    <a:pt x="399840" y="47239"/>
                  </a:lnTo>
                  <a:lnTo>
                    <a:pt x="403295" y="45430"/>
                  </a:lnTo>
                  <a:lnTo>
                    <a:pt x="406531" y="46342"/>
                  </a:lnTo>
                  <a:lnTo>
                    <a:pt x="405629" y="47079"/>
                  </a:lnTo>
                  <a:lnTo>
                    <a:pt x="406444" y="48385"/>
                  </a:lnTo>
                  <a:lnTo>
                    <a:pt x="407925" y="47796"/>
                  </a:lnTo>
                  <a:lnTo>
                    <a:pt x="409693" y="48829"/>
                  </a:lnTo>
                  <a:lnTo>
                    <a:pt x="413549" y="50469"/>
                  </a:lnTo>
                  <a:lnTo>
                    <a:pt x="414982" y="49597"/>
                  </a:lnTo>
                  <a:lnTo>
                    <a:pt x="418925" y="48663"/>
                  </a:lnTo>
                  <a:lnTo>
                    <a:pt x="421634" y="48988"/>
                  </a:lnTo>
                  <a:lnTo>
                    <a:pt x="423116" y="48858"/>
                  </a:lnTo>
                  <a:lnTo>
                    <a:pt x="425671" y="49575"/>
                  </a:lnTo>
                  <a:lnTo>
                    <a:pt x="428660" y="48593"/>
                  </a:lnTo>
                  <a:lnTo>
                    <a:pt x="430778" y="48365"/>
                  </a:lnTo>
                  <a:lnTo>
                    <a:pt x="432892" y="49109"/>
                  </a:lnTo>
                  <a:lnTo>
                    <a:pt x="434462" y="50126"/>
                  </a:lnTo>
                  <a:lnTo>
                    <a:pt x="438653" y="54102"/>
                  </a:lnTo>
                  <a:lnTo>
                    <a:pt x="439369" y="56872"/>
                  </a:lnTo>
                  <a:lnTo>
                    <a:pt x="438620" y="57232"/>
                  </a:lnTo>
                  <a:lnTo>
                    <a:pt x="437850" y="59069"/>
                  </a:lnTo>
                  <a:lnTo>
                    <a:pt x="438983" y="62572"/>
                  </a:lnTo>
                  <a:lnTo>
                    <a:pt x="439437" y="64748"/>
                  </a:lnTo>
                  <a:lnTo>
                    <a:pt x="440408" y="66143"/>
                  </a:lnTo>
                  <a:lnTo>
                    <a:pt x="441526" y="66761"/>
                  </a:lnTo>
                  <a:lnTo>
                    <a:pt x="442096" y="68147"/>
                  </a:lnTo>
                  <a:lnTo>
                    <a:pt x="442017" y="69999"/>
                  </a:lnTo>
                  <a:lnTo>
                    <a:pt x="443659" y="69768"/>
                  </a:lnTo>
                  <a:lnTo>
                    <a:pt x="445325" y="71582"/>
                  </a:lnTo>
                  <a:lnTo>
                    <a:pt x="446836" y="75499"/>
                  </a:lnTo>
                  <a:lnTo>
                    <a:pt x="448913" y="75490"/>
                  </a:lnTo>
                  <a:lnTo>
                    <a:pt x="451453" y="74580"/>
                  </a:lnTo>
                  <a:lnTo>
                    <a:pt x="452548" y="74777"/>
                  </a:lnTo>
                  <a:lnTo>
                    <a:pt x="455933" y="76250"/>
                  </a:lnTo>
                  <a:lnTo>
                    <a:pt x="453116" y="77193"/>
                  </a:lnTo>
                  <a:lnTo>
                    <a:pt x="453416" y="78233"/>
                  </a:lnTo>
                  <a:lnTo>
                    <a:pt x="450270" y="77971"/>
                  </a:lnTo>
                  <a:lnTo>
                    <a:pt x="449440" y="76933"/>
                  </a:lnTo>
                  <a:lnTo>
                    <a:pt x="447357" y="77672"/>
                  </a:lnTo>
                  <a:lnTo>
                    <a:pt x="448329" y="79513"/>
                  </a:lnTo>
                  <a:lnTo>
                    <a:pt x="448975" y="81623"/>
                  </a:lnTo>
                  <a:lnTo>
                    <a:pt x="448928" y="83831"/>
                  </a:lnTo>
                  <a:lnTo>
                    <a:pt x="450022" y="86940"/>
                  </a:lnTo>
                  <a:lnTo>
                    <a:pt x="450378" y="88812"/>
                  </a:lnTo>
                  <a:lnTo>
                    <a:pt x="452110" y="92629"/>
                  </a:lnTo>
                  <a:lnTo>
                    <a:pt x="451018" y="93379"/>
                  </a:lnTo>
                  <a:lnTo>
                    <a:pt x="451653" y="94480"/>
                  </a:lnTo>
                  <a:lnTo>
                    <a:pt x="450878" y="95290"/>
                  </a:lnTo>
                  <a:lnTo>
                    <a:pt x="449526" y="98039"/>
                  </a:lnTo>
                  <a:lnTo>
                    <a:pt x="450974" y="98792"/>
                  </a:lnTo>
                  <a:lnTo>
                    <a:pt x="452984" y="98259"/>
                  </a:lnTo>
                  <a:lnTo>
                    <a:pt x="454888" y="99112"/>
                  </a:lnTo>
                  <a:lnTo>
                    <a:pt x="455217" y="100141"/>
                  </a:lnTo>
                  <a:lnTo>
                    <a:pt x="452478" y="101399"/>
                  </a:lnTo>
                  <a:lnTo>
                    <a:pt x="452147" y="104535"/>
                  </a:lnTo>
                  <a:lnTo>
                    <a:pt x="450023" y="105510"/>
                  </a:lnTo>
                  <a:lnTo>
                    <a:pt x="447498" y="104652"/>
                  </a:lnTo>
                  <a:lnTo>
                    <a:pt x="446224" y="105599"/>
                  </a:lnTo>
                  <a:lnTo>
                    <a:pt x="445640" y="109242"/>
                  </a:lnTo>
                  <a:lnTo>
                    <a:pt x="446432" y="110942"/>
                  </a:lnTo>
                  <a:lnTo>
                    <a:pt x="446612" y="112847"/>
                  </a:lnTo>
                  <a:lnTo>
                    <a:pt x="449049" y="114331"/>
                  </a:lnTo>
                  <a:lnTo>
                    <a:pt x="451304" y="114569"/>
                  </a:lnTo>
                  <a:lnTo>
                    <a:pt x="452110" y="115772"/>
                  </a:lnTo>
                  <a:lnTo>
                    <a:pt x="454954" y="118586"/>
                  </a:lnTo>
                  <a:lnTo>
                    <a:pt x="456596" y="119121"/>
                  </a:lnTo>
                  <a:lnTo>
                    <a:pt x="457333" y="120126"/>
                  </a:lnTo>
                  <a:lnTo>
                    <a:pt x="459718" y="119502"/>
                  </a:lnTo>
                  <a:lnTo>
                    <a:pt x="460643" y="119661"/>
                  </a:lnTo>
                  <a:lnTo>
                    <a:pt x="462090" y="121911"/>
                  </a:lnTo>
                  <a:lnTo>
                    <a:pt x="463539" y="121224"/>
                  </a:lnTo>
                  <a:lnTo>
                    <a:pt x="465317" y="122106"/>
                  </a:lnTo>
                  <a:lnTo>
                    <a:pt x="466187" y="124311"/>
                  </a:lnTo>
                  <a:lnTo>
                    <a:pt x="467730" y="125115"/>
                  </a:lnTo>
                  <a:lnTo>
                    <a:pt x="468718" y="126195"/>
                  </a:lnTo>
                  <a:lnTo>
                    <a:pt x="470788" y="126650"/>
                  </a:lnTo>
                  <a:lnTo>
                    <a:pt x="472637" y="125819"/>
                  </a:lnTo>
                  <a:lnTo>
                    <a:pt x="474179" y="127781"/>
                  </a:lnTo>
                  <a:lnTo>
                    <a:pt x="475385" y="128717"/>
                  </a:lnTo>
                  <a:lnTo>
                    <a:pt x="477081" y="127955"/>
                  </a:lnTo>
                  <a:lnTo>
                    <a:pt x="479003" y="128102"/>
                  </a:lnTo>
                  <a:lnTo>
                    <a:pt x="480598" y="126623"/>
                  </a:lnTo>
                  <a:lnTo>
                    <a:pt x="482218" y="127306"/>
                  </a:lnTo>
                  <a:lnTo>
                    <a:pt x="484010" y="129653"/>
                  </a:lnTo>
                  <a:lnTo>
                    <a:pt x="484535" y="131310"/>
                  </a:lnTo>
                  <a:lnTo>
                    <a:pt x="486000" y="131196"/>
                  </a:lnTo>
                  <a:lnTo>
                    <a:pt x="490323" y="128905"/>
                  </a:lnTo>
                  <a:lnTo>
                    <a:pt x="493075" y="128366"/>
                  </a:lnTo>
                  <a:lnTo>
                    <a:pt x="494058" y="127584"/>
                  </a:lnTo>
                  <a:lnTo>
                    <a:pt x="497208" y="128595"/>
                  </a:lnTo>
                  <a:lnTo>
                    <a:pt x="498320" y="130961"/>
                  </a:lnTo>
                  <a:lnTo>
                    <a:pt x="499231" y="131875"/>
                  </a:lnTo>
                  <a:lnTo>
                    <a:pt x="501359" y="131329"/>
                  </a:lnTo>
                  <a:lnTo>
                    <a:pt x="503990" y="130098"/>
                  </a:lnTo>
                  <a:lnTo>
                    <a:pt x="505844" y="128745"/>
                  </a:lnTo>
                  <a:lnTo>
                    <a:pt x="506238" y="126369"/>
                  </a:lnTo>
                  <a:lnTo>
                    <a:pt x="508082" y="126400"/>
                  </a:lnTo>
                  <a:lnTo>
                    <a:pt x="509041" y="127434"/>
                  </a:lnTo>
                  <a:lnTo>
                    <a:pt x="511253" y="127077"/>
                  </a:lnTo>
                  <a:lnTo>
                    <a:pt x="511961" y="126012"/>
                  </a:lnTo>
                  <a:lnTo>
                    <a:pt x="514411" y="125136"/>
                  </a:lnTo>
                  <a:lnTo>
                    <a:pt x="515608" y="123031"/>
                  </a:lnTo>
                  <a:lnTo>
                    <a:pt x="517449" y="122737"/>
                  </a:lnTo>
                  <a:lnTo>
                    <a:pt x="519454" y="121241"/>
                  </a:lnTo>
                  <a:lnTo>
                    <a:pt x="520815" y="121369"/>
                  </a:lnTo>
                  <a:lnTo>
                    <a:pt x="521642" y="119833"/>
                  </a:lnTo>
                  <a:lnTo>
                    <a:pt x="521246" y="118672"/>
                  </a:lnTo>
                  <a:lnTo>
                    <a:pt x="519469" y="118172"/>
                  </a:lnTo>
                  <a:lnTo>
                    <a:pt x="519590" y="117408"/>
                  </a:lnTo>
                  <a:lnTo>
                    <a:pt x="518658" y="115275"/>
                  </a:lnTo>
                  <a:lnTo>
                    <a:pt x="517266" y="113534"/>
                  </a:lnTo>
                  <a:lnTo>
                    <a:pt x="517613" y="112902"/>
                  </a:lnTo>
                  <a:lnTo>
                    <a:pt x="517289" y="109834"/>
                  </a:lnTo>
                  <a:lnTo>
                    <a:pt x="518270" y="109281"/>
                  </a:lnTo>
                  <a:lnTo>
                    <a:pt x="518655" y="107152"/>
                  </a:lnTo>
                  <a:lnTo>
                    <a:pt x="519459" y="106219"/>
                  </a:lnTo>
                  <a:lnTo>
                    <a:pt x="521442" y="106099"/>
                  </a:lnTo>
                  <a:lnTo>
                    <a:pt x="524199" y="107674"/>
                  </a:lnTo>
                  <a:lnTo>
                    <a:pt x="523840" y="108163"/>
                  </a:lnTo>
                  <a:lnTo>
                    <a:pt x="523971" y="110622"/>
                  </a:lnTo>
                  <a:lnTo>
                    <a:pt x="525843" y="112560"/>
                  </a:lnTo>
                  <a:lnTo>
                    <a:pt x="526575" y="116962"/>
                  </a:lnTo>
                  <a:lnTo>
                    <a:pt x="527892" y="116793"/>
                  </a:lnTo>
                  <a:lnTo>
                    <a:pt x="527892" y="121360"/>
                  </a:lnTo>
                  <a:lnTo>
                    <a:pt x="529754" y="121583"/>
                  </a:lnTo>
                  <a:lnTo>
                    <a:pt x="530471" y="123852"/>
                  </a:lnTo>
                  <a:lnTo>
                    <a:pt x="532480" y="123510"/>
                  </a:lnTo>
                  <a:lnTo>
                    <a:pt x="533871" y="122376"/>
                  </a:lnTo>
                  <a:lnTo>
                    <a:pt x="535716" y="121783"/>
                  </a:lnTo>
                  <a:lnTo>
                    <a:pt x="536429" y="120566"/>
                  </a:lnTo>
                  <a:lnTo>
                    <a:pt x="538360" y="119265"/>
                  </a:lnTo>
                  <a:lnTo>
                    <a:pt x="539436" y="119709"/>
                  </a:lnTo>
                  <a:lnTo>
                    <a:pt x="540382" y="118641"/>
                  </a:lnTo>
                  <a:lnTo>
                    <a:pt x="541549" y="118671"/>
                  </a:lnTo>
                  <a:lnTo>
                    <a:pt x="542245" y="119985"/>
                  </a:lnTo>
                  <a:lnTo>
                    <a:pt x="543757" y="119139"/>
                  </a:lnTo>
                  <a:lnTo>
                    <a:pt x="545244" y="115893"/>
                  </a:lnTo>
                  <a:lnTo>
                    <a:pt x="545568" y="114205"/>
                  </a:lnTo>
                  <a:lnTo>
                    <a:pt x="547283" y="114099"/>
                  </a:lnTo>
                  <a:lnTo>
                    <a:pt x="549469" y="113273"/>
                  </a:lnTo>
                  <a:lnTo>
                    <a:pt x="551751" y="114209"/>
                  </a:lnTo>
                  <a:lnTo>
                    <a:pt x="554453" y="112460"/>
                  </a:lnTo>
                  <a:lnTo>
                    <a:pt x="556115" y="114064"/>
                  </a:lnTo>
                  <a:lnTo>
                    <a:pt x="557163" y="113939"/>
                  </a:lnTo>
                  <a:lnTo>
                    <a:pt x="558089" y="111766"/>
                  </a:lnTo>
                  <a:lnTo>
                    <a:pt x="559124" y="111696"/>
                  </a:lnTo>
                  <a:lnTo>
                    <a:pt x="561125" y="114347"/>
                  </a:lnTo>
                  <a:lnTo>
                    <a:pt x="562433" y="114403"/>
                  </a:lnTo>
                  <a:lnTo>
                    <a:pt x="562501" y="116518"/>
                  </a:lnTo>
                  <a:lnTo>
                    <a:pt x="560626" y="117469"/>
                  </a:lnTo>
                  <a:lnTo>
                    <a:pt x="560401" y="118699"/>
                  </a:lnTo>
                  <a:lnTo>
                    <a:pt x="564128" y="122330"/>
                  </a:lnTo>
                  <a:lnTo>
                    <a:pt x="565766" y="122269"/>
                  </a:lnTo>
                  <a:lnTo>
                    <a:pt x="566302" y="123380"/>
                  </a:lnTo>
                  <a:lnTo>
                    <a:pt x="567632" y="123998"/>
                  </a:lnTo>
                  <a:lnTo>
                    <a:pt x="572920" y="124325"/>
                  </a:lnTo>
                  <a:lnTo>
                    <a:pt x="573518" y="125660"/>
                  </a:lnTo>
                  <a:lnTo>
                    <a:pt x="575239" y="125847"/>
                  </a:lnTo>
                  <a:lnTo>
                    <a:pt x="575777" y="125347"/>
                  </a:lnTo>
                  <a:lnTo>
                    <a:pt x="578785" y="126015"/>
                  </a:lnTo>
                  <a:lnTo>
                    <a:pt x="581067" y="127890"/>
                  </a:lnTo>
                  <a:lnTo>
                    <a:pt x="581439" y="129399"/>
                  </a:lnTo>
                  <a:lnTo>
                    <a:pt x="583464" y="130163"/>
                  </a:lnTo>
                  <a:lnTo>
                    <a:pt x="586461" y="127519"/>
                  </a:lnTo>
                  <a:lnTo>
                    <a:pt x="588466" y="127664"/>
                  </a:lnTo>
                  <a:lnTo>
                    <a:pt x="588719" y="126803"/>
                  </a:lnTo>
                  <a:lnTo>
                    <a:pt x="590739" y="125964"/>
                  </a:lnTo>
                  <a:lnTo>
                    <a:pt x="592898" y="125634"/>
                  </a:lnTo>
                  <a:lnTo>
                    <a:pt x="594303" y="124663"/>
                  </a:lnTo>
                  <a:lnTo>
                    <a:pt x="596662" y="125155"/>
                  </a:lnTo>
                  <a:lnTo>
                    <a:pt x="597624" y="124764"/>
                  </a:lnTo>
                  <a:lnTo>
                    <a:pt x="599110" y="124508"/>
                  </a:lnTo>
                  <a:lnTo>
                    <a:pt x="600458" y="123100"/>
                  </a:lnTo>
                  <a:lnTo>
                    <a:pt x="603513" y="120881"/>
                  </a:lnTo>
                  <a:lnTo>
                    <a:pt x="606559" y="120960"/>
                  </a:lnTo>
                  <a:lnTo>
                    <a:pt x="606642" y="123091"/>
                  </a:lnTo>
                  <a:lnTo>
                    <a:pt x="608668" y="122912"/>
                  </a:lnTo>
                  <a:lnTo>
                    <a:pt x="609243" y="123344"/>
                  </a:lnTo>
                  <a:lnTo>
                    <a:pt x="611437" y="121954"/>
                  </a:lnTo>
                  <a:lnTo>
                    <a:pt x="614548" y="122177"/>
                  </a:lnTo>
                  <a:lnTo>
                    <a:pt x="615420" y="123544"/>
                  </a:lnTo>
                  <a:lnTo>
                    <a:pt x="617480" y="122545"/>
                  </a:lnTo>
                  <a:lnTo>
                    <a:pt x="620001" y="122912"/>
                  </a:lnTo>
                  <a:lnTo>
                    <a:pt x="621548" y="122175"/>
                  </a:lnTo>
                  <a:lnTo>
                    <a:pt x="622680" y="122878"/>
                  </a:lnTo>
                  <a:lnTo>
                    <a:pt x="625026" y="123151"/>
                  </a:lnTo>
                  <a:lnTo>
                    <a:pt x="624570" y="124879"/>
                  </a:lnTo>
                  <a:lnTo>
                    <a:pt x="625129" y="126107"/>
                  </a:lnTo>
                  <a:lnTo>
                    <a:pt x="626367" y="126264"/>
                  </a:lnTo>
                  <a:lnTo>
                    <a:pt x="627099" y="127669"/>
                  </a:lnTo>
                  <a:lnTo>
                    <a:pt x="627004" y="129376"/>
                  </a:lnTo>
                  <a:lnTo>
                    <a:pt x="627657" y="131372"/>
                  </a:lnTo>
                  <a:lnTo>
                    <a:pt x="626217" y="136785"/>
                  </a:lnTo>
                  <a:lnTo>
                    <a:pt x="627459" y="137760"/>
                  </a:lnTo>
                  <a:lnTo>
                    <a:pt x="628903" y="140357"/>
                  </a:lnTo>
                  <a:lnTo>
                    <a:pt x="632242" y="140963"/>
                  </a:lnTo>
                  <a:lnTo>
                    <a:pt x="633597" y="142392"/>
                  </a:lnTo>
                  <a:lnTo>
                    <a:pt x="634249" y="144177"/>
                  </a:lnTo>
                  <a:lnTo>
                    <a:pt x="635572" y="145380"/>
                  </a:lnTo>
                  <a:lnTo>
                    <a:pt x="637716" y="146353"/>
                  </a:lnTo>
                  <a:lnTo>
                    <a:pt x="638991" y="144009"/>
                  </a:lnTo>
                  <a:lnTo>
                    <a:pt x="639138" y="142463"/>
                  </a:lnTo>
                  <a:lnTo>
                    <a:pt x="639985" y="141799"/>
                  </a:lnTo>
                  <a:lnTo>
                    <a:pt x="640040" y="140599"/>
                  </a:lnTo>
                  <a:lnTo>
                    <a:pt x="640925" y="139761"/>
                  </a:lnTo>
                  <a:lnTo>
                    <a:pt x="643684" y="138536"/>
                  </a:lnTo>
                  <a:lnTo>
                    <a:pt x="645034" y="136070"/>
                  </a:lnTo>
                  <a:lnTo>
                    <a:pt x="646850" y="136048"/>
                  </a:lnTo>
                  <a:lnTo>
                    <a:pt x="648688" y="136725"/>
                  </a:lnTo>
                  <a:lnTo>
                    <a:pt x="648337" y="138941"/>
                  </a:lnTo>
                  <a:lnTo>
                    <a:pt x="648987" y="141658"/>
                  </a:lnTo>
                  <a:lnTo>
                    <a:pt x="650393" y="142795"/>
                  </a:lnTo>
                  <a:lnTo>
                    <a:pt x="649648" y="144622"/>
                  </a:lnTo>
                  <a:lnTo>
                    <a:pt x="650395" y="145322"/>
                  </a:lnTo>
                  <a:lnTo>
                    <a:pt x="652240" y="144686"/>
                  </a:lnTo>
                  <a:lnTo>
                    <a:pt x="653088" y="146928"/>
                  </a:lnTo>
                  <a:lnTo>
                    <a:pt x="654532" y="147928"/>
                  </a:lnTo>
                  <a:lnTo>
                    <a:pt x="659236" y="145707"/>
                  </a:lnTo>
                  <a:lnTo>
                    <a:pt x="661688" y="146134"/>
                  </a:lnTo>
                  <a:lnTo>
                    <a:pt x="662437" y="145552"/>
                  </a:lnTo>
                  <a:lnTo>
                    <a:pt x="665471" y="148515"/>
                  </a:lnTo>
                  <a:lnTo>
                    <a:pt x="665440" y="149855"/>
                  </a:lnTo>
                  <a:lnTo>
                    <a:pt x="666851" y="151995"/>
                  </a:lnTo>
                  <a:lnTo>
                    <a:pt x="669342" y="151336"/>
                  </a:lnTo>
                  <a:lnTo>
                    <a:pt x="671483" y="155706"/>
                  </a:lnTo>
                  <a:lnTo>
                    <a:pt x="672513" y="156752"/>
                  </a:lnTo>
                  <a:lnTo>
                    <a:pt x="673005" y="158118"/>
                  </a:lnTo>
                  <a:lnTo>
                    <a:pt x="674188" y="159689"/>
                  </a:lnTo>
                  <a:lnTo>
                    <a:pt x="676568" y="161560"/>
                  </a:lnTo>
                  <a:lnTo>
                    <a:pt x="677982" y="160722"/>
                  </a:lnTo>
                  <a:lnTo>
                    <a:pt x="680251" y="161969"/>
                  </a:lnTo>
                  <a:lnTo>
                    <a:pt x="681401" y="163488"/>
                  </a:lnTo>
                  <a:lnTo>
                    <a:pt x="683760" y="165835"/>
                  </a:lnTo>
                  <a:lnTo>
                    <a:pt x="684807" y="165753"/>
                  </a:lnTo>
                  <a:lnTo>
                    <a:pt x="686570" y="163584"/>
                  </a:lnTo>
                  <a:lnTo>
                    <a:pt x="686276" y="160866"/>
                  </a:lnTo>
                  <a:lnTo>
                    <a:pt x="689156" y="160024"/>
                  </a:lnTo>
                  <a:lnTo>
                    <a:pt x="690858" y="159220"/>
                  </a:lnTo>
                  <a:lnTo>
                    <a:pt x="692994" y="160378"/>
                  </a:lnTo>
                  <a:lnTo>
                    <a:pt x="694190" y="160337"/>
                  </a:lnTo>
                  <a:lnTo>
                    <a:pt x="695158" y="158812"/>
                  </a:lnTo>
                  <a:lnTo>
                    <a:pt x="696649" y="160118"/>
                  </a:lnTo>
                  <a:lnTo>
                    <a:pt x="698810" y="158108"/>
                  </a:lnTo>
                  <a:lnTo>
                    <a:pt x="698739" y="157444"/>
                  </a:lnTo>
                  <a:lnTo>
                    <a:pt x="701261" y="156231"/>
                  </a:lnTo>
                  <a:lnTo>
                    <a:pt x="702150" y="157441"/>
                  </a:lnTo>
                  <a:lnTo>
                    <a:pt x="703609" y="158020"/>
                  </a:lnTo>
                  <a:lnTo>
                    <a:pt x="705163" y="159324"/>
                  </a:lnTo>
                  <a:lnTo>
                    <a:pt x="706435" y="159239"/>
                  </a:lnTo>
                  <a:lnTo>
                    <a:pt x="707470" y="157682"/>
                  </a:lnTo>
                  <a:lnTo>
                    <a:pt x="708932" y="157707"/>
                  </a:lnTo>
                  <a:lnTo>
                    <a:pt x="710019" y="157056"/>
                  </a:lnTo>
                  <a:lnTo>
                    <a:pt x="711780" y="157796"/>
                  </a:lnTo>
                  <a:lnTo>
                    <a:pt x="712986" y="157008"/>
                  </a:lnTo>
                  <a:lnTo>
                    <a:pt x="714085" y="157278"/>
                  </a:lnTo>
                  <a:lnTo>
                    <a:pt x="715440" y="156414"/>
                  </a:lnTo>
                  <a:lnTo>
                    <a:pt x="716206" y="157868"/>
                  </a:lnTo>
                  <a:lnTo>
                    <a:pt x="717723" y="158298"/>
                  </a:lnTo>
                  <a:lnTo>
                    <a:pt x="718077" y="159460"/>
                  </a:lnTo>
                  <a:lnTo>
                    <a:pt x="717891" y="161665"/>
                  </a:lnTo>
                  <a:lnTo>
                    <a:pt x="715928" y="163119"/>
                  </a:lnTo>
                  <a:lnTo>
                    <a:pt x="714507" y="163167"/>
                  </a:lnTo>
                  <a:lnTo>
                    <a:pt x="713004" y="162368"/>
                  </a:lnTo>
                  <a:lnTo>
                    <a:pt x="710992" y="162089"/>
                  </a:lnTo>
                  <a:lnTo>
                    <a:pt x="708849" y="163788"/>
                  </a:lnTo>
                  <a:lnTo>
                    <a:pt x="711242" y="166210"/>
                  </a:lnTo>
                  <a:lnTo>
                    <a:pt x="712852" y="169207"/>
                  </a:lnTo>
                  <a:lnTo>
                    <a:pt x="714172" y="170010"/>
                  </a:lnTo>
                  <a:lnTo>
                    <a:pt x="713999" y="171376"/>
                  </a:lnTo>
                  <a:lnTo>
                    <a:pt x="712748" y="172256"/>
                  </a:lnTo>
                  <a:lnTo>
                    <a:pt x="711633" y="171596"/>
                  </a:lnTo>
                  <a:lnTo>
                    <a:pt x="710504" y="171883"/>
                  </a:lnTo>
                  <a:lnTo>
                    <a:pt x="709129" y="171062"/>
                  </a:lnTo>
                  <a:lnTo>
                    <a:pt x="707267" y="172317"/>
                  </a:lnTo>
                  <a:lnTo>
                    <a:pt x="708230" y="172830"/>
                  </a:lnTo>
                  <a:lnTo>
                    <a:pt x="708428" y="174112"/>
                  </a:lnTo>
                  <a:lnTo>
                    <a:pt x="706412" y="175291"/>
                  </a:lnTo>
                  <a:lnTo>
                    <a:pt x="706860" y="176169"/>
                  </a:lnTo>
                  <a:lnTo>
                    <a:pt x="708334" y="177035"/>
                  </a:lnTo>
                  <a:lnTo>
                    <a:pt x="708705" y="178060"/>
                  </a:lnTo>
                  <a:lnTo>
                    <a:pt x="707633" y="179008"/>
                  </a:lnTo>
                  <a:lnTo>
                    <a:pt x="704847" y="177092"/>
                  </a:lnTo>
                  <a:lnTo>
                    <a:pt x="704208" y="177749"/>
                  </a:lnTo>
                  <a:lnTo>
                    <a:pt x="702457" y="178006"/>
                  </a:lnTo>
                  <a:lnTo>
                    <a:pt x="702122" y="179549"/>
                  </a:lnTo>
                  <a:lnTo>
                    <a:pt x="703116" y="180426"/>
                  </a:lnTo>
                  <a:lnTo>
                    <a:pt x="703278" y="183091"/>
                  </a:lnTo>
                  <a:lnTo>
                    <a:pt x="704933" y="183983"/>
                  </a:lnTo>
                  <a:lnTo>
                    <a:pt x="707024" y="187189"/>
                  </a:lnTo>
                  <a:lnTo>
                    <a:pt x="709470" y="187788"/>
                  </a:lnTo>
                  <a:lnTo>
                    <a:pt x="710255" y="189748"/>
                  </a:lnTo>
                  <a:lnTo>
                    <a:pt x="712696" y="191271"/>
                  </a:lnTo>
                  <a:lnTo>
                    <a:pt x="714494" y="190914"/>
                  </a:lnTo>
                  <a:lnTo>
                    <a:pt x="714944" y="191700"/>
                  </a:lnTo>
                  <a:lnTo>
                    <a:pt x="714384" y="193065"/>
                  </a:lnTo>
                  <a:lnTo>
                    <a:pt x="716571" y="193877"/>
                  </a:lnTo>
                  <a:lnTo>
                    <a:pt x="719137" y="195512"/>
                  </a:lnTo>
                  <a:lnTo>
                    <a:pt x="717660" y="196879"/>
                  </a:lnTo>
                  <a:lnTo>
                    <a:pt x="718470" y="197528"/>
                  </a:lnTo>
                  <a:lnTo>
                    <a:pt x="718866" y="199518"/>
                  </a:lnTo>
                  <a:lnTo>
                    <a:pt x="718330" y="200091"/>
                  </a:lnTo>
                  <a:lnTo>
                    <a:pt x="720031" y="201479"/>
                  </a:lnTo>
                  <a:lnTo>
                    <a:pt x="718496" y="202079"/>
                  </a:lnTo>
                  <a:lnTo>
                    <a:pt x="716630" y="203923"/>
                  </a:lnTo>
                  <a:lnTo>
                    <a:pt x="715367" y="204169"/>
                  </a:lnTo>
                  <a:lnTo>
                    <a:pt x="715218" y="205356"/>
                  </a:lnTo>
                  <a:lnTo>
                    <a:pt x="713566" y="204502"/>
                  </a:lnTo>
                  <a:lnTo>
                    <a:pt x="710104" y="207880"/>
                  </a:lnTo>
                  <a:lnTo>
                    <a:pt x="710406" y="208818"/>
                  </a:lnTo>
                  <a:lnTo>
                    <a:pt x="710088" y="211069"/>
                  </a:lnTo>
                  <a:lnTo>
                    <a:pt x="707449" y="211156"/>
                  </a:lnTo>
                  <a:lnTo>
                    <a:pt x="707063" y="213804"/>
                  </a:lnTo>
                  <a:lnTo>
                    <a:pt x="701487" y="214627"/>
                  </a:lnTo>
                  <a:lnTo>
                    <a:pt x="700319" y="214061"/>
                  </a:lnTo>
                  <a:lnTo>
                    <a:pt x="698480" y="215087"/>
                  </a:lnTo>
                  <a:lnTo>
                    <a:pt x="697344" y="215183"/>
                  </a:lnTo>
                  <a:lnTo>
                    <a:pt x="697525" y="216931"/>
                  </a:lnTo>
                  <a:lnTo>
                    <a:pt x="699448" y="217155"/>
                  </a:lnTo>
                  <a:lnTo>
                    <a:pt x="699496" y="218350"/>
                  </a:lnTo>
                  <a:lnTo>
                    <a:pt x="698624" y="219261"/>
                  </a:lnTo>
                  <a:lnTo>
                    <a:pt x="699009" y="221207"/>
                  </a:lnTo>
                  <a:lnTo>
                    <a:pt x="698177" y="222394"/>
                  </a:lnTo>
                  <a:lnTo>
                    <a:pt x="696851" y="222574"/>
                  </a:lnTo>
                  <a:lnTo>
                    <a:pt x="695236" y="223805"/>
                  </a:lnTo>
                  <a:lnTo>
                    <a:pt x="695306" y="225031"/>
                  </a:lnTo>
                  <a:lnTo>
                    <a:pt x="696706" y="225856"/>
                  </a:lnTo>
                  <a:lnTo>
                    <a:pt x="696697" y="227613"/>
                  </a:lnTo>
                  <a:lnTo>
                    <a:pt x="695618" y="228006"/>
                  </a:lnTo>
                  <a:lnTo>
                    <a:pt x="694509" y="229343"/>
                  </a:lnTo>
                  <a:lnTo>
                    <a:pt x="692279" y="230559"/>
                  </a:lnTo>
                  <a:lnTo>
                    <a:pt x="690261" y="232440"/>
                  </a:lnTo>
                  <a:lnTo>
                    <a:pt x="687709" y="233024"/>
                  </a:lnTo>
                  <a:lnTo>
                    <a:pt x="686366" y="233847"/>
                  </a:lnTo>
                  <a:lnTo>
                    <a:pt x="687659" y="235642"/>
                  </a:lnTo>
                  <a:lnTo>
                    <a:pt x="689985" y="234658"/>
                  </a:lnTo>
                  <a:lnTo>
                    <a:pt x="690861" y="236901"/>
                  </a:lnTo>
                  <a:lnTo>
                    <a:pt x="690590" y="237932"/>
                  </a:lnTo>
                  <a:lnTo>
                    <a:pt x="688016" y="241084"/>
                  </a:lnTo>
                  <a:lnTo>
                    <a:pt x="686738" y="243290"/>
                  </a:lnTo>
                  <a:lnTo>
                    <a:pt x="685692" y="243889"/>
                  </a:lnTo>
                  <a:lnTo>
                    <a:pt x="686674" y="245315"/>
                  </a:lnTo>
                  <a:lnTo>
                    <a:pt x="686946" y="247372"/>
                  </a:lnTo>
                  <a:lnTo>
                    <a:pt x="688929" y="248015"/>
                  </a:lnTo>
                  <a:lnTo>
                    <a:pt x="688507" y="248944"/>
                  </a:lnTo>
                  <a:lnTo>
                    <a:pt x="685333" y="250080"/>
                  </a:lnTo>
                  <a:lnTo>
                    <a:pt x="684007" y="253150"/>
                  </a:lnTo>
                  <a:lnTo>
                    <a:pt x="681366" y="252875"/>
                  </a:lnTo>
                  <a:lnTo>
                    <a:pt x="681129" y="256791"/>
                  </a:lnTo>
                  <a:lnTo>
                    <a:pt x="681770" y="258008"/>
                  </a:lnTo>
                  <a:lnTo>
                    <a:pt x="684750" y="258790"/>
                  </a:lnTo>
                  <a:lnTo>
                    <a:pt x="682263" y="260700"/>
                  </a:lnTo>
                  <a:lnTo>
                    <a:pt x="682220" y="261422"/>
                  </a:lnTo>
                  <a:lnTo>
                    <a:pt x="680563" y="262459"/>
                  </a:lnTo>
                  <a:lnTo>
                    <a:pt x="678296" y="264404"/>
                  </a:lnTo>
                  <a:lnTo>
                    <a:pt x="677129" y="265891"/>
                  </a:lnTo>
                  <a:lnTo>
                    <a:pt x="675434" y="267435"/>
                  </a:lnTo>
                  <a:lnTo>
                    <a:pt x="673436" y="267077"/>
                  </a:lnTo>
                  <a:lnTo>
                    <a:pt x="672168" y="265777"/>
                  </a:lnTo>
                  <a:lnTo>
                    <a:pt x="669888" y="265616"/>
                  </a:lnTo>
                  <a:lnTo>
                    <a:pt x="669144" y="263462"/>
                  </a:lnTo>
                  <a:lnTo>
                    <a:pt x="669454" y="262475"/>
                  </a:lnTo>
                  <a:lnTo>
                    <a:pt x="668331" y="260618"/>
                  </a:lnTo>
                  <a:lnTo>
                    <a:pt x="666779" y="260369"/>
                  </a:lnTo>
                  <a:lnTo>
                    <a:pt x="665513" y="261230"/>
                  </a:lnTo>
                  <a:lnTo>
                    <a:pt x="663884" y="263010"/>
                  </a:lnTo>
                  <a:lnTo>
                    <a:pt x="662408" y="265152"/>
                  </a:lnTo>
                  <a:lnTo>
                    <a:pt x="661636" y="265538"/>
                  </a:lnTo>
                  <a:lnTo>
                    <a:pt x="660301" y="263961"/>
                  </a:lnTo>
                  <a:lnTo>
                    <a:pt x="656825" y="263164"/>
                  </a:lnTo>
                  <a:lnTo>
                    <a:pt x="654412" y="263293"/>
                  </a:lnTo>
                  <a:lnTo>
                    <a:pt x="653752" y="262799"/>
                  </a:lnTo>
                  <a:lnTo>
                    <a:pt x="651651" y="264113"/>
                  </a:lnTo>
                  <a:lnTo>
                    <a:pt x="652447" y="264672"/>
                  </a:lnTo>
                  <a:lnTo>
                    <a:pt x="652231" y="266609"/>
                  </a:lnTo>
                  <a:lnTo>
                    <a:pt x="651474" y="266915"/>
                  </a:lnTo>
                  <a:lnTo>
                    <a:pt x="650738" y="268834"/>
                  </a:lnTo>
                  <a:lnTo>
                    <a:pt x="649477" y="269130"/>
                  </a:lnTo>
                  <a:lnTo>
                    <a:pt x="648848" y="272785"/>
                  </a:lnTo>
                  <a:lnTo>
                    <a:pt x="650215" y="273980"/>
                  </a:lnTo>
                  <a:lnTo>
                    <a:pt x="650108" y="275636"/>
                  </a:lnTo>
                  <a:lnTo>
                    <a:pt x="651453" y="276966"/>
                  </a:lnTo>
                  <a:lnTo>
                    <a:pt x="652857" y="277306"/>
                  </a:lnTo>
                  <a:lnTo>
                    <a:pt x="653906" y="278649"/>
                  </a:lnTo>
                  <a:lnTo>
                    <a:pt x="652505" y="280370"/>
                  </a:lnTo>
                  <a:lnTo>
                    <a:pt x="651963" y="281907"/>
                  </a:lnTo>
                  <a:lnTo>
                    <a:pt x="650808" y="282806"/>
                  </a:lnTo>
                  <a:lnTo>
                    <a:pt x="648374" y="285884"/>
                  </a:lnTo>
                  <a:lnTo>
                    <a:pt x="649121" y="286906"/>
                  </a:lnTo>
                  <a:lnTo>
                    <a:pt x="647746" y="288001"/>
                  </a:lnTo>
                  <a:lnTo>
                    <a:pt x="646775" y="288029"/>
                  </a:lnTo>
                  <a:lnTo>
                    <a:pt x="645746" y="289904"/>
                  </a:lnTo>
                  <a:lnTo>
                    <a:pt x="643896" y="292473"/>
                  </a:lnTo>
                  <a:lnTo>
                    <a:pt x="642965" y="294756"/>
                  </a:lnTo>
                  <a:lnTo>
                    <a:pt x="642547" y="297606"/>
                  </a:lnTo>
                  <a:lnTo>
                    <a:pt x="640347" y="299990"/>
                  </a:lnTo>
                  <a:lnTo>
                    <a:pt x="639321" y="301274"/>
                  </a:lnTo>
                  <a:lnTo>
                    <a:pt x="637871" y="304576"/>
                  </a:lnTo>
                  <a:lnTo>
                    <a:pt x="637400" y="306260"/>
                  </a:lnTo>
                  <a:lnTo>
                    <a:pt x="635436" y="309705"/>
                  </a:lnTo>
                  <a:lnTo>
                    <a:pt x="631581" y="314416"/>
                  </a:lnTo>
                  <a:lnTo>
                    <a:pt x="629517" y="316338"/>
                  </a:lnTo>
                  <a:lnTo>
                    <a:pt x="629186" y="317292"/>
                  </a:lnTo>
                  <a:lnTo>
                    <a:pt x="627593" y="317862"/>
                  </a:lnTo>
                  <a:lnTo>
                    <a:pt x="627075" y="319596"/>
                  </a:lnTo>
                  <a:lnTo>
                    <a:pt x="625893" y="319319"/>
                  </a:lnTo>
                  <a:lnTo>
                    <a:pt x="625492" y="320294"/>
                  </a:lnTo>
                  <a:lnTo>
                    <a:pt x="626174" y="321560"/>
                  </a:lnTo>
                  <a:lnTo>
                    <a:pt x="625357" y="322699"/>
                  </a:lnTo>
                  <a:lnTo>
                    <a:pt x="623996" y="322331"/>
                  </a:lnTo>
                  <a:lnTo>
                    <a:pt x="622077" y="323551"/>
                  </a:lnTo>
                  <a:lnTo>
                    <a:pt x="620644" y="321874"/>
                  </a:lnTo>
                  <a:lnTo>
                    <a:pt x="619814" y="320050"/>
                  </a:lnTo>
                  <a:lnTo>
                    <a:pt x="618604" y="320356"/>
                  </a:lnTo>
                  <a:lnTo>
                    <a:pt x="617990" y="322272"/>
                  </a:lnTo>
                  <a:lnTo>
                    <a:pt x="617029" y="323100"/>
                  </a:lnTo>
                  <a:lnTo>
                    <a:pt x="614514" y="324014"/>
                  </a:lnTo>
                  <a:lnTo>
                    <a:pt x="613328" y="323714"/>
                  </a:lnTo>
                  <a:lnTo>
                    <a:pt x="611857" y="324178"/>
                  </a:lnTo>
                  <a:lnTo>
                    <a:pt x="610606" y="322627"/>
                  </a:lnTo>
                  <a:lnTo>
                    <a:pt x="609447" y="323994"/>
                  </a:lnTo>
                  <a:lnTo>
                    <a:pt x="607896" y="324010"/>
                  </a:lnTo>
                  <a:lnTo>
                    <a:pt x="606965" y="324993"/>
                  </a:lnTo>
                  <a:lnTo>
                    <a:pt x="605283" y="324874"/>
                  </a:lnTo>
                  <a:lnTo>
                    <a:pt x="603161" y="323810"/>
                  </a:lnTo>
                  <a:lnTo>
                    <a:pt x="603124" y="322051"/>
                  </a:lnTo>
                  <a:lnTo>
                    <a:pt x="601486" y="320822"/>
                  </a:lnTo>
                  <a:lnTo>
                    <a:pt x="601669" y="317530"/>
                  </a:lnTo>
                  <a:lnTo>
                    <a:pt x="599791" y="317228"/>
                  </a:lnTo>
                  <a:lnTo>
                    <a:pt x="599862" y="315376"/>
                  </a:lnTo>
                  <a:lnTo>
                    <a:pt x="599041" y="313669"/>
                  </a:lnTo>
                  <a:lnTo>
                    <a:pt x="597569" y="312926"/>
                  </a:lnTo>
                  <a:lnTo>
                    <a:pt x="596906" y="310352"/>
                  </a:lnTo>
                  <a:lnTo>
                    <a:pt x="596274" y="309259"/>
                  </a:lnTo>
                  <a:lnTo>
                    <a:pt x="597786" y="307764"/>
                  </a:lnTo>
                  <a:lnTo>
                    <a:pt x="597211" y="306521"/>
                  </a:lnTo>
                  <a:lnTo>
                    <a:pt x="595753" y="304584"/>
                  </a:lnTo>
                  <a:lnTo>
                    <a:pt x="592486" y="302922"/>
                  </a:lnTo>
                  <a:lnTo>
                    <a:pt x="589307" y="304822"/>
                  </a:lnTo>
                  <a:lnTo>
                    <a:pt x="584698" y="303484"/>
                  </a:lnTo>
                  <a:lnTo>
                    <a:pt x="583324" y="305644"/>
                  </a:lnTo>
                  <a:lnTo>
                    <a:pt x="583577" y="306853"/>
                  </a:lnTo>
                  <a:lnTo>
                    <a:pt x="582393" y="308356"/>
                  </a:lnTo>
                  <a:lnTo>
                    <a:pt x="580389" y="307911"/>
                  </a:lnTo>
                  <a:lnTo>
                    <a:pt x="578898" y="308126"/>
                  </a:lnTo>
                  <a:lnTo>
                    <a:pt x="577840" y="309544"/>
                  </a:lnTo>
                  <a:lnTo>
                    <a:pt x="576929" y="309316"/>
                  </a:lnTo>
                  <a:lnTo>
                    <a:pt x="575263" y="309973"/>
                  </a:lnTo>
                  <a:lnTo>
                    <a:pt x="575502" y="311037"/>
                  </a:lnTo>
                  <a:lnTo>
                    <a:pt x="572218" y="312541"/>
                  </a:lnTo>
                  <a:lnTo>
                    <a:pt x="571373" y="310540"/>
                  </a:lnTo>
                  <a:lnTo>
                    <a:pt x="570104" y="311239"/>
                  </a:lnTo>
                  <a:lnTo>
                    <a:pt x="568817" y="310332"/>
                  </a:lnTo>
                  <a:lnTo>
                    <a:pt x="568032" y="309040"/>
                  </a:lnTo>
                  <a:lnTo>
                    <a:pt x="567996" y="305644"/>
                  </a:lnTo>
                  <a:lnTo>
                    <a:pt x="567329" y="303739"/>
                  </a:lnTo>
                  <a:lnTo>
                    <a:pt x="565028" y="302782"/>
                  </a:lnTo>
                  <a:lnTo>
                    <a:pt x="563404" y="303042"/>
                  </a:lnTo>
                  <a:lnTo>
                    <a:pt x="561148" y="301536"/>
                  </a:lnTo>
                  <a:lnTo>
                    <a:pt x="557858" y="298743"/>
                  </a:lnTo>
                  <a:close/>
                </a:path>
              </a:pathLst>
            </a:custGeom>
            <a:solidFill>
              <a:srgbClr val="B3D3E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43889" y="4155442"/>
              <a:ext cx="435" cy="400"/>
            </a:xfrm>
            <a:custGeom>
              <a:avLst/>
              <a:pathLst>
                <a:path w="435" h="400">
                  <a:moveTo>
                    <a:pt x="435" y="254"/>
                  </a:moveTo>
                  <a:lnTo>
                    <a:pt x="181" y="400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50646" y="4171995"/>
              <a:ext cx="1759" cy="1792"/>
            </a:xfrm>
            <a:custGeom>
              <a:avLst/>
              <a:pathLst>
                <a:path w="1759" h="1792">
                  <a:moveTo>
                    <a:pt x="461" y="0"/>
                  </a:moveTo>
                  <a:lnTo>
                    <a:pt x="1759" y="1039"/>
                  </a:lnTo>
                  <a:lnTo>
                    <a:pt x="1106" y="1792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83392" y="4320114"/>
              <a:ext cx="1250" cy="2732"/>
            </a:xfrm>
            <a:custGeom>
              <a:avLst/>
              <a:pathLst>
                <a:path w="1250" h="2732">
                  <a:moveTo>
                    <a:pt x="144" y="187"/>
                  </a:moveTo>
                  <a:lnTo>
                    <a:pt x="1177" y="0"/>
                  </a:lnTo>
                  <a:lnTo>
                    <a:pt x="1250" y="2468"/>
                  </a:lnTo>
                  <a:lnTo>
                    <a:pt x="0" y="27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78255" y="4331885"/>
              <a:ext cx="2447" cy="2428"/>
            </a:xfrm>
            <a:custGeom>
              <a:avLst/>
              <a:pathLst>
                <a:path w="2447" h="2428">
                  <a:moveTo>
                    <a:pt x="384" y="267"/>
                  </a:moveTo>
                  <a:lnTo>
                    <a:pt x="1876" y="0"/>
                  </a:lnTo>
                  <a:lnTo>
                    <a:pt x="2447" y="299"/>
                  </a:lnTo>
                  <a:lnTo>
                    <a:pt x="2183" y="1532"/>
                  </a:lnTo>
                  <a:lnTo>
                    <a:pt x="1240" y="2428"/>
                  </a:lnTo>
                  <a:lnTo>
                    <a:pt x="373" y="2169"/>
                  </a:lnTo>
                  <a:lnTo>
                    <a:pt x="542" y="1447"/>
                  </a:lnTo>
                  <a:lnTo>
                    <a:pt x="0" y="83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38762" y="4391902"/>
              <a:ext cx="2600" cy="2510"/>
            </a:xfrm>
            <a:custGeom>
              <a:avLst/>
              <a:pathLst>
                <a:path w="2600" h="2510">
                  <a:moveTo>
                    <a:pt x="0" y="1957"/>
                  </a:moveTo>
                  <a:lnTo>
                    <a:pt x="576" y="750"/>
                  </a:lnTo>
                  <a:lnTo>
                    <a:pt x="1803" y="0"/>
                  </a:lnTo>
                  <a:lnTo>
                    <a:pt x="2600" y="919"/>
                  </a:lnTo>
                  <a:lnTo>
                    <a:pt x="888" y="251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10403" y="4369578"/>
              <a:ext cx="3208" cy="3369"/>
            </a:xfrm>
            <a:custGeom>
              <a:avLst/>
              <a:pathLst>
                <a:path w="3208" h="3369">
                  <a:moveTo>
                    <a:pt x="0" y="80"/>
                  </a:moveTo>
                  <a:lnTo>
                    <a:pt x="2881" y="0"/>
                  </a:lnTo>
                  <a:lnTo>
                    <a:pt x="3208" y="1032"/>
                  </a:lnTo>
                  <a:lnTo>
                    <a:pt x="1968" y="3369"/>
                  </a:lnTo>
                  <a:lnTo>
                    <a:pt x="534" y="2505"/>
                  </a:lnTo>
                  <a:lnTo>
                    <a:pt x="549" y="1680"/>
                  </a:lnTo>
                  <a:lnTo>
                    <a:pt x="7" y="80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87113" y="4300098"/>
              <a:ext cx="4159" cy="4119"/>
            </a:xfrm>
            <a:custGeom>
              <a:avLst/>
              <a:pathLst>
                <a:path w="4159" h="4119">
                  <a:moveTo>
                    <a:pt x="300" y="664"/>
                  </a:moveTo>
                  <a:lnTo>
                    <a:pt x="2172" y="0"/>
                  </a:lnTo>
                  <a:lnTo>
                    <a:pt x="3733" y="567"/>
                  </a:lnTo>
                  <a:lnTo>
                    <a:pt x="4159" y="1779"/>
                  </a:lnTo>
                  <a:lnTo>
                    <a:pt x="3931" y="2913"/>
                  </a:lnTo>
                  <a:lnTo>
                    <a:pt x="3685" y="3369"/>
                  </a:lnTo>
                  <a:lnTo>
                    <a:pt x="3655" y="3721"/>
                  </a:lnTo>
                  <a:lnTo>
                    <a:pt x="3595" y="3891"/>
                  </a:lnTo>
                  <a:lnTo>
                    <a:pt x="3307" y="4119"/>
                  </a:lnTo>
                  <a:lnTo>
                    <a:pt x="3157" y="3910"/>
                  </a:lnTo>
                  <a:lnTo>
                    <a:pt x="2503" y="3890"/>
                  </a:lnTo>
                  <a:lnTo>
                    <a:pt x="2587" y="3447"/>
                  </a:lnTo>
                  <a:lnTo>
                    <a:pt x="2869" y="3174"/>
                  </a:lnTo>
                  <a:lnTo>
                    <a:pt x="1908" y="1531"/>
                  </a:lnTo>
                  <a:lnTo>
                    <a:pt x="876" y="2000"/>
                  </a:lnTo>
                  <a:lnTo>
                    <a:pt x="426" y="1863"/>
                  </a:lnTo>
                  <a:lnTo>
                    <a:pt x="102" y="1622"/>
                  </a:lnTo>
                  <a:lnTo>
                    <a:pt x="0" y="138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84013" y="4302027"/>
              <a:ext cx="2848" cy="5076"/>
            </a:xfrm>
            <a:custGeom>
              <a:avLst/>
              <a:pathLst>
                <a:path w="2848" h="5076">
                  <a:moveTo>
                    <a:pt x="80" y="1603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7" y="563"/>
                  </a:lnTo>
                  <a:lnTo>
                    <a:pt x="2366" y="732"/>
                  </a:lnTo>
                  <a:lnTo>
                    <a:pt x="2685" y="611"/>
                  </a:lnTo>
                  <a:lnTo>
                    <a:pt x="2814" y="659"/>
                  </a:lnTo>
                  <a:lnTo>
                    <a:pt x="2848" y="917"/>
                  </a:lnTo>
                  <a:lnTo>
                    <a:pt x="2637" y="1334"/>
                  </a:lnTo>
                  <a:lnTo>
                    <a:pt x="1342" y="1647"/>
                  </a:lnTo>
                  <a:lnTo>
                    <a:pt x="1494" y="3609"/>
                  </a:lnTo>
                  <a:lnTo>
                    <a:pt x="30" y="5076"/>
                  </a:lnTo>
                  <a:lnTo>
                    <a:pt x="101" y="3302"/>
                  </a:lnTo>
                  <a:lnTo>
                    <a:pt x="363" y="2614"/>
                  </a:lnTo>
                  <a:lnTo>
                    <a:pt x="224" y="2539"/>
                  </a:lnTo>
                  <a:lnTo>
                    <a:pt x="67" y="2362"/>
                  </a:lnTo>
                  <a:lnTo>
                    <a:pt x="0" y="2225"/>
                  </a:lnTo>
                  <a:lnTo>
                    <a:pt x="0" y="2066"/>
                  </a:lnTo>
                  <a:lnTo>
                    <a:pt x="99" y="189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12423" y="4410444"/>
              <a:ext cx="6888" cy="6329"/>
            </a:xfrm>
            <a:custGeom>
              <a:avLst/>
              <a:pathLst>
                <a:path w="6888" h="6329">
                  <a:moveTo>
                    <a:pt x="714" y="0"/>
                  </a:moveTo>
                  <a:lnTo>
                    <a:pt x="1364" y="388"/>
                  </a:lnTo>
                  <a:lnTo>
                    <a:pt x="4418" y="90"/>
                  </a:lnTo>
                  <a:lnTo>
                    <a:pt x="5022" y="538"/>
                  </a:lnTo>
                  <a:lnTo>
                    <a:pt x="5254" y="2012"/>
                  </a:lnTo>
                  <a:lnTo>
                    <a:pt x="4873" y="3446"/>
                  </a:lnTo>
                  <a:lnTo>
                    <a:pt x="6776" y="4443"/>
                  </a:lnTo>
                  <a:lnTo>
                    <a:pt x="6888" y="4642"/>
                  </a:lnTo>
                  <a:lnTo>
                    <a:pt x="6888" y="4901"/>
                  </a:lnTo>
                  <a:lnTo>
                    <a:pt x="6804" y="5219"/>
                  </a:lnTo>
                  <a:lnTo>
                    <a:pt x="6540" y="5792"/>
                  </a:lnTo>
                  <a:lnTo>
                    <a:pt x="6131" y="6329"/>
                  </a:lnTo>
                  <a:lnTo>
                    <a:pt x="4562" y="5990"/>
                  </a:lnTo>
                  <a:lnTo>
                    <a:pt x="3755" y="4805"/>
                  </a:lnTo>
                  <a:lnTo>
                    <a:pt x="2232" y="4487"/>
                  </a:lnTo>
                  <a:lnTo>
                    <a:pt x="529" y="2669"/>
                  </a:lnTo>
                  <a:lnTo>
                    <a:pt x="751" y="1454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87578" y="4304804"/>
              <a:ext cx="8315" cy="7310"/>
            </a:xfrm>
            <a:custGeom>
              <a:avLst/>
              <a:pathLst>
                <a:path w="8315" h="7310">
                  <a:moveTo>
                    <a:pt x="5533" y="4031"/>
                  </a:moveTo>
                  <a:lnTo>
                    <a:pt x="4179" y="5218"/>
                  </a:lnTo>
                  <a:lnTo>
                    <a:pt x="3759" y="5303"/>
                  </a:lnTo>
                  <a:lnTo>
                    <a:pt x="3670" y="6125"/>
                  </a:lnTo>
                  <a:lnTo>
                    <a:pt x="3406" y="6783"/>
                  </a:lnTo>
                  <a:lnTo>
                    <a:pt x="3430" y="7200"/>
                  </a:lnTo>
                  <a:lnTo>
                    <a:pt x="3166" y="7310"/>
                  </a:lnTo>
                  <a:lnTo>
                    <a:pt x="888" y="7170"/>
                  </a:lnTo>
                  <a:lnTo>
                    <a:pt x="165" y="5461"/>
                  </a:lnTo>
                  <a:lnTo>
                    <a:pt x="687" y="5252"/>
                  </a:lnTo>
                  <a:lnTo>
                    <a:pt x="1407" y="5786"/>
                  </a:lnTo>
                  <a:lnTo>
                    <a:pt x="1575" y="5435"/>
                  </a:lnTo>
                  <a:lnTo>
                    <a:pt x="2452" y="5520"/>
                  </a:lnTo>
                  <a:lnTo>
                    <a:pt x="2584" y="4536"/>
                  </a:lnTo>
                  <a:lnTo>
                    <a:pt x="1221" y="4621"/>
                  </a:lnTo>
                  <a:lnTo>
                    <a:pt x="411" y="4367"/>
                  </a:lnTo>
                  <a:lnTo>
                    <a:pt x="0" y="3478"/>
                  </a:lnTo>
                  <a:lnTo>
                    <a:pt x="1785" y="1070"/>
                  </a:lnTo>
                  <a:lnTo>
                    <a:pt x="3076" y="1547"/>
                  </a:lnTo>
                  <a:lnTo>
                    <a:pt x="2956" y="615"/>
                  </a:lnTo>
                  <a:lnTo>
                    <a:pt x="3226" y="322"/>
                  </a:lnTo>
                  <a:lnTo>
                    <a:pt x="3892" y="283"/>
                  </a:lnTo>
                  <a:lnTo>
                    <a:pt x="4665" y="0"/>
                  </a:lnTo>
                  <a:lnTo>
                    <a:pt x="5135" y="604"/>
                  </a:lnTo>
                  <a:lnTo>
                    <a:pt x="6395" y="0"/>
                  </a:lnTo>
                  <a:lnTo>
                    <a:pt x="7597" y="604"/>
                  </a:lnTo>
                  <a:lnTo>
                    <a:pt x="8315" y="1781"/>
                  </a:lnTo>
                  <a:lnTo>
                    <a:pt x="7934" y="4357"/>
                  </a:lnTo>
                  <a:lnTo>
                    <a:pt x="6512" y="372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17122" y="4185241"/>
              <a:ext cx="128289" cy="239267"/>
            </a:xfrm>
            <a:custGeom>
              <a:avLst/>
              <a:pathLst>
                <a:path w="128289" h="239267">
                  <a:moveTo>
                    <a:pt x="27336" y="200728"/>
                  </a:moveTo>
                  <a:lnTo>
                    <a:pt x="21651" y="197164"/>
                  </a:lnTo>
                  <a:lnTo>
                    <a:pt x="17921" y="194483"/>
                  </a:lnTo>
                  <a:lnTo>
                    <a:pt x="16448" y="192481"/>
                  </a:lnTo>
                  <a:lnTo>
                    <a:pt x="11687" y="181331"/>
                  </a:lnTo>
                  <a:lnTo>
                    <a:pt x="10373" y="176087"/>
                  </a:lnTo>
                  <a:lnTo>
                    <a:pt x="8378" y="169152"/>
                  </a:lnTo>
                  <a:lnTo>
                    <a:pt x="7448" y="162396"/>
                  </a:lnTo>
                  <a:lnTo>
                    <a:pt x="7233" y="161833"/>
                  </a:lnTo>
                  <a:lnTo>
                    <a:pt x="5204" y="161037"/>
                  </a:lnTo>
                  <a:lnTo>
                    <a:pt x="680" y="158594"/>
                  </a:lnTo>
                  <a:lnTo>
                    <a:pt x="0" y="156891"/>
                  </a:lnTo>
                  <a:lnTo>
                    <a:pt x="272" y="154490"/>
                  </a:lnTo>
                  <a:lnTo>
                    <a:pt x="1451" y="151744"/>
                  </a:lnTo>
                  <a:lnTo>
                    <a:pt x="3605" y="143736"/>
                  </a:lnTo>
                  <a:lnTo>
                    <a:pt x="4013" y="141674"/>
                  </a:lnTo>
                  <a:lnTo>
                    <a:pt x="5056" y="140177"/>
                  </a:lnTo>
                  <a:lnTo>
                    <a:pt x="5714" y="138237"/>
                  </a:lnTo>
                  <a:lnTo>
                    <a:pt x="6609" y="126843"/>
                  </a:lnTo>
                  <a:lnTo>
                    <a:pt x="5294" y="123395"/>
                  </a:lnTo>
                  <a:lnTo>
                    <a:pt x="4874" y="121065"/>
                  </a:lnTo>
                  <a:lnTo>
                    <a:pt x="5294" y="118186"/>
                  </a:lnTo>
                  <a:lnTo>
                    <a:pt x="5385" y="113134"/>
                  </a:lnTo>
                  <a:lnTo>
                    <a:pt x="7425" y="110351"/>
                  </a:lnTo>
                  <a:lnTo>
                    <a:pt x="10066" y="105685"/>
                  </a:lnTo>
                  <a:lnTo>
                    <a:pt x="11504" y="104855"/>
                  </a:lnTo>
                  <a:lnTo>
                    <a:pt x="12580" y="104230"/>
                  </a:lnTo>
                  <a:lnTo>
                    <a:pt x="13843" y="103618"/>
                  </a:lnTo>
                  <a:lnTo>
                    <a:pt x="14606" y="103360"/>
                  </a:lnTo>
                  <a:lnTo>
                    <a:pt x="15231" y="102571"/>
                  </a:lnTo>
                  <a:lnTo>
                    <a:pt x="15462" y="101869"/>
                  </a:lnTo>
                  <a:lnTo>
                    <a:pt x="16176" y="98448"/>
                  </a:lnTo>
                  <a:lnTo>
                    <a:pt x="16697" y="97253"/>
                  </a:lnTo>
                  <a:lnTo>
                    <a:pt x="18420" y="95483"/>
                  </a:lnTo>
                  <a:lnTo>
                    <a:pt x="19134" y="93256"/>
                  </a:lnTo>
                  <a:lnTo>
                    <a:pt x="20789" y="90295"/>
                  </a:lnTo>
                  <a:lnTo>
                    <a:pt x="21812" y="88040"/>
                  </a:lnTo>
                  <a:lnTo>
                    <a:pt x="24011" y="83915"/>
                  </a:lnTo>
                  <a:lnTo>
                    <a:pt x="26208" y="81366"/>
                  </a:lnTo>
                  <a:lnTo>
                    <a:pt x="27841" y="79389"/>
                  </a:lnTo>
                  <a:lnTo>
                    <a:pt x="28339" y="77447"/>
                  </a:lnTo>
                  <a:lnTo>
                    <a:pt x="29072" y="75182"/>
                  </a:lnTo>
                  <a:lnTo>
                    <a:pt x="32330" y="70295"/>
                  </a:lnTo>
                  <a:lnTo>
                    <a:pt x="33962" y="66187"/>
                  </a:lnTo>
                  <a:lnTo>
                    <a:pt x="36728" y="61831"/>
                  </a:lnTo>
                  <a:lnTo>
                    <a:pt x="40173" y="57769"/>
                  </a:lnTo>
                  <a:lnTo>
                    <a:pt x="42055" y="52032"/>
                  </a:lnTo>
                  <a:lnTo>
                    <a:pt x="43121" y="49998"/>
                  </a:lnTo>
                  <a:lnTo>
                    <a:pt x="47860" y="45943"/>
                  </a:lnTo>
                  <a:lnTo>
                    <a:pt x="51816" y="43827"/>
                  </a:lnTo>
                  <a:lnTo>
                    <a:pt x="54287" y="40688"/>
                  </a:lnTo>
                  <a:lnTo>
                    <a:pt x="55522" y="39769"/>
                  </a:lnTo>
                  <a:lnTo>
                    <a:pt x="56231" y="38239"/>
                  </a:lnTo>
                  <a:lnTo>
                    <a:pt x="56730" y="34023"/>
                  </a:lnTo>
                  <a:lnTo>
                    <a:pt x="57273" y="32284"/>
                  </a:lnTo>
                  <a:lnTo>
                    <a:pt x="60640" y="26065"/>
                  </a:lnTo>
                  <a:lnTo>
                    <a:pt x="62839" y="23746"/>
                  </a:lnTo>
                  <a:lnTo>
                    <a:pt x="63768" y="22303"/>
                  </a:lnTo>
                  <a:lnTo>
                    <a:pt x="64731" y="19000"/>
                  </a:lnTo>
                  <a:lnTo>
                    <a:pt x="67571" y="18066"/>
                  </a:lnTo>
                  <a:lnTo>
                    <a:pt x="69703" y="16560"/>
                  </a:lnTo>
                  <a:lnTo>
                    <a:pt x="71704" y="16305"/>
                  </a:lnTo>
                  <a:lnTo>
                    <a:pt x="73007" y="15069"/>
                  </a:lnTo>
                  <a:lnTo>
                    <a:pt x="76612" y="12878"/>
                  </a:lnTo>
                  <a:lnTo>
                    <a:pt x="78357" y="12480"/>
                  </a:lnTo>
                  <a:lnTo>
                    <a:pt x="83685" y="11920"/>
                  </a:lnTo>
                  <a:lnTo>
                    <a:pt x="87063" y="10571"/>
                  </a:lnTo>
                  <a:lnTo>
                    <a:pt x="88220" y="9016"/>
                  </a:lnTo>
                  <a:lnTo>
                    <a:pt x="89738" y="4980"/>
                  </a:lnTo>
                  <a:lnTo>
                    <a:pt x="91734" y="2736"/>
                  </a:lnTo>
                  <a:lnTo>
                    <a:pt x="94398" y="1152"/>
                  </a:lnTo>
                  <a:lnTo>
                    <a:pt x="97583" y="105"/>
                  </a:lnTo>
                  <a:lnTo>
                    <a:pt x="100802" y="0"/>
                  </a:lnTo>
                  <a:lnTo>
                    <a:pt x="103250" y="1010"/>
                  </a:lnTo>
                  <a:lnTo>
                    <a:pt x="105325" y="4750"/>
                  </a:lnTo>
                  <a:lnTo>
                    <a:pt x="108215" y="5816"/>
                  </a:lnTo>
                  <a:lnTo>
                    <a:pt x="108668" y="8320"/>
                  </a:lnTo>
                  <a:lnTo>
                    <a:pt x="111446" y="10500"/>
                  </a:lnTo>
                  <a:lnTo>
                    <a:pt x="112478" y="10425"/>
                  </a:lnTo>
                  <a:lnTo>
                    <a:pt x="113498" y="10518"/>
                  </a:lnTo>
                  <a:lnTo>
                    <a:pt x="115970" y="11340"/>
                  </a:lnTo>
                  <a:lnTo>
                    <a:pt x="117353" y="12286"/>
                  </a:lnTo>
                  <a:lnTo>
                    <a:pt x="122181" y="12100"/>
                  </a:lnTo>
                  <a:lnTo>
                    <a:pt x="122932" y="12652"/>
                  </a:lnTo>
                  <a:lnTo>
                    <a:pt x="122906" y="13370"/>
                  </a:lnTo>
                  <a:lnTo>
                    <a:pt x="122986" y="14591"/>
                  </a:lnTo>
                  <a:lnTo>
                    <a:pt x="122997" y="15935"/>
                  </a:lnTo>
                  <a:lnTo>
                    <a:pt x="124131" y="19588"/>
                  </a:lnTo>
                  <a:lnTo>
                    <a:pt x="126273" y="19675"/>
                  </a:lnTo>
                  <a:lnTo>
                    <a:pt x="128112" y="20775"/>
                  </a:lnTo>
                  <a:lnTo>
                    <a:pt x="128289" y="21755"/>
                  </a:lnTo>
                  <a:lnTo>
                    <a:pt x="123196" y="26173"/>
                  </a:lnTo>
                  <a:lnTo>
                    <a:pt x="119206" y="30821"/>
                  </a:lnTo>
                  <a:lnTo>
                    <a:pt x="117540" y="33399"/>
                  </a:lnTo>
                  <a:lnTo>
                    <a:pt x="117222" y="35039"/>
                  </a:lnTo>
                  <a:lnTo>
                    <a:pt x="117086" y="38764"/>
                  </a:lnTo>
                  <a:lnTo>
                    <a:pt x="117313" y="40601"/>
                  </a:lnTo>
                  <a:lnTo>
                    <a:pt x="118673" y="45006"/>
                  </a:lnTo>
                  <a:lnTo>
                    <a:pt x="120600" y="48777"/>
                  </a:lnTo>
                  <a:lnTo>
                    <a:pt x="120714" y="49794"/>
                  </a:lnTo>
                  <a:lnTo>
                    <a:pt x="120147" y="54987"/>
                  </a:lnTo>
                  <a:lnTo>
                    <a:pt x="119421" y="56201"/>
                  </a:lnTo>
                  <a:lnTo>
                    <a:pt x="118991" y="58555"/>
                  </a:lnTo>
                  <a:lnTo>
                    <a:pt x="116361" y="62456"/>
                  </a:lnTo>
                  <a:lnTo>
                    <a:pt x="115658" y="65303"/>
                  </a:lnTo>
                  <a:lnTo>
                    <a:pt x="115227" y="68396"/>
                  </a:lnTo>
                  <a:lnTo>
                    <a:pt x="109355" y="77511"/>
                  </a:lnTo>
                  <a:lnTo>
                    <a:pt x="107495" y="79958"/>
                  </a:lnTo>
                  <a:lnTo>
                    <a:pt x="106793" y="82800"/>
                  </a:lnTo>
                  <a:lnTo>
                    <a:pt x="104593" y="85331"/>
                  </a:lnTo>
                  <a:lnTo>
                    <a:pt x="104344" y="87677"/>
                  </a:lnTo>
                  <a:lnTo>
                    <a:pt x="105501" y="90097"/>
                  </a:lnTo>
                  <a:lnTo>
                    <a:pt x="105591" y="91701"/>
                  </a:lnTo>
                  <a:lnTo>
                    <a:pt x="104435" y="94008"/>
                  </a:lnTo>
                  <a:lnTo>
                    <a:pt x="103165" y="97733"/>
                  </a:lnTo>
                  <a:lnTo>
                    <a:pt x="100989" y="108911"/>
                  </a:lnTo>
                  <a:lnTo>
                    <a:pt x="97929" y="120738"/>
                  </a:lnTo>
                  <a:lnTo>
                    <a:pt x="96818" y="124452"/>
                  </a:lnTo>
                  <a:lnTo>
                    <a:pt x="96717" y="128324"/>
                  </a:lnTo>
                  <a:lnTo>
                    <a:pt x="95186" y="132753"/>
                  </a:lnTo>
                  <a:lnTo>
                    <a:pt x="94007" y="139550"/>
                  </a:lnTo>
                  <a:lnTo>
                    <a:pt x="91479" y="143054"/>
                  </a:lnTo>
                  <a:lnTo>
                    <a:pt x="90515" y="145594"/>
                  </a:lnTo>
                  <a:lnTo>
                    <a:pt x="90583" y="146205"/>
                  </a:lnTo>
                  <a:lnTo>
                    <a:pt x="89846" y="148354"/>
                  </a:lnTo>
                  <a:lnTo>
                    <a:pt x="90073" y="150162"/>
                  </a:lnTo>
                  <a:lnTo>
                    <a:pt x="90833" y="152442"/>
                  </a:lnTo>
                  <a:lnTo>
                    <a:pt x="90601" y="153686"/>
                  </a:lnTo>
                  <a:lnTo>
                    <a:pt x="89495" y="154845"/>
                  </a:lnTo>
                  <a:lnTo>
                    <a:pt x="86978" y="156116"/>
                  </a:lnTo>
                  <a:lnTo>
                    <a:pt x="86411" y="158101"/>
                  </a:lnTo>
                  <a:lnTo>
                    <a:pt x="85969" y="161279"/>
                  </a:lnTo>
                  <a:lnTo>
                    <a:pt x="84042" y="165748"/>
                  </a:lnTo>
                  <a:lnTo>
                    <a:pt x="80936" y="170496"/>
                  </a:lnTo>
                  <a:lnTo>
                    <a:pt x="78465" y="173333"/>
                  </a:lnTo>
                  <a:lnTo>
                    <a:pt x="76697" y="177894"/>
                  </a:lnTo>
                  <a:lnTo>
                    <a:pt x="74124" y="181193"/>
                  </a:lnTo>
                  <a:lnTo>
                    <a:pt x="72481" y="182403"/>
                  </a:lnTo>
                  <a:lnTo>
                    <a:pt x="68195" y="184908"/>
                  </a:lnTo>
                  <a:lnTo>
                    <a:pt x="65292" y="186216"/>
                  </a:lnTo>
                  <a:lnTo>
                    <a:pt x="64243" y="188756"/>
                  </a:lnTo>
                  <a:lnTo>
                    <a:pt x="64119" y="190823"/>
                  </a:lnTo>
                  <a:lnTo>
                    <a:pt x="62866" y="192052"/>
                  </a:lnTo>
                  <a:lnTo>
                    <a:pt x="61982" y="194688"/>
                  </a:lnTo>
                  <a:lnTo>
                    <a:pt x="60123" y="201579"/>
                  </a:lnTo>
                  <a:lnTo>
                    <a:pt x="58695" y="206333"/>
                  </a:lnTo>
                  <a:lnTo>
                    <a:pt x="57698" y="210293"/>
                  </a:lnTo>
                  <a:lnTo>
                    <a:pt x="57483" y="212888"/>
                  </a:lnTo>
                  <a:lnTo>
                    <a:pt x="57007" y="222942"/>
                  </a:lnTo>
                  <a:lnTo>
                    <a:pt x="57528" y="225254"/>
                  </a:lnTo>
                  <a:lnTo>
                    <a:pt x="57211" y="228920"/>
                  </a:lnTo>
                  <a:lnTo>
                    <a:pt x="55662" y="231548"/>
                  </a:lnTo>
                  <a:lnTo>
                    <a:pt x="54581" y="232293"/>
                  </a:lnTo>
                  <a:lnTo>
                    <a:pt x="54457" y="234359"/>
                  </a:lnTo>
                  <a:lnTo>
                    <a:pt x="54994" y="238296"/>
                  </a:lnTo>
                  <a:lnTo>
                    <a:pt x="53822" y="239267"/>
                  </a:lnTo>
                  <a:lnTo>
                    <a:pt x="49106" y="236473"/>
                  </a:lnTo>
                  <a:lnTo>
                    <a:pt x="47564" y="236206"/>
                  </a:lnTo>
                  <a:lnTo>
                    <a:pt x="46640" y="237053"/>
                  </a:lnTo>
                  <a:lnTo>
                    <a:pt x="43959" y="236255"/>
                  </a:lnTo>
                  <a:lnTo>
                    <a:pt x="41783" y="232379"/>
                  </a:lnTo>
                  <a:lnTo>
                    <a:pt x="40740" y="228926"/>
                  </a:lnTo>
                  <a:lnTo>
                    <a:pt x="41420" y="226592"/>
                  </a:lnTo>
                  <a:lnTo>
                    <a:pt x="41239" y="220558"/>
                  </a:lnTo>
                  <a:lnTo>
                    <a:pt x="40037" y="214538"/>
                  </a:lnTo>
                  <a:lnTo>
                    <a:pt x="37374" y="209270"/>
                  </a:lnTo>
                  <a:lnTo>
                    <a:pt x="35492" y="206211"/>
                  </a:lnTo>
                  <a:lnTo>
                    <a:pt x="34483" y="205211"/>
                  </a:lnTo>
                  <a:lnTo>
                    <a:pt x="32115" y="202979"/>
                  </a:lnTo>
                  <a:lnTo>
                    <a:pt x="31338" y="202463"/>
                  </a:lnTo>
                  <a:lnTo>
                    <a:pt x="29881" y="20179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03950" y="3041203"/>
              <a:ext cx="87276" cy="140657"/>
            </a:xfrm>
            <a:custGeom>
              <a:avLst/>
              <a:pathLst>
                <a:path w="87276" h="140657">
                  <a:moveTo>
                    <a:pt x="73270" y="77040"/>
                  </a:moveTo>
                  <a:lnTo>
                    <a:pt x="75958" y="76754"/>
                  </a:lnTo>
                  <a:lnTo>
                    <a:pt x="76191" y="77485"/>
                  </a:lnTo>
                  <a:lnTo>
                    <a:pt x="81326" y="78199"/>
                  </a:lnTo>
                  <a:lnTo>
                    <a:pt x="81683" y="79349"/>
                  </a:lnTo>
                  <a:lnTo>
                    <a:pt x="84942" y="81264"/>
                  </a:lnTo>
                  <a:lnTo>
                    <a:pt x="85462" y="82304"/>
                  </a:lnTo>
                  <a:lnTo>
                    <a:pt x="87276" y="83070"/>
                  </a:lnTo>
                  <a:lnTo>
                    <a:pt x="87274" y="85115"/>
                  </a:lnTo>
                  <a:lnTo>
                    <a:pt x="85497" y="85167"/>
                  </a:lnTo>
                  <a:lnTo>
                    <a:pt x="85502" y="86007"/>
                  </a:lnTo>
                  <a:lnTo>
                    <a:pt x="81671" y="87185"/>
                  </a:lnTo>
                  <a:lnTo>
                    <a:pt x="80849" y="89931"/>
                  </a:lnTo>
                  <a:lnTo>
                    <a:pt x="74870" y="94063"/>
                  </a:lnTo>
                  <a:lnTo>
                    <a:pt x="73244" y="96886"/>
                  </a:lnTo>
                  <a:lnTo>
                    <a:pt x="72660" y="99478"/>
                  </a:lnTo>
                  <a:lnTo>
                    <a:pt x="72768" y="101470"/>
                  </a:lnTo>
                  <a:lnTo>
                    <a:pt x="73308" y="103294"/>
                  </a:lnTo>
                  <a:lnTo>
                    <a:pt x="73820" y="107667"/>
                  </a:lnTo>
                  <a:lnTo>
                    <a:pt x="76563" y="108406"/>
                  </a:lnTo>
                  <a:lnTo>
                    <a:pt x="76210" y="110346"/>
                  </a:lnTo>
                  <a:lnTo>
                    <a:pt x="75124" y="110734"/>
                  </a:lnTo>
                  <a:lnTo>
                    <a:pt x="74089" y="113319"/>
                  </a:lnTo>
                  <a:lnTo>
                    <a:pt x="74114" y="114741"/>
                  </a:lnTo>
                  <a:lnTo>
                    <a:pt x="73307" y="116065"/>
                  </a:lnTo>
                  <a:lnTo>
                    <a:pt x="71665" y="115936"/>
                  </a:lnTo>
                  <a:lnTo>
                    <a:pt x="68861" y="114967"/>
                  </a:lnTo>
                  <a:lnTo>
                    <a:pt x="67169" y="116744"/>
                  </a:lnTo>
                  <a:lnTo>
                    <a:pt x="63120" y="117593"/>
                  </a:lnTo>
                  <a:lnTo>
                    <a:pt x="61099" y="117665"/>
                  </a:lnTo>
                  <a:lnTo>
                    <a:pt x="60351" y="118245"/>
                  </a:lnTo>
                  <a:lnTo>
                    <a:pt x="60373" y="121553"/>
                  </a:lnTo>
                  <a:lnTo>
                    <a:pt x="61985" y="122943"/>
                  </a:lnTo>
                  <a:lnTo>
                    <a:pt x="65681" y="123542"/>
                  </a:lnTo>
                  <a:lnTo>
                    <a:pt x="66466" y="124433"/>
                  </a:lnTo>
                  <a:lnTo>
                    <a:pt x="66433" y="128860"/>
                  </a:lnTo>
                  <a:lnTo>
                    <a:pt x="65681" y="130499"/>
                  </a:lnTo>
                  <a:lnTo>
                    <a:pt x="61034" y="132095"/>
                  </a:lnTo>
                  <a:lnTo>
                    <a:pt x="60104" y="133506"/>
                  </a:lnTo>
                  <a:lnTo>
                    <a:pt x="59898" y="134863"/>
                  </a:lnTo>
                  <a:lnTo>
                    <a:pt x="54671" y="135922"/>
                  </a:lnTo>
                  <a:lnTo>
                    <a:pt x="53967" y="135592"/>
                  </a:lnTo>
                  <a:lnTo>
                    <a:pt x="52272" y="136116"/>
                  </a:lnTo>
                  <a:lnTo>
                    <a:pt x="49578" y="135657"/>
                  </a:lnTo>
                  <a:lnTo>
                    <a:pt x="46579" y="136971"/>
                  </a:lnTo>
                  <a:lnTo>
                    <a:pt x="44253" y="139166"/>
                  </a:lnTo>
                  <a:lnTo>
                    <a:pt x="42501" y="139967"/>
                  </a:lnTo>
                  <a:lnTo>
                    <a:pt x="39669" y="139972"/>
                  </a:lnTo>
                  <a:lnTo>
                    <a:pt x="38431" y="140625"/>
                  </a:lnTo>
                  <a:lnTo>
                    <a:pt x="37570" y="140148"/>
                  </a:lnTo>
                  <a:lnTo>
                    <a:pt x="35061" y="140657"/>
                  </a:lnTo>
                  <a:lnTo>
                    <a:pt x="34107" y="138620"/>
                  </a:lnTo>
                  <a:lnTo>
                    <a:pt x="35469" y="136815"/>
                  </a:lnTo>
                  <a:lnTo>
                    <a:pt x="35194" y="135869"/>
                  </a:lnTo>
                  <a:lnTo>
                    <a:pt x="33953" y="135418"/>
                  </a:lnTo>
                  <a:lnTo>
                    <a:pt x="33254" y="133469"/>
                  </a:lnTo>
                  <a:lnTo>
                    <a:pt x="30922" y="135592"/>
                  </a:lnTo>
                  <a:lnTo>
                    <a:pt x="28485" y="135623"/>
                  </a:lnTo>
                  <a:lnTo>
                    <a:pt x="28467" y="136312"/>
                  </a:lnTo>
                  <a:lnTo>
                    <a:pt x="26777" y="137084"/>
                  </a:lnTo>
                  <a:lnTo>
                    <a:pt x="26452" y="137927"/>
                  </a:lnTo>
                  <a:lnTo>
                    <a:pt x="25078" y="138154"/>
                  </a:lnTo>
                  <a:lnTo>
                    <a:pt x="24993" y="137046"/>
                  </a:lnTo>
                  <a:lnTo>
                    <a:pt x="23365" y="136474"/>
                  </a:lnTo>
                  <a:lnTo>
                    <a:pt x="22897" y="134150"/>
                  </a:lnTo>
                  <a:lnTo>
                    <a:pt x="22340" y="133857"/>
                  </a:lnTo>
                  <a:lnTo>
                    <a:pt x="22750" y="130977"/>
                  </a:lnTo>
                  <a:lnTo>
                    <a:pt x="21280" y="129817"/>
                  </a:lnTo>
                  <a:lnTo>
                    <a:pt x="21488" y="128339"/>
                  </a:lnTo>
                  <a:lnTo>
                    <a:pt x="18422" y="129211"/>
                  </a:lnTo>
                  <a:lnTo>
                    <a:pt x="14351" y="130019"/>
                  </a:lnTo>
                  <a:lnTo>
                    <a:pt x="10899" y="130432"/>
                  </a:lnTo>
                  <a:lnTo>
                    <a:pt x="10203" y="127452"/>
                  </a:lnTo>
                  <a:lnTo>
                    <a:pt x="10438" y="126394"/>
                  </a:lnTo>
                  <a:lnTo>
                    <a:pt x="9728" y="125457"/>
                  </a:lnTo>
                  <a:lnTo>
                    <a:pt x="5694" y="125024"/>
                  </a:lnTo>
                  <a:lnTo>
                    <a:pt x="3750" y="125417"/>
                  </a:lnTo>
                  <a:lnTo>
                    <a:pt x="2413" y="124245"/>
                  </a:lnTo>
                  <a:lnTo>
                    <a:pt x="2782" y="122275"/>
                  </a:lnTo>
                  <a:lnTo>
                    <a:pt x="1883" y="121922"/>
                  </a:lnTo>
                  <a:lnTo>
                    <a:pt x="2313" y="120210"/>
                  </a:lnTo>
                  <a:lnTo>
                    <a:pt x="2441" y="116416"/>
                  </a:lnTo>
                  <a:lnTo>
                    <a:pt x="970" y="116327"/>
                  </a:lnTo>
                  <a:lnTo>
                    <a:pt x="919" y="112664"/>
                  </a:lnTo>
                  <a:lnTo>
                    <a:pt x="0" y="112664"/>
                  </a:lnTo>
                  <a:lnTo>
                    <a:pt x="6" y="109798"/>
                  </a:lnTo>
                  <a:lnTo>
                    <a:pt x="526" y="109213"/>
                  </a:lnTo>
                  <a:lnTo>
                    <a:pt x="1320" y="106216"/>
                  </a:lnTo>
                  <a:lnTo>
                    <a:pt x="2730" y="104680"/>
                  </a:lnTo>
                  <a:lnTo>
                    <a:pt x="3281" y="102440"/>
                  </a:lnTo>
                  <a:lnTo>
                    <a:pt x="2805" y="101338"/>
                  </a:lnTo>
                  <a:lnTo>
                    <a:pt x="3121" y="100039"/>
                  </a:lnTo>
                  <a:lnTo>
                    <a:pt x="4729" y="99365"/>
                  </a:lnTo>
                  <a:lnTo>
                    <a:pt x="6088" y="99986"/>
                  </a:lnTo>
                  <a:lnTo>
                    <a:pt x="9812" y="100005"/>
                  </a:lnTo>
                  <a:lnTo>
                    <a:pt x="11166" y="98259"/>
                  </a:lnTo>
                  <a:lnTo>
                    <a:pt x="13071" y="95013"/>
                  </a:lnTo>
                  <a:lnTo>
                    <a:pt x="14036" y="94304"/>
                  </a:lnTo>
                  <a:lnTo>
                    <a:pt x="12952" y="91733"/>
                  </a:lnTo>
                  <a:lnTo>
                    <a:pt x="10007" y="91445"/>
                  </a:lnTo>
                  <a:lnTo>
                    <a:pt x="9986" y="87555"/>
                  </a:lnTo>
                  <a:lnTo>
                    <a:pt x="9510" y="86371"/>
                  </a:lnTo>
                  <a:lnTo>
                    <a:pt x="11355" y="85853"/>
                  </a:lnTo>
                  <a:lnTo>
                    <a:pt x="10293" y="79186"/>
                  </a:lnTo>
                  <a:lnTo>
                    <a:pt x="11340" y="78947"/>
                  </a:lnTo>
                  <a:lnTo>
                    <a:pt x="11687" y="76233"/>
                  </a:lnTo>
                  <a:lnTo>
                    <a:pt x="7763" y="76037"/>
                  </a:lnTo>
                  <a:lnTo>
                    <a:pt x="7528" y="74965"/>
                  </a:lnTo>
                  <a:lnTo>
                    <a:pt x="8566" y="72645"/>
                  </a:lnTo>
                  <a:lnTo>
                    <a:pt x="8372" y="70249"/>
                  </a:lnTo>
                  <a:lnTo>
                    <a:pt x="10488" y="68840"/>
                  </a:lnTo>
                  <a:lnTo>
                    <a:pt x="9490" y="67517"/>
                  </a:lnTo>
                  <a:lnTo>
                    <a:pt x="8007" y="68172"/>
                  </a:lnTo>
                  <a:lnTo>
                    <a:pt x="6927" y="66827"/>
                  </a:lnTo>
                  <a:lnTo>
                    <a:pt x="6173" y="67202"/>
                  </a:lnTo>
                  <a:lnTo>
                    <a:pt x="4989" y="65543"/>
                  </a:lnTo>
                  <a:lnTo>
                    <a:pt x="7236" y="64404"/>
                  </a:lnTo>
                  <a:lnTo>
                    <a:pt x="6813" y="61967"/>
                  </a:lnTo>
                  <a:lnTo>
                    <a:pt x="7566" y="61796"/>
                  </a:lnTo>
                  <a:lnTo>
                    <a:pt x="7330" y="59957"/>
                  </a:lnTo>
                  <a:lnTo>
                    <a:pt x="6312" y="60425"/>
                  </a:lnTo>
                  <a:lnTo>
                    <a:pt x="5076" y="58525"/>
                  </a:lnTo>
                  <a:lnTo>
                    <a:pt x="6661" y="56427"/>
                  </a:lnTo>
                  <a:lnTo>
                    <a:pt x="5776" y="54981"/>
                  </a:lnTo>
                  <a:lnTo>
                    <a:pt x="6926" y="53965"/>
                  </a:lnTo>
                  <a:lnTo>
                    <a:pt x="6709" y="53187"/>
                  </a:lnTo>
                  <a:lnTo>
                    <a:pt x="8389" y="52658"/>
                  </a:lnTo>
                  <a:lnTo>
                    <a:pt x="7644" y="51330"/>
                  </a:lnTo>
                  <a:lnTo>
                    <a:pt x="9214" y="50150"/>
                  </a:lnTo>
                  <a:lnTo>
                    <a:pt x="9125" y="48897"/>
                  </a:lnTo>
                  <a:lnTo>
                    <a:pt x="12781" y="48059"/>
                  </a:lnTo>
                  <a:lnTo>
                    <a:pt x="12736" y="47185"/>
                  </a:lnTo>
                  <a:lnTo>
                    <a:pt x="13441" y="45647"/>
                  </a:lnTo>
                  <a:lnTo>
                    <a:pt x="15619" y="45614"/>
                  </a:lnTo>
                  <a:lnTo>
                    <a:pt x="15124" y="46669"/>
                  </a:lnTo>
                  <a:lnTo>
                    <a:pt x="15288" y="48615"/>
                  </a:lnTo>
                  <a:lnTo>
                    <a:pt x="16438" y="50893"/>
                  </a:lnTo>
                  <a:lnTo>
                    <a:pt x="17140" y="51450"/>
                  </a:lnTo>
                  <a:lnTo>
                    <a:pt x="19052" y="50815"/>
                  </a:lnTo>
                  <a:lnTo>
                    <a:pt x="19779" y="50023"/>
                  </a:lnTo>
                  <a:lnTo>
                    <a:pt x="22427" y="50821"/>
                  </a:lnTo>
                  <a:lnTo>
                    <a:pt x="26851" y="53051"/>
                  </a:lnTo>
                  <a:lnTo>
                    <a:pt x="28268" y="52648"/>
                  </a:lnTo>
                  <a:lnTo>
                    <a:pt x="28917" y="51482"/>
                  </a:lnTo>
                  <a:lnTo>
                    <a:pt x="30189" y="50728"/>
                  </a:lnTo>
                  <a:lnTo>
                    <a:pt x="28979" y="49433"/>
                  </a:lnTo>
                  <a:lnTo>
                    <a:pt x="29701" y="48420"/>
                  </a:lnTo>
                  <a:lnTo>
                    <a:pt x="29584" y="45523"/>
                  </a:lnTo>
                  <a:lnTo>
                    <a:pt x="28609" y="44311"/>
                  </a:lnTo>
                  <a:lnTo>
                    <a:pt x="29169" y="42193"/>
                  </a:lnTo>
                  <a:lnTo>
                    <a:pt x="30643" y="41875"/>
                  </a:lnTo>
                  <a:lnTo>
                    <a:pt x="32007" y="40877"/>
                  </a:lnTo>
                  <a:lnTo>
                    <a:pt x="30378" y="39328"/>
                  </a:lnTo>
                  <a:lnTo>
                    <a:pt x="30256" y="38254"/>
                  </a:lnTo>
                  <a:lnTo>
                    <a:pt x="28887" y="38142"/>
                  </a:lnTo>
                  <a:lnTo>
                    <a:pt x="28989" y="36044"/>
                  </a:lnTo>
                  <a:lnTo>
                    <a:pt x="31122" y="35102"/>
                  </a:lnTo>
                  <a:lnTo>
                    <a:pt x="35311" y="35373"/>
                  </a:lnTo>
                  <a:lnTo>
                    <a:pt x="35470" y="34144"/>
                  </a:lnTo>
                  <a:lnTo>
                    <a:pt x="34682" y="32763"/>
                  </a:lnTo>
                  <a:lnTo>
                    <a:pt x="33417" y="33455"/>
                  </a:lnTo>
                  <a:lnTo>
                    <a:pt x="30052" y="32288"/>
                  </a:lnTo>
                  <a:lnTo>
                    <a:pt x="28899" y="31296"/>
                  </a:lnTo>
                  <a:lnTo>
                    <a:pt x="28065" y="28555"/>
                  </a:lnTo>
                  <a:lnTo>
                    <a:pt x="28447" y="25833"/>
                  </a:lnTo>
                  <a:lnTo>
                    <a:pt x="30315" y="24034"/>
                  </a:lnTo>
                  <a:lnTo>
                    <a:pt x="31504" y="21761"/>
                  </a:lnTo>
                  <a:lnTo>
                    <a:pt x="31475" y="20268"/>
                  </a:lnTo>
                  <a:lnTo>
                    <a:pt x="30839" y="18991"/>
                  </a:lnTo>
                  <a:lnTo>
                    <a:pt x="30598" y="15917"/>
                  </a:lnTo>
                  <a:lnTo>
                    <a:pt x="33101" y="15572"/>
                  </a:lnTo>
                  <a:lnTo>
                    <a:pt x="32255" y="14267"/>
                  </a:lnTo>
                  <a:lnTo>
                    <a:pt x="34086" y="11793"/>
                  </a:lnTo>
                  <a:lnTo>
                    <a:pt x="35926" y="11757"/>
                  </a:lnTo>
                  <a:lnTo>
                    <a:pt x="38248" y="10608"/>
                  </a:lnTo>
                  <a:lnTo>
                    <a:pt x="38545" y="9683"/>
                  </a:lnTo>
                  <a:lnTo>
                    <a:pt x="40114" y="9928"/>
                  </a:lnTo>
                  <a:lnTo>
                    <a:pt x="41672" y="9360"/>
                  </a:lnTo>
                  <a:lnTo>
                    <a:pt x="41947" y="8015"/>
                  </a:lnTo>
                  <a:lnTo>
                    <a:pt x="41336" y="6781"/>
                  </a:lnTo>
                  <a:lnTo>
                    <a:pt x="43938" y="6286"/>
                  </a:lnTo>
                  <a:lnTo>
                    <a:pt x="43157" y="4460"/>
                  </a:lnTo>
                  <a:lnTo>
                    <a:pt x="43835" y="2060"/>
                  </a:lnTo>
                  <a:lnTo>
                    <a:pt x="45075" y="1681"/>
                  </a:lnTo>
                  <a:lnTo>
                    <a:pt x="45516" y="302"/>
                  </a:lnTo>
                  <a:lnTo>
                    <a:pt x="47715" y="0"/>
                  </a:lnTo>
                  <a:lnTo>
                    <a:pt x="49704" y="895"/>
                  </a:lnTo>
                  <a:lnTo>
                    <a:pt x="51249" y="2108"/>
                  </a:lnTo>
                  <a:lnTo>
                    <a:pt x="54058" y="1645"/>
                  </a:lnTo>
                  <a:lnTo>
                    <a:pt x="55551" y="2763"/>
                  </a:lnTo>
                  <a:lnTo>
                    <a:pt x="55057" y="3940"/>
                  </a:lnTo>
                  <a:lnTo>
                    <a:pt x="55796" y="4982"/>
                  </a:lnTo>
                  <a:lnTo>
                    <a:pt x="56645" y="7036"/>
                  </a:lnTo>
                  <a:lnTo>
                    <a:pt x="59335" y="8754"/>
                  </a:lnTo>
                  <a:lnTo>
                    <a:pt x="59693" y="10075"/>
                  </a:lnTo>
                  <a:lnTo>
                    <a:pt x="60601" y="10404"/>
                  </a:lnTo>
                  <a:lnTo>
                    <a:pt x="60262" y="13084"/>
                  </a:lnTo>
                  <a:lnTo>
                    <a:pt x="64333" y="13310"/>
                  </a:lnTo>
                  <a:lnTo>
                    <a:pt x="64460" y="14042"/>
                  </a:lnTo>
                  <a:lnTo>
                    <a:pt x="66007" y="14679"/>
                  </a:lnTo>
                  <a:lnTo>
                    <a:pt x="67122" y="14286"/>
                  </a:lnTo>
                  <a:lnTo>
                    <a:pt x="68701" y="16217"/>
                  </a:lnTo>
                  <a:lnTo>
                    <a:pt x="67551" y="17439"/>
                  </a:lnTo>
                  <a:lnTo>
                    <a:pt x="66641" y="19608"/>
                  </a:lnTo>
                  <a:lnTo>
                    <a:pt x="69108" y="19182"/>
                  </a:lnTo>
                  <a:lnTo>
                    <a:pt x="69720" y="19845"/>
                  </a:lnTo>
                  <a:lnTo>
                    <a:pt x="69835" y="21609"/>
                  </a:lnTo>
                  <a:lnTo>
                    <a:pt x="69070" y="23967"/>
                  </a:lnTo>
                  <a:lnTo>
                    <a:pt x="67899" y="23436"/>
                  </a:lnTo>
                  <a:lnTo>
                    <a:pt x="65585" y="23456"/>
                  </a:lnTo>
                  <a:lnTo>
                    <a:pt x="64233" y="22318"/>
                  </a:lnTo>
                  <a:lnTo>
                    <a:pt x="62180" y="23251"/>
                  </a:lnTo>
                  <a:lnTo>
                    <a:pt x="58666" y="23590"/>
                  </a:lnTo>
                  <a:lnTo>
                    <a:pt x="57355" y="21658"/>
                  </a:lnTo>
                  <a:lnTo>
                    <a:pt x="53901" y="21285"/>
                  </a:lnTo>
                  <a:lnTo>
                    <a:pt x="53985" y="23076"/>
                  </a:lnTo>
                  <a:lnTo>
                    <a:pt x="53054" y="25116"/>
                  </a:lnTo>
                  <a:lnTo>
                    <a:pt x="51894" y="25606"/>
                  </a:lnTo>
                  <a:lnTo>
                    <a:pt x="52576" y="27031"/>
                  </a:lnTo>
                  <a:lnTo>
                    <a:pt x="51409" y="28753"/>
                  </a:lnTo>
                  <a:lnTo>
                    <a:pt x="52144" y="30234"/>
                  </a:lnTo>
                  <a:lnTo>
                    <a:pt x="52288" y="31897"/>
                  </a:lnTo>
                  <a:lnTo>
                    <a:pt x="54009" y="34556"/>
                  </a:lnTo>
                  <a:lnTo>
                    <a:pt x="53384" y="34909"/>
                  </a:lnTo>
                  <a:lnTo>
                    <a:pt x="54702" y="36886"/>
                  </a:lnTo>
                  <a:lnTo>
                    <a:pt x="54897" y="37843"/>
                  </a:lnTo>
                  <a:lnTo>
                    <a:pt x="53459" y="41149"/>
                  </a:lnTo>
                  <a:lnTo>
                    <a:pt x="55293" y="41449"/>
                  </a:lnTo>
                  <a:lnTo>
                    <a:pt x="56620" y="43057"/>
                  </a:lnTo>
                  <a:lnTo>
                    <a:pt x="56352" y="44277"/>
                  </a:lnTo>
                  <a:lnTo>
                    <a:pt x="57538" y="45732"/>
                  </a:lnTo>
                  <a:lnTo>
                    <a:pt x="60400" y="46214"/>
                  </a:lnTo>
                  <a:lnTo>
                    <a:pt x="61035" y="48781"/>
                  </a:lnTo>
                  <a:lnTo>
                    <a:pt x="61721" y="49386"/>
                  </a:lnTo>
                  <a:lnTo>
                    <a:pt x="61365" y="51486"/>
                  </a:lnTo>
                  <a:lnTo>
                    <a:pt x="60010" y="52742"/>
                  </a:lnTo>
                  <a:lnTo>
                    <a:pt x="59452" y="54309"/>
                  </a:lnTo>
                  <a:lnTo>
                    <a:pt x="60967" y="55491"/>
                  </a:lnTo>
                  <a:lnTo>
                    <a:pt x="62627" y="55345"/>
                  </a:lnTo>
                  <a:lnTo>
                    <a:pt x="64183" y="56470"/>
                  </a:lnTo>
                  <a:lnTo>
                    <a:pt x="64366" y="58820"/>
                  </a:lnTo>
                  <a:lnTo>
                    <a:pt x="64832" y="60327"/>
                  </a:lnTo>
                  <a:lnTo>
                    <a:pt x="66697" y="58800"/>
                  </a:lnTo>
                  <a:lnTo>
                    <a:pt x="66126" y="57775"/>
                  </a:lnTo>
                  <a:lnTo>
                    <a:pt x="66884" y="55399"/>
                  </a:lnTo>
                  <a:lnTo>
                    <a:pt x="68150" y="54539"/>
                  </a:lnTo>
                  <a:lnTo>
                    <a:pt x="70369" y="54367"/>
                  </a:lnTo>
                  <a:lnTo>
                    <a:pt x="72783" y="55371"/>
                  </a:lnTo>
                  <a:lnTo>
                    <a:pt x="74649" y="54767"/>
                  </a:lnTo>
                  <a:lnTo>
                    <a:pt x="76215" y="55209"/>
                  </a:lnTo>
                  <a:lnTo>
                    <a:pt x="78879" y="56655"/>
                  </a:lnTo>
                  <a:lnTo>
                    <a:pt x="77011" y="60021"/>
                  </a:lnTo>
                  <a:lnTo>
                    <a:pt x="77484" y="61472"/>
                  </a:lnTo>
                  <a:lnTo>
                    <a:pt x="76602" y="62007"/>
                  </a:lnTo>
                  <a:lnTo>
                    <a:pt x="76578" y="65095"/>
                  </a:lnTo>
                  <a:lnTo>
                    <a:pt x="75281" y="65537"/>
                  </a:lnTo>
                  <a:lnTo>
                    <a:pt x="74783" y="66554"/>
                  </a:lnTo>
                  <a:lnTo>
                    <a:pt x="74881" y="70153"/>
                  </a:lnTo>
                  <a:lnTo>
                    <a:pt x="74076" y="70841"/>
                  </a:lnTo>
                  <a:lnTo>
                    <a:pt x="74148" y="72384"/>
                  </a:lnTo>
                  <a:lnTo>
                    <a:pt x="72760" y="72999"/>
                  </a:lnTo>
                  <a:lnTo>
                    <a:pt x="70586" y="73334"/>
                  </a:lnTo>
                  <a:lnTo>
                    <a:pt x="70463" y="74267"/>
                  </a:lnTo>
                  <a:lnTo>
                    <a:pt x="72635" y="75192"/>
                  </a:lnTo>
                  <a:lnTo>
                    <a:pt x="74160" y="7403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56232" y="3111324"/>
              <a:ext cx="16968" cy="8019"/>
            </a:xfrm>
            <a:custGeom>
              <a:avLst/>
              <a:pathLst>
                <a:path w="16968" h="8019">
                  <a:moveTo>
                    <a:pt x="16968" y="2909"/>
                  </a:moveTo>
                  <a:lnTo>
                    <a:pt x="16810" y="1434"/>
                  </a:lnTo>
                  <a:lnTo>
                    <a:pt x="13923" y="129"/>
                  </a:lnTo>
                  <a:lnTo>
                    <a:pt x="11509" y="370"/>
                  </a:lnTo>
                  <a:lnTo>
                    <a:pt x="11676" y="1920"/>
                  </a:lnTo>
                  <a:lnTo>
                    <a:pt x="9805" y="2102"/>
                  </a:lnTo>
                  <a:lnTo>
                    <a:pt x="9542" y="0"/>
                  </a:lnTo>
                  <a:lnTo>
                    <a:pt x="7897" y="508"/>
                  </a:lnTo>
                  <a:lnTo>
                    <a:pt x="3525" y="641"/>
                  </a:lnTo>
                  <a:lnTo>
                    <a:pt x="2388" y="2185"/>
                  </a:lnTo>
                  <a:lnTo>
                    <a:pt x="933" y="3150"/>
                  </a:lnTo>
                  <a:lnTo>
                    <a:pt x="0" y="4544"/>
                  </a:lnTo>
                  <a:lnTo>
                    <a:pt x="991" y="6130"/>
                  </a:lnTo>
                  <a:lnTo>
                    <a:pt x="4798" y="5205"/>
                  </a:lnTo>
                  <a:lnTo>
                    <a:pt x="7372" y="5649"/>
                  </a:lnTo>
                  <a:lnTo>
                    <a:pt x="8368" y="8019"/>
                  </a:lnTo>
                  <a:lnTo>
                    <a:pt x="9556" y="7281"/>
                  </a:lnTo>
                  <a:lnTo>
                    <a:pt x="9661" y="4607"/>
                  </a:lnTo>
                  <a:lnTo>
                    <a:pt x="12052" y="5003"/>
                  </a:lnTo>
                  <a:lnTo>
                    <a:pt x="14394" y="4768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38731" y="3349274"/>
              <a:ext cx="1333413" cy="725762"/>
            </a:xfrm>
            <a:custGeom>
              <a:avLst/>
              <a:pathLst>
                <a:path w="1333413" h="725762">
                  <a:moveTo>
                    <a:pt x="701100" y="19886"/>
                  </a:moveTo>
                  <a:lnTo>
                    <a:pt x="702006" y="20227"/>
                  </a:lnTo>
                  <a:lnTo>
                    <a:pt x="703944" y="19575"/>
                  </a:lnTo>
                  <a:lnTo>
                    <a:pt x="706545" y="20294"/>
                  </a:lnTo>
                  <a:lnTo>
                    <a:pt x="709726" y="22691"/>
                  </a:lnTo>
                  <a:lnTo>
                    <a:pt x="711283" y="24262"/>
                  </a:lnTo>
                  <a:lnTo>
                    <a:pt x="713942" y="26403"/>
                  </a:lnTo>
                  <a:lnTo>
                    <a:pt x="715334" y="27059"/>
                  </a:lnTo>
                  <a:lnTo>
                    <a:pt x="718908" y="27732"/>
                  </a:lnTo>
                  <a:lnTo>
                    <a:pt x="720662" y="28344"/>
                  </a:lnTo>
                  <a:lnTo>
                    <a:pt x="721994" y="29677"/>
                  </a:lnTo>
                  <a:lnTo>
                    <a:pt x="723310" y="29703"/>
                  </a:lnTo>
                  <a:lnTo>
                    <a:pt x="724237" y="30601"/>
                  </a:lnTo>
                  <a:lnTo>
                    <a:pt x="726363" y="31128"/>
                  </a:lnTo>
                  <a:lnTo>
                    <a:pt x="728197" y="30990"/>
                  </a:lnTo>
                  <a:lnTo>
                    <a:pt x="726693" y="31166"/>
                  </a:lnTo>
                  <a:lnTo>
                    <a:pt x="724813" y="32860"/>
                  </a:lnTo>
                  <a:lnTo>
                    <a:pt x="723701" y="33142"/>
                  </a:lnTo>
                  <a:lnTo>
                    <a:pt x="721364" y="35328"/>
                  </a:lnTo>
                  <a:lnTo>
                    <a:pt x="718613" y="35546"/>
                  </a:lnTo>
                  <a:lnTo>
                    <a:pt x="715383" y="36356"/>
                  </a:lnTo>
                  <a:lnTo>
                    <a:pt x="712823" y="36544"/>
                  </a:lnTo>
                  <a:lnTo>
                    <a:pt x="711447" y="36184"/>
                  </a:lnTo>
                  <a:lnTo>
                    <a:pt x="709257" y="34841"/>
                  </a:lnTo>
                  <a:lnTo>
                    <a:pt x="708421" y="36705"/>
                  </a:lnTo>
                  <a:lnTo>
                    <a:pt x="710354" y="38899"/>
                  </a:lnTo>
                  <a:lnTo>
                    <a:pt x="709848" y="40949"/>
                  </a:lnTo>
                  <a:lnTo>
                    <a:pt x="710326" y="42630"/>
                  </a:lnTo>
                  <a:lnTo>
                    <a:pt x="709508" y="43730"/>
                  </a:lnTo>
                  <a:lnTo>
                    <a:pt x="709926" y="44921"/>
                  </a:lnTo>
                  <a:lnTo>
                    <a:pt x="712819" y="46253"/>
                  </a:lnTo>
                  <a:lnTo>
                    <a:pt x="713925" y="46010"/>
                  </a:lnTo>
                  <a:lnTo>
                    <a:pt x="717266" y="47693"/>
                  </a:lnTo>
                  <a:lnTo>
                    <a:pt x="717416" y="48856"/>
                  </a:lnTo>
                  <a:lnTo>
                    <a:pt x="720404" y="49769"/>
                  </a:lnTo>
                  <a:lnTo>
                    <a:pt x="721492" y="49345"/>
                  </a:lnTo>
                  <a:lnTo>
                    <a:pt x="724907" y="50372"/>
                  </a:lnTo>
                  <a:lnTo>
                    <a:pt x="727946" y="50294"/>
                  </a:lnTo>
                  <a:lnTo>
                    <a:pt x="730168" y="49564"/>
                  </a:lnTo>
                  <a:lnTo>
                    <a:pt x="732531" y="49325"/>
                  </a:lnTo>
                  <a:lnTo>
                    <a:pt x="734023" y="50410"/>
                  </a:lnTo>
                  <a:lnTo>
                    <a:pt x="733043" y="51528"/>
                  </a:lnTo>
                  <a:lnTo>
                    <a:pt x="732708" y="53579"/>
                  </a:lnTo>
                  <a:lnTo>
                    <a:pt x="731815" y="54265"/>
                  </a:lnTo>
                  <a:lnTo>
                    <a:pt x="732712" y="55933"/>
                  </a:lnTo>
                  <a:lnTo>
                    <a:pt x="730474" y="57766"/>
                  </a:lnTo>
                  <a:lnTo>
                    <a:pt x="730836" y="59573"/>
                  </a:lnTo>
                  <a:lnTo>
                    <a:pt x="730078" y="60855"/>
                  </a:lnTo>
                  <a:lnTo>
                    <a:pt x="730564" y="63098"/>
                  </a:lnTo>
                  <a:lnTo>
                    <a:pt x="730601" y="65014"/>
                  </a:lnTo>
                  <a:lnTo>
                    <a:pt x="729381" y="65569"/>
                  </a:lnTo>
                  <a:lnTo>
                    <a:pt x="730184" y="68242"/>
                  </a:lnTo>
                  <a:lnTo>
                    <a:pt x="731696" y="69976"/>
                  </a:lnTo>
                  <a:lnTo>
                    <a:pt x="730647" y="71495"/>
                  </a:lnTo>
                  <a:lnTo>
                    <a:pt x="728387" y="71286"/>
                  </a:lnTo>
                  <a:lnTo>
                    <a:pt x="727459" y="74877"/>
                  </a:lnTo>
                  <a:lnTo>
                    <a:pt x="728755" y="77690"/>
                  </a:lnTo>
                  <a:lnTo>
                    <a:pt x="730101" y="77252"/>
                  </a:lnTo>
                  <a:lnTo>
                    <a:pt x="731659" y="79201"/>
                  </a:lnTo>
                  <a:lnTo>
                    <a:pt x="730115" y="80173"/>
                  </a:lnTo>
                  <a:lnTo>
                    <a:pt x="726733" y="84394"/>
                  </a:lnTo>
                  <a:lnTo>
                    <a:pt x="724789" y="83669"/>
                  </a:lnTo>
                  <a:lnTo>
                    <a:pt x="722158" y="84822"/>
                  </a:lnTo>
                  <a:lnTo>
                    <a:pt x="720989" y="86307"/>
                  </a:lnTo>
                  <a:lnTo>
                    <a:pt x="718972" y="86971"/>
                  </a:lnTo>
                  <a:lnTo>
                    <a:pt x="716809" y="88122"/>
                  </a:lnTo>
                  <a:lnTo>
                    <a:pt x="715051" y="87844"/>
                  </a:lnTo>
                  <a:lnTo>
                    <a:pt x="714399" y="88724"/>
                  </a:lnTo>
                  <a:lnTo>
                    <a:pt x="715381" y="89775"/>
                  </a:lnTo>
                  <a:lnTo>
                    <a:pt x="715623" y="90922"/>
                  </a:lnTo>
                  <a:lnTo>
                    <a:pt x="714234" y="93650"/>
                  </a:lnTo>
                  <a:lnTo>
                    <a:pt x="715308" y="94762"/>
                  </a:lnTo>
                  <a:lnTo>
                    <a:pt x="715545" y="96218"/>
                  </a:lnTo>
                  <a:lnTo>
                    <a:pt x="713655" y="96931"/>
                  </a:lnTo>
                  <a:lnTo>
                    <a:pt x="711911" y="98362"/>
                  </a:lnTo>
                  <a:lnTo>
                    <a:pt x="711379" y="99506"/>
                  </a:lnTo>
                  <a:lnTo>
                    <a:pt x="712577" y="100233"/>
                  </a:lnTo>
                  <a:lnTo>
                    <a:pt x="714122" y="103248"/>
                  </a:lnTo>
                  <a:lnTo>
                    <a:pt x="714868" y="104058"/>
                  </a:lnTo>
                  <a:lnTo>
                    <a:pt x="715422" y="106121"/>
                  </a:lnTo>
                  <a:lnTo>
                    <a:pt x="717213" y="107551"/>
                  </a:lnTo>
                  <a:lnTo>
                    <a:pt x="719936" y="107883"/>
                  </a:lnTo>
                  <a:lnTo>
                    <a:pt x="720656" y="110176"/>
                  </a:lnTo>
                  <a:lnTo>
                    <a:pt x="720283" y="113726"/>
                  </a:lnTo>
                  <a:lnTo>
                    <a:pt x="718867" y="119844"/>
                  </a:lnTo>
                  <a:lnTo>
                    <a:pt x="719118" y="120861"/>
                  </a:lnTo>
                  <a:lnTo>
                    <a:pt x="718530" y="122386"/>
                  </a:lnTo>
                  <a:lnTo>
                    <a:pt x="720022" y="124199"/>
                  </a:lnTo>
                  <a:lnTo>
                    <a:pt x="719683" y="125181"/>
                  </a:lnTo>
                  <a:lnTo>
                    <a:pt x="722599" y="125404"/>
                  </a:lnTo>
                  <a:lnTo>
                    <a:pt x="722392" y="126248"/>
                  </a:lnTo>
                  <a:lnTo>
                    <a:pt x="724534" y="126126"/>
                  </a:lnTo>
                  <a:lnTo>
                    <a:pt x="727408" y="124301"/>
                  </a:lnTo>
                  <a:lnTo>
                    <a:pt x="727925" y="123273"/>
                  </a:lnTo>
                  <a:lnTo>
                    <a:pt x="730482" y="124546"/>
                  </a:lnTo>
                  <a:lnTo>
                    <a:pt x="731646" y="123575"/>
                  </a:lnTo>
                  <a:lnTo>
                    <a:pt x="733094" y="123124"/>
                  </a:lnTo>
                  <a:lnTo>
                    <a:pt x="735277" y="124595"/>
                  </a:lnTo>
                  <a:lnTo>
                    <a:pt x="735401" y="126197"/>
                  </a:lnTo>
                  <a:lnTo>
                    <a:pt x="736887" y="128141"/>
                  </a:lnTo>
                  <a:lnTo>
                    <a:pt x="737231" y="130944"/>
                  </a:lnTo>
                  <a:lnTo>
                    <a:pt x="738269" y="131784"/>
                  </a:lnTo>
                  <a:lnTo>
                    <a:pt x="735569" y="132860"/>
                  </a:lnTo>
                  <a:lnTo>
                    <a:pt x="735727" y="133965"/>
                  </a:lnTo>
                  <a:lnTo>
                    <a:pt x="734393" y="135047"/>
                  </a:lnTo>
                  <a:lnTo>
                    <a:pt x="734432" y="136598"/>
                  </a:lnTo>
                  <a:lnTo>
                    <a:pt x="733735" y="136991"/>
                  </a:lnTo>
                  <a:lnTo>
                    <a:pt x="732024" y="136553"/>
                  </a:lnTo>
                  <a:lnTo>
                    <a:pt x="731512" y="137297"/>
                  </a:lnTo>
                  <a:lnTo>
                    <a:pt x="729552" y="137897"/>
                  </a:lnTo>
                  <a:lnTo>
                    <a:pt x="729801" y="139326"/>
                  </a:lnTo>
                  <a:lnTo>
                    <a:pt x="728972" y="140094"/>
                  </a:lnTo>
                  <a:lnTo>
                    <a:pt x="729892" y="141983"/>
                  </a:lnTo>
                  <a:lnTo>
                    <a:pt x="729135" y="143273"/>
                  </a:lnTo>
                  <a:lnTo>
                    <a:pt x="730245" y="144710"/>
                  </a:lnTo>
                  <a:lnTo>
                    <a:pt x="733878" y="145979"/>
                  </a:lnTo>
                  <a:lnTo>
                    <a:pt x="733572" y="147813"/>
                  </a:lnTo>
                  <a:lnTo>
                    <a:pt x="732464" y="148663"/>
                  </a:lnTo>
                  <a:lnTo>
                    <a:pt x="732477" y="150178"/>
                  </a:lnTo>
                  <a:lnTo>
                    <a:pt x="734817" y="152072"/>
                  </a:lnTo>
                  <a:lnTo>
                    <a:pt x="734657" y="155628"/>
                  </a:lnTo>
                  <a:lnTo>
                    <a:pt x="735085" y="157050"/>
                  </a:lnTo>
                  <a:lnTo>
                    <a:pt x="734425" y="157918"/>
                  </a:lnTo>
                  <a:lnTo>
                    <a:pt x="735407" y="159418"/>
                  </a:lnTo>
                  <a:lnTo>
                    <a:pt x="735170" y="162114"/>
                  </a:lnTo>
                  <a:lnTo>
                    <a:pt x="734034" y="164438"/>
                  </a:lnTo>
                  <a:lnTo>
                    <a:pt x="735446" y="164926"/>
                  </a:lnTo>
                  <a:lnTo>
                    <a:pt x="735234" y="166062"/>
                  </a:lnTo>
                  <a:lnTo>
                    <a:pt x="736554" y="167108"/>
                  </a:lnTo>
                  <a:lnTo>
                    <a:pt x="737560" y="166853"/>
                  </a:lnTo>
                  <a:lnTo>
                    <a:pt x="738333" y="169308"/>
                  </a:lnTo>
                  <a:lnTo>
                    <a:pt x="736969" y="170919"/>
                  </a:lnTo>
                  <a:lnTo>
                    <a:pt x="735785" y="171594"/>
                  </a:lnTo>
                  <a:lnTo>
                    <a:pt x="736351" y="174241"/>
                  </a:lnTo>
                  <a:lnTo>
                    <a:pt x="735339" y="177250"/>
                  </a:lnTo>
                  <a:lnTo>
                    <a:pt x="735605" y="179173"/>
                  </a:lnTo>
                  <a:lnTo>
                    <a:pt x="734244" y="180011"/>
                  </a:lnTo>
                  <a:lnTo>
                    <a:pt x="734997" y="181586"/>
                  </a:lnTo>
                  <a:lnTo>
                    <a:pt x="732970" y="183097"/>
                  </a:lnTo>
                  <a:lnTo>
                    <a:pt x="731346" y="182905"/>
                  </a:lnTo>
                  <a:lnTo>
                    <a:pt x="731123" y="185009"/>
                  </a:lnTo>
                  <a:lnTo>
                    <a:pt x="728233" y="184500"/>
                  </a:lnTo>
                  <a:lnTo>
                    <a:pt x="727049" y="184925"/>
                  </a:lnTo>
                  <a:lnTo>
                    <a:pt x="726240" y="186515"/>
                  </a:lnTo>
                  <a:lnTo>
                    <a:pt x="724642" y="187198"/>
                  </a:lnTo>
                  <a:lnTo>
                    <a:pt x="724332" y="188187"/>
                  </a:lnTo>
                  <a:lnTo>
                    <a:pt x="724659" y="190213"/>
                  </a:lnTo>
                  <a:lnTo>
                    <a:pt x="723279" y="190868"/>
                  </a:lnTo>
                  <a:lnTo>
                    <a:pt x="724341" y="191856"/>
                  </a:lnTo>
                  <a:lnTo>
                    <a:pt x="726144" y="195043"/>
                  </a:lnTo>
                  <a:lnTo>
                    <a:pt x="726697" y="197800"/>
                  </a:lnTo>
                  <a:lnTo>
                    <a:pt x="728656" y="198806"/>
                  </a:lnTo>
                  <a:lnTo>
                    <a:pt x="729513" y="200738"/>
                  </a:lnTo>
                  <a:lnTo>
                    <a:pt x="731685" y="201884"/>
                  </a:lnTo>
                  <a:lnTo>
                    <a:pt x="731579" y="202531"/>
                  </a:lnTo>
                  <a:lnTo>
                    <a:pt x="733576" y="205075"/>
                  </a:lnTo>
                  <a:lnTo>
                    <a:pt x="734923" y="205292"/>
                  </a:lnTo>
                  <a:lnTo>
                    <a:pt x="736310" y="204799"/>
                  </a:lnTo>
                  <a:lnTo>
                    <a:pt x="737933" y="206028"/>
                  </a:lnTo>
                  <a:lnTo>
                    <a:pt x="738499" y="207756"/>
                  </a:lnTo>
                  <a:lnTo>
                    <a:pt x="739939" y="208412"/>
                  </a:lnTo>
                  <a:lnTo>
                    <a:pt x="740347" y="209523"/>
                  </a:lnTo>
                  <a:lnTo>
                    <a:pt x="742013" y="209406"/>
                  </a:lnTo>
                  <a:lnTo>
                    <a:pt x="742910" y="209868"/>
                  </a:lnTo>
                  <a:lnTo>
                    <a:pt x="741575" y="212224"/>
                  </a:lnTo>
                  <a:lnTo>
                    <a:pt x="740504" y="213315"/>
                  </a:lnTo>
                  <a:lnTo>
                    <a:pt x="740827" y="214655"/>
                  </a:lnTo>
                  <a:lnTo>
                    <a:pt x="742898" y="214645"/>
                  </a:lnTo>
                  <a:lnTo>
                    <a:pt x="745741" y="215838"/>
                  </a:lnTo>
                  <a:lnTo>
                    <a:pt x="745585" y="217538"/>
                  </a:lnTo>
                  <a:lnTo>
                    <a:pt x="747055" y="218312"/>
                  </a:lnTo>
                  <a:lnTo>
                    <a:pt x="746319" y="220279"/>
                  </a:lnTo>
                  <a:lnTo>
                    <a:pt x="746843" y="220968"/>
                  </a:lnTo>
                  <a:lnTo>
                    <a:pt x="746201" y="222241"/>
                  </a:lnTo>
                  <a:lnTo>
                    <a:pt x="745754" y="224586"/>
                  </a:lnTo>
                  <a:lnTo>
                    <a:pt x="746018" y="226777"/>
                  </a:lnTo>
                  <a:lnTo>
                    <a:pt x="747308" y="228847"/>
                  </a:lnTo>
                  <a:lnTo>
                    <a:pt x="748173" y="229556"/>
                  </a:lnTo>
                  <a:lnTo>
                    <a:pt x="751991" y="230870"/>
                  </a:lnTo>
                  <a:lnTo>
                    <a:pt x="752686" y="235537"/>
                  </a:lnTo>
                  <a:lnTo>
                    <a:pt x="753702" y="236201"/>
                  </a:lnTo>
                  <a:lnTo>
                    <a:pt x="759710" y="238118"/>
                  </a:lnTo>
                  <a:lnTo>
                    <a:pt x="760949" y="237983"/>
                  </a:lnTo>
                  <a:lnTo>
                    <a:pt x="762656" y="239033"/>
                  </a:lnTo>
                  <a:lnTo>
                    <a:pt x="768228" y="247727"/>
                  </a:lnTo>
                  <a:lnTo>
                    <a:pt x="770433" y="249974"/>
                  </a:lnTo>
                  <a:lnTo>
                    <a:pt x="771761" y="250311"/>
                  </a:lnTo>
                  <a:lnTo>
                    <a:pt x="772920" y="251582"/>
                  </a:lnTo>
                  <a:lnTo>
                    <a:pt x="777748" y="251166"/>
                  </a:lnTo>
                  <a:lnTo>
                    <a:pt x="780212" y="252882"/>
                  </a:lnTo>
                  <a:lnTo>
                    <a:pt x="783145" y="254051"/>
                  </a:lnTo>
                  <a:lnTo>
                    <a:pt x="783674" y="254989"/>
                  </a:lnTo>
                  <a:lnTo>
                    <a:pt x="785171" y="255645"/>
                  </a:lnTo>
                  <a:lnTo>
                    <a:pt x="787444" y="258091"/>
                  </a:lnTo>
                  <a:lnTo>
                    <a:pt x="790711" y="259927"/>
                  </a:lnTo>
                  <a:lnTo>
                    <a:pt x="792220" y="261107"/>
                  </a:lnTo>
                  <a:lnTo>
                    <a:pt x="794947" y="260647"/>
                  </a:lnTo>
                  <a:lnTo>
                    <a:pt x="798531" y="262736"/>
                  </a:lnTo>
                  <a:lnTo>
                    <a:pt x="799537" y="262465"/>
                  </a:lnTo>
                  <a:lnTo>
                    <a:pt x="801093" y="263007"/>
                  </a:lnTo>
                  <a:lnTo>
                    <a:pt x="803729" y="262364"/>
                  </a:lnTo>
                  <a:lnTo>
                    <a:pt x="804942" y="264928"/>
                  </a:lnTo>
                  <a:lnTo>
                    <a:pt x="805447" y="263137"/>
                  </a:lnTo>
                  <a:lnTo>
                    <a:pt x="806518" y="262278"/>
                  </a:lnTo>
                  <a:lnTo>
                    <a:pt x="811310" y="262581"/>
                  </a:lnTo>
                  <a:lnTo>
                    <a:pt x="811926" y="262201"/>
                  </a:lnTo>
                  <a:lnTo>
                    <a:pt x="813579" y="263950"/>
                  </a:lnTo>
                  <a:lnTo>
                    <a:pt x="815776" y="262861"/>
                  </a:lnTo>
                  <a:lnTo>
                    <a:pt x="819690" y="265788"/>
                  </a:lnTo>
                  <a:lnTo>
                    <a:pt x="822266" y="262809"/>
                  </a:lnTo>
                  <a:lnTo>
                    <a:pt x="823252" y="263359"/>
                  </a:lnTo>
                  <a:lnTo>
                    <a:pt x="823743" y="261909"/>
                  </a:lnTo>
                  <a:lnTo>
                    <a:pt x="825037" y="261778"/>
                  </a:lnTo>
                  <a:lnTo>
                    <a:pt x="825702" y="260679"/>
                  </a:lnTo>
                  <a:lnTo>
                    <a:pt x="827975" y="260683"/>
                  </a:lnTo>
                  <a:lnTo>
                    <a:pt x="829810" y="261824"/>
                  </a:lnTo>
                  <a:lnTo>
                    <a:pt x="831215" y="263236"/>
                  </a:lnTo>
                  <a:lnTo>
                    <a:pt x="835210" y="263880"/>
                  </a:lnTo>
                  <a:lnTo>
                    <a:pt x="837199" y="265339"/>
                  </a:lnTo>
                  <a:lnTo>
                    <a:pt x="838629" y="265453"/>
                  </a:lnTo>
                  <a:lnTo>
                    <a:pt x="839205" y="266440"/>
                  </a:lnTo>
                  <a:lnTo>
                    <a:pt x="840680" y="265838"/>
                  </a:lnTo>
                  <a:lnTo>
                    <a:pt x="840901" y="264462"/>
                  </a:lnTo>
                  <a:lnTo>
                    <a:pt x="843116" y="263149"/>
                  </a:lnTo>
                  <a:lnTo>
                    <a:pt x="843794" y="263832"/>
                  </a:lnTo>
                  <a:lnTo>
                    <a:pt x="845644" y="263833"/>
                  </a:lnTo>
                  <a:lnTo>
                    <a:pt x="847219" y="265653"/>
                  </a:lnTo>
                  <a:lnTo>
                    <a:pt x="846817" y="266325"/>
                  </a:lnTo>
                  <a:lnTo>
                    <a:pt x="848550" y="268454"/>
                  </a:lnTo>
                  <a:lnTo>
                    <a:pt x="853940" y="270473"/>
                  </a:lnTo>
                  <a:lnTo>
                    <a:pt x="853958" y="271487"/>
                  </a:lnTo>
                  <a:lnTo>
                    <a:pt x="855142" y="272230"/>
                  </a:lnTo>
                  <a:lnTo>
                    <a:pt x="857860" y="272702"/>
                  </a:lnTo>
                  <a:lnTo>
                    <a:pt x="858164" y="273576"/>
                  </a:lnTo>
                  <a:lnTo>
                    <a:pt x="859517" y="273793"/>
                  </a:lnTo>
                  <a:lnTo>
                    <a:pt x="861416" y="275590"/>
                  </a:lnTo>
                  <a:lnTo>
                    <a:pt x="862611" y="275904"/>
                  </a:lnTo>
                  <a:lnTo>
                    <a:pt x="863416" y="274931"/>
                  </a:lnTo>
                  <a:lnTo>
                    <a:pt x="865218" y="275439"/>
                  </a:lnTo>
                  <a:lnTo>
                    <a:pt x="866534" y="278923"/>
                  </a:lnTo>
                  <a:lnTo>
                    <a:pt x="868914" y="278538"/>
                  </a:lnTo>
                  <a:lnTo>
                    <a:pt x="868919" y="280228"/>
                  </a:lnTo>
                  <a:lnTo>
                    <a:pt x="870552" y="281420"/>
                  </a:lnTo>
                  <a:lnTo>
                    <a:pt x="871787" y="283997"/>
                  </a:lnTo>
                  <a:lnTo>
                    <a:pt x="872822" y="285222"/>
                  </a:lnTo>
                  <a:lnTo>
                    <a:pt x="875104" y="284784"/>
                  </a:lnTo>
                  <a:lnTo>
                    <a:pt x="875386" y="284050"/>
                  </a:lnTo>
                  <a:lnTo>
                    <a:pt x="876988" y="284452"/>
                  </a:lnTo>
                  <a:lnTo>
                    <a:pt x="877196" y="282956"/>
                  </a:lnTo>
                  <a:lnTo>
                    <a:pt x="878086" y="282053"/>
                  </a:lnTo>
                  <a:lnTo>
                    <a:pt x="882086" y="282140"/>
                  </a:lnTo>
                  <a:lnTo>
                    <a:pt x="883160" y="280890"/>
                  </a:lnTo>
                  <a:lnTo>
                    <a:pt x="884478" y="280294"/>
                  </a:lnTo>
                  <a:lnTo>
                    <a:pt x="885405" y="281128"/>
                  </a:lnTo>
                  <a:lnTo>
                    <a:pt x="888743" y="281687"/>
                  </a:lnTo>
                  <a:lnTo>
                    <a:pt x="888725" y="282324"/>
                  </a:lnTo>
                  <a:lnTo>
                    <a:pt x="890382" y="283662"/>
                  </a:lnTo>
                  <a:lnTo>
                    <a:pt x="889443" y="285243"/>
                  </a:lnTo>
                  <a:lnTo>
                    <a:pt x="888006" y="286571"/>
                  </a:lnTo>
                  <a:lnTo>
                    <a:pt x="889015" y="287310"/>
                  </a:lnTo>
                  <a:lnTo>
                    <a:pt x="888784" y="289509"/>
                  </a:lnTo>
                  <a:lnTo>
                    <a:pt x="888318" y="290170"/>
                  </a:lnTo>
                  <a:lnTo>
                    <a:pt x="889721" y="291752"/>
                  </a:lnTo>
                  <a:lnTo>
                    <a:pt x="890603" y="291410"/>
                  </a:lnTo>
                  <a:lnTo>
                    <a:pt x="891969" y="292758"/>
                  </a:lnTo>
                  <a:lnTo>
                    <a:pt x="894261" y="292112"/>
                  </a:lnTo>
                  <a:lnTo>
                    <a:pt x="895144" y="290491"/>
                  </a:lnTo>
                  <a:lnTo>
                    <a:pt x="896823" y="290737"/>
                  </a:lnTo>
                  <a:lnTo>
                    <a:pt x="897177" y="291397"/>
                  </a:lnTo>
                  <a:lnTo>
                    <a:pt x="899410" y="289741"/>
                  </a:lnTo>
                  <a:lnTo>
                    <a:pt x="901972" y="290714"/>
                  </a:lnTo>
                  <a:lnTo>
                    <a:pt x="903540" y="289667"/>
                  </a:lnTo>
                  <a:lnTo>
                    <a:pt x="904843" y="289423"/>
                  </a:lnTo>
                  <a:lnTo>
                    <a:pt x="906946" y="291006"/>
                  </a:lnTo>
                  <a:lnTo>
                    <a:pt x="908122" y="290928"/>
                  </a:lnTo>
                  <a:lnTo>
                    <a:pt x="909306" y="291735"/>
                  </a:lnTo>
                  <a:lnTo>
                    <a:pt x="911143" y="291965"/>
                  </a:lnTo>
                  <a:lnTo>
                    <a:pt x="911648" y="291903"/>
                  </a:lnTo>
                  <a:lnTo>
                    <a:pt x="912754" y="291195"/>
                  </a:lnTo>
                  <a:lnTo>
                    <a:pt x="915018" y="292186"/>
                  </a:lnTo>
                  <a:lnTo>
                    <a:pt x="916110" y="292021"/>
                  </a:lnTo>
                  <a:lnTo>
                    <a:pt x="917348" y="292691"/>
                  </a:lnTo>
                  <a:lnTo>
                    <a:pt x="918522" y="291902"/>
                  </a:lnTo>
                  <a:lnTo>
                    <a:pt x="919815" y="289307"/>
                  </a:lnTo>
                  <a:lnTo>
                    <a:pt x="921278" y="290186"/>
                  </a:lnTo>
                  <a:lnTo>
                    <a:pt x="924212" y="291054"/>
                  </a:lnTo>
                  <a:lnTo>
                    <a:pt x="925516" y="292494"/>
                  </a:lnTo>
                  <a:lnTo>
                    <a:pt x="926442" y="292749"/>
                  </a:lnTo>
                  <a:lnTo>
                    <a:pt x="928486" y="292067"/>
                  </a:lnTo>
                  <a:lnTo>
                    <a:pt x="931996" y="294529"/>
                  </a:lnTo>
                  <a:lnTo>
                    <a:pt x="933464" y="293349"/>
                  </a:lnTo>
                  <a:lnTo>
                    <a:pt x="934359" y="293975"/>
                  </a:lnTo>
                  <a:lnTo>
                    <a:pt x="935931" y="292799"/>
                  </a:lnTo>
                  <a:lnTo>
                    <a:pt x="937605" y="293219"/>
                  </a:lnTo>
                  <a:lnTo>
                    <a:pt x="938818" y="292665"/>
                  </a:lnTo>
                  <a:lnTo>
                    <a:pt x="939957" y="291211"/>
                  </a:lnTo>
                  <a:lnTo>
                    <a:pt x="941226" y="291719"/>
                  </a:lnTo>
                  <a:lnTo>
                    <a:pt x="941402" y="294111"/>
                  </a:lnTo>
                  <a:lnTo>
                    <a:pt x="942930" y="294811"/>
                  </a:lnTo>
                  <a:lnTo>
                    <a:pt x="942536" y="295777"/>
                  </a:lnTo>
                  <a:lnTo>
                    <a:pt x="943533" y="298063"/>
                  </a:lnTo>
                  <a:lnTo>
                    <a:pt x="943786" y="299551"/>
                  </a:lnTo>
                  <a:lnTo>
                    <a:pt x="950143" y="298546"/>
                  </a:lnTo>
                  <a:lnTo>
                    <a:pt x="950457" y="297024"/>
                  </a:lnTo>
                  <a:lnTo>
                    <a:pt x="951302" y="296611"/>
                  </a:lnTo>
                  <a:lnTo>
                    <a:pt x="953417" y="297739"/>
                  </a:lnTo>
                  <a:lnTo>
                    <a:pt x="955261" y="297224"/>
                  </a:lnTo>
                  <a:lnTo>
                    <a:pt x="956784" y="300025"/>
                  </a:lnTo>
                  <a:lnTo>
                    <a:pt x="958179" y="300048"/>
                  </a:lnTo>
                  <a:lnTo>
                    <a:pt x="960033" y="301723"/>
                  </a:lnTo>
                  <a:lnTo>
                    <a:pt x="959716" y="303436"/>
                  </a:lnTo>
                  <a:lnTo>
                    <a:pt x="961643" y="304139"/>
                  </a:lnTo>
                  <a:lnTo>
                    <a:pt x="963336" y="305782"/>
                  </a:lnTo>
                  <a:lnTo>
                    <a:pt x="964578" y="307639"/>
                  </a:lnTo>
                  <a:lnTo>
                    <a:pt x="966497" y="305164"/>
                  </a:lnTo>
                  <a:lnTo>
                    <a:pt x="968622" y="304841"/>
                  </a:lnTo>
                  <a:lnTo>
                    <a:pt x="969652" y="305293"/>
                  </a:lnTo>
                  <a:lnTo>
                    <a:pt x="970455" y="307404"/>
                  </a:lnTo>
                  <a:lnTo>
                    <a:pt x="970559" y="309204"/>
                  </a:lnTo>
                  <a:lnTo>
                    <a:pt x="972154" y="309279"/>
                  </a:lnTo>
                  <a:lnTo>
                    <a:pt x="973105" y="311361"/>
                  </a:lnTo>
                  <a:lnTo>
                    <a:pt x="974264" y="310565"/>
                  </a:lnTo>
                  <a:lnTo>
                    <a:pt x="975597" y="310593"/>
                  </a:lnTo>
                  <a:lnTo>
                    <a:pt x="976724" y="309434"/>
                  </a:lnTo>
                  <a:lnTo>
                    <a:pt x="979809" y="307707"/>
                  </a:lnTo>
                  <a:lnTo>
                    <a:pt x="981727" y="304589"/>
                  </a:lnTo>
                  <a:lnTo>
                    <a:pt x="986337" y="303605"/>
                  </a:lnTo>
                  <a:lnTo>
                    <a:pt x="988970" y="304326"/>
                  </a:lnTo>
                  <a:lnTo>
                    <a:pt x="992820" y="305921"/>
                  </a:lnTo>
                  <a:lnTo>
                    <a:pt x="993147" y="307938"/>
                  </a:lnTo>
                  <a:lnTo>
                    <a:pt x="994613" y="308700"/>
                  </a:lnTo>
                  <a:lnTo>
                    <a:pt x="994937" y="311381"/>
                  </a:lnTo>
                  <a:lnTo>
                    <a:pt x="998679" y="311920"/>
                  </a:lnTo>
                  <a:lnTo>
                    <a:pt x="1001660" y="310673"/>
                  </a:lnTo>
                  <a:lnTo>
                    <a:pt x="1002870" y="312578"/>
                  </a:lnTo>
                  <a:lnTo>
                    <a:pt x="1003993" y="312328"/>
                  </a:lnTo>
                  <a:lnTo>
                    <a:pt x="1004949" y="313629"/>
                  </a:lnTo>
                  <a:lnTo>
                    <a:pt x="1006277" y="313406"/>
                  </a:lnTo>
                  <a:lnTo>
                    <a:pt x="1007617" y="311779"/>
                  </a:lnTo>
                  <a:lnTo>
                    <a:pt x="1010069" y="312287"/>
                  </a:lnTo>
                  <a:lnTo>
                    <a:pt x="1010805" y="313520"/>
                  </a:lnTo>
                  <a:lnTo>
                    <a:pt x="1013002" y="314558"/>
                  </a:lnTo>
                  <a:lnTo>
                    <a:pt x="1014079" y="313004"/>
                  </a:lnTo>
                  <a:lnTo>
                    <a:pt x="1015820" y="312924"/>
                  </a:lnTo>
                  <a:lnTo>
                    <a:pt x="1015666" y="310828"/>
                  </a:lnTo>
                  <a:lnTo>
                    <a:pt x="1016899" y="308317"/>
                  </a:lnTo>
                  <a:lnTo>
                    <a:pt x="1019201" y="308779"/>
                  </a:lnTo>
                  <a:lnTo>
                    <a:pt x="1019987" y="308252"/>
                  </a:lnTo>
                  <a:lnTo>
                    <a:pt x="1022866" y="309292"/>
                  </a:lnTo>
                  <a:lnTo>
                    <a:pt x="1023168" y="308038"/>
                  </a:lnTo>
                  <a:lnTo>
                    <a:pt x="1024667" y="307131"/>
                  </a:lnTo>
                  <a:lnTo>
                    <a:pt x="1026372" y="307041"/>
                  </a:lnTo>
                  <a:lnTo>
                    <a:pt x="1027191" y="307958"/>
                  </a:lnTo>
                  <a:lnTo>
                    <a:pt x="1028127" y="307666"/>
                  </a:lnTo>
                  <a:lnTo>
                    <a:pt x="1028904" y="305795"/>
                  </a:lnTo>
                  <a:lnTo>
                    <a:pt x="1028487" y="304830"/>
                  </a:lnTo>
                  <a:lnTo>
                    <a:pt x="1029658" y="302398"/>
                  </a:lnTo>
                  <a:lnTo>
                    <a:pt x="1032247" y="304786"/>
                  </a:lnTo>
                  <a:lnTo>
                    <a:pt x="1034061" y="304045"/>
                  </a:lnTo>
                  <a:lnTo>
                    <a:pt x="1033977" y="301555"/>
                  </a:lnTo>
                  <a:lnTo>
                    <a:pt x="1035498" y="302343"/>
                  </a:lnTo>
                  <a:lnTo>
                    <a:pt x="1038705" y="302073"/>
                  </a:lnTo>
                  <a:lnTo>
                    <a:pt x="1039941" y="301116"/>
                  </a:lnTo>
                  <a:lnTo>
                    <a:pt x="1040658" y="299843"/>
                  </a:lnTo>
                  <a:lnTo>
                    <a:pt x="1042468" y="299729"/>
                  </a:lnTo>
                  <a:lnTo>
                    <a:pt x="1042946" y="297113"/>
                  </a:lnTo>
                  <a:lnTo>
                    <a:pt x="1043807" y="296336"/>
                  </a:lnTo>
                  <a:lnTo>
                    <a:pt x="1045342" y="298473"/>
                  </a:lnTo>
                  <a:lnTo>
                    <a:pt x="1046748" y="299742"/>
                  </a:lnTo>
                  <a:lnTo>
                    <a:pt x="1048664" y="300838"/>
                  </a:lnTo>
                  <a:lnTo>
                    <a:pt x="1049528" y="302073"/>
                  </a:lnTo>
                  <a:lnTo>
                    <a:pt x="1050402" y="301631"/>
                  </a:lnTo>
                  <a:lnTo>
                    <a:pt x="1051705" y="302901"/>
                  </a:lnTo>
                  <a:lnTo>
                    <a:pt x="1052208" y="304941"/>
                  </a:lnTo>
                  <a:lnTo>
                    <a:pt x="1053262" y="305360"/>
                  </a:lnTo>
                  <a:lnTo>
                    <a:pt x="1053115" y="307310"/>
                  </a:lnTo>
                  <a:lnTo>
                    <a:pt x="1054812" y="307683"/>
                  </a:lnTo>
                  <a:lnTo>
                    <a:pt x="1056006" y="310184"/>
                  </a:lnTo>
                  <a:lnTo>
                    <a:pt x="1058441" y="311363"/>
                  </a:lnTo>
                  <a:lnTo>
                    <a:pt x="1059002" y="312218"/>
                  </a:lnTo>
                  <a:lnTo>
                    <a:pt x="1061642" y="311700"/>
                  </a:lnTo>
                  <a:lnTo>
                    <a:pt x="1062436" y="313205"/>
                  </a:lnTo>
                  <a:lnTo>
                    <a:pt x="1062977" y="315928"/>
                  </a:lnTo>
                  <a:lnTo>
                    <a:pt x="1064644" y="316478"/>
                  </a:lnTo>
                  <a:lnTo>
                    <a:pt x="1067317" y="316429"/>
                  </a:lnTo>
                  <a:lnTo>
                    <a:pt x="1068207" y="315551"/>
                  </a:lnTo>
                  <a:lnTo>
                    <a:pt x="1069237" y="316280"/>
                  </a:lnTo>
                  <a:lnTo>
                    <a:pt x="1072250" y="317538"/>
                  </a:lnTo>
                  <a:lnTo>
                    <a:pt x="1073467" y="318919"/>
                  </a:lnTo>
                  <a:lnTo>
                    <a:pt x="1074347" y="318059"/>
                  </a:lnTo>
                  <a:lnTo>
                    <a:pt x="1077036" y="318154"/>
                  </a:lnTo>
                  <a:lnTo>
                    <a:pt x="1077024" y="317227"/>
                  </a:lnTo>
                  <a:lnTo>
                    <a:pt x="1079716" y="317627"/>
                  </a:lnTo>
                  <a:lnTo>
                    <a:pt x="1080859" y="318113"/>
                  </a:lnTo>
                  <a:lnTo>
                    <a:pt x="1082932" y="317945"/>
                  </a:lnTo>
                  <a:lnTo>
                    <a:pt x="1083542" y="319778"/>
                  </a:lnTo>
                  <a:lnTo>
                    <a:pt x="1084516" y="320078"/>
                  </a:lnTo>
                  <a:lnTo>
                    <a:pt x="1084479" y="321474"/>
                  </a:lnTo>
                  <a:lnTo>
                    <a:pt x="1083216" y="321305"/>
                  </a:lnTo>
                  <a:lnTo>
                    <a:pt x="1081042" y="322267"/>
                  </a:lnTo>
                  <a:lnTo>
                    <a:pt x="1078492" y="322263"/>
                  </a:lnTo>
                  <a:lnTo>
                    <a:pt x="1077377" y="322910"/>
                  </a:lnTo>
                  <a:lnTo>
                    <a:pt x="1074810" y="323043"/>
                  </a:lnTo>
                  <a:lnTo>
                    <a:pt x="1073815" y="324871"/>
                  </a:lnTo>
                  <a:lnTo>
                    <a:pt x="1073698" y="326195"/>
                  </a:lnTo>
                  <a:lnTo>
                    <a:pt x="1075476" y="327841"/>
                  </a:lnTo>
                  <a:lnTo>
                    <a:pt x="1077572" y="326661"/>
                  </a:lnTo>
                  <a:lnTo>
                    <a:pt x="1080090" y="326050"/>
                  </a:lnTo>
                  <a:lnTo>
                    <a:pt x="1081951" y="324803"/>
                  </a:lnTo>
                  <a:lnTo>
                    <a:pt x="1082395" y="323086"/>
                  </a:lnTo>
                  <a:lnTo>
                    <a:pt x="1084113" y="323303"/>
                  </a:lnTo>
                  <a:lnTo>
                    <a:pt x="1083997" y="325708"/>
                  </a:lnTo>
                  <a:lnTo>
                    <a:pt x="1085099" y="328185"/>
                  </a:lnTo>
                  <a:lnTo>
                    <a:pt x="1085069" y="329585"/>
                  </a:lnTo>
                  <a:lnTo>
                    <a:pt x="1085965" y="332673"/>
                  </a:lnTo>
                  <a:lnTo>
                    <a:pt x="1086973" y="334358"/>
                  </a:lnTo>
                  <a:lnTo>
                    <a:pt x="1088421" y="335029"/>
                  </a:lnTo>
                  <a:lnTo>
                    <a:pt x="1088720" y="336020"/>
                  </a:lnTo>
                  <a:lnTo>
                    <a:pt x="1091343" y="336383"/>
                  </a:lnTo>
                  <a:lnTo>
                    <a:pt x="1092092" y="334062"/>
                  </a:lnTo>
                  <a:lnTo>
                    <a:pt x="1093616" y="333352"/>
                  </a:lnTo>
                  <a:lnTo>
                    <a:pt x="1095385" y="334347"/>
                  </a:lnTo>
                  <a:lnTo>
                    <a:pt x="1096907" y="335513"/>
                  </a:lnTo>
                  <a:lnTo>
                    <a:pt x="1097715" y="340506"/>
                  </a:lnTo>
                  <a:lnTo>
                    <a:pt x="1097846" y="342694"/>
                  </a:lnTo>
                  <a:lnTo>
                    <a:pt x="1095835" y="343513"/>
                  </a:lnTo>
                  <a:lnTo>
                    <a:pt x="1095691" y="344861"/>
                  </a:lnTo>
                  <a:lnTo>
                    <a:pt x="1097829" y="346825"/>
                  </a:lnTo>
                  <a:lnTo>
                    <a:pt x="1096348" y="347476"/>
                  </a:lnTo>
                  <a:lnTo>
                    <a:pt x="1094040" y="347313"/>
                  </a:lnTo>
                  <a:lnTo>
                    <a:pt x="1092804" y="348174"/>
                  </a:lnTo>
                  <a:lnTo>
                    <a:pt x="1092119" y="350287"/>
                  </a:lnTo>
                  <a:lnTo>
                    <a:pt x="1092286" y="352769"/>
                  </a:lnTo>
                  <a:lnTo>
                    <a:pt x="1094774" y="353490"/>
                  </a:lnTo>
                  <a:lnTo>
                    <a:pt x="1094831" y="355361"/>
                  </a:lnTo>
                  <a:lnTo>
                    <a:pt x="1097012" y="360248"/>
                  </a:lnTo>
                  <a:lnTo>
                    <a:pt x="1098162" y="361177"/>
                  </a:lnTo>
                  <a:lnTo>
                    <a:pt x="1097931" y="362226"/>
                  </a:lnTo>
                  <a:lnTo>
                    <a:pt x="1099489" y="362826"/>
                  </a:lnTo>
                  <a:lnTo>
                    <a:pt x="1100837" y="364450"/>
                  </a:lnTo>
                  <a:lnTo>
                    <a:pt x="1101526" y="366221"/>
                  </a:lnTo>
                  <a:lnTo>
                    <a:pt x="1103779" y="367023"/>
                  </a:lnTo>
                  <a:lnTo>
                    <a:pt x="1105734" y="366446"/>
                  </a:lnTo>
                  <a:lnTo>
                    <a:pt x="1106030" y="364863"/>
                  </a:lnTo>
                  <a:lnTo>
                    <a:pt x="1107317" y="364922"/>
                  </a:lnTo>
                  <a:lnTo>
                    <a:pt x="1108170" y="363740"/>
                  </a:lnTo>
                  <a:lnTo>
                    <a:pt x="1110674" y="364077"/>
                  </a:lnTo>
                  <a:lnTo>
                    <a:pt x="1114717" y="365232"/>
                  </a:lnTo>
                  <a:lnTo>
                    <a:pt x="1115979" y="365203"/>
                  </a:lnTo>
                  <a:lnTo>
                    <a:pt x="1118777" y="366333"/>
                  </a:lnTo>
                  <a:lnTo>
                    <a:pt x="1119616" y="367690"/>
                  </a:lnTo>
                  <a:lnTo>
                    <a:pt x="1120218" y="369767"/>
                  </a:lnTo>
                  <a:lnTo>
                    <a:pt x="1121196" y="371031"/>
                  </a:lnTo>
                  <a:lnTo>
                    <a:pt x="1122250" y="371059"/>
                  </a:lnTo>
                  <a:lnTo>
                    <a:pt x="1123534" y="368958"/>
                  </a:lnTo>
                  <a:lnTo>
                    <a:pt x="1123075" y="367283"/>
                  </a:lnTo>
                  <a:lnTo>
                    <a:pt x="1123823" y="366812"/>
                  </a:lnTo>
                  <a:lnTo>
                    <a:pt x="1124519" y="364531"/>
                  </a:lnTo>
                  <a:lnTo>
                    <a:pt x="1125880" y="362777"/>
                  </a:lnTo>
                  <a:lnTo>
                    <a:pt x="1126498" y="361194"/>
                  </a:lnTo>
                  <a:lnTo>
                    <a:pt x="1131872" y="361241"/>
                  </a:lnTo>
                  <a:lnTo>
                    <a:pt x="1132490" y="362172"/>
                  </a:lnTo>
                  <a:lnTo>
                    <a:pt x="1132259" y="363443"/>
                  </a:lnTo>
                  <a:lnTo>
                    <a:pt x="1135947" y="367629"/>
                  </a:lnTo>
                  <a:lnTo>
                    <a:pt x="1137131" y="368495"/>
                  </a:lnTo>
                  <a:lnTo>
                    <a:pt x="1139844" y="369271"/>
                  </a:lnTo>
                  <a:lnTo>
                    <a:pt x="1139945" y="370087"/>
                  </a:lnTo>
                  <a:lnTo>
                    <a:pt x="1142009" y="370315"/>
                  </a:lnTo>
                  <a:lnTo>
                    <a:pt x="1142516" y="371058"/>
                  </a:lnTo>
                  <a:lnTo>
                    <a:pt x="1142813" y="373628"/>
                  </a:lnTo>
                  <a:lnTo>
                    <a:pt x="1142517" y="375222"/>
                  </a:lnTo>
                  <a:lnTo>
                    <a:pt x="1143042" y="377346"/>
                  </a:lnTo>
                  <a:lnTo>
                    <a:pt x="1145424" y="377132"/>
                  </a:lnTo>
                  <a:lnTo>
                    <a:pt x="1147469" y="375683"/>
                  </a:lnTo>
                  <a:lnTo>
                    <a:pt x="1147559" y="373364"/>
                  </a:lnTo>
                  <a:lnTo>
                    <a:pt x="1148760" y="373197"/>
                  </a:lnTo>
                  <a:lnTo>
                    <a:pt x="1149241" y="370319"/>
                  </a:lnTo>
                  <a:lnTo>
                    <a:pt x="1147283" y="367312"/>
                  </a:lnTo>
                  <a:lnTo>
                    <a:pt x="1147842" y="366287"/>
                  </a:lnTo>
                  <a:lnTo>
                    <a:pt x="1146282" y="365084"/>
                  </a:lnTo>
                  <a:lnTo>
                    <a:pt x="1144424" y="364344"/>
                  </a:lnTo>
                  <a:lnTo>
                    <a:pt x="1144755" y="359805"/>
                  </a:lnTo>
                  <a:lnTo>
                    <a:pt x="1146011" y="359428"/>
                  </a:lnTo>
                  <a:lnTo>
                    <a:pt x="1146731" y="357717"/>
                  </a:lnTo>
                  <a:lnTo>
                    <a:pt x="1145142" y="354751"/>
                  </a:lnTo>
                  <a:lnTo>
                    <a:pt x="1147052" y="354551"/>
                  </a:lnTo>
                  <a:lnTo>
                    <a:pt x="1149141" y="352725"/>
                  </a:lnTo>
                  <a:lnTo>
                    <a:pt x="1151908" y="353504"/>
                  </a:lnTo>
                  <a:lnTo>
                    <a:pt x="1155617" y="353752"/>
                  </a:lnTo>
                  <a:lnTo>
                    <a:pt x="1156694" y="353124"/>
                  </a:lnTo>
                  <a:lnTo>
                    <a:pt x="1158023" y="353469"/>
                  </a:lnTo>
                  <a:lnTo>
                    <a:pt x="1159248" y="357708"/>
                  </a:lnTo>
                  <a:lnTo>
                    <a:pt x="1159217" y="359064"/>
                  </a:lnTo>
                  <a:lnTo>
                    <a:pt x="1160771" y="361210"/>
                  </a:lnTo>
                  <a:lnTo>
                    <a:pt x="1160862" y="362535"/>
                  </a:lnTo>
                  <a:lnTo>
                    <a:pt x="1162909" y="364269"/>
                  </a:lnTo>
                  <a:lnTo>
                    <a:pt x="1166398" y="366321"/>
                  </a:lnTo>
                  <a:lnTo>
                    <a:pt x="1166904" y="367121"/>
                  </a:lnTo>
                  <a:lnTo>
                    <a:pt x="1169373" y="369024"/>
                  </a:lnTo>
                  <a:lnTo>
                    <a:pt x="1172644" y="367246"/>
                  </a:lnTo>
                  <a:lnTo>
                    <a:pt x="1173690" y="368654"/>
                  </a:lnTo>
                  <a:lnTo>
                    <a:pt x="1175251" y="369569"/>
                  </a:lnTo>
                  <a:lnTo>
                    <a:pt x="1176519" y="367931"/>
                  </a:lnTo>
                  <a:lnTo>
                    <a:pt x="1178126" y="369081"/>
                  </a:lnTo>
                  <a:lnTo>
                    <a:pt x="1179502" y="371007"/>
                  </a:lnTo>
                  <a:lnTo>
                    <a:pt x="1181512" y="371995"/>
                  </a:lnTo>
                  <a:lnTo>
                    <a:pt x="1182873" y="371995"/>
                  </a:lnTo>
                  <a:lnTo>
                    <a:pt x="1183864" y="370150"/>
                  </a:lnTo>
                  <a:lnTo>
                    <a:pt x="1185887" y="370004"/>
                  </a:lnTo>
                  <a:lnTo>
                    <a:pt x="1186871" y="368855"/>
                  </a:lnTo>
                  <a:lnTo>
                    <a:pt x="1186648" y="367075"/>
                  </a:lnTo>
                  <a:lnTo>
                    <a:pt x="1185645" y="366537"/>
                  </a:lnTo>
                  <a:lnTo>
                    <a:pt x="1184637" y="364575"/>
                  </a:lnTo>
                  <a:lnTo>
                    <a:pt x="1184407" y="363084"/>
                  </a:lnTo>
                  <a:lnTo>
                    <a:pt x="1182288" y="361072"/>
                  </a:lnTo>
                  <a:lnTo>
                    <a:pt x="1181956" y="357750"/>
                  </a:lnTo>
                  <a:lnTo>
                    <a:pt x="1184110" y="357277"/>
                  </a:lnTo>
                  <a:lnTo>
                    <a:pt x="1185094" y="355094"/>
                  </a:lnTo>
                  <a:lnTo>
                    <a:pt x="1183502" y="353990"/>
                  </a:lnTo>
                  <a:lnTo>
                    <a:pt x="1182848" y="352153"/>
                  </a:lnTo>
                  <a:lnTo>
                    <a:pt x="1181585" y="351681"/>
                  </a:lnTo>
                  <a:lnTo>
                    <a:pt x="1180687" y="349376"/>
                  </a:lnTo>
                  <a:lnTo>
                    <a:pt x="1180861" y="347450"/>
                  </a:lnTo>
                  <a:lnTo>
                    <a:pt x="1179458" y="346331"/>
                  </a:lnTo>
                  <a:lnTo>
                    <a:pt x="1183394" y="346572"/>
                  </a:lnTo>
                  <a:lnTo>
                    <a:pt x="1184273" y="346027"/>
                  </a:lnTo>
                  <a:lnTo>
                    <a:pt x="1187079" y="347574"/>
                  </a:lnTo>
                  <a:lnTo>
                    <a:pt x="1187527" y="349001"/>
                  </a:lnTo>
                  <a:lnTo>
                    <a:pt x="1189010" y="349833"/>
                  </a:lnTo>
                  <a:lnTo>
                    <a:pt x="1188543" y="347728"/>
                  </a:lnTo>
                  <a:lnTo>
                    <a:pt x="1191379" y="347130"/>
                  </a:lnTo>
                  <a:lnTo>
                    <a:pt x="1193222" y="347957"/>
                  </a:lnTo>
                  <a:lnTo>
                    <a:pt x="1194474" y="347852"/>
                  </a:lnTo>
                  <a:lnTo>
                    <a:pt x="1195168" y="346690"/>
                  </a:lnTo>
                  <a:lnTo>
                    <a:pt x="1193921" y="345709"/>
                  </a:lnTo>
                  <a:lnTo>
                    <a:pt x="1193118" y="344293"/>
                  </a:lnTo>
                  <a:lnTo>
                    <a:pt x="1194310" y="342755"/>
                  </a:lnTo>
                  <a:lnTo>
                    <a:pt x="1197273" y="342486"/>
                  </a:lnTo>
                  <a:lnTo>
                    <a:pt x="1199182" y="343729"/>
                  </a:lnTo>
                  <a:lnTo>
                    <a:pt x="1202333" y="343762"/>
                  </a:lnTo>
                  <a:lnTo>
                    <a:pt x="1203871" y="344627"/>
                  </a:lnTo>
                  <a:lnTo>
                    <a:pt x="1205733" y="344109"/>
                  </a:lnTo>
                  <a:lnTo>
                    <a:pt x="1207949" y="345510"/>
                  </a:lnTo>
                  <a:lnTo>
                    <a:pt x="1209394" y="343295"/>
                  </a:lnTo>
                  <a:lnTo>
                    <a:pt x="1211061" y="344167"/>
                  </a:lnTo>
                  <a:lnTo>
                    <a:pt x="1212256" y="344024"/>
                  </a:lnTo>
                  <a:lnTo>
                    <a:pt x="1212400" y="342619"/>
                  </a:lnTo>
                  <a:lnTo>
                    <a:pt x="1210331" y="340588"/>
                  </a:lnTo>
                  <a:lnTo>
                    <a:pt x="1211475" y="339165"/>
                  </a:lnTo>
                  <a:lnTo>
                    <a:pt x="1212292" y="339536"/>
                  </a:lnTo>
                  <a:lnTo>
                    <a:pt x="1212823" y="341010"/>
                  </a:lnTo>
                  <a:lnTo>
                    <a:pt x="1213810" y="341906"/>
                  </a:lnTo>
                  <a:lnTo>
                    <a:pt x="1217184" y="341618"/>
                  </a:lnTo>
                  <a:lnTo>
                    <a:pt x="1216205" y="340103"/>
                  </a:lnTo>
                  <a:lnTo>
                    <a:pt x="1217066" y="337374"/>
                  </a:lnTo>
                  <a:lnTo>
                    <a:pt x="1214967" y="336933"/>
                  </a:lnTo>
                  <a:lnTo>
                    <a:pt x="1215086" y="335610"/>
                  </a:lnTo>
                  <a:lnTo>
                    <a:pt x="1214333" y="333605"/>
                  </a:lnTo>
                  <a:lnTo>
                    <a:pt x="1215139" y="331645"/>
                  </a:lnTo>
                  <a:lnTo>
                    <a:pt x="1215455" y="328958"/>
                  </a:lnTo>
                  <a:lnTo>
                    <a:pt x="1216615" y="325094"/>
                  </a:lnTo>
                  <a:lnTo>
                    <a:pt x="1218050" y="324470"/>
                  </a:lnTo>
                  <a:lnTo>
                    <a:pt x="1219306" y="325770"/>
                  </a:lnTo>
                  <a:lnTo>
                    <a:pt x="1221110" y="326760"/>
                  </a:lnTo>
                  <a:lnTo>
                    <a:pt x="1222243" y="326077"/>
                  </a:lnTo>
                  <a:lnTo>
                    <a:pt x="1224212" y="324660"/>
                  </a:lnTo>
                  <a:lnTo>
                    <a:pt x="1223872" y="321918"/>
                  </a:lnTo>
                  <a:lnTo>
                    <a:pt x="1224132" y="320452"/>
                  </a:lnTo>
                  <a:lnTo>
                    <a:pt x="1222264" y="315086"/>
                  </a:lnTo>
                  <a:lnTo>
                    <a:pt x="1219314" y="313901"/>
                  </a:lnTo>
                  <a:lnTo>
                    <a:pt x="1219858" y="312243"/>
                  </a:lnTo>
                  <a:lnTo>
                    <a:pt x="1221583" y="310843"/>
                  </a:lnTo>
                  <a:lnTo>
                    <a:pt x="1222191" y="309411"/>
                  </a:lnTo>
                  <a:lnTo>
                    <a:pt x="1221123" y="308808"/>
                  </a:lnTo>
                  <a:lnTo>
                    <a:pt x="1218853" y="308449"/>
                  </a:lnTo>
                  <a:lnTo>
                    <a:pt x="1218631" y="306698"/>
                  </a:lnTo>
                  <a:lnTo>
                    <a:pt x="1219275" y="305247"/>
                  </a:lnTo>
                  <a:lnTo>
                    <a:pt x="1220235" y="304723"/>
                  </a:lnTo>
                  <a:lnTo>
                    <a:pt x="1221462" y="306037"/>
                  </a:lnTo>
                  <a:lnTo>
                    <a:pt x="1223810" y="304739"/>
                  </a:lnTo>
                  <a:lnTo>
                    <a:pt x="1223833" y="303832"/>
                  </a:lnTo>
                  <a:lnTo>
                    <a:pt x="1226191" y="302969"/>
                  </a:lnTo>
                  <a:lnTo>
                    <a:pt x="1227221" y="304164"/>
                  </a:lnTo>
                  <a:lnTo>
                    <a:pt x="1227149" y="305294"/>
                  </a:lnTo>
                  <a:lnTo>
                    <a:pt x="1229583" y="307150"/>
                  </a:lnTo>
                  <a:lnTo>
                    <a:pt x="1231598" y="307590"/>
                  </a:lnTo>
                  <a:lnTo>
                    <a:pt x="1232089" y="306780"/>
                  </a:lnTo>
                  <a:lnTo>
                    <a:pt x="1234240" y="307680"/>
                  </a:lnTo>
                  <a:lnTo>
                    <a:pt x="1235626" y="307467"/>
                  </a:lnTo>
                  <a:lnTo>
                    <a:pt x="1240477" y="308229"/>
                  </a:lnTo>
                  <a:lnTo>
                    <a:pt x="1242136" y="307668"/>
                  </a:lnTo>
                  <a:lnTo>
                    <a:pt x="1244376" y="307470"/>
                  </a:lnTo>
                  <a:lnTo>
                    <a:pt x="1246081" y="307197"/>
                  </a:lnTo>
                  <a:lnTo>
                    <a:pt x="1247163" y="308272"/>
                  </a:lnTo>
                  <a:lnTo>
                    <a:pt x="1248721" y="308079"/>
                  </a:lnTo>
                  <a:lnTo>
                    <a:pt x="1249216" y="309508"/>
                  </a:lnTo>
                  <a:lnTo>
                    <a:pt x="1251195" y="309224"/>
                  </a:lnTo>
                  <a:lnTo>
                    <a:pt x="1252943" y="309614"/>
                  </a:lnTo>
                  <a:lnTo>
                    <a:pt x="1253989" y="310566"/>
                  </a:lnTo>
                  <a:lnTo>
                    <a:pt x="1255675" y="310342"/>
                  </a:lnTo>
                  <a:lnTo>
                    <a:pt x="1257844" y="310869"/>
                  </a:lnTo>
                  <a:lnTo>
                    <a:pt x="1258293" y="311752"/>
                  </a:lnTo>
                  <a:lnTo>
                    <a:pt x="1259778" y="311756"/>
                  </a:lnTo>
                  <a:lnTo>
                    <a:pt x="1262239" y="313259"/>
                  </a:lnTo>
                  <a:lnTo>
                    <a:pt x="1263195" y="313155"/>
                  </a:lnTo>
                  <a:lnTo>
                    <a:pt x="1264049" y="314943"/>
                  </a:lnTo>
                  <a:lnTo>
                    <a:pt x="1264982" y="314976"/>
                  </a:lnTo>
                  <a:lnTo>
                    <a:pt x="1267244" y="317259"/>
                  </a:lnTo>
                  <a:lnTo>
                    <a:pt x="1268044" y="316952"/>
                  </a:lnTo>
                  <a:lnTo>
                    <a:pt x="1274392" y="320159"/>
                  </a:lnTo>
                  <a:lnTo>
                    <a:pt x="1275556" y="321355"/>
                  </a:lnTo>
                  <a:lnTo>
                    <a:pt x="1275129" y="323245"/>
                  </a:lnTo>
                  <a:lnTo>
                    <a:pt x="1275818" y="325958"/>
                  </a:lnTo>
                  <a:lnTo>
                    <a:pt x="1276524" y="327527"/>
                  </a:lnTo>
                  <a:lnTo>
                    <a:pt x="1275789" y="329699"/>
                  </a:lnTo>
                  <a:lnTo>
                    <a:pt x="1277235" y="330308"/>
                  </a:lnTo>
                  <a:lnTo>
                    <a:pt x="1278303" y="331483"/>
                  </a:lnTo>
                  <a:lnTo>
                    <a:pt x="1279177" y="333506"/>
                  </a:lnTo>
                  <a:lnTo>
                    <a:pt x="1280704" y="336081"/>
                  </a:lnTo>
                  <a:lnTo>
                    <a:pt x="1281095" y="338027"/>
                  </a:lnTo>
                  <a:lnTo>
                    <a:pt x="1281875" y="339079"/>
                  </a:lnTo>
                  <a:lnTo>
                    <a:pt x="1283420" y="339790"/>
                  </a:lnTo>
                  <a:lnTo>
                    <a:pt x="1287773" y="344140"/>
                  </a:lnTo>
                  <a:lnTo>
                    <a:pt x="1287583" y="345410"/>
                  </a:lnTo>
                  <a:lnTo>
                    <a:pt x="1289654" y="346833"/>
                  </a:lnTo>
                  <a:lnTo>
                    <a:pt x="1289209" y="347693"/>
                  </a:lnTo>
                  <a:lnTo>
                    <a:pt x="1289607" y="350455"/>
                  </a:lnTo>
                  <a:lnTo>
                    <a:pt x="1289031" y="352061"/>
                  </a:lnTo>
                  <a:lnTo>
                    <a:pt x="1289513" y="353270"/>
                  </a:lnTo>
                  <a:lnTo>
                    <a:pt x="1287639" y="354187"/>
                  </a:lnTo>
                  <a:lnTo>
                    <a:pt x="1287366" y="355286"/>
                  </a:lnTo>
                  <a:lnTo>
                    <a:pt x="1288210" y="357230"/>
                  </a:lnTo>
                  <a:lnTo>
                    <a:pt x="1289107" y="358233"/>
                  </a:lnTo>
                  <a:lnTo>
                    <a:pt x="1288361" y="360063"/>
                  </a:lnTo>
                  <a:lnTo>
                    <a:pt x="1291354" y="362495"/>
                  </a:lnTo>
                  <a:lnTo>
                    <a:pt x="1291288" y="363879"/>
                  </a:lnTo>
                  <a:lnTo>
                    <a:pt x="1292367" y="363839"/>
                  </a:lnTo>
                  <a:lnTo>
                    <a:pt x="1294479" y="366237"/>
                  </a:lnTo>
                  <a:lnTo>
                    <a:pt x="1295057" y="368804"/>
                  </a:lnTo>
                  <a:lnTo>
                    <a:pt x="1296969" y="369007"/>
                  </a:lnTo>
                  <a:lnTo>
                    <a:pt x="1297026" y="371155"/>
                  </a:lnTo>
                  <a:lnTo>
                    <a:pt x="1297618" y="372159"/>
                  </a:lnTo>
                  <a:lnTo>
                    <a:pt x="1297341" y="373292"/>
                  </a:lnTo>
                  <a:lnTo>
                    <a:pt x="1299525" y="375137"/>
                  </a:lnTo>
                  <a:lnTo>
                    <a:pt x="1300233" y="376577"/>
                  </a:lnTo>
                  <a:lnTo>
                    <a:pt x="1301652" y="378274"/>
                  </a:lnTo>
                  <a:lnTo>
                    <a:pt x="1303488" y="379049"/>
                  </a:lnTo>
                  <a:lnTo>
                    <a:pt x="1306509" y="382170"/>
                  </a:lnTo>
                  <a:lnTo>
                    <a:pt x="1306464" y="382746"/>
                  </a:lnTo>
                  <a:lnTo>
                    <a:pt x="1309322" y="385583"/>
                  </a:lnTo>
                  <a:lnTo>
                    <a:pt x="1311305" y="386869"/>
                  </a:lnTo>
                  <a:lnTo>
                    <a:pt x="1312336" y="387005"/>
                  </a:lnTo>
                  <a:lnTo>
                    <a:pt x="1312841" y="388149"/>
                  </a:lnTo>
                  <a:lnTo>
                    <a:pt x="1315533" y="389787"/>
                  </a:lnTo>
                  <a:lnTo>
                    <a:pt x="1316341" y="391873"/>
                  </a:lnTo>
                  <a:lnTo>
                    <a:pt x="1317252" y="392476"/>
                  </a:lnTo>
                  <a:lnTo>
                    <a:pt x="1318706" y="394336"/>
                  </a:lnTo>
                  <a:lnTo>
                    <a:pt x="1318485" y="394963"/>
                  </a:lnTo>
                  <a:lnTo>
                    <a:pt x="1315958" y="397283"/>
                  </a:lnTo>
                  <a:lnTo>
                    <a:pt x="1313845" y="399557"/>
                  </a:lnTo>
                  <a:lnTo>
                    <a:pt x="1313541" y="401621"/>
                  </a:lnTo>
                  <a:lnTo>
                    <a:pt x="1312029" y="403250"/>
                  </a:lnTo>
                  <a:lnTo>
                    <a:pt x="1309798" y="402858"/>
                  </a:lnTo>
                  <a:lnTo>
                    <a:pt x="1308902" y="400873"/>
                  </a:lnTo>
                  <a:lnTo>
                    <a:pt x="1307655" y="399750"/>
                  </a:lnTo>
                  <a:lnTo>
                    <a:pt x="1306260" y="397624"/>
                  </a:lnTo>
                  <a:lnTo>
                    <a:pt x="1303271" y="397141"/>
                  </a:lnTo>
                  <a:lnTo>
                    <a:pt x="1302422" y="397647"/>
                  </a:lnTo>
                  <a:lnTo>
                    <a:pt x="1301345" y="399779"/>
                  </a:lnTo>
                  <a:lnTo>
                    <a:pt x="1300532" y="403310"/>
                  </a:lnTo>
                  <a:lnTo>
                    <a:pt x="1300800" y="405447"/>
                  </a:lnTo>
                  <a:lnTo>
                    <a:pt x="1301803" y="405949"/>
                  </a:lnTo>
                  <a:lnTo>
                    <a:pt x="1301657" y="407284"/>
                  </a:lnTo>
                  <a:lnTo>
                    <a:pt x="1300420" y="408163"/>
                  </a:lnTo>
                  <a:lnTo>
                    <a:pt x="1301304" y="409080"/>
                  </a:lnTo>
                  <a:lnTo>
                    <a:pt x="1305124" y="410993"/>
                  </a:lnTo>
                  <a:lnTo>
                    <a:pt x="1306087" y="412573"/>
                  </a:lnTo>
                  <a:lnTo>
                    <a:pt x="1307391" y="413805"/>
                  </a:lnTo>
                  <a:lnTo>
                    <a:pt x="1307527" y="416294"/>
                  </a:lnTo>
                  <a:lnTo>
                    <a:pt x="1308877" y="417471"/>
                  </a:lnTo>
                  <a:lnTo>
                    <a:pt x="1309100" y="418831"/>
                  </a:lnTo>
                  <a:lnTo>
                    <a:pt x="1310756" y="419978"/>
                  </a:lnTo>
                  <a:lnTo>
                    <a:pt x="1312842" y="421536"/>
                  </a:lnTo>
                  <a:lnTo>
                    <a:pt x="1313550" y="422828"/>
                  </a:lnTo>
                  <a:lnTo>
                    <a:pt x="1312955" y="426359"/>
                  </a:lnTo>
                  <a:lnTo>
                    <a:pt x="1311515" y="429346"/>
                  </a:lnTo>
                  <a:lnTo>
                    <a:pt x="1312891" y="431424"/>
                  </a:lnTo>
                  <a:lnTo>
                    <a:pt x="1314500" y="432153"/>
                  </a:lnTo>
                  <a:lnTo>
                    <a:pt x="1316299" y="433669"/>
                  </a:lnTo>
                  <a:lnTo>
                    <a:pt x="1316781" y="435033"/>
                  </a:lnTo>
                  <a:lnTo>
                    <a:pt x="1318229" y="435751"/>
                  </a:lnTo>
                  <a:lnTo>
                    <a:pt x="1318341" y="437181"/>
                  </a:lnTo>
                  <a:lnTo>
                    <a:pt x="1320218" y="438848"/>
                  </a:lnTo>
                  <a:lnTo>
                    <a:pt x="1323311" y="440032"/>
                  </a:lnTo>
                  <a:lnTo>
                    <a:pt x="1323705" y="442473"/>
                  </a:lnTo>
                  <a:lnTo>
                    <a:pt x="1322405" y="443361"/>
                  </a:lnTo>
                  <a:lnTo>
                    <a:pt x="1321581" y="444621"/>
                  </a:lnTo>
                  <a:lnTo>
                    <a:pt x="1320083" y="444988"/>
                  </a:lnTo>
                  <a:lnTo>
                    <a:pt x="1319984" y="446127"/>
                  </a:lnTo>
                  <a:lnTo>
                    <a:pt x="1321121" y="449354"/>
                  </a:lnTo>
                  <a:lnTo>
                    <a:pt x="1321016" y="451626"/>
                  </a:lnTo>
                  <a:lnTo>
                    <a:pt x="1322336" y="453000"/>
                  </a:lnTo>
                  <a:lnTo>
                    <a:pt x="1321318" y="454574"/>
                  </a:lnTo>
                  <a:lnTo>
                    <a:pt x="1322037" y="456052"/>
                  </a:lnTo>
                  <a:lnTo>
                    <a:pt x="1321632" y="457674"/>
                  </a:lnTo>
                  <a:lnTo>
                    <a:pt x="1322552" y="459871"/>
                  </a:lnTo>
                  <a:lnTo>
                    <a:pt x="1322452" y="461017"/>
                  </a:lnTo>
                  <a:lnTo>
                    <a:pt x="1323802" y="463451"/>
                  </a:lnTo>
                  <a:lnTo>
                    <a:pt x="1323627" y="465172"/>
                  </a:lnTo>
                  <a:lnTo>
                    <a:pt x="1324336" y="467269"/>
                  </a:lnTo>
                  <a:lnTo>
                    <a:pt x="1323965" y="469331"/>
                  </a:lnTo>
                  <a:lnTo>
                    <a:pt x="1324286" y="470932"/>
                  </a:lnTo>
                  <a:lnTo>
                    <a:pt x="1323911" y="471868"/>
                  </a:lnTo>
                  <a:lnTo>
                    <a:pt x="1324831" y="473009"/>
                  </a:lnTo>
                  <a:lnTo>
                    <a:pt x="1324759" y="474885"/>
                  </a:lnTo>
                  <a:lnTo>
                    <a:pt x="1325139" y="475980"/>
                  </a:lnTo>
                  <a:lnTo>
                    <a:pt x="1324116" y="477547"/>
                  </a:lnTo>
                  <a:lnTo>
                    <a:pt x="1324585" y="480010"/>
                  </a:lnTo>
                  <a:lnTo>
                    <a:pt x="1325492" y="480785"/>
                  </a:lnTo>
                  <a:lnTo>
                    <a:pt x="1324833" y="483266"/>
                  </a:lnTo>
                  <a:lnTo>
                    <a:pt x="1326957" y="486788"/>
                  </a:lnTo>
                  <a:lnTo>
                    <a:pt x="1326645" y="487836"/>
                  </a:lnTo>
                  <a:lnTo>
                    <a:pt x="1328876" y="491140"/>
                  </a:lnTo>
                  <a:lnTo>
                    <a:pt x="1328368" y="493060"/>
                  </a:lnTo>
                  <a:lnTo>
                    <a:pt x="1329543" y="499896"/>
                  </a:lnTo>
                  <a:lnTo>
                    <a:pt x="1329306" y="501066"/>
                  </a:lnTo>
                  <a:lnTo>
                    <a:pt x="1329736" y="502632"/>
                  </a:lnTo>
                  <a:lnTo>
                    <a:pt x="1329414" y="504732"/>
                  </a:lnTo>
                  <a:lnTo>
                    <a:pt x="1328685" y="505538"/>
                  </a:lnTo>
                  <a:lnTo>
                    <a:pt x="1328198" y="507495"/>
                  </a:lnTo>
                  <a:lnTo>
                    <a:pt x="1327549" y="508196"/>
                  </a:lnTo>
                  <a:lnTo>
                    <a:pt x="1326892" y="510261"/>
                  </a:lnTo>
                  <a:lnTo>
                    <a:pt x="1327231" y="512176"/>
                  </a:lnTo>
                  <a:lnTo>
                    <a:pt x="1326063" y="516212"/>
                  </a:lnTo>
                  <a:lnTo>
                    <a:pt x="1325507" y="521663"/>
                  </a:lnTo>
                  <a:lnTo>
                    <a:pt x="1326744" y="524222"/>
                  </a:lnTo>
                  <a:lnTo>
                    <a:pt x="1326958" y="525779"/>
                  </a:lnTo>
                  <a:lnTo>
                    <a:pt x="1328079" y="526862"/>
                  </a:lnTo>
                  <a:lnTo>
                    <a:pt x="1329352" y="528978"/>
                  </a:lnTo>
                  <a:lnTo>
                    <a:pt x="1328886" y="532213"/>
                  </a:lnTo>
                  <a:lnTo>
                    <a:pt x="1329182" y="534339"/>
                  </a:lnTo>
                  <a:lnTo>
                    <a:pt x="1330034" y="535415"/>
                  </a:lnTo>
                  <a:lnTo>
                    <a:pt x="1329664" y="536858"/>
                  </a:lnTo>
                  <a:lnTo>
                    <a:pt x="1329776" y="539756"/>
                  </a:lnTo>
                  <a:lnTo>
                    <a:pt x="1330253" y="542161"/>
                  </a:lnTo>
                  <a:lnTo>
                    <a:pt x="1330345" y="545714"/>
                  </a:lnTo>
                  <a:lnTo>
                    <a:pt x="1330878" y="547199"/>
                  </a:lnTo>
                  <a:lnTo>
                    <a:pt x="1330283" y="548338"/>
                  </a:lnTo>
                  <a:lnTo>
                    <a:pt x="1331452" y="549020"/>
                  </a:lnTo>
                  <a:lnTo>
                    <a:pt x="1332160" y="550927"/>
                  </a:lnTo>
                  <a:lnTo>
                    <a:pt x="1333413" y="552630"/>
                  </a:lnTo>
                  <a:lnTo>
                    <a:pt x="1333319" y="554145"/>
                  </a:lnTo>
                  <a:lnTo>
                    <a:pt x="1332012" y="554002"/>
                  </a:lnTo>
                  <a:lnTo>
                    <a:pt x="1330808" y="554936"/>
                  </a:lnTo>
                  <a:lnTo>
                    <a:pt x="1328424" y="555142"/>
                  </a:lnTo>
                  <a:lnTo>
                    <a:pt x="1327228" y="556518"/>
                  </a:lnTo>
                  <a:lnTo>
                    <a:pt x="1325779" y="555545"/>
                  </a:lnTo>
                  <a:lnTo>
                    <a:pt x="1324507" y="555359"/>
                  </a:lnTo>
                  <a:lnTo>
                    <a:pt x="1324388" y="556885"/>
                  </a:lnTo>
                  <a:lnTo>
                    <a:pt x="1323522" y="557919"/>
                  </a:lnTo>
                  <a:lnTo>
                    <a:pt x="1323931" y="560941"/>
                  </a:lnTo>
                  <a:lnTo>
                    <a:pt x="1325494" y="562622"/>
                  </a:lnTo>
                  <a:lnTo>
                    <a:pt x="1326971" y="566487"/>
                  </a:lnTo>
                  <a:lnTo>
                    <a:pt x="1326586" y="568062"/>
                  </a:lnTo>
                  <a:lnTo>
                    <a:pt x="1325494" y="568451"/>
                  </a:lnTo>
                  <a:lnTo>
                    <a:pt x="1323455" y="570054"/>
                  </a:lnTo>
                  <a:lnTo>
                    <a:pt x="1322841" y="571409"/>
                  </a:lnTo>
                  <a:lnTo>
                    <a:pt x="1321277" y="571902"/>
                  </a:lnTo>
                  <a:lnTo>
                    <a:pt x="1321085" y="574612"/>
                  </a:lnTo>
                  <a:lnTo>
                    <a:pt x="1320531" y="577282"/>
                  </a:lnTo>
                  <a:lnTo>
                    <a:pt x="1320758" y="578590"/>
                  </a:lnTo>
                  <a:lnTo>
                    <a:pt x="1322896" y="579762"/>
                  </a:lnTo>
                  <a:lnTo>
                    <a:pt x="1324237" y="582436"/>
                  </a:lnTo>
                  <a:lnTo>
                    <a:pt x="1321057" y="583246"/>
                  </a:lnTo>
                  <a:lnTo>
                    <a:pt x="1321025" y="584446"/>
                  </a:lnTo>
                  <a:lnTo>
                    <a:pt x="1319377" y="584971"/>
                  </a:lnTo>
                  <a:lnTo>
                    <a:pt x="1318012" y="584350"/>
                  </a:lnTo>
                  <a:lnTo>
                    <a:pt x="1316509" y="585046"/>
                  </a:lnTo>
                  <a:lnTo>
                    <a:pt x="1314968" y="583371"/>
                  </a:lnTo>
                  <a:lnTo>
                    <a:pt x="1315035" y="581595"/>
                  </a:lnTo>
                  <a:lnTo>
                    <a:pt x="1314296" y="577682"/>
                  </a:lnTo>
                  <a:lnTo>
                    <a:pt x="1314548" y="576111"/>
                  </a:lnTo>
                  <a:lnTo>
                    <a:pt x="1313440" y="572553"/>
                  </a:lnTo>
                  <a:lnTo>
                    <a:pt x="1312330" y="571460"/>
                  </a:lnTo>
                  <a:lnTo>
                    <a:pt x="1312290" y="570446"/>
                  </a:lnTo>
                  <a:lnTo>
                    <a:pt x="1310436" y="570052"/>
                  </a:lnTo>
                  <a:lnTo>
                    <a:pt x="1309860" y="570885"/>
                  </a:lnTo>
                  <a:lnTo>
                    <a:pt x="1308148" y="571704"/>
                  </a:lnTo>
                  <a:lnTo>
                    <a:pt x="1307210" y="572870"/>
                  </a:lnTo>
                  <a:lnTo>
                    <a:pt x="1302272" y="572341"/>
                  </a:lnTo>
                  <a:lnTo>
                    <a:pt x="1301820" y="573323"/>
                  </a:lnTo>
                  <a:lnTo>
                    <a:pt x="1303322" y="575394"/>
                  </a:lnTo>
                  <a:lnTo>
                    <a:pt x="1303954" y="576818"/>
                  </a:lnTo>
                  <a:lnTo>
                    <a:pt x="1303131" y="578101"/>
                  </a:lnTo>
                  <a:lnTo>
                    <a:pt x="1303747" y="580750"/>
                  </a:lnTo>
                  <a:lnTo>
                    <a:pt x="1304693" y="581769"/>
                  </a:lnTo>
                  <a:lnTo>
                    <a:pt x="1303670" y="583783"/>
                  </a:lnTo>
                  <a:lnTo>
                    <a:pt x="1304407" y="585975"/>
                  </a:lnTo>
                  <a:lnTo>
                    <a:pt x="1305295" y="586697"/>
                  </a:lnTo>
                  <a:lnTo>
                    <a:pt x="1305556" y="589998"/>
                  </a:lnTo>
                  <a:lnTo>
                    <a:pt x="1304595" y="591352"/>
                  </a:lnTo>
                  <a:lnTo>
                    <a:pt x="1302745" y="592211"/>
                  </a:lnTo>
                  <a:lnTo>
                    <a:pt x="1301230" y="593597"/>
                  </a:lnTo>
                  <a:lnTo>
                    <a:pt x="1299945" y="593495"/>
                  </a:lnTo>
                  <a:lnTo>
                    <a:pt x="1299938" y="594463"/>
                  </a:lnTo>
                  <a:lnTo>
                    <a:pt x="1301650" y="598071"/>
                  </a:lnTo>
                  <a:lnTo>
                    <a:pt x="1301190" y="598672"/>
                  </a:lnTo>
                  <a:lnTo>
                    <a:pt x="1302364" y="601961"/>
                  </a:lnTo>
                  <a:lnTo>
                    <a:pt x="1302454" y="604534"/>
                  </a:lnTo>
                  <a:lnTo>
                    <a:pt x="1301551" y="606143"/>
                  </a:lnTo>
                  <a:lnTo>
                    <a:pt x="1301982" y="607571"/>
                  </a:lnTo>
                  <a:lnTo>
                    <a:pt x="1304455" y="608443"/>
                  </a:lnTo>
                  <a:lnTo>
                    <a:pt x="1306050" y="610877"/>
                  </a:lnTo>
                  <a:lnTo>
                    <a:pt x="1305756" y="611538"/>
                  </a:lnTo>
                  <a:lnTo>
                    <a:pt x="1307167" y="613170"/>
                  </a:lnTo>
                  <a:lnTo>
                    <a:pt x="1307063" y="614599"/>
                  </a:lnTo>
                  <a:lnTo>
                    <a:pt x="1308931" y="616393"/>
                  </a:lnTo>
                  <a:lnTo>
                    <a:pt x="1309328" y="617851"/>
                  </a:lnTo>
                  <a:lnTo>
                    <a:pt x="1310176" y="618697"/>
                  </a:lnTo>
                  <a:lnTo>
                    <a:pt x="1309730" y="619838"/>
                  </a:lnTo>
                  <a:lnTo>
                    <a:pt x="1307960" y="620631"/>
                  </a:lnTo>
                  <a:lnTo>
                    <a:pt x="1307390" y="622315"/>
                  </a:lnTo>
                  <a:lnTo>
                    <a:pt x="1307524" y="626509"/>
                  </a:lnTo>
                  <a:lnTo>
                    <a:pt x="1306481" y="627518"/>
                  </a:lnTo>
                  <a:lnTo>
                    <a:pt x="1304448" y="627995"/>
                  </a:lnTo>
                  <a:lnTo>
                    <a:pt x="1303537" y="628625"/>
                  </a:lnTo>
                  <a:lnTo>
                    <a:pt x="1302016" y="631142"/>
                  </a:lnTo>
                  <a:lnTo>
                    <a:pt x="1299338" y="629920"/>
                  </a:lnTo>
                  <a:lnTo>
                    <a:pt x="1297703" y="629880"/>
                  </a:lnTo>
                  <a:lnTo>
                    <a:pt x="1295528" y="630784"/>
                  </a:lnTo>
                  <a:lnTo>
                    <a:pt x="1294352" y="632696"/>
                  </a:lnTo>
                  <a:lnTo>
                    <a:pt x="1291585" y="632194"/>
                  </a:lnTo>
                  <a:lnTo>
                    <a:pt x="1291219" y="633624"/>
                  </a:lnTo>
                  <a:lnTo>
                    <a:pt x="1289273" y="635594"/>
                  </a:lnTo>
                  <a:lnTo>
                    <a:pt x="1287424" y="635582"/>
                  </a:lnTo>
                  <a:lnTo>
                    <a:pt x="1286731" y="634862"/>
                  </a:lnTo>
                  <a:lnTo>
                    <a:pt x="1286790" y="631252"/>
                  </a:lnTo>
                  <a:lnTo>
                    <a:pt x="1285508" y="629836"/>
                  </a:lnTo>
                  <a:lnTo>
                    <a:pt x="1285990" y="628094"/>
                  </a:lnTo>
                  <a:lnTo>
                    <a:pt x="1285992" y="625242"/>
                  </a:lnTo>
                  <a:lnTo>
                    <a:pt x="1284420" y="621907"/>
                  </a:lnTo>
                  <a:lnTo>
                    <a:pt x="1283633" y="621757"/>
                  </a:lnTo>
                  <a:lnTo>
                    <a:pt x="1282162" y="619602"/>
                  </a:lnTo>
                  <a:lnTo>
                    <a:pt x="1282403" y="617984"/>
                  </a:lnTo>
                  <a:lnTo>
                    <a:pt x="1281254" y="617087"/>
                  </a:lnTo>
                  <a:lnTo>
                    <a:pt x="1281000" y="615132"/>
                  </a:lnTo>
                  <a:lnTo>
                    <a:pt x="1279874" y="614513"/>
                  </a:lnTo>
                  <a:lnTo>
                    <a:pt x="1279284" y="615508"/>
                  </a:lnTo>
                  <a:lnTo>
                    <a:pt x="1276811" y="616289"/>
                  </a:lnTo>
                  <a:lnTo>
                    <a:pt x="1276487" y="617640"/>
                  </a:lnTo>
                  <a:lnTo>
                    <a:pt x="1274916" y="617505"/>
                  </a:lnTo>
                  <a:lnTo>
                    <a:pt x="1275041" y="619173"/>
                  </a:lnTo>
                  <a:lnTo>
                    <a:pt x="1276929" y="620704"/>
                  </a:lnTo>
                  <a:lnTo>
                    <a:pt x="1277430" y="622951"/>
                  </a:lnTo>
                  <a:lnTo>
                    <a:pt x="1278747" y="625751"/>
                  </a:lnTo>
                  <a:lnTo>
                    <a:pt x="1276392" y="626784"/>
                  </a:lnTo>
                  <a:lnTo>
                    <a:pt x="1275659" y="627718"/>
                  </a:lnTo>
                  <a:lnTo>
                    <a:pt x="1274636" y="627221"/>
                  </a:lnTo>
                  <a:lnTo>
                    <a:pt x="1272563" y="628344"/>
                  </a:lnTo>
                  <a:lnTo>
                    <a:pt x="1272919" y="631300"/>
                  </a:lnTo>
                  <a:lnTo>
                    <a:pt x="1272047" y="631451"/>
                  </a:lnTo>
                  <a:lnTo>
                    <a:pt x="1270649" y="632843"/>
                  </a:lnTo>
                  <a:lnTo>
                    <a:pt x="1269320" y="631501"/>
                  </a:lnTo>
                  <a:lnTo>
                    <a:pt x="1267941" y="631084"/>
                  </a:lnTo>
                  <a:lnTo>
                    <a:pt x="1267472" y="628998"/>
                  </a:lnTo>
                  <a:lnTo>
                    <a:pt x="1265326" y="628491"/>
                  </a:lnTo>
                  <a:lnTo>
                    <a:pt x="1263835" y="629579"/>
                  </a:lnTo>
                  <a:lnTo>
                    <a:pt x="1262228" y="627646"/>
                  </a:lnTo>
                  <a:lnTo>
                    <a:pt x="1263004" y="624770"/>
                  </a:lnTo>
                  <a:lnTo>
                    <a:pt x="1261160" y="622301"/>
                  </a:lnTo>
                  <a:lnTo>
                    <a:pt x="1259124" y="621682"/>
                  </a:lnTo>
                  <a:lnTo>
                    <a:pt x="1259371" y="620462"/>
                  </a:lnTo>
                  <a:lnTo>
                    <a:pt x="1257071" y="618435"/>
                  </a:lnTo>
                  <a:lnTo>
                    <a:pt x="1255766" y="616761"/>
                  </a:lnTo>
                  <a:lnTo>
                    <a:pt x="1253424" y="616895"/>
                  </a:lnTo>
                  <a:lnTo>
                    <a:pt x="1252002" y="617849"/>
                  </a:lnTo>
                  <a:lnTo>
                    <a:pt x="1251572" y="619422"/>
                  </a:lnTo>
                  <a:lnTo>
                    <a:pt x="1248373" y="619040"/>
                  </a:lnTo>
                  <a:lnTo>
                    <a:pt x="1246889" y="615995"/>
                  </a:lnTo>
                  <a:lnTo>
                    <a:pt x="1245713" y="615751"/>
                  </a:lnTo>
                  <a:lnTo>
                    <a:pt x="1244833" y="614366"/>
                  </a:lnTo>
                  <a:lnTo>
                    <a:pt x="1244758" y="609314"/>
                  </a:lnTo>
                  <a:lnTo>
                    <a:pt x="1243458" y="607105"/>
                  </a:lnTo>
                  <a:lnTo>
                    <a:pt x="1242082" y="606724"/>
                  </a:lnTo>
                  <a:lnTo>
                    <a:pt x="1241480" y="605375"/>
                  </a:lnTo>
                  <a:lnTo>
                    <a:pt x="1240067" y="604570"/>
                  </a:lnTo>
                  <a:lnTo>
                    <a:pt x="1238215" y="604494"/>
                  </a:lnTo>
                  <a:lnTo>
                    <a:pt x="1237124" y="605681"/>
                  </a:lnTo>
                  <a:lnTo>
                    <a:pt x="1235899" y="605571"/>
                  </a:lnTo>
                  <a:lnTo>
                    <a:pt x="1235135" y="603744"/>
                  </a:lnTo>
                  <a:lnTo>
                    <a:pt x="1233997" y="603790"/>
                  </a:lnTo>
                  <a:lnTo>
                    <a:pt x="1230899" y="607140"/>
                  </a:lnTo>
                  <a:lnTo>
                    <a:pt x="1230028" y="607193"/>
                  </a:lnTo>
                  <a:lnTo>
                    <a:pt x="1229912" y="608909"/>
                  </a:lnTo>
                  <a:lnTo>
                    <a:pt x="1230884" y="610842"/>
                  </a:lnTo>
                  <a:lnTo>
                    <a:pt x="1229457" y="612328"/>
                  </a:lnTo>
                  <a:lnTo>
                    <a:pt x="1229972" y="613223"/>
                  </a:lnTo>
                  <a:lnTo>
                    <a:pt x="1229589" y="614560"/>
                  </a:lnTo>
                  <a:lnTo>
                    <a:pt x="1228520" y="615135"/>
                  </a:lnTo>
                  <a:lnTo>
                    <a:pt x="1228813" y="618084"/>
                  </a:lnTo>
                  <a:lnTo>
                    <a:pt x="1230389" y="618925"/>
                  </a:lnTo>
                  <a:lnTo>
                    <a:pt x="1230287" y="620251"/>
                  </a:lnTo>
                  <a:lnTo>
                    <a:pt x="1228297" y="620485"/>
                  </a:lnTo>
                  <a:lnTo>
                    <a:pt x="1227530" y="621169"/>
                  </a:lnTo>
                  <a:lnTo>
                    <a:pt x="1228316" y="622906"/>
                  </a:lnTo>
                  <a:lnTo>
                    <a:pt x="1226965" y="623705"/>
                  </a:lnTo>
                  <a:lnTo>
                    <a:pt x="1224541" y="621577"/>
                  </a:lnTo>
                  <a:lnTo>
                    <a:pt x="1223179" y="622943"/>
                  </a:lnTo>
                  <a:lnTo>
                    <a:pt x="1224003" y="624666"/>
                  </a:lnTo>
                  <a:lnTo>
                    <a:pt x="1222714" y="625921"/>
                  </a:lnTo>
                  <a:lnTo>
                    <a:pt x="1219823" y="626129"/>
                  </a:lnTo>
                  <a:lnTo>
                    <a:pt x="1219606" y="627712"/>
                  </a:lnTo>
                  <a:lnTo>
                    <a:pt x="1220643" y="628795"/>
                  </a:lnTo>
                  <a:lnTo>
                    <a:pt x="1220143" y="630565"/>
                  </a:lnTo>
                  <a:lnTo>
                    <a:pt x="1220488" y="631303"/>
                  </a:lnTo>
                  <a:lnTo>
                    <a:pt x="1218472" y="633688"/>
                  </a:lnTo>
                  <a:lnTo>
                    <a:pt x="1219513" y="634675"/>
                  </a:lnTo>
                  <a:lnTo>
                    <a:pt x="1219009" y="635716"/>
                  </a:lnTo>
                  <a:lnTo>
                    <a:pt x="1217465" y="636629"/>
                  </a:lnTo>
                  <a:lnTo>
                    <a:pt x="1217035" y="637932"/>
                  </a:lnTo>
                  <a:lnTo>
                    <a:pt x="1218366" y="639295"/>
                  </a:lnTo>
                  <a:lnTo>
                    <a:pt x="1221650" y="638624"/>
                  </a:lnTo>
                  <a:lnTo>
                    <a:pt x="1221273" y="639987"/>
                  </a:lnTo>
                  <a:lnTo>
                    <a:pt x="1223896" y="642194"/>
                  </a:lnTo>
                  <a:lnTo>
                    <a:pt x="1222494" y="643661"/>
                  </a:lnTo>
                  <a:lnTo>
                    <a:pt x="1221636" y="645580"/>
                  </a:lnTo>
                  <a:lnTo>
                    <a:pt x="1221290" y="649879"/>
                  </a:lnTo>
                  <a:lnTo>
                    <a:pt x="1222205" y="651565"/>
                  </a:lnTo>
                  <a:lnTo>
                    <a:pt x="1220486" y="652419"/>
                  </a:lnTo>
                  <a:lnTo>
                    <a:pt x="1218192" y="651832"/>
                  </a:lnTo>
                  <a:lnTo>
                    <a:pt x="1218138" y="650612"/>
                  </a:lnTo>
                  <a:lnTo>
                    <a:pt x="1217227" y="649473"/>
                  </a:lnTo>
                  <a:lnTo>
                    <a:pt x="1213502" y="651110"/>
                  </a:lnTo>
                  <a:lnTo>
                    <a:pt x="1210602" y="653890"/>
                  </a:lnTo>
                  <a:lnTo>
                    <a:pt x="1208147" y="656805"/>
                  </a:lnTo>
                  <a:lnTo>
                    <a:pt x="1206273" y="657549"/>
                  </a:lnTo>
                  <a:lnTo>
                    <a:pt x="1205444" y="658678"/>
                  </a:lnTo>
                  <a:lnTo>
                    <a:pt x="1203865" y="659145"/>
                  </a:lnTo>
                  <a:lnTo>
                    <a:pt x="1203346" y="662168"/>
                  </a:lnTo>
                  <a:lnTo>
                    <a:pt x="1201367" y="661815"/>
                  </a:lnTo>
                  <a:lnTo>
                    <a:pt x="1200475" y="658873"/>
                  </a:lnTo>
                  <a:lnTo>
                    <a:pt x="1200508" y="656643"/>
                  </a:lnTo>
                  <a:lnTo>
                    <a:pt x="1197919" y="657112"/>
                  </a:lnTo>
                  <a:lnTo>
                    <a:pt x="1197236" y="655438"/>
                  </a:lnTo>
                  <a:lnTo>
                    <a:pt x="1195653" y="653262"/>
                  </a:lnTo>
                  <a:lnTo>
                    <a:pt x="1191443" y="651527"/>
                  </a:lnTo>
                  <a:lnTo>
                    <a:pt x="1189885" y="652336"/>
                  </a:lnTo>
                  <a:lnTo>
                    <a:pt x="1187684" y="652245"/>
                  </a:lnTo>
                  <a:lnTo>
                    <a:pt x="1186849" y="651321"/>
                  </a:lnTo>
                  <a:lnTo>
                    <a:pt x="1184729" y="650652"/>
                  </a:lnTo>
                  <a:lnTo>
                    <a:pt x="1183553" y="648170"/>
                  </a:lnTo>
                  <a:lnTo>
                    <a:pt x="1182450" y="648139"/>
                  </a:lnTo>
                  <a:lnTo>
                    <a:pt x="1181175" y="647266"/>
                  </a:lnTo>
                  <a:lnTo>
                    <a:pt x="1178558" y="646288"/>
                  </a:lnTo>
                  <a:lnTo>
                    <a:pt x="1176934" y="646800"/>
                  </a:lnTo>
                  <a:lnTo>
                    <a:pt x="1174215" y="644029"/>
                  </a:lnTo>
                  <a:lnTo>
                    <a:pt x="1173117" y="641373"/>
                  </a:lnTo>
                  <a:lnTo>
                    <a:pt x="1171048" y="640288"/>
                  </a:lnTo>
                  <a:lnTo>
                    <a:pt x="1169576" y="638714"/>
                  </a:lnTo>
                  <a:lnTo>
                    <a:pt x="1167982" y="638640"/>
                  </a:lnTo>
                  <a:lnTo>
                    <a:pt x="1167671" y="637736"/>
                  </a:lnTo>
                  <a:lnTo>
                    <a:pt x="1165152" y="638280"/>
                  </a:lnTo>
                  <a:lnTo>
                    <a:pt x="1164349" y="635369"/>
                  </a:lnTo>
                  <a:lnTo>
                    <a:pt x="1162253" y="632253"/>
                  </a:lnTo>
                  <a:lnTo>
                    <a:pt x="1160294" y="631501"/>
                  </a:lnTo>
                  <a:lnTo>
                    <a:pt x="1159088" y="632313"/>
                  </a:lnTo>
                  <a:lnTo>
                    <a:pt x="1158699" y="634511"/>
                  </a:lnTo>
                  <a:lnTo>
                    <a:pt x="1156719" y="634584"/>
                  </a:lnTo>
                  <a:lnTo>
                    <a:pt x="1152127" y="632955"/>
                  </a:lnTo>
                  <a:lnTo>
                    <a:pt x="1151145" y="629396"/>
                  </a:lnTo>
                  <a:lnTo>
                    <a:pt x="1151407" y="627951"/>
                  </a:lnTo>
                  <a:lnTo>
                    <a:pt x="1150711" y="626605"/>
                  </a:lnTo>
                  <a:lnTo>
                    <a:pt x="1147727" y="626615"/>
                  </a:lnTo>
                  <a:lnTo>
                    <a:pt x="1145398" y="627711"/>
                  </a:lnTo>
                  <a:lnTo>
                    <a:pt x="1143697" y="628067"/>
                  </a:lnTo>
                  <a:lnTo>
                    <a:pt x="1139216" y="627796"/>
                  </a:lnTo>
                  <a:lnTo>
                    <a:pt x="1137917" y="628994"/>
                  </a:lnTo>
                  <a:lnTo>
                    <a:pt x="1133849" y="629373"/>
                  </a:lnTo>
                  <a:lnTo>
                    <a:pt x="1132269" y="628765"/>
                  </a:lnTo>
                  <a:lnTo>
                    <a:pt x="1128873" y="625688"/>
                  </a:lnTo>
                  <a:lnTo>
                    <a:pt x="1127048" y="625614"/>
                  </a:lnTo>
                  <a:lnTo>
                    <a:pt x="1126540" y="622960"/>
                  </a:lnTo>
                  <a:lnTo>
                    <a:pt x="1124891" y="621543"/>
                  </a:lnTo>
                  <a:lnTo>
                    <a:pt x="1123547" y="622090"/>
                  </a:lnTo>
                  <a:lnTo>
                    <a:pt x="1122170" y="621742"/>
                  </a:lnTo>
                  <a:lnTo>
                    <a:pt x="1119306" y="623526"/>
                  </a:lnTo>
                  <a:lnTo>
                    <a:pt x="1116242" y="623175"/>
                  </a:lnTo>
                  <a:lnTo>
                    <a:pt x="1112993" y="624319"/>
                  </a:lnTo>
                  <a:lnTo>
                    <a:pt x="1112009" y="624711"/>
                  </a:lnTo>
                  <a:lnTo>
                    <a:pt x="1106418" y="628046"/>
                  </a:lnTo>
                  <a:lnTo>
                    <a:pt x="1102086" y="630046"/>
                  </a:lnTo>
                  <a:lnTo>
                    <a:pt x="1096753" y="631423"/>
                  </a:lnTo>
                  <a:lnTo>
                    <a:pt x="1094126" y="632846"/>
                  </a:lnTo>
                  <a:lnTo>
                    <a:pt x="1092501" y="635176"/>
                  </a:lnTo>
                  <a:lnTo>
                    <a:pt x="1091301" y="640225"/>
                  </a:lnTo>
                  <a:lnTo>
                    <a:pt x="1089733" y="641909"/>
                  </a:lnTo>
                  <a:lnTo>
                    <a:pt x="1088573" y="644959"/>
                  </a:lnTo>
                  <a:lnTo>
                    <a:pt x="1087034" y="647513"/>
                  </a:lnTo>
                  <a:lnTo>
                    <a:pt x="1084240" y="649225"/>
                  </a:lnTo>
                  <a:lnTo>
                    <a:pt x="1079701" y="651044"/>
                  </a:lnTo>
                  <a:lnTo>
                    <a:pt x="1072907" y="654724"/>
                  </a:lnTo>
                  <a:lnTo>
                    <a:pt x="1069581" y="655558"/>
                  </a:lnTo>
                  <a:lnTo>
                    <a:pt x="1067040" y="657315"/>
                  </a:lnTo>
                  <a:lnTo>
                    <a:pt x="1065237" y="658206"/>
                  </a:lnTo>
                  <a:lnTo>
                    <a:pt x="1061268" y="661757"/>
                  </a:lnTo>
                  <a:lnTo>
                    <a:pt x="1058091" y="662780"/>
                  </a:lnTo>
                  <a:lnTo>
                    <a:pt x="1054510" y="664934"/>
                  </a:lnTo>
                  <a:lnTo>
                    <a:pt x="1049921" y="666440"/>
                  </a:lnTo>
                  <a:lnTo>
                    <a:pt x="1046748" y="668478"/>
                  </a:lnTo>
                  <a:lnTo>
                    <a:pt x="1038043" y="672390"/>
                  </a:lnTo>
                  <a:lnTo>
                    <a:pt x="1035025" y="671963"/>
                  </a:lnTo>
                  <a:lnTo>
                    <a:pt x="1032779" y="673191"/>
                  </a:lnTo>
                  <a:lnTo>
                    <a:pt x="1029968" y="672908"/>
                  </a:lnTo>
                  <a:lnTo>
                    <a:pt x="1026959" y="673673"/>
                  </a:lnTo>
                  <a:lnTo>
                    <a:pt x="1025151" y="673156"/>
                  </a:lnTo>
                  <a:lnTo>
                    <a:pt x="1022098" y="673473"/>
                  </a:lnTo>
                  <a:lnTo>
                    <a:pt x="1020558" y="675333"/>
                  </a:lnTo>
                  <a:lnTo>
                    <a:pt x="1017811" y="677328"/>
                  </a:lnTo>
                  <a:lnTo>
                    <a:pt x="1016087" y="679708"/>
                  </a:lnTo>
                  <a:lnTo>
                    <a:pt x="1012050" y="684041"/>
                  </a:lnTo>
                  <a:lnTo>
                    <a:pt x="1007872" y="688312"/>
                  </a:lnTo>
                  <a:lnTo>
                    <a:pt x="1005438" y="690224"/>
                  </a:lnTo>
                  <a:lnTo>
                    <a:pt x="1003415" y="692151"/>
                  </a:lnTo>
                  <a:lnTo>
                    <a:pt x="1000274" y="696177"/>
                  </a:lnTo>
                  <a:lnTo>
                    <a:pt x="995379" y="701861"/>
                  </a:lnTo>
                  <a:lnTo>
                    <a:pt x="994558" y="703200"/>
                  </a:lnTo>
                  <a:lnTo>
                    <a:pt x="994365" y="710248"/>
                  </a:lnTo>
                  <a:lnTo>
                    <a:pt x="994082" y="712028"/>
                  </a:lnTo>
                  <a:lnTo>
                    <a:pt x="992469" y="713498"/>
                  </a:lnTo>
                  <a:lnTo>
                    <a:pt x="987948" y="714192"/>
                  </a:lnTo>
                  <a:lnTo>
                    <a:pt x="985900" y="715078"/>
                  </a:lnTo>
                  <a:lnTo>
                    <a:pt x="982828" y="717121"/>
                  </a:lnTo>
                  <a:lnTo>
                    <a:pt x="980136" y="718507"/>
                  </a:lnTo>
                  <a:lnTo>
                    <a:pt x="976428" y="719764"/>
                  </a:lnTo>
                  <a:lnTo>
                    <a:pt x="970600" y="720285"/>
                  </a:lnTo>
                  <a:lnTo>
                    <a:pt x="954849" y="722021"/>
                  </a:lnTo>
                  <a:lnTo>
                    <a:pt x="950712" y="723157"/>
                  </a:lnTo>
                  <a:lnTo>
                    <a:pt x="947037" y="723939"/>
                  </a:lnTo>
                  <a:lnTo>
                    <a:pt x="943138" y="723667"/>
                  </a:lnTo>
                  <a:lnTo>
                    <a:pt x="939672" y="722574"/>
                  </a:lnTo>
                  <a:lnTo>
                    <a:pt x="934064" y="721464"/>
                  </a:lnTo>
                  <a:lnTo>
                    <a:pt x="931117" y="721912"/>
                  </a:lnTo>
                  <a:lnTo>
                    <a:pt x="927216" y="722847"/>
                  </a:lnTo>
                  <a:lnTo>
                    <a:pt x="925335" y="722280"/>
                  </a:lnTo>
                  <a:lnTo>
                    <a:pt x="919432" y="719065"/>
                  </a:lnTo>
                  <a:lnTo>
                    <a:pt x="918385" y="718742"/>
                  </a:lnTo>
                  <a:lnTo>
                    <a:pt x="913888" y="718955"/>
                  </a:lnTo>
                  <a:lnTo>
                    <a:pt x="910899" y="719511"/>
                  </a:lnTo>
                  <a:lnTo>
                    <a:pt x="907511" y="720936"/>
                  </a:lnTo>
                  <a:lnTo>
                    <a:pt x="901603" y="722329"/>
                  </a:lnTo>
                  <a:lnTo>
                    <a:pt x="897612" y="722478"/>
                  </a:lnTo>
                  <a:lnTo>
                    <a:pt x="893951" y="723055"/>
                  </a:lnTo>
                  <a:lnTo>
                    <a:pt x="888293" y="724662"/>
                  </a:lnTo>
                  <a:lnTo>
                    <a:pt x="882553" y="725762"/>
                  </a:lnTo>
                  <a:lnTo>
                    <a:pt x="883051" y="722294"/>
                  </a:lnTo>
                  <a:lnTo>
                    <a:pt x="882879" y="720505"/>
                  </a:lnTo>
                  <a:lnTo>
                    <a:pt x="883557" y="718209"/>
                  </a:lnTo>
                  <a:lnTo>
                    <a:pt x="882303" y="716512"/>
                  </a:lnTo>
                  <a:lnTo>
                    <a:pt x="882149" y="715312"/>
                  </a:lnTo>
                  <a:lnTo>
                    <a:pt x="881098" y="714295"/>
                  </a:lnTo>
                  <a:lnTo>
                    <a:pt x="880416" y="712379"/>
                  </a:lnTo>
                  <a:lnTo>
                    <a:pt x="878354" y="711542"/>
                  </a:lnTo>
                  <a:lnTo>
                    <a:pt x="877446" y="709679"/>
                  </a:lnTo>
                  <a:lnTo>
                    <a:pt x="877355" y="706577"/>
                  </a:lnTo>
                  <a:lnTo>
                    <a:pt x="877889" y="705627"/>
                  </a:lnTo>
                  <a:lnTo>
                    <a:pt x="877612" y="703244"/>
                  </a:lnTo>
                  <a:lnTo>
                    <a:pt x="879469" y="701640"/>
                  </a:lnTo>
                  <a:lnTo>
                    <a:pt x="880073" y="699783"/>
                  </a:lnTo>
                  <a:lnTo>
                    <a:pt x="880113" y="698249"/>
                  </a:lnTo>
                  <a:lnTo>
                    <a:pt x="881429" y="696323"/>
                  </a:lnTo>
                  <a:lnTo>
                    <a:pt x="883635" y="695692"/>
                  </a:lnTo>
                  <a:lnTo>
                    <a:pt x="881006" y="690361"/>
                  </a:lnTo>
                  <a:lnTo>
                    <a:pt x="878989" y="685712"/>
                  </a:lnTo>
                  <a:lnTo>
                    <a:pt x="876954" y="683352"/>
                  </a:lnTo>
                  <a:lnTo>
                    <a:pt x="876209" y="681163"/>
                  </a:lnTo>
                  <a:lnTo>
                    <a:pt x="872119" y="681906"/>
                  </a:lnTo>
                  <a:lnTo>
                    <a:pt x="868265" y="680540"/>
                  </a:lnTo>
                  <a:lnTo>
                    <a:pt x="865194" y="680069"/>
                  </a:lnTo>
                  <a:lnTo>
                    <a:pt x="862914" y="680698"/>
                  </a:lnTo>
                  <a:lnTo>
                    <a:pt x="859698" y="682021"/>
                  </a:lnTo>
                  <a:lnTo>
                    <a:pt x="857441" y="681683"/>
                  </a:lnTo>
                  <a:lnTo>
                    <a:pt x="854531" y="679950"/>
                  </a:lnTo>
                  <a:lnTo>
                    <a:pt x="853882" y="678796"/>
                  </a:lnTo>
                  <a:lnTo>
                    <a:pt x="851549" y="678671"/>
                  </a:lnTo>
                  <a:lnTo>
                    <a:pt x="850552" y="677096"/>
                  </a:lnTo>
                  <a:lnTo>
                    <a:pt x="848826" y="676407"/>
                  </a:lnTo>
                  <a:lnTo>
                    <a:pt x="847605" y="674004"/>
                  </a:lnTo>
                  <a:lnTo>
                    <a:pt x="848696" y="672158"/>
                  </a:lnTo>
                  <a:lnTo>
                    <a:pt x="847367" y="670121"/>
                  </a:lnTo>
                  <a:lnTo>
                    <a:pt x="847944" y="668404"/>
                  </a:lnTo>
                  <a:lnTo>
                    <a:pt x="851242" y="665417"/>
                  </a:lnTo>
                  <a:lnTo>
                    <a:pt x="852010" y="663582"/>
                  </a:lnTo>
                  <a:lnTo>
                    <a:pt x="852515" y="660055"/>
                  </a:lnTo>
                  <a:lnTo>
                    <a:pt x="851718" y="657461"/>
                  </a:lnTo>
                  <a:lnTo>
                    <a:pt x="850858" y="656409"/>
                  </a:lnTo>
                  <a:lnTo>
                    <a:pt x="848266" y="656734"/>
                  </a:lnTo>
                  <a:lnTo>
                    <a:pt x="846212" y="656163"/>
                  </a:lnTo>
                  <a:lnTo>
                    <a:pt x="846956" y="653939"/>
                  </a:lnTo>
                  <a:lnTo>
                    <a:pt x="851027" y="653535"/>
                  </a:lnTo>
                  <a:lnTo>
                    <a:pt x="851383" y="652623"/>
                  </a:lnTo>
                  <a:lnTo>
                    <a:pt x="850546" y="651007"/>
                  </a:lnTo>
                  <a:lnTo>
                    <a:pt x="848377" y="650433"/>
                  </a:lnTo>
                  <a:lnTo>
                    <a:pt x="846905" y="651217"/>
                  </a:lnTo>
                  <a:lnTo>
                    <a:pt x="846750" y="649868"/>
                  </a:lnTo>
                  <a:lnTo>
                    <a:pt x="844392" y="648289"/>
                  </a:lnTo>
                  <a:lnTo>
                    <a:pt x="842479" y="647692"/>
                  </a:lnTo>
                  <a:lnTo>
                    <a:pt x="842710" y="645229"/>
                  </a:lnTo>
                  <a:lnTo>
                    <a:pt x="841325" y="644301"/>
                  </a:lnTo>
                  <a:lnTo>
                    <a:pt x="841104" y="642970"/>
                  </a:lnTo>
                  <a:lnTo>
                    <a:pt x="839829" y="642695"/>
                  </a:lnTo>
                  <a:lnTo>
                    <a:pt x="836977" y="641295"/>
                  </a:lnTo>
                  <a:lnTo>
                    <a:pt x="833753" y="639873"/>
                  </a:lnTo>
                  <a:lnTo>
                    <a:pt x="832809" y="638731"/>
                  </a:lnTo>
                  <a:lnTo>
                    <a:pt x="831108" y="638966"/>
                  </a:lnTo>
                  <a:lnTo>
                    <a:pt x="831286" y="640471"/>
                  </a:lnTo>
                  <a:lnTo>
                    <a:pt x="829809" y="641541"/>
                  </a:lnTo>
                  <a:lnTo>
                    <a:pt x="828693" y="643945"/>
                  </a:lnTo>
                  <a:lnTo>
                    <a:pt x="827370" y="645307"/>
                  </a:lnTo>
                  <a:lnTo>
                    <a:pt x="825089" y="643941"/>
                  </a:lnTo>
                  <a:lnTo>
                    <a:pt x="823919" y="644180"/>
                  </a:lnTo>
                  <a:lnTo>
                    <a:pt x="821524" y="645511"/>
                  </a:lnTo>
                  <a:lnTo>
                    <a:pt x="821985" y="646998"/>
                  </a:lnTo>
                  <a:lnTo>
                    <a:pt x="820631" y="648474"/>
                  </a:lnTo>
                  <a:lnTo>
                    <a:pt x="821127" y="650933"/>
                  </a:lnTo>
                  <a:lnTo>
                    <a:pt x="819074" y="653104"/>
                  </a:lnTo>
                  <a:lnTo>
                    <a:pt x="818451" y="654323"/>
                  </a:lnTo>
                  <a:lnTo>
                    <a:pt x="816172" y="654295"/>
                  </a:lnTo>
                  <a:lnTo>
                    <a:pt x="813165" y="653625"/>
                  </a:lnTo>
                  <a:lnTo>
                    <a:pt x="808919" y="650364"/>
                  </a:lnTo>
                  <a:lnTo>
                    <a:pt x="809655" y="647821"/>
                  </a:lnTo>
                  <a:lnTo>
                    <a:pt x="808719" y="646523"/>
                  </a:lnTo>
                  <a:lnTo>
                    <a:pt x="806721" y="647268"/>
                  </a:lnTo>
                  <a:lnTo>
                    <a:pt x="804014" y="646803"/>
                  </a:lnTo>
                  <a:lnTo>
                    <a:pt x="801760" y="645410"/>
                  </a:lnTo>
                  <a:lnTo>
                    <a:pt x="798712" y="642072"/>
                  </a:lnTo>
                  <a:lnTo>
                    <a:pt x="798585" y="640588"/>
                  </a:lnTo>
                  <a:lnTo>
                    <a:pt x="794521" y="639311"/>
                  </a:lnTo>
                  <a:lnTo>
                    <a:pt x="791987" y="637638"/>
                  </a:lnTo>
                  <a:lnTo>
                    <a:pt x="788029" y="639939"/>
                  </a:lnTo>
                  <a:lnTo>
                    <a:pt x="786781" y="640030"/>
                  </a:lnTo>
                  <a:lnTo>
                    <a:pt x="784919" y="641602"/>
                  </a:lnTo>
                  <a:lnTo>
                    <a:pt x="783464" y="639956"/>
                  </a:lnTo>
                  <a:lnTo>
                    <a:pt x="779906" y="638662"/>
                  </a:lnTo>
                  <a:lnTo>
                    <a:pt x="777657" y="639921"/>
                  </a:lnTo>
                  <a:lnTo>
                    <a:pt x="776057" y="639701"/>
                  </a:lnTo>
                  <a:lnTo>
                    <a:pt x="774929" y="638584"/>
                  </a:lnTo>
                  <a:lnTo>
                    <a:pt x="770951" y="638434"/>
                  </a:lnTo>
                  <a:lnTo>
                    <a:pt x="770454" y="636725"/>
                  </a:lnTo>
                  <a:lnTo>
                    <a:pt x="767551" y="633671"/>
                  </a:lnTo>
                  <a:lnTo>
                    <a:pt x="766439" y="633512"/>
                  </a:lnTo>
                  <a:lnTo>
                    <a:pt x="765907" y="631994"/>
                  </a:lnTo>
                  <a:lnTo>
                    <a:pt x="762580" y="632569"/>
                  </a:lnTo>
                  <a:lnTo>
                    <a:pt x="760619" y="632404"/>
                  </a:lnTo>
                  <a:lnTo>
                    <a:pt x="758883" y="631150"/>
                  </a:lnTo>
                  <a:lnTo>
                    <a:pt x="757516" y="629548"/>
                  </a:lnTo>
                  <a:lnTo>
                    <a:pt x="754741" y="629428"/>
                  </a:lnTo>
                  <a:lnTo>
                    <a:pt x="754740" y="630600"/>
                  </a:lnTo>
                  <a:lnTo>
                    <a:pt x="753409" y="632885"/>
                  </a:lnTo>
                  <a:lnTo>
                    <a:pt x="751496" y="631893"/>
                  </a:lnTo>
                  <a:lnTo>
                    <a:pt x="749755" y="633235"/>
                  </a:lnTo>
                  <a:lnTo>
                    <a:pt x="748700" y="633059"/>
                  </a:lnTo>
                  <a:lnTo>
                    <a:pt x="747900" y="631360"/>
                  </a:lnTo>
                  <a:lnTo>
                    <a:pt x="745252" y="629435"/>
                  </a:lnTo>
                  <a:lnTo>
                    <a:pt x="740751" y="630032"/>
                  </a:lnTo>
                  <a:lnTo>
                    <a:pt x="740046" y="629526"/>
                  </a:lnTo>
                  <a:lnTo>
                    <a:pt x="738381" y="627061"/>
                  </a:lnTo>
                  <a:lnTo>
                    <a:pt x="736686" y="626766"/>
                  </a:lnTo>
                  <a:lnTo>
                    <a:pt x="735325" y="625704"/>
                  </a:lnTo>
                  <a:lnTo>
                    <a:pt x="734087" y="625384"/>
                  </a:lnTo>
                  <a:lnTo>
                    <a:pt x="733207" y="626561"/>
                  </a:lnTo>
                  <a:lnTo>
                    <a:pt x="732954" y="627959"/>
                  </a:lnTo>
                  <a:lnTo>
                    <a:pt x="731726" y="629389"/>
                  </a:lnTo>
                  <a:lnTo>
                    <a:pt x="730330" y="629689"/>
                  </a:lnTo>
                  <a:lnTo>
                    <a:pt x="728775" y="630792"/>
                  </a:lnTo>
                  <a:lnTo>
                    <a:pt x="726290" y="630102"/>
                  </a:lnTo>
                  <a:lnTo>
                    <a:pt x="725549" y="630912"/>
                  </a:lnTo>
                  <a:lnTo>
                    <a:pt x="721669" y="631306"/>
                  </a:lnTo>
                  <a:lnTo>
                    <a:pt x="717457" y="636278"/>
                  </a:lnTo>
                  <a:lnTo>
                    <a:pt x="715297" y="636907"/>
                  </a:lnTo>
                  <a:lnTo>
                    <a:pt x="714157" y="638686"/>
                  </a:lnTo>
                  <a:lnTo>
                    <a:pt x="712088" y="641099"/>
                  </a:lnTo>
                  <a:lnTo>
                    <a:pt x="712707" y="642489"/>
                  </a:lnTo>
                  <a:lnTo>
                    <a:pt x="711705" y="642939"/>
                  </a:lnTo>
                  <a:lnTo>
                    <a:pt x="710599" y="646117"/>
                  </a:lnTo>
                  <a:lnTo>
                    <a:pt x="708542" y="648906"/>
                  </a:lnTo>
                  <a:lnTo>
                    <a:pt x="707701" y="650599"/>
                  </a:lnTo>
                  <a:lnTo>
                    <a:pt x="706139" y="652592"/>
                  </a:lnTo>
                  <a:lnTo>
                    <a:pt x="704121" y="653234"/>
                  </a:lnTo>
                  <a:lnTo>
                    <a:pt x="703369" y="653914"/>
                  </a:lnTo>
                  <a:lnTo>
                    <a:pt x="701449" y="654147"/>
                  </a:lnTo>
                  <a:lnTo>
                    <a:pt x="699340" y="656889"/>
                  </a:lnTo>
                  <a:lnTo>
                    <a:pt x="697796" y="657877"/>
                  </a:lnTo>
                  <a:lnTo>
                    <a:pt x="696989" y="659324"/>
                  </a:lnTo>
                  <a:lnTo>
                    <a:pt x="696754" y="660902"/>
                  </a:lnTo>
                  <a:lnTo>
                    <a:pt x="697159" y="662655"/>
                  </a:lnTo>
                  <a:lnTo>
                    <a:pt x="695538" y="663642"/>
                  </a:lnTo>
                  <a:lnTo>
                    <a:pt x="693983" y="667144"/>
                  </a:lnTo>
                  <a:lnTo>
                    <a:pt x="692009" y="668385"/>
                  </a:lnTo>
                  <a:lnTo>
                    <a:pt x="690876" y="669692"/>
                  </a:lnTo>
                  <a:lnTo>
                    <a:pt x="690697" y="671314"/>
                  </a:lnTo>
                  <a:lnTo>
                    <a:pt x="691996" y="672481"/>
                  </a:lnTo>
                  <a:lnTo>
                    <a:pt x="692910" y="673959"/>
                  </a:lnTo>
                  <a:lnTo>
                    <a:pt x="691640" y="675634"/>
                  </a:lnTo>
                  <a:lnTo>
                    <a:pt x="689420" y="676625"/>
                  </a:lnTo>
                  <a:lnTo>
                    <a:pt x="688544" y="681394"/>
                  </a:lnTo>
                  <a:lnTo>
                    <a:pt x="690077" y="683674"/>
                  </a:lnTo>
                  <a:lnTo>
                    <a:pt x="692797" y="685675"/>
                  </a:lnTo>
                  <a:lnTo>
                    <a:pt x="693065" y="687189"/>
                  </a:lnTo>
                  <a:lnTo>
                    <a:pt x="694186" y="688433"/>
                  </a:lnTo>
                  <a:lnTo>
                    <a:pt x="692789" y="689758"/>
                  </a:lnTo>
                  <a:lnTo>
                    <a:pt x="692249" y="692393"/>
                  </a:lnTo>
                  <a:lnTo>
                    <a:pt x="690216" y="692985"/>
                  </a:lnTo>
                  <a:lnTo>
                    <a:pt x="687408" y="694690"/>
                  </a:lnTo>
                  <a:lnTo>
                    <a:pt x="686778" y="698053"/>
                  </a:lnTo>
                  <a:lnTo>
                    <a:pt x="681647" y="700273"/>
                  </a:lnTo>
                  <a:lnTo>
                    <a:pt x="680868" y="699703"/>
                  </a:lnTo>
                  <a:lnTo>
                    <a:pt x="678689" y="696507"/>
                  </a:lnTo>
                  <a:lnTo>
                    <a:pt x="676764" y="695608"/>
                  </a:lnTo>
                  <a:lnTo>
                    <a:pt x="677306" y="691899"/>
                  </a:lnTo>
                  <a:lnTo>
                    <a:pt x="676080" y="691766"/>
                  </a:lnTo>
                  <a:lnTo>
                    <a:pt x="674018" y="689000"/>
                  </a:lnTo>
                  <a:lnTo>
                    <a:pt x="673885" y="687853"/>
                  </a:lnTo>
                  <a:lnTo>
                    <a:pt x="672015" y="688101"/>
                  </a:lnTo>
                  <a:lnTo>
                    <a:pt x="668472" y="681978"/>
                  </a:lnTo>
                  <a:lnTo>
                    <a:pt x="668890" y="679092"/>
                  </a:lnTo>
                  <a:lnTo>
                    <a:pt x="669401" y="677770"/>
                  </a:lnTo>
                  <a:lnTo>
                    <a:pt x="668508" y="676984"/>
                  </a:lnTo>
                  <a:lnTo>
                    <a:pt x="667659" y="674431"/>
                  </a:lnTo>
                  <a:lnTo>
                    <a:pt x="668769" y="674201"/>
                  </a:lnTo>
                  <a:lnTo>
                    <a:pt x="670423" y="671601"/>
                  </a:lnTo>
                  <a:lnTo>
                    <a:pt x="670604" y="669130"/>
                  </a:lnTo>
                  <a:lnTo>
                    <a:pt x="672128" y="668386"/>
                  </a:lnTo>
                  <a:lnTo>
                    <a:pt x="672891" y="666951"/>
                  </a:lnTo>
                  <a:lnTo>
                    <a:pt x="672792" y="664077"/>
                  </a:lnTo>
                  <a:lnTo>
                    <a:pt x="673809" y="663117"/>
                  </a:lnTo>
                  <a:lnTo>
                    <a:pt x="674086" y="661744"/>
                  </a:lnTo>
                  <a:lnTo>
                    <a:pt x="673341" y="659955"/>
                  </a:lnTo>
                  <a:lnTo>
                    <a:pt x="673608" y="656771"/>
                  </a:lnTo>
                  <a:lnTo>
                    <a:pt x="674875" y="655706"/>
                  </a:lnTo>
                  <a:lnTo>
                    <a:pt x="675246" y="654257"/>
                  </a:lnTo>
                  <a:lnTo>
                    <a:pt x="674845" y="651175"/>
                  </a:lnTo>
                  <a:lnTo>
                    <a:pt x="673714" y="648848"/>
                  </a:lnTo>
                  <a:lnTo>
                    <a:pt x="672550" y="648842"/>
                  </a:lnTo>
                  <a:lnTo>
                    <a:pt x="672456" y="643422"/>
                  </a:lnTo>
                  <a:lnTo>
                    <a:pt x="671836" y="642253"/>
                  </a:lnTo>
                  <a:lnTo>
                    <a:pt x="670326" y="641848"/>
                  </a:lnTo>
                  <a:lnTo>
                    <a:pt x="667228" y="638200"/>
                  </a:lnTo>
                  <a:lnTo>
                    <a:pt x="661572" y="638210"/>
                  </a:lnTo>
                  <a:lnTo>
                    <a:pt x="659587" y="635069"/>
                  </a:lnTo>
                  <a:lnTo>
                    <a:pt x="658010" y="636507"/>
                  </a:lnTo>
                  <a:lnTo>
                    <a:pt x="655949" y="637245"/>
                  </a:lnTo>
                  <a:lnTo>
                    <a:pt x="654434" y="637119"/>
                  </a:lnTo>
                  <a:lnTo>
                    <a:pt x="653724" y="641128"/>
                  </a:lnTo>
                  <a:lnTo>
                    <a:pt x="652401" y="641082"/>
                  </a:lnTo>
                  <a:lnTo>
                    <a:pt x="651011" y="640269"/>
                  </a:lnTo>
                  <a:lnTo>
                    <a:pt x="648874" y="640715"/>
                  </a:lnTo>
                  <a:lnTo>
                    <a:pt x="648231" y="642441"/>
                  </a:lnTo>
                  <a:lnTo>
                    <a:pt x="645566" y="643219"/>
                  </a:lnTo>
                  <a:lnTo>
                    <a:pt x="644816" y="644561"/>
                  </a:lnTo>
                  <a:lnTo>
                    <a:pt x="643856" y="644856"/>
                  </a:lnTo>
                  <a:lnTo>
                    <a:pt x="641041" y="644158"/>
                  </a:lnTo>
                  <a:lnTo>
                    <a:pt x="637973" y="645773"/>
                  </a:lnTo>
                  <a:lnTo>
                    <a:pt x="637167" y="645778"/>
                  </a:lnTo>
                  <a:lnTo>
                    <a:pt x="634410" y="647544"/>
                  </a:lnTo>
                  <a:lnTo>
                    <a:pt x="633640" y="645537"/>
                  </a:lnTo>
                  <a:lnTo>
                    <a:pt x="630553" y="647257"/>
                  </a:lnTo>
                  <a:lnTo>
                    <a:pt x="628627" y="646490"/>
                  </a:lnTo>
                  <a:lnTo>
                    <a:pt x="627305" y="646421"/>
                  </a:lnTo>
                  <a:lnTo>
                    <a:pt x="626982" y="648036"/>
                  </a:lnTo>
                  <a:lnTo>
                    <a:pt x="625807" y="649319"/>
                  </a:lnTo>
                  <a:lnTo>
                    <a:pt x="626870" y="651652"/>
                  </a:lnTo>
                  <a:lnTo>
                    <a:pt x="625224" y="652964"/>
                  </a:lnTo>
                  <a:lnTo>
                    <a:pt x="623898" y="651475"/>
                  </a:lnTo>
                  <a:lnTo>
                    <a:pt x="622045" y="651382"/>
                  </a:lnTo>
                  <a:lnTo>
                    <a:pt x="620444" y="650290"/>
                  </a:lnTo>
                  <a:lnTo>
                    <a:pt x="616925" y="651546"/>
                  </a:lnTo>
                  <a:lnTo>
                    <a:pt x="615501" y="650506"/>
                  </a:lnTo>
                  <a:lnTo>
                    <a:pt x="613034" y="649641"/>
                  </a:lnTo>
                  <a:lnTo>
                    <a:pt x="610241" y="649767"/>
                  </a:lnTo>
                  <a:lnTo>
                    <a:pt x="609045" y="649221"/>
                  </a:lnTo>
                  <a:lnTo>
                    <a:pt x="609262" y="647946"/>
                  </a:lnTo>
                  <a:lnTo>
                    <a:pt x="608196" y="647095"/>
                  </a:lnTo>
                  <a:lnTo>
                    <a:pt x="606855" y="647259"/>
                  </a:lnTo>
                  <a:lnTo>
                    <a:pt x="606877" y="648369"/>
                  </a:lnTo>
                  <a:lnTo>
                    <a:pt x="603984" y="651244"/>
                  </a:lnTo>
                  <a:lnTo>
                    <a:pt x="603907" y="652916"/>
                  </a:lnTo>
                  <a:lnTo>
                    <a:pt x="602534" y="654942"/>
                  </a:lnTo>
                  <a:lnTo>
                    <a:pt x="601715" y="655396"/>
                  </a:lnTo>
                  <a:lnTo>
                    <a:pt x="600524" y="657432"/>
                  </a:lnTo>
                  <a:lnTo>
                    <a:pt x="596701" y="656925"/>
                  </a:lnTo>
                  <a:lnTo>
                    <a:pt x="596813" y="655312"/>
                  </a:lnTo>
                  <a:lnTo>
                    <a:pt x="594811" y="655401"/>
                  </a:lnTo>
                  <a:lnTo>
                    <a:pt x="593884" y="656752"/>
                  </a:lnTo>
                  <a:lnTo>
                    <a:pt x="592199" y="656586"/>
                  </a:lnTo>
                  <a:lnTo>
                    <a:pt x="591696" y="654131"/>
                  </a:lnTo>
                  <a:lnTo>
                    <a:pt x="591096" y="653323"/>
                  </a:lnTo>
                  <a:lnTo>
                    <a:pt x="589666" y="653081"/>
                  </a:lnTo>
                  <a:lnTo>
                    <a:pt x="588387" y="654622"/>
                  </a:lnTo>
                  <a:lnTo>
                    <a:pt x="584732" y="655129"/>
                  </a:lnTo>
                  <a:lnTo>
                    <a:pt x="583267" y="656130"/>
                  </a:lnTo>
                  <a:lnTo>
                    <a:pt x="580585" y="655800"/>
                  </a:lnTo>
                  <a:lnTo>
                    <a:pt x="581735" y="654530"/>
                  </a:lnTo>
                  <a:lnTo>
                    <a:pt x="580680" y="653534"/>
                  </a:lnTo>
                  <a:lnTo>
                    <a:pt x="578852" y="654421"/>
                  </a:lnTo>
                  <a:lnTo>
                    <a:pt x="577119" y="655902"/>
                  </a:lnTo>
                  <a:lnTo>
                    <a:pt x="574121" y="655703"/>
                  </a:lnTo>
                  <a:lnTo>
                    <a:pt x="572275" y="654493"/>
                  </a:lnTo>
                  <a:lnTo>
                    <a:pt x="569766" y="654794"/>
                  </a:lnTo>
                  <a:lnTo>
                    <a:pt x="568377" y="656694"/>
                  </a:lnTo>
                  <a:lnTo>
                    <a:pt x="564889" y="656332"/>
                  </a:lnTo>
                  <a:lnTo>
                    <a:pt x="563321" y="655343"/>
                  </a:lnTo>
                  <a:lnTo>
                    <a:pt x="561290" y="654728"/>
                  </a:lnTo>
                  <a:lnTo>
                    <a:pt x="560510" y="652307"/>
                  </a:lnTo>
                  <a:lnTo>
                    <a:pt x="559786" y="651669"/>
                  </a:lnTo>
                  <a:lnTo>
                    <a:pt x="558891" y="649644"/>
                  </a:lnTo>
                  <a:lnTo>
                    <a:pt x="557379" y="648599"/>
                  </a:lnTo>
                  <a:lnTo>
                    <a:pt x="555943" y="647051"/>
                  </a:lnTo>
                  <a:lnTo>
                    <a:pt x="552341" y="646883"/>
                  </a:lnTo>
                  <a:lnTo>
                    <a:pt x="549579" y="646371"/>
                  </a:lnTo>
                  <a:lnTo>
                    <a:pt x="549003" y="644160"/>
                  </a:lnTo>
                  <a:lnTo>
                    <a:pt x="546364" y="643421"/>
                  </a:lnTo>
                  <a:lnTo>
                    <a:pt x="544998" y="641516"/>
                  </a:lnTo>
                  <a:lnTo>
                    <a:pt x="542630" y="642249"/>
                  </a:lnTo>
                  <a:lnTo>
                    <a:pt x="540084" y="641677"/>
                  </a:lnTo>
                  <a:lnTo>
                    <a:pt x="538067" y="640762"/>
                  </a:lnTo>
                  <a:lnTo>
                    <a:pt x="537657" y="639845"/>
                  </a:lnTo>
                  <a:lnTo>
                    <a:pt x="538342" y="638522"/>
                  </a:lnTo>
                  <a:lnTo>
                    <a:pt x="537518" y="636663"/>
                  </a:lnTo>
                  <a:lnTo>
                    <a:pt x="534431" y="635788"/>
                  </a:lnTo>
                  <a:lnTo>
                    <a:pt x="532025" y="636482"/>
                  </a:lnTo>
                  <a:lnTo>
                    <a:pt x="531054" y="638094"/>
                  </a:lnTo>
                  <a:lnTo>
                    <a:pt x="528728" y="638071"/>
                  </a:lnTo>
                  <a:lnTo>
                    <a:pt x="528062" y="636029"/>
                  </a:lnTo>
                  <a:lnTo>
                    <a:pt x="526915" y="635636"/>
                  </a:lnTo>
                  <a:lnTo>
                    <a:pt x="525771" y="636188"/>
                  </a:lnTo>
                  <a:lnTo>
                    <a:pt x="525763" y="638203"/>
                  </a:lnTo>
                  <a:lnTo>
                    <a:pt x="525302" y="639693"/>
                  </a:lnTo>
                  <a:lnTo>
                    <a:pt x="523976" y="639899"/>
                  </a:lnTo>
                  <a:lnTo>
                    <a:pt x="523681" y="641387"/>
                  </a:lnTo>
                  <a:lnTo>
                    <a:pt x="522423" y="643416"/>
                  </a:lnTo>
                  <a:lnTo>
                    <a:pt x="522726" y="646019"/>
                  </a:lnTo>
                  <a:lnTo>
                    <a:pt x="522184" y="646569"/>
                  </a:lnTo>
                  <a:lnTo>
                    <a:pt x="519989" y="647188"/>
                  </a:lnTo>
                  <a:lnTo>
                    <a:pt x="518690" y="649554"/>
                  </a:lnTo>
                  <a:lnTo>
                    <a:pt x="516072" y="650085"/>
                  </a:lnTo>
                  <a:lnTo>
                    <a:pt x="514653" y="648499"/>
                  </a:lnTo>
                  <a:lnTo>
                    <a:pt x="513232" y="647624"/>
                  </a:lnTo>
                  <a:lnTo>
                    <a:pt x="509259" y="646749"/>
                  </a:lnTo>
                  <a:lnTo>
                    <a:pt x="508612" y="645459"/>
                  </a:lnTo>
                  <a:lnTo>
                    <a:pt x="506968" y="644821"/>
                  </a:lnTo>
                  <a:lnTo>
                    <a:pt x="505153" y="645356"/>
                  </a:lnTo>
                  <a:lnTo>
                    <a:pt x="504240" y="644988"/>
                  </a:lnTo>
                  <a:lnTo>
                    <a:pt x="503585" y="643417"/>
                  </a:lnTo>
                  <a:lnTo>
                    <a:pt x="503683" y="640881"/>
                  </a:lnTo>
                  <a:lnTo>
                    <a:pt x="502857" y="638818"/>
                  </a:lnTo>
                  <a:lnTo>
                    <a:pt x="502637" y="637033"/>
                  </a:lnTo>
                  <a:lnTo>
                    <a:pt x="503797" y="636437"/>
                  </a:lnTo>
                  <a:lnTo>
                    <a:pt x="502328" y="633642"/>
                  </a:lnTo>
                  <a:lnTo>
                    <a:pt x="501670" y="631045"/>
                  </a:lnTo>
                  <a:lnTo>
                    <a:pt x="500670" y="631463"/>
                  </a:lnTo>
                  <a:lnTo>
                    <a:pt x="500574" y="632863"/>
                  </a:lnTo>
                  <a:lnTo>
                    <a:pt x="498369" y="634826"/>
                  </a:lnTo>
                  <a:lnTo>
                    <a:pt x="497642" y="636875"/>
                  </a:lnTo>
                  <a:lnTo>
                    <a:pt x="494920" y="636643"/>
                  </a:lnTo>
                  <a:lnTo>
                    <a:pt x="495103" y="639052"/>
                  </a:lnTo>
                  <a:lnTo>
                    <a:pt x="494685" y="641845"/>
                  </a:lnTo>
                  <a:lnTo>
                    <a:pt x="495919" y="643955"/>
                  </a:lnTo>
                  <a:lnTo>
                    <a:pt x="496520" y="646718"/>
                  </a:lnTo>
                  <a:lnTo>
                    <a:pt x="497472" y="647701"/>
                  </a:lnTo>
                  <a:lnTo>
                    <a:pt x="497429" y="648730"/>
                  </a:lnTo>
                  <a:lnTo>
                    <a:pt x="496005" y="649004"/>
                  </a:lnTo>
                  <a:lnTo>
                    <a:pt x="492834" y="650373"/>
                  </a:lnTo>
                  <a:lnTo>
                    <a:pt x="489513" y="649873"/>
                  </a:lnTo>
                  <a:lnTo>
                    <a:pt x="486112" y="647680"/>
                  </a:lnTo>
                  <a:lnTo>
                    <a:pt x="486839" y="645806"/>
                  </a:lnTo>
                  <a:lnTo>
                    <a:pt x="488093" y="644164"/>
                  </a:lnTo>
                  <a:lnTo>
                    <a:pt x="483850" y="640374"/>
                  </a:lnTo>
                  <a:lnTo>
                    <a:pt x="483003" y="639257"/>
                  </a:lnTo>
                  <a:lnTo>
                    <a:pt x="482871" y="635786"/>
                  </a:lnTo>
                  <a:lnTo>
                    <a:pt x="481382" y="634710"/>
                  </a:lnTo>
                  <a:lnTo>
                    <a:pt x="479990" y="630631"/>
                  </a:lnTo>
                  <a:lnTo>
                    <a:pt x="478497" y="629777"/>
                  </a:lnTo>
                  <a:lnTo>
                    <a:pt x="475933" y="628975"/>
                  </a:lnTo>
                  <a:lnTo>
                    <a:pt x="473504" y="626620"/>
                  </a:lnTo>
                  <a:lnTo>
                    <a:pt x="472566" y="623270"/>
                  </a:lnTo>
                  <a:lnTo>
                    <a:pt x="472314" y="620297"/>
                  </a:lnTo>
                  <a:lnTo>
                    <a:pt x="471370" y="616118"/>
                  </a:lnTo>
                  <a:lnTo>
                    <a:pt x="470834" y="615446"/>
                  </a:lnTo>
                  <a:lnTo>
                    <a:pt x="468949" y="615848"/>
                  </a:lnTo>
                  <a:lnTo>
                    <a:pt x="468933" y="618182"/>
                  </a:lnTo>
                  <a:lnTo>
                    <a:pt x="467978" y="618348"/>
                  </a:lnTo>
                  <a:lnTo>
                    <a:pt x="466862" y="622550"/>
                  </a:lnTo>
                  <a:lnTo>
                    <a:pt x="464441" y="624804"/>
                  </a:lnTo>
                  <a:lnTo>
                    <a:pt x="463728" y="624699"/>
                  </a:lnTo>
                  <a:lnTo>
                    <a:pt x="463805" y="621668"/>
                  </a:lnTo>
                  <a:lnTo>
                    <a:pt x="460354" y="620587"/>
                  </a:lnTo>
                  <a:lnTo>
                    <a:pt x="458865" y="619578"/>
                  </a:lnTo>
                  <a:lnTo>
                    <a:pt x="454600" y="618997"/>
                  </a:lnTo>
                  <a:lnTo>
                    <a:pt x="453288" y="619117"/>
                  </a:lnTo>
                  <a:lnTo>
                    <a:pt x="451734" y="619925"/>
                  </a:lnTo>
                  <a:lnTo>
                    <a:pt x="451600" y="621078"/>
                  </a:lnTo>
                  <a:lnTo>
                    <a:pt x="449525" y="623172"/>
                  </a:lnTo>
                  <a:lnTo>
                    <a:pt x="447763" y="622613"/>
                  </a:lnTo>
                  <a:lnTo>
                    <a:pt x="446757" y="621454"/>
                  </a:lnTo>
                  <a:lnTo>
                    <a:pt x="445680" y="622137"/>
                  </a:lnTo>
                  <a:lnTo>
                    <a:pt x="442526" y="622646"/>
                  </a:lnTo>
                  <a:lnTo>
                    <a:pt x="441344" y="621702"/>
                  </a:lnTo>
                  <a:lnTo>
                    <a:pt x="440641" y="620294"/>
                  </a:lnTo>
                  <a:lnTo>
                    <a:pt x="438423" y="618509"/>
                  </a:lnTo>
                  <a:lnTo>
                    <a:pt x="436572" y="619637"/>
                  </a:lnTo>
                  <a:lnTo>
                    <a:pt x="433048" y="619014"/>
                  </a:lnTo>
                  <a:lnTo>
                    <a:pt x="432299" y="618126"/>
                  </a:lnTo>
                  <a:lnTo>
                    <a:pt x="433313" y="615734"/>
                  </a:lnTo>
                  <a:lnTo>
                    <a:pt x="432493" y="613770"/>
                  </a:lnTo>
                  <a:lnTo>
                    <a:pt x="431978" y="609655"/>
                  </a:lnTo>
                  <a:lnTo>
                    <a:pt x="433366" y="608118"/>
                  </a:lnTo>
                  <a:lnTo>
                    <a:pt x="435304" y="607359"/>
                  </a:lnTo>
                  <a:lnTo>
                    <a:pt x="435728" y="604936"/>
                  </a:lnTo>
                  <a:lnTo>
                    <a:pt x="437218" y="603559"/>
                  </a:lnTo>
                  <a:lnTo>
                    <a:pt x="436857" y="600464"/>
                  </a:lnTo>
                  <a:lnTo>
                    <a:pt x="437628" y="598282"/>
                  </a:lnTo>
                  <a:lnTo>
                    <a:pt x="436608" y="596505"/>
                  </a:lnTo>
                  <a:lnTo>
                    <a:pt x="435050" y="596323"/>
                  </a:lnTo>
                  <a:lnTo>
                    <a:pt x="433108" y="594009"/>
                  </a:lnTo>
                  <a:lnTo>
                    <a:pt x="431922" y="593684"/>
                  </a:lnTo>
                  <a:lnTo>
                    <a:pt x="430631" y="594494"/>
                  </a:lnTo>
                  <a:lnTo>
                    <a:pt x="428653" y="594114"/>
                  </a:lnTo>
                  <a:lnTo>
                    <a:pt x="426564" y="596331"/>
                  </a:lnTo>
                  <a:lnTo>
                    <a:pt x="424721" y="598695"/>
                  </a:lnTo>
                  <a:lnTo>
                    <a:pt x="423823" y="600522"/>
                  </a:lnTo>
                  <a:lnTo>
                    <a:pt x="422540" y="600885"/>
                  </a:lnTo>
                  <a:lnTo>
                    <a:pt x="419921" y="600212"/>
                  </a:lnTo>
                  <a:lnTo>
                    <a:pt x="418362" y="600454"/>
                  </a:lnTo>
                  <a:lnTo>
                    <a:pt x="415832" y="601871"/>
                  </a:lnTo>
                  <a:lnTo>
                    <a:pt x="410418" y="598787"/>
                  </a:lnTo>
                  <a:lnTo>
                    <a:pt x="409132" y="598858"/>
                  </a:lnTo>
                  <a:lnTo>
                    <a:pt x="405598" y="597089"/>
                  </a:lnTo>
                  <a:lnTo>
                    <a:pt x="405693" y="594300"/>
                  </a:lnTo>
                  <a:lnTo>
                    <a:pt x="403761" y="593654"/>
                  </a:lnTo>
                  <a:lnTo>
                    <a:pt x="402574" y="591171"/>
                  </a:lnTo>
                  <a:lnTo>
                    <a:pt x="400558" y="589867"/>
                  </a:lnTo>
                  <a:lnTo>
                    <a:pt x="398632" y="589733"/>
                  </a:lnTo>
                  <a:lnTo>
                    <a:pt x="396534" y="588859"/>
                  </a:lnTo>
                  <a:lnTo>
                    <a:pt x="393307" y="589063"/>
                  </a:lnTo>
                  <a:lnTo>
                    <a:pt x="391747" y="589685"/>
                  </a:lnTo>
                  <a:lnTo>
                    <a:pt x="390111" y="587913"/>
                  </a:lnTo>
                  <a:lnTo>
                    <a:pt x="389092" y="587117"/>
                  </a:lnTo>
                  <a:lnTo>
                    <a:pt x="389297" y="586143"/>
                  </a:lnTo>
                  <a:lnTo>
                    <a:pt x="388424" y="584299"/>
                  </a:lnTo>
                  <a:lnTo>
                    <a:pt x="388577" y="583197"/>
                  </a:lnTo>
                  <a:lnTo>
                    <a:pt x="386680" y="582916"/>
                  </a:lnTo>
                  <a:lnTo>
                    <a:pt x="386925" y="581016"/>
                  </a:lnTo>
                  <a:lnTo>
                    <a:pt x="385032" y="580385"/>
                  </a:lnTo>
                  <a:lnTo>
                    <a:pt x="382562" y="580050"/>
                  </a:lnTo>
                  <a:lnTo>
                    <a:pt x="381922" y="580623"/>
                  </a:lnTo>
                  <a:lnTo>
                    <a:pt x="379124" y="579260"/>
                  </a:lnTo>
                  <a:lnTo>
                    <a:pt x="377911" y="577976"/>
                  </a:lnTo>
                  <a:lnTo>
                    <a:pt x="375737" y="578420"/>
                  </a:lnTo>
                  <a:lnTo>
                    <a:pt x="375050" y="577203"/>
                  </a:lnTo>
                  <a:lnTo>
                    <a:pt x="375338" y="573988"/>
                  </a:lnTo>
                  <a:lnTo>
                    <a:pt x="376308" y="571681"/>
                  </a:lnTo>
                  <a:lnTo>
                    <a:pt x="376659" y="568093"/>
                  </a:lnTo>
                  <a:lnTo>
                    <a:pt x="375094" y="566716"/>
                  </a:lnTo>
                  <a:lnTo>
                    <a:pt x="373168" y="567055"/>
                  </a:lnTo>
                  <a:lnTo>
                    <a:pt x="372982" y="564512"/>
                  </a:lnTo>
                  <a:lnTo>
                    <a:pt x="373988" y="561653"/>
                  </a:lnTo>
                  <a:lnTo>
                    <a:pt x="372000" y="560539"/>
                  </a:lnTo>
                  <a:lnTo>
                    <a:pt x="371424" y="557901"/>
                  </a:lnTo>
                  <a:lnTo>
                    <a:pt x="371515" y="556453"/>
                  </a:lnTo>
                  <a:lnTo>
                    <a:pt x="373362" y="554941"/>
                  </a:lnTo>
                  <a:lnTo>
                    <a:pt x="373701" y="552745"/>
                  </a:lnTo>
                  <a:lnTo>
                    <a:pt x="372214" y="552710"/>
                  </a:lnTo>
                  <a:lnTo>
                    <a:pt x="369008" y="552758"/>
                  </a:lnTo>
                  <a:lnTo>
                    <a:pt x="368186" y="551641"/>
                  </a:lnTo>
                  <a:lnTo>
                    <a:pt x="368135" y="549359"/>
                  </a:lnTo>
                  <a:lnTo>
                    <a:pt x="366754" y="548761"/>
                  </a:lnTo>
                  <a:lnTo>
                    <a:pt x="365508" y="549410"/>
                  </a:lnTo>
                  <a:lnTo>
                    <a:pt x="363979" y="548591"/>
                  </a:lnTo>
                  <a:lnTo>
                    <a:pt x="362299" y="549271"/>
                  </a:lnTo>
                  <a:lnTo>
                    <a:pt x="360783" y="548977"/>
                  </a:lnTo>
                  <a:lnTo>
                    <a:pt x="360937" y="547423"/>
                  </a:lnTo>
                  <a:lnTo>
                    <a:pt x="359811" y="546516"/>
                  </a:lnTo>
                  <a:lnTo>
                    <a:pt x="358306" y="546635"/>
                  </a:lnTo>
                  <a:lnTo>
                    <a:pt x="357383" y="547416"/>
                  </a:lnTo>
                  <a:lnTo>
                    <a:pt x="355333" y="546532"/>
                  </a:lnTo>
                  <a:lnTo>
                    <a:pt x="352487" y="547709"/>
                  </a:lnTo>
                  <a:lnTo>
                    <a:pt x="351087" y="548716"/>
                  </a:lnTo>
                  <a:lnTo>
                    <a:pt x="349425" y="548520"/>
                  </a:lnTo>
                  <a:lnTo>
                    <a:pt x="347690" y="550437"/>
                  </a:lnTo>
                  <a:lnTo>
                    <a:pt x="347795" y="552057"/>
                  </a:lnTo>
                  <a:lnTo>
                    <a:pt x="345843" y="552479"/>
                  </a:lnTo>
                  <a:lnTo>
                    <a:pt x="343099" y="552417"/>
                  </a:lnTo>
                  <a:lnTo>
                    <a:pt x="342056" y="553076"/>
                  </a:lnTo>
                  <a:lnTo>
                    <a:pt x="339226" y="555663"/>
                  </a:lnTo>
                  <a:lnTo>
                    <a:pt x="338491" y="558075"/>
                  </a:lnTo>
                  <a:lnTo>
                    <a:pt x="337413" y="558421"/>
                  </a:lnTo>
                  <a:lnTo>
                    <a:pt x="336050" y="557376"/>
                  </a:lnTo>
                  <a:lnTo>
                    <a:pt x="334665" y="557568"/>
                  </a:lnTo>
                  <a:lnTo>
                    <a:pt x="333463" y="556594"/>
                  </a:lnTo>
                  <a:lnTo>
                    <a:pt x="333496" y="555387"/>
                  </a:lnTo>
                  <a:lnTo>
                    <a:pt x="331602" y="555585"/>
                  </a:lnTo>
                  <a:lnTo>
                    <a:pt x="330059" y="554025"/>
                  </a:lnTo>
                  <a:lnTo>
                    <a:pt x="329653" y="551851"/>
                  </a:lnTo>
                  <a:lnTo>
                    <a:pt x="328133" y="550549"/>
                  </a:lnTo>
                  <a:lnTo>
                    <a:pt x="326117" y="549380"/>
                  </a:lnTo>
                  <a:lnTo>
                    <a:pt x="325045" y="547675"/>
                  </a:lnTo>
                  <a:lnTo>
                    <a:pt x="325240" y="545951"/>
                  </a:lnTo>
                  <a:lnTo>
                    <a:pt x="324677" y="544634"/>
                  </a:lnTo>
                  <a:lnTo>
                    <a:pt x="323493" y="543890"/>
                  </a:lnTo>
                  <a:lnTo>
                    <a:pt x="323805" y="541506"/>
                  </a:lnTo>
                  <a:lnTo>
                    <a:pt x="323015" y="539530"/>
                  </a:lnTo>
                  <a:lnTo>
                    <a:pt x="320932" y="539416"/>
                  </a:lnTo>
                  <a:lnTo>
                    <a:pt x="318895" y="536466"/>
                  </a:lnTo>
                  <a:lnTo>
                    <a:pt x="318769" y="534652"/>
                  </a:lnTo>
                  <a:lnTo>
                    <a:pt x="317212" y="533450"/>
                  </a:lnTo>
                  <a:lnTo>
                    <a:pt x="316016" y="533983"/>
                  </a:lnTo>
                  <a:lnTo>
                    <a:pt x="314031" y="533220"/>
                  </a:lnTo>
                  <a:lnTo>
                    <a:pt x="313211" y="530050"/>
                  </a:lnTo>
                  <a:lnTo>
                    <a:pt x="314375" y="529501"/>
                  </a:lnTo>
                  <a:lnTo>
                    <a:pt x="313426" y="528422"/>
                  </a:lnTo>
                  <a:lnTo>
                    <a:pt x="310799" y="527524"/>
                  </a:lnTo>
                  <a:lnTo>
                    <a:pt x="310256" y="526276"/>
                  </a:lnTo>
                  <a:lnTo>
                    <a:pt x="309118" y="525971"/>
                  </a:lnTo>
                  <a:lnTo>
                    <a:pt x="307799" y="527015"/>
                  </a:lnTo>
                  <a:lnTo>
                    <a:pt x="306855" y="526624"/>
                  </a:lnTo>
                  <a:lnTo>
                    <a:pt x="306540" y="525051"/>
                  </a:lnTo>
                  <a:lnTo>
                    <a:pt x="304565" y="524576"/>
                  </a:lnTo>
                  <a:lnTo>
                    <a:pt x="301975" y="525963"/>
                  </a:lnTo>
                  <a:lnTo>
                    <a:pt x="299802" y="524363"/>
                  </a:lnTo>
                  <a:lnTo>
                    <a:pt x="298677" y="522668"/>
                  </a:lnTo>
                  <a:lnTo>
                    <a:pt x="297016" y="521325"/>
                  </a:lnTo>
                  <a:lnTo>
                    <a:pt x="294170" y="521964"/>
                  </a:lnTo>
                  <a:lnTo>
                    <a:pt x="293057" y="520996"/>
                  </a:lnTo>
                  <a:lnTo>
                    <a:pt x="292864" y="518269"/>
                  </a:lnTo>
                  <a:lnTo>
                    <a:pt x="289668" y="519079"/>
                  </a:lnTo>
                  <a:lnTo>
                    <a:pt x="288942" y="519731"/>
                  </a:lnTo>
                  <a:lnTo>
                    <a:pt x="285393" y="519845"/>
                  </a:lnTo>
                  <a:lnTo>
                    <a:pt x="284493" y="517652"/>
                  </a:lnTo>
                  <a:lnTo>
                    <a:pt x="281489" y="516739"/>
                  </a:lnTo>
                  <a:lnTo>
                    <a:pt x="280661" y="514358"/>
                  </a:lnTo>
                  <a:lnTo>
                    <a:pt x="278929" y="514111"/>
                  </a:lnTo>
                  <a:lnTo>
                    <a:pt x="277128" y="514498"/>
                  </a:lnTo>
                  <a:lnTo>
                    <a:pt x="277095" y="512706"/>
                  </a:lnTo>
                  <a:lnTo>
                    <a:pt x="279417" y="511093"/>
                  </a:lnTo>
                  <a:lnTo>
                    <a:pt x="278984" y="509658"/>
                  </a:lnTo>
                  <a:lnTo>
                    <a:pt x="277246" y="508048"/>
                  </a:lnTo>
                  <a:lnTo>
                    <a:pt x="276269" y="507976"/>
                  </a:lnTo>
                  <a:lnTo>
                    <a:pt x="274071" y="509062"/>
                  </a:lnTo>
                  <a:lnTo>
                    <a:pt x="272096" y="508999"/>
                  </a:lnTo>
                  <a:lnTo>
                    <a:pt x="273306" y="507089"/>
                  </a:lnTo>
                  <a:lnTo>
                    <a:pt x="272813" y="505939"/>
                  </a:lnTo>
                  <a:lnTo>
                    <a:pt x="271132" y="505176"/>
                  </a:lnTo>
                  <a:lnTo>
                    <a:pt x="270451" y="503411"/>
                  </a:lnTo>
                  <a:lnTo>
                    <a:pt x="268059" y="500079"/>
                  </a:lnTo>
                  <a:lnTo>
                    <a:pt x="266400" y="499735"/>
                  </a:lnTo>
                  <a:lnTo>
                    <a:pt x="264762" y="500643"/>
                  </a:lnTo>
                  <a:lnTo>
                    <a:pt x="263567" y="500276"/>
                  </a:lnTo>
                  <a:lnTo>
                    <a:pt x="262492" y="498730"/>
                  </a:lnTo>
                  <a:lnTo>
                    <a:pt x="259679" y="497551"/>
                  </a:lnTo>
                  <a:lnTo>
                    <a:pt x="258464" y="495912"/>
                  </a:lnTo>
                  <a:lnTo>
                    <a:pt x="256501" y="495020"/>
                  </a:lnTo>
                  <a:lnTo>
                    <a:pt x="255602" y="495775"/>
                  </a:lnTo>
                  <a:lnTo>
                    <a:pt x="253409" y="493469"/>
                  </a:lnTo>
                  <a:lnTo>
                    <a:pt x="251964" y="494152"/>
                  </a:lnTo>
                  <a:lnTo>
                    <a:pt x="250154" y="492541"/>
                  </a:lnTo>
                  <a:lnTo>
                    <a:pt x="247831" y="491498"/>
                  </a:lnTo>
                  <a:lnTo>
                    <a:pt x="246840" y="491930"/>
                  </a:lnTo>
                  <a:lnTo>
                    <a:pt x="243949" y="491921"/>
                  </a:lnTo>
                  <a:lnTo>
                    <a:pt x="243143" y="490741"/>
                  </a:lnTo>
                  <a:lnTo>
                    <a:pt x="244176" y="488745"/>
                  </a:lnTo>
                  <a:lnTo>
                    <a:pt x="243716" y="487784"/>
                  </a:lnTo>
                  <a:lnTo>
                    <a:pt x="245413" y="485620"/>
                  </a:lnTo>
                  <a:lnTo>
                    <a:pt x="244052" y="484972"/>
                  </a:lnTo>
                  <a:lnTo>
                    <a:pt x="244080" y="483057"/>
                  </a:lnTo>
                  <a:lnTo>
                    <a:pt x="242857" y="482948"/>
                  </a:lnTo>
                  <a:lnTo>
                    <a:pt x="241153" y="481993"/>
                  </a:lnTo>
                  <a:lnTo>
                    <a:pt x="240788" y="480577"/>
                  </a:lnTo>
                  <a:lnTo>
                    <a:pt x="239274" y="480020"/>
                  </a:lnTo>
                  <a:lnTo>
                    <a:pt x="238923" y="478808"/>
                  </a:lnTo>
                  <a:lnTo>
                    <a:pt x="239601" y="477815"/>
                  </a:lnTo>
                  <a:lnTo>
                    <a:pt x="239567" y="476160"/>
                  </a:lnTo>
                  <a:lnTo>
                    <a:pt x="240465" y="474269"/>
                  </a:lnTo>
                  <a:lnTo>
                    <a:pt x="238662" y="471145"/>
                  </a:lnTo>
                  <a:lnTo>
                    <a:pt x="237297" y="470641"/>
                  </a:lnTo>
                  <a:lnTo>
                    <a:pt x="235786" y="472181"/>
                  </a:lnTo>
                  <a:lnTo>
                    <a:pt x="233352" y="471667"/>
                  </a:lnTo>
                  <a:lnTo>
                    <a:pt x="232762" y="472625"/>
                  </a:lnTo>
                  <a:lnTo>
                    <a:pt x="231351" y="472890"/>
                  </a:lnTo>
                  <a:lnTo>
                    <a:pt x="228978" y="470404"/>
                  </a:lnTo>
                  <a:lnTo>
                    <a:pt x="228048" y="471261"/>
                  </a:lnTo>
                  <a:lnTo>
                    <a:pt x="224898" y="470311"/>
                  </a:lnTo>
                  <a:lnTo>
                    <a:pt x="223708" y="469155"/>
                  </a:lnTo>
                  <a:lnTo>
                    <a:pt x="221502" y="469140"/>
                  </a:lnTo>
                  <a:lnTo>
                    <a:pt x="219264" y="468329"/>
                  </a:lnTo>
                  <a:lnTo>
                    <a:pt x="216406" y="468221"/>
                  </a:lnTo>
                  <a:lnTo>
                    <a:pt x="214800" y="466710"/>
                  </a:lnTo>
                  <a:lnTo>
                    <a:pt x="211453" y="465372"/>
                  </a:lnTo>
                  <a:lnTo>
                    <a:pt x="208141" y="463684"/>
                  </a:lnTo>
                  <a:lnTo>
                    <a:pt x="207819" y="465677"/>
                  </a:lnTo>
                  <a:lnTo>
                    <a:pt x="207046" y="466197"/>
                  </a:lnTo>
                  <a:lnTo>
                    <a:pt x="204653" y="464874"/>
                  </a:lnTo>
                  <a:lnTo>
                    <a:pt x="204043" y="464997"/>
                  </a:lnTo>
                  <a:lnTo>
                    <a:pt x="203351" y="469405"/>
                  </a:lnTo>
                  <a:lnTo>
                    <a:pt x="199429" y="468538"/>
                  </a:lnTo>
                  <a:lnTo>
                    <a:pt x="196805" y="466242"/>
                  </a:lnTo>
                  <a:lnTo>
                    <a:pt x="194494" y="465663"/>
                  </a:lnTo>
                  <a:lnTo>
                    <a:pt x="193738" y="466885"/>
                  </a:lnTo>
                  <a:lnTo>
                    <a:pt x="195419" y="468701"/>
                  </a:lnTo>
                  <a:lnTo>
                    <a:pt x="193495" y="470107"/>
                  </a:lnTo>
                  <a:lnTo>
                    <a:pt x="193869" y="471863"/>
                  </a:lnTo>
                  <a:lnTo>
                    <a:pt x="193314" y="473141"/>
                  </a:lnTo>
                  <a:lnTo>
                    <a:pt x="195106" y="474184"/>
                  </a:lnTo>
                  <a:lnTo>
                    <a:pt x="193716" y="475190"/>
                  </a:lnTo>
                  <a:lnTo>
                    <a:pt x="194541" y="476780"/>
                  </a:lnTo>
                  <a:lnTo>
                    <a:pt x="193126" y="478993"/>
                  </a:lnTo>
                  <a:lnTo>
                    <a:pt x="193269" y="481223"/>
                  </a:lnTo>
                  <a:lnTo>
                    <a:pt x="192908" y="482047"/>
                  </a:lnTo>
                  <a:lnTo>
                    <a:pt x="190549" y="483640"/>
                  </a:lnTo>
                  <a:lnTo>
                    <a:pt x="188168" y="485829"/>
                  </a:lnTo>
                  <a:lnTo>
                    <a:pt x="187296" y="485253"/>
                  </a:lnTo>
                  <a:lnTo>
                    <a:pt x="184912" y="485440"/>
                  </a:lnTo>
                  <a:lnTo>
                    <a:pt x="184543" y="486255"/>
                  </a:lnTo>
                  <a:lnTo>
                    <a:pt x="186165" y="487765"/>
                  </a:lnTo>
                  <a:lnTo>
                    <a:pt x="186450" y="489770"/>
                  </a:lnTo>
                  <a:lnTo>
                    <a:pt x="185772" y="492267"/>
                  </a:lnTo>
                  <a:lnTo>
                    <a:pt x="184512" y="493910"/>
                  </a:lnTo>
                  <a:lnTo>
                    <a:pt x="183603" y="494178"/>
                  </a:lnTo>
                  <a:lnTo>
                    <a:pt x="184078" y="495902"/>
                  </a:lnTo>
                  <a:lnTo>
                    <a:pt x="182112" y="496381"/>
                  </a:lnTo>
                  <a:lnTo>
                    <a:pt x="180719" y="495449"/>
                  </a:lnTo>
                  <a:lnTo>
                    <a:pt x="179656" y="496116"/>
                  </a:lnTo>
                  <a:lnTo>
                    <a:pt x="176086" y="495623"/>
                  </a:lnTo>
                  <a:lnTo>
                    <a:pt x="173769" y="492875"/>
                  </a:lnTo>
                  <a:lnTo>
                    <a:pt x="174700" y="490479"/>
                  </a:lnTo>
                  <a:lnTo>
                    <a:pt x="174448" y="489377"/>
                  </a:lnTo>
                  <a:lnTo>
                    <a:pt x="173119" y="489375"/>
                  </a:lnTo>
                  <a:lnTo>
                    <a:pt x="172867" y="485595"/>
                  </a:lnTo>
                  <a:lnTo>
                    <a:pt x="171987" y="485168"/>
                  </a:lnTo>
                  <a:lnTo>
                    <a:pt x="170835" y="483401"/>
                  </a:lnTo>
                  <a:lnTo>
                    <a:pt x="169572" y="479905"/>
                  </a:lnTo>
                  <a:lnTo>
                    <a:pt x="169805" y="478497"/>
                  </a:lnTo>
                  <a:lnTo>
                    <a:pt x="168650" y="477586"/>
                  </a:lnTo>
                  <a:lnTo>
                    <a:pt x="166061" y="476741"/>
                  </a:lnTo>
                  <a:lnTo>
                    <a:pt x="163359" y="477038"/>
                  </a:lnTo>
                  <a:lnTo>
                    <a:pt x="161862" y="474338"/>
                  </a:lnTo>
                  <a:lnTo>
                    <a:pt x="160015" y="474503"/>
                  </a:lnTo>
                  <a:lnTo>
                    <a:pt x="158677" y="473521"/>
                  </a:lnTo>
                  <a:lnTo>
                    <a:pt x="155845" y="472985"/>
                  </a:lnTo>
                  <a:lnTo>
                    <a:pt x="153433" y="469955"/>
                  </a:lnTo>
                  <a:lnTo>
                    <a:pt x="152072" y="468843"/>
                  </a:lnTo>
                  <a:lnTo>
                    <a:pt x="151061" y="467347"/>
                  </a:lnTo>
                  <a:lnTo>
                    <a:pt x="149563" y="466051"/>
                  </a:lnTo>
                  <a:lnTo>
                    <a:pt x="147792" y="465911"/>
                  </a:lnTo>
                  <a:lnTo>
                    <a:pt x="146118" y="464045"/>
                  </a:lnTo>
                  <a:lnTo>
                    <a:pt x="144017" y="462801"/>
                  </a:lnTo>
                  <a:lnTo>
                    <a:pt x="141900" y="462267"/>
                  </a:lnTo>
                  <a:lnTo>
                    <a:pt x="138639" y="463505"/>
                  </a:lnTo>
                  <a:lnTo>
                    <a:pt x="135755" y="460973"/>
                  </a:lnTo>
                  <a:lnTo>
                    <a:pt x="131983" y="460083"/>
                  </a:lnTo>
                  <a:lnTo>
                    <a:pt x="130937" y="458568"/>
                  </a:lnTo>
                  <a:lnTo>
                    <a:pt x="127498" y="457844"/>
                  </a:lnTo>
                  <a:lnTo>
                    <a:pt x="126267" y="458213"/>
                  </a:lnTo>
                  <a:lnTo>
                    <a:pt x="125203" y="457304"/>
                  </a:lnTo>
                  <a:lnTo>
                    <a:pt x="123971" y="454962"/>
                  </a:lnTo>
                  <a:lnTo>
                    <a:pt x="123129" y="454617"/>
                  </a:lnTo>
                  <a:lnTo>
                    <a:pt x="120124" y="454783"/>
                  </a:lnTo>
                  <a:lnTo>
                    <a:pt x="117071" y="453343"/>
                  </a:lnTo>
                  <a:lnTo>
                    <a:pt x="114163" y="454147"/>
                  </a:lnTo>
                  <a:lnTo>
                    <a:pt x="112497" y="455394"/>
                  </a:lnTo>
                  <a:lnTo>
                    <a:pt x="111281" y="455386"/>
                  </a:lnTo>
                  <a:lnTo>
                    <a:pt x="109089" y="453980"/>
                  </a:lnTo>
                  <a:lnTo>
                    <a:pt x="108706" y="452880"/>
                  </a:lnTo>
                  <a:lnTo>
                    <a:pt x="106081" y="452043"/>
                  </a:lnTo>
                  <a:lnTo>
                    <a:pt x="105702" y="450372"/>
                  </a:lnTo>
                  <a:lnTo>
                    <a:pt x="104148" y="447687"/>
                  </a:lnTo>
                  <a:lnTo>
                    <a:pt x="103100" y="446675"/>
                  </a:lnTo>
                  <a:lnTo>
                    <a:pt x="101374" y="445898"/>
                  </a:lnTo>
                  <a:lnTo>
                    <a:pt x="101476" y="443522"/>
                  </a:lnTo>
                  <a:lnTo>
                    <a:pt x="100415" y="442000"/>
                  </a:lnTo>
                  <a:lnTo>
                    <a:pt x="100763" y="439544"/>
                  </a:lnTo>
                  <a:lnTo>
                    <a:pt x="99554" y="438278"/>
                  </a:lnTo>
                  <a:lnTo>
                    <a:pt x="96904" y="437461"/>
                  </a:lnTo>
                  <a:lnTo>
                    <a:pt x="97664" y="434939"/>
                  </a:lnTo>
                  <a:lnTo>
                    <a:pt x="96237" y="433286"/>
                  </a:lnTo>
                  <a:lnTo>
                    <a:pt x="95269" y="433077"/>
                  </a:lnTo>
                  <a:lnTo>
                    <a:pt x="92699" y="433596"/>
                  </a:lnTo>
                  <a:lnTo>
                    <a:pt x="91738" y="433089"/>
                  </a:lnTo>
                  <a:lnTo>
                    <a:pt x="89546" y="429574"/>
                  </a:lnTo>
                  <a:lnTo>
                    <a:pt x="87716" y="427206"/>
                  </a:lnTo>
                  <a:lnTo>
                    <a:pt x="85169" y="426535"/>
                  </a:lnTo>
                  <a:lnTo>
                    <a:pt x="83359" y="424672"/>
                  </a:lnTo>
                  <a:lnTo>
                    <a:pt x="82120" y="423936"/>
                  </a:lnTo>
                  <a:lnTo>
                    <a:pt x="81429" y="425703"/>
                  </a:lnTo>
                  <a:lnTo>
                    <a:pt x="79340" y="426273"/>
                  </a:lnTo>
                  <a:lnTo>
                    <a:pt x="78063" y="427148"/>
                  </a:lnTo>
                  <a:lnTo>
                    <a:pt x="74370" y="425615"/>
                  </a:lnTo>
                  <a:lnTo>
                    <a:pt x="73820" y="424123"/>
                  </a:lnTo>
                  <a:lnTo>
                    <a:pt x="72661" y="422986"/>
                  </a:lnTo>
                  <a:lnTo>
                    <a:pt x="71469" y="420446"/>
                  </a:lnTo>
                  <a:lnTo>
                    <a:pt x="67929" y="420506"/>
                  </a:lnTo>
                  <a:lnTo>
                    <a:pt x="66573" y="421173"/>
                  </a:lnTo>
                  <a:lnTo>
                    <a:pt x="66226" y="417911"/>
                  </a:lnTo>
                  <a:lnTo>
                    <a:pt x="64939" y="417154"/>
                  </a:lnTo>
                  <a:lnTo>
                    <a:pt x="61959" y="420162"/>
                  </a:lnTo>
                  <a:lnTo>
                    <a:pt x="59589" y="420907"/>
                  </a:lnTo>
                  <a:lnTo>
                    <a:pt x="59131" y="421643"/>
                  </a:lnTo>
                  <a:lnTo>
                    <a:pt x="60218" y="424490"/>
                  </a:lnTo>
                  <a:lnTo>
                    <a:pt x="59426" y="425591"/>
                  </a:lnTo>
                  <a:lnTo>
                    <a:pt x="57886" y="425232"/>
                  </a:lnTo>
                  <a:lnTo>
                    <a:pt x="55455" y="426231"/>
                  </a:lnTo>
                  <a:lnTo>
                    <a:pt x="53550" y="426281"/>
                  </a:lnTo>
                  <a:lnTo>
                    <a:pt x="51840" y="422027"/>
                  </a:lnTo>
                  <a:lnTo>
                    <a:pt x="50601" y="421334"/>
                  </a:lnTo>
                  <a:lnTo>
                    <a:pt x="49411" y="422010"/>
                  </a:lnTo>
                  <a:lnTo>
                    <a:pt x="47426" y="422190"/>
                  </a:lnTo>
                  <a:lnTo>
                    <a:pt x="45154" y="423091"/>
                  </a:lnTo>
                  <a:lnTo>
                    <a:pt x="42709" y="420387"/>
                  </a:lnTo>
                  <a:lnTo>
                    <a:pt x="39559" y="419192"/>
                  </a:lnTo>
                  <a:lnTo>
                    <a:pt x="38584" y="416991"/>
                  </a:lnTo>
                  <a:lnTo>
                    <a:pt x="38324" y="415406"/>
                  </a:lnTo>
                  <a:lnTo>
                    <a:pt x="37251" y="413836"/>
                  </a:lnTo>
                  <a:lnTo>
                    <a:pt x="38765" y="410615"/>
                  </a:lnTo>
                  <a:lnTo>
                    <a:pt x="38573" y="409724"/>
                  </a:lnTo>
                  <a:lnTo>
                    <a:pt x="36507" y="408525"/>
                  </a:lnTo>
                  <a:lnTo>
                    <a:pt x="35785" y="406803"/>
                  </a:lnTo>
                  <a:lnTo>
                    <a:pt x="34471" y="405982"/>
                  </a:lnTo>
                  <a:lnTo>
                    <a:pt x="34022" y="404025"/>
                  </a:lnTo>
                  <a:lnTo>
                    <a:pt x="32867" y="403341"/>
                  </a:lnTo>
                  <a:lnTo>
                    <a:pt x="31507" y="401769"/>
                  </a:lnTo>
                  <a:lnTo>
                    <a:pt x="31247" y="400125"/>
                  </a:lnTo>
                  <a:lnTo>
                    <a:pt x="30136" y="399302"/>
                  </a:lnTo>
                  <a:lnTo>
                    <a:pt x="29480" y="401015"/>
                  </a:lnTo>
                  <a:lnTo>
                    <a:pt x="25732" y="399966"/>
                  </a:lnTo>
                  <a:lnTo>
                    <a:pt x="24741" y="398772"/>
                  </a:lnTo>
                  <a:lnTo>
                    <a:pt x="23080" y="395256"/>
                  </a:lnTo>
                  <a:lnTo>
                    <a:pt x="23465" y="393102"/>
                  </a:lnTo>
                  <a:lnTo>
                    <a:pt x="25555" y="389534"/>
                  </a:lnTo>
                  <a:lnTo>
                    <a:pt x="24510" y="388695"/>
                  </a:lnTo>
                  <a:lnTo>
                    <a:pt x="23181" y="386673"/>
                  </a:lnTo>
                  <a:lnTo>
                    <a:pt x="21541" y="386684"/>
                  </a:lnTo>
                  <a:lnTo>
                    <a:pt x="21271" y="384493"/>
                  </a:lnTo>
                  <a:lnTo>
                    <a:pt x="22204" y="382592"/>
                  </a:lnTo>
                  <a:lnTo>
                    <a:pt x="24751" y="381638"/>
                  </a:lnTo>
                  <a:lnTo>
                    <a:pt x="28244" y="378680"/>
                  </a:lnTo>
                  <a:lnTo>
                    <a:pt x="28996" y="376780"/>
                  </a:lnTo>
                  <a:lnTo>
                    <a:pt x="26471" y="374449"/>
                  </a:lnTo>
                  <a:lnTo>
                    <a:pt x="25960" y="371852"/>
                  </a:lnTo>
                  <a:lnTo>
                    <a:pt x="24147" y="372418"/>
                  </a:lnTo>
                  <a:lnTo>
                    <a:pt x="23167" y="371626"/>
                  </a:lnTo>
                  <a:lnTo>
                    <a:pt x="22455" y="369062"/>
                  </a:lnTo>
                  <a:lnTo>
                    <a:pt x="20024" y="364100"/>
                  </a:lnTo>
                  <a:lnTo>
                    <a:pt x="17221" y="361684"/>
                  </a:lnTo>
                  <a:lnTo>
                    <a:pt x="16648" y="360826"/>
                  </a:lnTo>
                  <a:lnTo>
                    <a:pt x="17357" y="358563"/>
                  </a:lnTo>
                  <a:lnTo>
                    <a:pt x="20443" y="356511"/>
                  </a:lnTo>
                  <a:lnTo>
                    <a:pt x="22147" y="356045"/>
                  </a:lnTo>
                  <a:lnTo>
                    <a:pt x="22467" y="354737"/>
                  </a:lnTo>
                  <a:lnTo>
                    <a:pt x="24029" y="352935"/>
                  </a:lnTo>
                  <a:lnTo>
                    <a:pt x="23616" y="351394"/>
                  </a:lnTo>
                  <a:lnTo>
                    <a:pt x="22171" y="350907"/>
                  </a:lnTo>
                  <a:lnTo>
                    <a:pt x="21999" y="349937"/>
                  </a:lnTo>
                  <a:lnTo>
                    <a:pt x="19928" y="348247"/>
                  </a:lnTo>
                  <a:lnTo>
                    <a:pt x="17231" y="347459"/>
                  </a:lnTo>
                  <a:lnTo>
                    <a:pt x="13276" y="345475"/>
                  </a:lnTo>
                  <a:lnTo>
                    <a:pt x="12933" y="344466"/>
                  </a:lnTo>
                  <a:lnTo>
                    <a:pt x="13763" y="343385"/>
                  </a:lnTo>
                  <a:lnTo>
                    <a:pt x="11288" y="341544"/>
                  </a:lnTo>
                  <a:lnTo>
                    <a:pt x="10812" y="340165"/>
                  </a:lnTo>
                  <a:lnTo>
                    <a:pt x="8049" y="338077"/>
                  </a:lnTo>
                  <a:lnTo>
                    <a:pt x="7373" y="336252"/>
                  </a:lnTo>
                  <a:lnTo>
                    <a:pt x="5036" y="337374"/>
                  </a:lnTo>
                  <a:lnTo>
                    <a:pt x="4031" y="337323"/>
                  </a:lnTo>
                  <a:lnTo>
                    <a:pt x="3189" y="332948"/>
                  </a:lnTo>
                  <a:lnTo>
                    <a:pt x="2222" y="332665"/>
                  </a:lnTo>
                  <a:lnTo>
                    <a:pt x="2265" y="331357"/>
                  </a:lnTo>
                  <a:lnTo>
                    <a:pt x="4695" y="329815"/>
                  </a:lnTo>
                  <a:lnTo>
                    <a:pt x="5828" y="328465"/>
                  </a:lnTo>
                  <a:lnTo>
                    <a:pt x="6138" y="326583"/>
                  </a:lnTo>
                  <a:lnTo>
                    <a:pt x="7286" y="324854"/>
                  </a:lnTo>
                  <a:lnTo>
                    <a:pt x="7012" y="323375"/>
                  </a:lnTo>
                  <a:lnTo>
                    <a:pt x="5700" y="322836"/>
                  </a:lnTo>
                  <a:lnTo>
                    <a:pt x="5888" y="320976"/>
                  </a:lnTo>
                  <a:lnTo>
                    <a:pt x="4091" y="318634"/>
                  </a:lnTo>
                  <a:lnTo>
                    <a:pt x="4824" y="317253"/>
                  </a:lnTo>
                  <a:lnTo>
                    <a:pt x="5006" y="314443"/>
                  </a:lnTo>
                  <a:lnTo>
                    <a:pt x="3673" y="311861"/>
                  </a:lnTo>
                  <a:lnTo>
                    <a:pt x="1957" y="309341"/>
                  </a:lnTo>
                  <a:lnTo>
                    <a:pt x="378" y="308121"/>
                  </a:lnTo>
                  <a:lnTo>
                    <a:pt x="0" y="307214"/>
                  </a:lnTo>
                  <a:lnTo>
                    <a:pt x="1879" y="304531"/>
                  </a:lnTo>
                  <a:lnTo>
                    <a:pt x="6725" y="303376"/>
                  </a:lnTo>
                  <a:lnTo>
                    <a:pt x="7934" y="301450"/>
                  </a:lnTo>
                  <a:lnTo>
                    <a:pt x="9625" y="301414"/>
                  </a:lnTo>
                  <a:lnTo>
                    <a:pt x="10441" y="300648"/>
                  </a:lnTo>
                  <a:lnTo>
                    <a:pt x="11989" y="300531"/>
                  </a:lnTo>
                  <a:lnTo>
                    <a:pt x="12468" y="299058"/>
                  </a:lnTo>
                  <a:lnTo>
                    <a:pt x="14385" y="299660"/>
                  </a:lnTo>
                  <a:lnTo>
                    <a:pt x="16856" y="297839"/>
                  </a:lnTo>
                  <a:lnTo>
                    <a:pt x="17996" y="297468"/>
                  </a:lnTo>
                  <a:lnTo>
                    <a:pt x="18727" y="295817"/>
                  </a:lnTo>
                  <a:lnTo>
                    <a:pt x="20353" y="295345"/>
                  </a:lnTo>
                  <a:lnTo>
                    <a:pt x="21075" y="294280"/>
                  </a:lnTo>
                  <a:lnTo>
                    <a:pt x="22291" y="294047"/>
                  </a:lnTo>
                  <a:lnTo>
                    <a:pt x="22680" y="295488"/>
                  </a:lnTo>
                  <a:lnTo>
                    <a:pt x="22339" y="297735"/>
                  </a:lnTo>
                  <a:lnTo>
                    <a:pt x="24848" y="301313"/>
                  </a:lnTo>
                  <a:lnTo>
                    <a:pt x="24841" y="302222"/>
                  </a:lnTo>
                  <a:lnTo>
                    <a:pt x="23494" y="304675"/>
                  </a:lnTo>
                  <a:lnTo>
                    <a:pt x="24842" y="309302"/>
                  </a:lnTo>
                  <a:lnTo>
                    <a:pt x="24914" y="310991"/>
                  </a:lnTo>
                  <a:lnTo>
                    <a:pt x="25757" y="312017"/>
                  </a:lnTo>
                  <a:lnTo>
                    <a:pt x="26724" y="314336"/>
                  </a:lnTo>
                  <a:lnTo>
                    <a:pt x="29013" y="316388"/>
                  </a:lnTo>
                  <a:lnTo>
                    <a:pt x="30457" y="316538"/>
                  </a:lnTo>
                  <a:lnTo>
                    <a:pt x="32697" y="318129"/>
                  </a:lnTo>
                  <a:lnTo>
                    <a:pt x="33062" y="319441"/>
                  </a:lnTo>
                  <a:lnTo>
                    <a:pt x="35564" y="321009"/>
                  </a:lnTo>
                  <a:lnTo>
                    <a:pt x="37017" y="322257"/>
                  </a:lnTo>
                  <a:lnTo>
                    <a:pt x="38378" y="319682"/>
                  </a:lnTo>
                  <a:lnTo>
                    <a:pt x="39300" y="318991"/>
                  </a:lnTo>
                  <a:lnTo>
                    <a:pt x="43276" y="318571"/>
                  </a:lnTo>
                  <a:lnTo>
                    <a:pt x="44826" y="319385"/>
                  </a:lnTo>
                  <a:lnTo>
                    <a:pt x="45691" y="319024"/>
                  </a:lnTo>
                  <a:lnTo>
                    <a:pt x="45626" y="317621"/>
                  </a:lnTo>
                  <a:lnTo>
                    <a:pt x="46934" y="315898"/>
                  </a:lnTo>
                  <a:lnTo>
                    <a:pt x="46757" y="313347"/>
                  </a:lnTo>
                  <a:lnTo>
                    <a:pt x="47636" y="311652"/>
                  </a:lnTo>
                  <a:lnTo>
                    <a:pt x="49838" y="310282"/>
                  </a:lnTo>
                  <a:lnTo>
                    <a:pt x="51185" y="308651"/>
                  </a:lnTo>
                  <a:lnTo>
                    <a:pt x="52890" y="308971"/>
                  </a:lnTo>
                  <a:lnTo>
                    <a:pt x="53516" y="308046"/>
                  </a:lnTo>
                  <a:lnTo>
                    <a:pt x="54683" y="308492"/>
                  </a:lnTo>
                  <a:lnTo>
                    <a:pt x="56652" y="306244"/>
                  </a:lnTo>
                  <a:lnTo>
                    <a:pt x="56435" y="304900"/>
                  </a:lnTo>
                  <a:lnTo>
                    <a:pt x="58752" y="301319"/>
                  </a:lnTo>
                  <a:lnTo>
                    <a:pt x="58173" y="299085"/>
                  </a:lnTo>
                  <a:lnTo>
                    <a:pt x="57251" y="298067"/>
                  </a:lnTo>
                  <a:lnTo>
                    <a:pt x="56483" y="295991"/>
                  </a:lnTo>
                  <a:lnTo>
                    <a:pt x="57464" y="294932"/>
                  </a:lnTo>
                  <a:lnTo>
                    <a:pt x="57422" y="293341"/>
                  </a:lnTo>
                  <a:lnTo>
                    <a:pt x="58285" y="292120"/>
                  </a:lnTo>
                  <a:lnTo>
                    <a:pt x="56602" y="288297"/>
                  </a:lnTo>
                  <a:lnTo>
                    <a:pt x="55314" y="287691"/>
                  </a:lnTo>
                  <a:lnTo>
                    <a:pt x="53397" y="287894"/>
                  </a:lnTo>
                  <a:lnTo>
                    <a:pt x="53952" y="285050"/>
                  </a:lnTo>
                  <a:lnTo>
                    <a:pt x="53711" y="282128"/>
                  </a:lnTo>
                  <a:lnTo>
                    <a:pt x="54122" y="280729"/>
                  </a:lnTo>
                  <a:lnTo>
                    <a:pt x="53557" y="279821"/>
                  </a:lnTo>
                  <a:lnTo>
                    <a:pt x="53897" y="278330"/>
                  </a:lnTo>
                  <a:lnTo>
                    <a:pt x="55342" y="275826"/>
                  </a:lnTo>
                  <a:lnTo>
                    <a:pt x="53485" y="274113"/>
                  </a:lnTo>
                  <a:lnTo>
                    <a:pt x="52041" y="274037"/>
                  </a:lnTo>
                  <a:lnTo>
                    <a:pt x="51960" y="273139"/>
                  </a:lnTo>
                  <a:lnTo>
                    <a:pt x="50397" y="272132"/>
                  </a:lnTo>
                  <a:lnTo>
                    <a:pt x="49378" y="270514"/>
                  </a:lnTo>
                  <a:lnTo>
                    <a:pt x="48071" y="263659"/>
                  </a:lnTo>
                  <a:lnTo>
                    <a:pt x="47907" y="261964"/>
                  </a:lnTo>
                  <a:lnTo>
                    <a:pt x="48272" y="260461"/>
                  </a:lnTo>
                  <a:lnTo>
                    <a:pt x="49321" y="258786"/>
                  </a:lnTo>
                  <a:lnTo>
                    <a:pt x="49029" y="257798"/>
                  </a:lnTo>
                  <a:lnTo>
                    <a:pt x="47505" y="256472"/>
                  </a:lnTo>
                  <a:lnTo>
                    <a:pt x="45926" y="256161"/>
                  </a:lnTo>
                  <a:lnTo>
                    <a:pt x="43549" y="254014"/>
                  </a:lnTo>
                  <a:lnTo>
                    <a:pt x="44297" y="252714"/>
                  </a:lnTo>
                  <a:lnTo>
                    <a:pt x="41575" y="250947"/>
                  </a:lnTo>
                  <a:lnTo>
                    <a:pt x="41320" y="247841"/>
                  </a:lnTo>
                  <a:lnTo>
                    <a:pt x="40349" y="246729"/>
                  </a:lnTo>
                  <a:lnTo>
                    <a:pt x="37481" y="246501"/>
                  </a:lnTo>
                  <a:lnTo>
                    <a:pt x="36503" y="245213"/>
                  </a:lnTo>
                  <a:lnTo>
                    <a:pt x="35695" y="242663"/>
                  </a:lnTo>
                  <a:lnTo>
                    <a:pt x="34304" y="241853"/>
                  </a:lnTo>
                  <a:lnTo>
                    <a:pt x="32263" y="239884"/>
                  </a:lnTo>
                  <a:lnTo>
                    <a:pt x="29082" y="239216"/>
                  </a:lnTo>
                  <a:lnTo>
                    <a:pt x="27366" y="236380"/>
                  </a:lnTo>
                  <a:lnTo>
                    <a:pt x="27137" y="234665"/>
                  </a:lnTo>
                  <a:lnTo>
                    <a:pt x="24212" y="231702"/>
                  </a:lnTo>
                  <a:lnTo>
                    <a:pt x="22311" y="229090"/>
                  </a:lnTo>
                  <a:lnTo>
                    <a:pt x="22167" y="227160"/>
                  </a:lnTo>
                  <a:lnTo>
                    <a:pt x="23318" y="224090"/>
                  </a:lnTo>
                  <a:lnTo>
                    <a:pt x="20454" y="223749"/>
                  </a:lnTo>
                  <a:lnTo>
                    <a:pt x="18648" y="221317"/>
                  </a:lnTo>
                  <a:lnTo>
                    <a:pt x="19099" y="219619"/>
                  </a:lnTo>
                  <a:lnTo>
                    <a:pt x="24748" y="215311"/>
                  </a:lnTo>
                  <a:lnTo>
                    <a:pt x="23342" y="210808"/>
                  </a:lnTo>
                  <a:lnTo>
                    <a:pt x="23957" y="207127"/>
                  </a:lnTo>
                  <a:lnTo>
                    <a:pt x="23246" y="204141"/>
                  </a:lnTo>
                  <a:lnTo>
                    <a:pt x="23835" y="202942"/>
                  </a:lnTo>
                  <a:lnTo>
                    <a:pt x="23632" y="201673"/>
                  </a:lnTo>
                  <a:lnTo>
                    <a:pt x="21813" y="200962"/>
                  </a:lnTo>
                  <a:lnTo>
                    <a:pt x="22470" y="196182"/>
                  </a:lnTo>
                  <a:lnTo>
                    <a:pt x="22009" y="194735"/>
                  </a:lnTo>
                  <a:lnTo>
                    <a:pt x="19728" y="193180"/>
                  </a:lnTo>
                  <a:lnTo>
                    <a:pt x="16804" y="192330"/>
                  </a:lnTo>
                  <a:lnTo>
                    <a:pt x="16591" y="190760"/>
                  </a:lnTo>
                  <a:lnTo>
                    <a:pt x="17405" y="189607"/>
                  </a:lnTo>
                  <a:lnTo>
                    <a:pt x="17143" y="187962"/>
                  </a:lnTo>
                  <a:lnTo>
                    <a:pt x="18658" y="188359"/>
                  </a:lnTo>
                  <a:lnTo>
                    <a:pt x="19765" y="187707"/>
                  </a:lnTo>
                  <a:lnTo>
                    <a:pt x="22838" y="187522"/>
                  </a:lnTo>
                  <a:lnTo>
                    <a:pt x="26175" y="184077"/>
                  </a:lnTo>
                  <a:lnTo>
                    <a:pt x="27918" y="184967"/>
                  </a:lnTo>
                  <a:lnTo>
                    <a:pt x="29694" y="183705"/>
                  </a:lnTo>
                  <a:lnTo>
                    <a:pt x="30335" y="182204"/>
                  </a:lnTo>
                  <a:lnTo>
                    <a:pt x="33138" y="183610"/>
                  </a:lnTo>
                  <a:lnTo>
                    <a:pt x="34157" y="182631"/>
                  </a:lnTo>
                  <a:lnTo>
                    <a:pt x="34371" y="180707"/>
                  </a:lnTo>
                  <a:lnTo>
                    <a:pt x="35132" y="178254"/>
                  </a:lnTo>
                  <a:lnTo>
                    <a:pt x="36224" y="176825"/>
                  </a:lnTo>
                  <a:lnTo>
                    <a:pt x="37377" y="172569"/>
                  </a:lnTo>
                  <a:lnTo>
                    <a:pt x="37402" y="170447"/>
                  </a:lnTo>
                  <a:lnTo>
                    <a:pt x="37859" y="170029"/>
                  </a:lnTo>
                  <a:lnTo>
                    <a:pt x="40169" y="170442"/>
                  </a:lnTo>
                  <a:lnTo>
                    <a:pt x="41858" y="169652"/>
                  </a:lnTo>
                  <a:lnTo>
                    <a:pt x="41443" y="168801"/>
                  </a:lnTo>
                  <a:lnTo>
                    <a:pt x="42046" y="167720"/>
                  </a:lnTo>
                  <a:lnTo>
                    <a:pt x="41100" y="166708"/>
                  </a:lnTo>
                  <a:lnTo>
                    <a:pt x="39607" y="163730"/>
                  </a:lnTo>
                  <a:lnTo>
                    <a:pt x="42255" y="161613"/>
                  </a:lnTo>
                  <a:lnTo>
                    <a:pt x="43555" y="162731"/>
                  </a:lnTo>
                  <a:lnTo>
                    <a:pt x="46823" y="161007"/>
                  </a:lnTo>
                  <a:lnTo>
                    <a:pt x="49288" y="160513"/>
                  </a:lnTo>
                  <a:lnTo>
                    <a:pt x="50465" y="161967"/>
                  </a:lnTo>
                  <a:lnTo>
                    <a:pt x="53678" y="162628"/>
                  </a:lnTo>
                  <a:lnTo>
                    <a:pt x="55532" y="162014"/>
                  </a:lnTo>
                  <a:lnTo>
                    <a:pt x="56553" y="160914"/>
                  </a:lnTo>
                  <a:lnTo>
                    <a:pt x="59923" y="160375"/>
                  </a:lnTo>
                  <a:lnTo>
                    <a:pt x="62250" y="161558"/>
                  </a:lnTo>
                  <a:lnTo>
                    <a:pt x="63930" y="161268"/>
                  </a:lnTo>
                  <a:lnTo>
                    <a:pt x="66893" y="160028"/>
                  </a:lnTo>
                  <a:lnTo>
                    <a:pt x="71375" y="159461"/>
                  </a:lnTo>
                  <a:lnTo>
                    <a:pt x="72018" y="160029"/>
                  </a:lnTo>
                  <a:lnTo>
                    <a:pt x="74003" y="157778"/>
                  </a:lnTo>
                  <a:lnTo>
                    <a:pt x="75619" y="159279"/>
                  </a:lnTo>
                  <a:lnTo>
                    <a:pt x="77873" y="158838"/>
                  </a:lnTo>
                  <a:lnTo>
                    <a:pt x="79231" y="159939"/>
                  </a:lnTo>
                  <a:lnTo>
                    <a:pt x="82387" y="159740"/>
                  </a:lnTo>
                  <a:lnTo>
                    <a:pt x="83946" y="157664"/>
                  </a:lnTo>
                  <a:lnTo>
                    <a:pt x="86264" y="158167"/>
                  </a:lnTo>
                  <a:lnTo>
                    <a:pt x="90471" y="157585"/>
                  </a:lnTo>
                  <a:lnTo>
                    <a:pt x="92656" y="155189"/>
                  </a:lnTo>
                  <a:lnTo>
                    <a:pt x="94326" y="153748"/>
                  </a:lnTo>
                  <a:lnTo>
                    <a:pt x="93209" y="151485"/>
                  </a:lnTo>
                  <a:lnTo>
                    <a:pt x="94074" y="149803"/>
                  </a:lnTo>
                  <a:lnTo>
                    <a:pt x="94997" y="146852"/>
                  </a:lnTo>
                  <a:lnTo>
                    <a:pt x="96011" y="146004"/>
                  </a:lnTo>
                  <a:lnTo>
                    <a:pt x="95926" y="144828"/>
                  </a:lnTo>
                  <a:lnTo>
                    <a:pt x="94679" y="143665"/>
                  </a:lnTo>
                  <a:lnTo>
                    <a:pt x="94704" y="142611"/>
                  </a:lnTo>
                  <a:lnTo>
                    <a:pt x="97296" y="141642"/>
                  </a:lnTo>
                  <a:lnTo>
                    <a:pt x="96738" y="137898"/>
                  </a:lnTo>
                  <a:lnTo>
                    <a:pt x="98712" y="133582"/>
                  </a:lnTo>
                  <a:lnTo>
                    <a:pt x="99568" y="132287"/>
                  </a:lnTo>
                  <a:lnTo>
                    <a:pt x="99809" y="130819"/>
                  </a:lnTo>
                  <a:lnTo>
                    <a:pt x="98558" y="128752"/>
                  </a:lnTo>
                  <a:lnTo>
                    <a:pt x="99034" y="127945"/>
                  </a:lnTo>
                  <a:lnTo>
                    <a:pt x="100770" y="127711"/>
                  </a:lnTo>
                  <a:lnTo>
                    <a:pt x="103223" y="127971"/>
                  </a:lnTo>
                  <a:lnTo>
                    <a:pt x="103490" y="125205"/>
                  </a:lnTo>
                  <a:lnTo>
                    <a:pt x="105278" y="124675"/>
                  </a:lnTo>
                  <a:lnTo>
                    <a:pt x="105939" y="121433"/>
                  </a:lnTo>
                  <a:lnTo>
                    <a:pt x="105166" y="121056"/>
                  </a:lnTo>
                  <a:lnTo>
                    <a:pt x="104790" y="119258"/>
                  </a:lnTo>
                  <a:lnTo>
                    <a:pt x="106050" y="115289"/>
                  </a:lnTo>
                  <a:lnTo>
                    <a:pt x="105249" y="113974"/>
                  </a:lnTo>
                  <a:lnTo>
                    <a:pt x="106670" y="112229"/>
                  </a:lnTo>
                  <a:lnTo>
                    <a:pt x="108287" y="111026"/>
                  </a:lnTo>
                  <a:lnTo>
                    <a:pt x="110852" y="111848"/>
                  </a:lnTo>
                  <a:lnTo>
                    <a:pt x="116020" y="107586"/>
                  </a:lnTo>
                  <a:lnTo>
                    <a:pt x="116744" y="107408"/>
                  </a:lnTo>
                  <a:lnTo>
                    <a:pt x="118003" y="105540"/>
                  </a:lnTo>
                  <a:lnTo>
                    <a:pt x="117627" y="103135"/>
                  </a:lnTo>
                  <a:lnTo>
                    <a:pt x="119228" y="102512"/>
                  </a:lnTo>
                  <a:lnTo>
                    <a:pt x="119854" y="101093"/>
                  </a:lnTo>
                  <a:lnTo>
                    <a:pt x="121384" y="101235"/>
                  </a:lnTo>
                  <a:lnTo>
                    <a:pt x="122476" y="100743"/>
                  </a:lnTo>
                  <a:lnTo>
                    <a:pt x="123767" y="101301"/>
                  </a:lnTo>
                  <a:lnTo>
                    <a:pt x="126592" y="100670"/>
                  </a:lnTo>
                  <a:lnTo>
                    <a:pt x="124621" y="99511"/>
                  </a:lnTo>
                  <a:lnTo>
                    <a:pt x="124536" y="98262"/>
                  </a:lnTo>
                  <a:lnTo>
                    <a:pt x="122469" y="96217"/>
                  </a:lnTo>
                  <a:lnTo>
                    <a:pt x="120904" y="94252"/>
                  </a:lnTo>
                  <a:lnTo>
                    <a:pt x="121184" y="91362"/>
                  </a:lnTo>
                  <a:lnTo>
                    <a:pt x="121934" y="89021"/>
                  </a:lnTo>
                  <a:lnTo>
                    <a:pt x="122851" y="87270"/>
                  </a:lnTo>
                  <a:lnTo>
                    <a:pt x="124133" y="86695"/>
                  </a:lnTo>
                  <a:lnTo>
                    <a:pt x="127364" y="86624"/>
                  </a:lnTo>
                  <a:lnTo>
                    <a:pt x="128930" y="84673"/>
                  </a:lnTo>
                  <a:lnTo>
                    <a:pt x="130270" y="82365"/>
                  </a:lnTo>
                  <a:lnTo>
                    <a:pt x="131125" y="81795"/>
                  </a:lnTo>
                  <a:lnTo>
                    <a:pt x="131784" y="82126"/>
                  </a:lnTo>
                  <a:lnTo>
                    <a:pt x="131844" y="84333"/>
                  </a:lnTo>
                  <a:lnTo>
                    <a:pt x="134815" y="85220"/>
                  </a:lnTo>
                  <a:lnTo>
                    <a:pt x="136510" y="86278"/>
                  </a:lnTo>
                  <a:lnTo>
                    <a:pt x="137559" y="85304"/>
                  </a:lnTo>
                  <a:lnTo>
                    <a:pt x="139830" y="86333"/>
                  </a:lnTo>
                  <a:lnTo>
                    <a:pt x="141877" y="84901"/>
                  </a:lnTo>
                  <a:lnTo>
                    <a:pt x="143849" y="86226"/>
                  </a:lnTo>
                  <a:lnTo>
                    <a:pt x="145511" y="86140"/>
                  </a:lnTo>
                  <a:lnTo>
                    <a:pt x="146050" y="87934"/>
                  </a:lnTo>
                  <a:lnTo>
                    <a:pt x="147743" y="88465"/>
                  </a:lnTo>
                  <a:lnTo>
                    <a:pt x="147614" y="90460"/>
                  </a:lnTo>
                  <a:lnTo>
                    <a:pt x="152165" y="90807"/>
                  </a:lnTo>
                  <a:lnTo>
                    <a:pt x="157597" y="89953"/>
                  </a:lnTo>
                  <a:lnTo>
                    <a:pt x="160818" y="91625"/>
                  </a:lnTo>
                  <a:lnTo>
                    <a:pt x="162757" y="91107"/>
                  </a:lnTo>
                  <a:lnTo>
                    <a:pt x="164202" y="92343"/>
                  </a:lnTo>
                  <a:lnTo>
                    <a:pt x="165270" y="92649"/>
                  </a:lnTo>
                  <a:lnTo>
                    <a:pt x="168587" y="92613"/>
                  </a:lnTo>
                  <a:lnTo>
                    <a:pt x="167814" y="90784"/>
                  </a:lnTo>
                  <a:lnTo>
                    <a:pt x="169587" y="90593"/>
                  </a:lnTo>
                  <a:lnTo>
                    <a:pt x="170187" y="88565"/>
                  </a:lnTo>
                  <a:lnTo>
                    <a:pt x="169614" y="87202"/>
                  </a:lnTo>
                  <a:lnTo>
                    <a:pt x="171093" y="85500"/>
                  </a:lnTo>
                  <a:lnTo>
                    <a:pt x="172128" y="85756"/>
                  </a:lnTo>
                  <a:lnTo>
                    <a:pt x="173957" y="85097"/>
                  </a:lnTo>
                  <a:lnTo>
                    <a:pt x="174261" y="86773"/>
                  </a:lnTo>
                  <a:lnTo>
                    <a:pt x="175885" y="87336"/>
                  </a:lnTo>
                  <a:lnTo>
                    <a:pt x="177673" y="88660"/>
                  </a:lnTo>
                  <a:lnTo>
                    <a:pt x="179919" y="88405"/>
                  </a:lnTo>
                  <a:lnTo>
                    <a:pt x="180954" y="91096"/>
                  </a:lnTo>
                  <a:lnTo>
                    <a:pt x="181705" y="92022"/>
                  </a:lnTo>
                  <a:lnTo>
                    <a:pt x="183047" y="91266"/>
                  </a:lnTo>
                  <a:lnTo>
                    <a:pt x="184707" y="91740"/>
                  </a:lnTo>
                  <a:lnTo>
                    <a:pt x="184811" y="90522"/>
                  </a:lnTo>
                  <a:lnTo>
                    <a:pt x="185929" y="89967"/>
                  </a:lnTo>
                  <a:lnTo>
                    <a:pt x="188706" y="90481"/>
                  </a:lnTo>
                  <a:lnTo>
                    <a:pt x="190226" y="90088"/>
                  </a:lnTo>
                  <a:lnTo>
                    <a:pt x="190980" y="89253"/>
                  </a:lnTo>
                  <a:lnTo>
                    <a:pt x="192164" y="90075"/>
                  </a:lnTo>
                  <a:lnTo>
                    <a:pt x="196076" y="90989"/>
                  </a:lnTo>
                  <a:lnTo>
                    <a:pt x="196400" y="92128"/>
                  </a:lnTo>
                  <a:lnTo>
                    <a:pt x="198351" y="93951"/>
                  </a:lnTo>
                  <a:lnTo>
                    <a:pt x="199370" y="94133"/>
                  </a:lnTo>
                  <a:lnTo>
                    <a:pt x="200051" y="95153"/>
                  </a:lnTo>
                  <a:lnTo>
                    <a:pt x="199738" y="97148"/>
                  </a:lnTo>
                  <a:lnTo>
                    <a:pt x="200602" y="98624"/>
                  </a:lnTo>
                  <a:lnTo>
                    <a:pt x="203004" y="98132"/>
                  </a:lnTo>
                  <a:lnTo>
                    <a:pt x="203406" y="98538"/>
                  </a:lnTo>
                  <a:lnTo>
                    <a:pt x="211012" y="98729"/>
                  </a:lnTo>
                  <a:lnTo>
                    <a:pt x="211749" y="98578"/>
                  </a:lnTo>
                  <a:lnTo>
                    <a:pt x="214973" y="96481"/>
                  </a:lnTo>
                  <a:lnTo>
                    <a:pt x="217460" y="96428"/>
                  </a:lnTo>
                  <a:lnTo>
                    <a:pt x="219330" y="95820"/>
                  </a:lnTo>
                  <a:lnTo>
                    <a:pt x="222524" y="96754"/>
                  </a:lnTo>
                  <a:lnTo>
                    <a:pt x="225507" y="95630"/>
                  </a:lnTo>
                  <a:lnTo>
                    <a:pt x="227300" y="95773"/>
                  </a:lnTo>
                  <a:lnTo>
                    <a:pt x="227962" y="95198"/>
                  </a:lnTo>
                  <a:lnTo>
                    <a:pt x="229058" y="92941"/>
                  </a:lnTo>
                  <a:lnTo>
                    <a:pt x="230938" y="93007"/>
                  </a:lnTo>
                  <a:lnTo>
                    <a:pt x="232591" y="92834"/>
                  </a:lnTo>
                  <a:lnTo>
                    <a:pt x="234766" y="91001"/>
                  </a:lnTo>
                  <a:lnTo>
                    <a:pt x="235430" y="89206"/>
                  </a:lnTo>
                  <a:lnTo>
                    <a:pt x="233814" y="83645"/>
                  </a:lnTo>
                  <a:lnTo>
                    <a:pt x="234765" y="81527"/>
                  </a:lnTo>
                  <a:lnTo>
                    <a:pt x="236480" y="81713"/>
                  </a:lnTo>
                  <a:lnTo>
                    <a:pt x="237503" y="80374"/>
                  </a:lnTo>
                  <a:lnTo>
                    <a:pt x="239415" y="79877"/>
                  </a:lnTo>
                  <a:lnTo>
                    <a:pt x="242541" y="78161"/>
                  </a:lnTo>
                  <a:lnTo>
                    <a:pt x="243921" y="78650"/>
                  </a:lnTo>
                  <a:lnTo>
                    <a:pt x="244117" y="76790"/>
                  </a:lnTo>
                  <a:lnTo>
                    <a:pt x="245199" y="76172"/>
                  </a:lnTo>
                  <a:lnTo>
                    <a:pt x="247006" y="76219"/>
                  </a:lnTo>
                  <a:lnTo>
                    <a:pt x="249437" y="73866"/>
                  </a:lnTo>
                  <a:lnTo>
                    <a:pt x="251174" y="74293"/>
                  </a:lnTo>
                  <a:lnTo>
                    <a:pt x="253033" y="73150"/>
                  </a:lnTo>
                  <a:lnTo>
                    <a:pt x="253190" y="71093"/>
                  </a:lnTo>
                  <a:lnTo>
                    <a:pt x="254451" y="69086"/>
                  </a:lnTo>
                  <a:lnTo>
                    <a:pt x="253538" y="65911"/>
                  </a:lnTo>
                  <a:lnTo>
                    <a:pt x="254387" y="65529"/>
                  </a:lnTo>
                  <a:lnTo>
                    <a:pt x="257193" y="65539"/>
                  </a:lnTo>
                  <a:lnTo>
                    <a:pt x="257969" y="64002"/>
                  </a:lnTo>
                  <a:lnTo>
                    <a:pt x="258219" y="62122"/>
                  </a:lnTo>
                  <a:lnTo>
                    <a:pt x="259267" y="61071"/>
                  </a:lnTo>
                  <a:lnTo>
                    <a:pt x="262075" y="60704"/>
                  </a:lnTo>
                  <a:lnTo>
                    <a:pt x="264232" y="61966"/>
                  </a:lnTo>
                  <a:lnTo>
                    <a:pt x="265772" y="62163"/>
                  </a:lnTo>
                  <a:lnTo>
                    <a:pt x="267075" y="61385"/>
                  </a:lnTo>
                  <a:lnTo>
                    <a:pt x="269285" y="62286"/>
                  </a:lnTo>
                  <a:lnTo>
                    <a:pt x="272381" y="62665"/>
                  </a:lnTo>
                  <a:lnTo>
                    <a:pt x="273902" y="64183"/>
                  </a:lnTo>
                  <a:lnTo>
                    <a:pt x="277106" y="65521"/>
                  </a:lnTo>
                  <a:lnTo>
                    <a:pt x="278987" y="66967"/>
                  </a:lnTo>
                  <a:lnTo>
                    <a:pt x="282140" y="64731"/>
                  </a:lnTo>
                  <a:lnTo>
                    <a:pt x="283183" y="62970"/>
                  </a:lnTo>
                  <a:lnTo>
                    <a:pt x="284243" y="63324"/>
                  </a:lnTo>
                  <a:lnTo>
                    <a:pt x="286796" y="63329"/>
                  </a:lnTo>
                  <a:lnTo>
                    <a:pt x="288155" y="62935"/>
                  </a:lnTo>
                  <a:lnTo>
                    <a:pt x="289510" y="64112"/>
                  </a:lnTo>
                  <a:lnTo>
                    <a:pt x="292099" y="64120"/>
                  </a:lnTo>
                  <a:lnTo>
                    <a:pt x="294179" y="64632"/>
                  </a:lnTo>
                  <a:lnTo>
                    <a:pt x="293464" y="67086"/>
                  </a:lnTo>
                  <a:lnTo>
                    <a:pt x="295083" y="69961"/>
                  </a:lnTo>
                  <a:lnTo>
                    <a:pt x="295071" y="73390"/>
                  </a:lnTo>
                  <a:lnTo>
                    <a:pt x="294454" y="74019"/>
                  </a:lnTo>
                  <a:lnTo>
                    <a:pt x="296207" y="79038"/>
                  </a:lnTo>
                  <a:lnTo>
                    <a:pt x="299004" y="79895"/>
                  </a:lnTo>
                  <a:lnTo>
                    <a:pt x="300607" y="80766"/>
                  </a:lnTo>
                  <a:lnTo>
                    <a:pt x="301985" y="83690"/>
                  </a:lnTo>
                  <a:lnTo>
                    <a:pt x="304412" y="85808"/>
                  </a:lnTo>
                  <a:lnTo>
                    <a:pt x="307729" y="86508"/>
                  </a:lnTo>
                  <a:lnTo>
                    <a:pt x="309572" y="86068"/>
                  </a:lnTo>
                  <a:lnTo>
                    <a:pt x="311857" y="84119"/>
                  </a:lnTo>
                  <a:lnTo>
                    <a:pt x="314303" y="85582"/>
                  </a:lnTo>
                  <a:lnTo>
                    <a:pt x="317729" y="85885"/>
                  </a:lnTo>
                  <a:lnTo>
                    <a:pt x="320303" y="86857"/>
                  </a:lnTo>
                  <a:lnTo>
                    <a:pt x="323043" y="87219"/>
                  </a:lnTo>
                  <a:lnTo>
                    <a:pt x="325144" y="87095"/>
                  </a:lnTo>
                  <a:lnTo>
                    <a:pt x="328604" y="88786"/>
                  </a:lnTo>
                  <a:lnTo>
                    <a:pt x="330111" y="88100"/>
                  </a:lnTo>
                  <a:lnTo>
                    <a:pt x="331032" y="88496"/>
                  </a:lnTo>
                  <a:lnTo>
                    <a:pt x="331136" y="90254"/>
                  </a:lnTo>
                  <a:lnTo>
                    <a:pt x="334839" y="89496"/>
                  </a:lnTo>
                  <a:lnTo>
                    <a:pt x="336324" y="90734"/>
                  </a:lnTo>
                  <a:lnTo>
                    <a:pt x="337691" y="90260"/>
                  </a:lnTo>
                  <a:lnTo>
                    <a:pt x="340332" y="88614"/>
                  </a:lnTo>
                  <a:lnTo>
                    <a:pt x="346822" y="88575"/>
                  </a:lnTo>
                  <a:lnTo>
                    <a:pt x="347595" y="89231"/>
                  </a:lnTo>
                  <a:lnTo>
                    <a:pt x="351631" y="88751"/>
                  </a:lnTo>
                  <a:lnTo>
                    <a:pt x="353249" y="88224"/>
                  </a:lnTo>
                  <a:lnTo>
                    <a:pt x="353607" y="86758"/>
                  </a:lnTo>
                  <a:lnTo>
                    <a:pt x="354517" y="85526"/>
                  </a:lnTo>
                  <a:lnTo>
                    <a:pt x="357314" y="84530"/>
                  </a:lnTo>
                  <a:lnTo>
                    <a:pt x="358857" y="84746"/>
                  </a:lnTo>
                  <a:lnTo>
                    <a:pt x="361012" y="83922"/>
                  </a:lnTo>
                  <a:lnTo>
                    <a:pt x="362698" y="84942"/>
                  </a:lnTo>
                  <a:lnTo>
                    <a:pt x="363961" y="84439"/>
                  </a:lnTo>
                  <a:lnTo>
                    <a:pt x="365587" y="85700"/>
                  </a:lnTo>
                  <a:lnTo>
                    <a:pt x="367226" y="88585"/>
                  </a:lnTo>
                  <a:lnTo>
                    <a:pt x="369699" y="87339"/>
                  </a:lnTo>
                  <a:lnTo>
                    <a:pt x="371029" y="88909"/>
                  </a:lnTo>
                  <a:lnTo>
                    <a:pt x="372280" y="88794"/>
                  </a:lnTo>
                  <a:lnTo>
                    <a:pt x="373547" y="87173"/>
                  </a:lnTo>
                  <a:lnTo>
                    <a:pt x="378007" y="85363"/>
                  </a:lnTo>
                  <a:lnTo>
                    <a:pt x="382209" y="84542"/>
                  </a:lnTo>
                  <a:lnTo>
                    <a:pt x="382851" y="83752"/>
                  </a:lnTo>
                  <a:lnTo>
                    <a:pt x="385686" y="82188"/>
                  </a:lnTo>
                  <a:lnTo>
                    <a:pt x="387424" y="80761"/>
                  </a:lnTo>
                  <a:lnTo>
                    <a:pt x="389799" y="79928"/>
                  </a:lnTo>
                  <a:lnTo>
                    <a:pt x="390972" y="75722"/>
                  </a:lnTo>
                  <a:lnTo>
                    <a:pt x="389629" y="75398"/>
                  </a:lnTo>
                  <a:lnTo>
                    <a:pt x="389529" y="73871"/>
                  </a:lnTo>
                  <a:lnTo>
                    <a:pt x="394699" y="72188"/>
                  </a:lnTo>
                  <a:lnTo>
                    <a:pt x="397351" y="70864"/>
                  </a:lnTo>
                  <a:lnTo>
                    <a:pt x="399556" y="70779"/>
                  </a:lnTo>
                  <a:lnTo>
                    <a:pt x="405871" y="68600"/>
                  </a:lnTo>
                  <a:lnTo>
                    <a:pt x="407194" y="68937"/>
                  </a:lnTo>
                  <a:lnTo>
                    <a:pt x="409720" y="68019"/>
                  </a:lnTo>
                  <a:lnTo>
                    <a:pt x="411949" y="66260"/>
                  </a:lnTo>
                  <a:lnTo>
                    <a:pt x="414451" y="65603"/>
                  </a:lnTo>
                  <a:lnTo>
                    <a:pt x="414817" y="64818"/>
                  </a:lnTo>
                  <a:lnTo>
                    <a:pt x="419875" y="62338"/>
                  </a:lnTo>
                  <a:lnTo>
                    <a:pt x="423306" y="61349"/>
                  </a:lnTo>
                  <a:lnTo>
                    <a:pt x="424124" y="60091"/>
                  </a:lnTo>
                  <a:lnTo>
                    <a:pt x="425477" y="58727"/>
                  </a:lnTo>
                  <a:lnTo>
                    <a:pt x="428397" y="57989"/>
                  </a:lnTo>
                  <a:lnTo>
                    <a:pt x="432542" y="58782"/>
                  </a:lnTo>
                  <a:lnTo>
                    <a:pt x="435228" y="58492"/>
                  </a:lnTo>
                  <a:lnTo>
                    <a:pt x="439389" y="56717"/>
                  </a:lnTo>
                  <a:lnTo>
                    <a:pt x="439446" y="55741"/>
                  </a:lnTo>
                  <a:lnTo>
                    <a:pt x="441160" y="55668"/>
                  </a:lnTo>
                  <a:lnTo>
                    <a:pt x="442450" y="55069"/>
                  </a:lnTo>
                  <a:lnTo>
                    <a:pt x="443134" y="56090"/>
                  </a:lnTo>
                  <a:lnTo>
                    <a:pt x="445371" y="56937"/>
                  </a:lnTo>
                  <a:lnTo>
                    <a:pt x="447585" y="58456"/>
                  </a:lnTo>
                  <a:lnTo>
                    <a:pt x="448618" y="59926"/>
                  </a:lnTo>
                  <a:lnTo>
                    <a:pt x="448779" y="61615"/>
                  </a:lnTo>
                  <a:lnTo>
                    <a:pt x="450202" y="61852"/>
                  </a:lnTo>
                  <a:lnTo>
                    <a:pt x="453383" y="62987"/>
                  </a:lnTo>
                  <a:lnTo>
                    <a:pt x="458358" y="63610"/>
                  </a:lnTo>
                  <a:lnTo>
                    <a:pt x="459014" y="65139"/>
                  </a:lnTo>
                  <a:lnTo>
                    <a:pt x="461361" y="66691"/>
                  </a:lnTo>
                  <a:lnTo>
                    <a:pt x="463440" y="66413"/>
                  </a:lnTo>
                  <a:lnTo>
                    <a:pt x="464442" y="65870"/>
                  </a:lnTo>
                  <a:lnTo>
                    <a:pt x="465436" y="63816"/>
                  </a:lnTo>
                  <a:lnTo>
                    <a:pt x="467042" y="59599"/>
                  </a:lnTo>
                  <a:lnTo>
                    <a:pt x="468468" y="59120"/>
                  </a:lnTo>
                  <a:lnTo>
                    <a:pt x="469586" y="57981"/>
                  </a:lnTo>
                  <a:lnTo>
                    <a:pt x="471860" y="57692"/>
                  </a:lnTo>
                  <a:lnTo>
                    <a:pt x="473891" y="56593"/>
                  </a:lnTo>
                  <a:lnTo>
                    <a:pt x="475327" y="56672"/>
                  </a:lnTo>
                  <a:lnTo>
                    <a:pt x="476686" y="55894"/>
                  </a:lnTo>
                  <a:lnTo>
                    <a:pt x="478769" y="56366"/>
                  </a:lnTo>
                  <a:lnTo>
                    <a:pt x="480106" y="55843"/>
                  </a:lnTo>
                  <a:lnTo>
                    <a:pt x="483184" y="55399"/>
                  </a:lnTo>
                  <a:lnTo>
                    <a:pt x="486084" y="55840"/>
                  </a:lnTo>
                  <a:lnTo>
                    <a:pt x="487322" y="54991"/>
                  </a:lnTo>
                  <a:lnTo>
                    <a:pt x="488655" y="53105"/>
                  </a:lnTo>
                  <a:lnTo>
                    <a:pt x="491386" y="50706"/>
                  </a:lnTo>
                  <a:lnTo>
                    <a:pt x="493194" y="50571"/>
                  </a:lnTo>
                  <a:lnTo>
                    <a:pt x="493874" y="49401"/>
                  </a:lnTo>
                  <a:lnTo>
                    <a:pt x="494506" y="49196"/>
                  </a:lnTo>
                  <a:lnTo>
                    <a:pt x="495489" y="47141"/>
                  </a:lnTo>
                  <a:lnTo>
                    <a:pt x="495386" y="45687"/>
                  </a:lnTo>
                  <a:lnTo>
                    <a:pt x="496192" y="44315"/>
                  </a:lnTo>
                  <a:lnTo>
                    <a:pt x="497451" y="43783"/>
                  </a:lnTo>
                  <a:lnTo>
                    <a:pt x="497890" y="40005"/>
                  </a:lnTo>
                  <a:lnTo>
                    <a:pt x="499049" y="38056"/>
                  </a:lnTo>
                  <a:lnTo>
                    <a:pt x="500492" y="37736"/>
                  </a:lnTo>
                  <a:lnTo>
                    <a:pt x="501057" y="36016"/>
                  </a:lnTo>
                  <a:lnTo>
                    <a:pt x="502160" y="35834"/>
                  </a:lnTo>
                  <a:lnTo>
                    <a:pt x="500927" y="32354"/>
                  </a:lnTo>
                  <a:lnTo>
                    <a:pt x="501454" y="30718"/>
                  </a:lnTo>
                  <a:lnTo>
                    <a:pt x="501632" y="27856"/>
                  </a:lnTo>
                  <a:lnTo>
                    <a:pt x="505289" y="27209"/>
                  </a:lnTo>
                  <a:lnTo>
                    <a:pt x="507354" y="25585"/>
                  </a:lnTo>
                  <a:lnTo>
                    <a:pt x="507329" y="24966"/>
                  </a:lnTo>
                  <a:lnTo>
                    <a:pt x="511066" y="25250"/>
                  </a:lnTo>
                  <a:lnTo>
                    <a:pt x="512396" y="25005"/>
                  </a:lnTo>
                  <a:lnTo>
                    <a:pt x="514621" y="21971"/>
                  </a:lnTo>
                  <a:lnTo>
                    <a:pt x="516806" y="21842"/>
                  </a:lnTo>
                  <a:lnTo>
                    <a:pt x="518635" y="20839"/>
                  </a:lnTo>
                  <a:lnTo>
                    <a:pt x="520463" y="21907"/>
                  </a:lnTo>
                  <a:lnTo>
                    <a:pt x="522536" y="22088"/>
                  </a:lnTo>
                  <a:lnTo>
                    <a:pt x="523608" y="20336"/>
                  </a:lnTo>
                  <a:lnTo>
                    <a:pt x="527936" y="20722"/>
                  </a:lnTo>
                  <a:lnTo>
                    <a:pt x="531416" y="19962"/>
                  </a:lnTo>
                  <a:lnTo>
                    <a:pt x="531635" y="18850"/>
                  </a:lnTo>
                  <a:lnTo>
                    <a:pt x="534398" y="18954"/>
                  </a:lnTo>
                  <a:lnTo>
                    <a:pt x="534789" y="17619"/>
                  </a:lnTo>
                  <a:lnTo>
                    <a:pt x="536332" y="17157"/>
                  </a:lnTo>
                  <a:lnTo>
                    <a:pt x="537357" y="15205"/>
                  </a:lnTo>
                  <a:lnTo>
                    <a:pt x="539272" y="14829"/>
                  </a:lnTo>
                  <a:lnTo>
                    <a:pt x="543159" y="15247"/>
                  </a:lnTo>
                  <a:lnTo>
                    <a:pt x="544873" y="14563"/>
                  </a:lnTo>
                  <a:lnTo>
                    <a:pt x="545631" y="16541"/>
                  </a:lnTo>
                  <a:lnTo>
                    <a:pt x="546456" y="17495"/>
                  </a:lnTo>
                  <a:lnTo>
                    <a:pt x="549302" y="17299"/>
                  </a:lnTo>
                  <a:lnTo>
                    <a:pt x="550834" y="15407"/>
                  </a:lnTo>
                  <a:lnTo>
                    <a:pt x="551837" y="15348"/>
                  </a:lnTo>
                  <a:lnTo>
                    <a:pt x="553443" y="13879"/>
                  </a:lnTo>
                  <a:lnTo>
                    <a:pt x="557000" y="14839"/>
                  </a:lnTo>
                  <a:lnTo>
                    <a:pt x="559223" y="13726"/>
                  </a:lnTo>
                  <a:lnTo>
                    <a:pt x="561085" y="14644"/>
                  </a:lnTo>
                  <a:lnTo>
                    <a:pt x="563287" y="14786"/>
                  </a:lnTo>
                  <a:lnTo>
                    <a:pt x="564031" y="13852"/>
                  </a:lnTo>
                  <a:lnTo>
                    <a:pt x="564054" y="12544"/>
                  </a:lnTo>
                  <a:lnTo>
                    <a:pt x="566127" y="10649"/>
                  </a:lnTo>
                  <a:lnTo>
                    <a:pt x="572485" y="9880"/>
                  </a:lnTo>
                  <a:lnTo>
                    <a:pt x="573846" y="9194"/>
                  </a:lnTo>
                  <a:lnTo>
                    <a:pt x="576072" y="7176"/>
                  </a:lnTo>
                  <a:lnTo>
                    <a:pt x="577584" y="5044"/>
                  </a:lnTo>
                  <a:lnTo>
                    <a:pt x="578680" y="5628"/>
                  </a:lnTo>
                  <a:lnTo>
                    <a:pt x="581228" y="4641"/>
                  </a:lnTo>
                  <a:lnTo>
                    <a:pt x="581487" y="5292"/>
                  </a:lnTo>
                  <a:lnTo>
                    <a:pt x="583289" y="5874"/>
                  </a:lnTo>
                  <a:lnTo>
                    <a:pt x="583070" y="7573"/>
                  </a:lnTo>
                  <a:lnTo>
                    <a:pt x="583941" y="10262"/>
                  </a:lnTo>
                  <a:lnTo>
                    <a:pt x="587042" y="10449"/>
                  </a:lnTo>
                  <a:lnTo>
                    <a:pt x="589343" y="11222"/>
                  </a:lnTo>
                  <a:lnTo>
                    <a:pt x="590400" y="11188"/>
                  </a:lnTo>
                  <a:lnTo>
                    <a:pt x="593585" y="9762"/>
                  </a:lnTo>
                  <a:lnTo>
                    <a:pt x="598474" y="8863"/>
                  </a:lnTo>
                  <a:lnTo>
                    <a:pt x="600778" y="7821"/>
                  </a:lnTo>
                  <a:lnTo>
                    <a:pt x="603993" y="8562"/>
                  </a:lnTo>
                  <a:lnTo>
                    <a:pt x="608692" y="7386"/>
                  </a:lnTo>
                  <a:lnTo>
                    <a:pt x="610099" y="7504"/>
                  </a:lnTo>
                  <a:lnTo>
                    <a:pt x="612860" y="7110"/>
                  </a:lnTo>
                  <a:lnTo>
                    <a:pt x="613755" y="6330"/>
                  </a:lnTo>
                  <a:lnTo>
                    <a:pt x="615365" y="5934"/>
                  </a:lnTo>
                  <a:lnTo>
                    <a:pt x="616477" y="3776"/>
                  </a:lnTo>
                  <a:lnTo>
                    <a:pt x="618457" y="4171"/>
                  </a:lnTo>
                  <a:lnTo>
                    <a:pt x="623962" y="3817"/>
                  </a:lnTo>
                  <a:lnTo>
                    <a:pt x="626683" y="4470"/>
                  </a:lnTo>
                  <a:lnTo>
                    <a:pt x="628325" y="3821"/>
                  </a:lnTo>
                  <a:lnTo>
                    <a:pt x="629769" y="2438"/>
                  </a:lnTo>
                  <a:lnTo>
                    <a:pt x="632370" y="2836"/>
                  </a:lnTo>
                  <a:lnTo>
                    <a:pt x="633585" y="1156"/>
                  </a:lnTo>
                  <a:lnTo>
                    <a:pt x="636200" y="1046"/>
                  </a:lnTo>
                  <a:lnTo>
                    <a:pt x="639059" y="1982"/>
                  </a:lnTo>
                  <a:lnTo>
                    <a:pt x="641560" y="2031"/>
                  </a:lnTo>
                  <a:lnTo>
                    <a:pt x="641372" y="849"/>
                  </a:lnTo>
                  <a:lnTo>
                    <a:pt x="642405" y="0"/>
                  </a:lnTo>
                  <a:lnTo>
                    <a:pt x="644464" y="806"/>
                  </a:lnTo>
                  <a:lnTo>
                    <a:pt x="648323" y="80"/>
                  </a:lnTo>
                  <a:lnTo>
                    <a:pt x="648811" y="1462"/>
                  </a:lnTo>
                  <a:lnTo>
                    <a:pt x="650135" y="2941"/>
                  </a:lnTo>
                  <a:lnTo>
                    <a:pt x="651028" y="3004"/>
                  </a:lnTo>
                  <a:lnTo>
                    <a:pt x="654939" y="1738"/>
                  </a:lnTo>
                  <a:lnTo>
                    <a:pt x="657292" y="3543"/>
                  </a:lnTo>
                  <a:lnTo>
                    <a:pt x="657831" y="4379"/>
                  </a:lnTo>
                  <a:lnTo>
                    <a:pt x="658188" y="7450"/>
                  </a:lnTo>
                  <a:lnTo>
                    <a:pt x="660973" y="8759"/>
                  </a:lnTo>
                  <a:lnTo>
                    <a:pt x="662457" y="9152"/>
                  </a:lnTo>
                  <a:lnTo>
                    <a:pt x="663824" y="10288"/>
                  </a:lnTo>
                  <a:lnTo>
                    <a:pt x="664707" y="13013"/>
                  </a:lnTo>
                  <a:lnTo>
                    <a:pt x="666168" y="13704"/>
                  </a:lnTo>
                  <a:lnTo>
                    <a:pt x="667443" y="15199"/>
                  </a:lnTo>
                  <a:lnTo>
                    <a:pt x="668444" y="15219"/>
                  </a:lnTo>
                  <a:lnTo>
                    <a:pt x="669203" y="13803"/>
                  </a:lnTo>
                  <a:lnTo>
                    <a:pt x="669620" y="11637"/>
                  </a:lnTo>
                  <a:lnTo>
                    <a:pt x="672032" y="10303"/>
                  </a:lnTo>
                  <a:lnTo>
                    <a:pt x="674097" y="10718"/>
                  </a:lnTo>
                  <a:lnTo>
                    <a:pt x="676234" y="9608"/>
                  </a:lnTo>
                  <a:lnTo>
                    <a:pt x="678068" y="9836"/>
                  </a:lnTo>
                  <a:lnTo>
                    <a:pt x="679112" y="12238"/>
                  </a:lnTo>
                  <a:lnTo>
                    <a:pt x="680105" y="13055"/>
                  </a:lnTo>
                  <a:lnTo>
                    <a:pt x="682003" y="13504"/>
                  </a:lnTo>
                  <a:lnTo>
                    <a:pt x="683258" y="13351"/>
                  </a:lnTo>
                  <a:lnTo>
                    <a:pt x="685217" y="14165"/>
                  </a:lnTo>
                  <a:lnTo>
                    <a:pt x="685930" y="15226"/>
                  </a:lnTo>
                  <a:lnTo>
                    <a:pt x="688729" y="15924"/>
                  </a:lnTo>
                  <a:lnTo>
                    <a:pt x="689363" y="17501"/>
                  </a:lnTo>
                  <a:lnTo>
                    <a:pt x="690529" y="18199"/>
                  </a:lnTo>
                  <a:lnTo>
                    <a:pt x="692907" y="17507"/>
                  </a:lnTo>
                  <a:lnTo>
                    <a:pt x="695194" y="17737"/>
                  </a:lnTo>
                  <a:lnTo>
                    <a:pt x="696766" y="15571"/>
                  </a:lnTo>
                  <a:lnTo>
                    <a:pt x="697627" y="14985"/>
                  </a:lnTo>
                  <a:lnTo>
                    <a:pt x="699867" y="1754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36584" y="4400811"/>
              <a:ext cx="3154" cy="3381"/>
            </a:xfrm>
            <a:custGeom>
              <a:avLst/>
              <a:pathLst>
                <a:path w="3154" h="3381">
                  <a:moveTo>
                    <a:pt x="2325" y="893"/>
                  </a:moveTo>
                  <a:lnTo>
                    <a:pt x="3154" y="3142"/>
                  </a:lnTo>
                  <a:lnTo>
                    <a:pt x="902" y="3381"/>
                  </a:lnTo>
                  <a:lnTo>
                    <a:pt x="1230" y="1734"/>
                  </a:lnTo>
                  <a:lnTo>
                    <a:pt x="0" y="61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19640" y="4377817"/>
              <a:ext cx="36243" cy="25319"/>
            </a:xfrm>
            <a:custGeom>
              <a:avLst/>
              <a:pathLst>
                <a:path w="36243" h="25319">
                  <a:moveTo>
                    <a:pt x="12149" y="3791"/>
                  </a:moveTo>
                  <a:lnTo>
                    <a:pt x="13769" y="4108"/>
                  </a:lnTo>
                  <a:lnTo>
                    <a:pt x="14220" y="3393"/>
                  </a:lnTo>
                  <a:lnTo>
                    <a:pt x="15847" y="2839"/>
                  </a:lnTo>
                  <a:lnTo>
                    <a:pt x="16864" y="1894"/>
                  </a:lnTo>
                  <a:lnTo>
                    <a:pt x="17643" y="2218"/>
                  </a:lnTo>
                  <a:lnTo>
                    <a:pt x="20759" y="0"/>
                  </a:lnTo>
                  <a:lnTo>
                    <a:pt x="23165" y="341"/>
                  </a:lnTo>
                  <a:lnTo>
                    <a:pt x="24481" y="418"/>
                  </a:lnTo>
                  <a:lnTo>
                    <a:pt x="25079" y="1298"/>
                  </a:lnTo>
                  <a:lnTo>
                    <a:pt x="26792" y="899"/>
                  </a:lnTo>
                  <a:lnTo>
                    <a:pt x="28729" y="3452"/>
                  </a:lnTo>
                  <a:lnTo>
                    <a:pt x="29971" y="4259"/>
                  </a:lnTo>
                  <a:lnTo>
                    <a:pt x="32116" y="3537"/>
                  </a:lnTo>
                  <a:lnTo>
                    <a:pt x="30304" y="5459"/>
                  </a:lnTo>
                  <a:lnTo>
                    <a:pt x="26148" y="7852"/>
                  </a:lnTo>
                  <a:lnTo>
                    <a:pt x="25365" y="6595"/>
                  </a:lnTo>
                  <a:lnTo>
                    <a:pt x="23245" y="8354"/>
                  </a:lnTo>
                  <a:lnTo>
                    <a:pt x="23910" y="8809"/>
                  </a:lnTo>
                  <a:lnTo>
                    <a:pt x="25286" y="9094"/>
                  </a:lnTo>
                  <a:lnTo>
                    <a:pt x="26570" y="8594"/>
                  </a:lnTo>
                  <a:lnTo>
                    <a:pt x="28274" y="7887"/>
                  </a:lnTo>
                  <a:lnTo>
                    <a:pt x="31073" y="5544"/>
                  </a:lnTo>
                  <a:lnTo>
                    <a:pt x="32496" y="5676"/>
                  </a:lnTo>
                  <a:lnTo>
                    <a:pt x="33069" y="7633"/>
                  </a:lnTo>
                  <a:lnTo>
                    <a:pt x="34168" y="8163"/>
                  </a:lnTo>
                  <a:lnTo>
                    <a:pt x="36243" y="8714"/>
                  </a:lnTo>
                  <a:lnTo>
                    <a:pt x="34584" y="11142"/>
                  </a:lnTo>
                  <a:lnTo>
                    <a:pt x="35589" y="11967"/>
                  </a:lnTo>
                  <a:lnTo>
                    <a:pt x="35626" y="13510"/>
                  </a:lnTo>
                  <a:lnTo>
                    <a:pt x="34711" y="13817"/>
                  </a:lnTo>
                  <a:lnTo>
                    <a:pt x="33236" y="15592"/>
                  </a:lnTo>
                  <a:lnTo>
                    <a:pt x="32343" y="14912"/>
                  </a:lnTo>
                  <a:lnTo>
                    <a:pt x="31881" y="12901"/>
                  </a:lnTo>
                  <a:lnTo>
                    <a:pt x="28690" y="11691"/>
                  </a:lnTo>
                  <a:lnTo>
                    <a:pt x="27780" y="14740"/>
                  </a:lnTo>
                  <a:lnTo>
                    <a:pt x="28030" y="15930"/>
                  </a:lnTo>
                  <a:lnTo>
                    <a:pt x="29970" y="17302"/>
                  </a:lnTo>
                  <a:lnTo>
                    <a:pt x="30552" y="18203"/>
                  </a:lnTo>
                  <a:lnTo>
                    <a:pt x="27895" y="20703"/>
                  </a:lnTo>
                  <a:lnTo>
                    <a:pt x="26942" y="18311"/>
                  </a:lnTo>
                  <a:lnTo>
                    <a:pt x="26171" y="19311"/>
                  </a:lnTo>
                  <a:lnTo>
                    <a:pt x="27025" y="20717"/>
                  </a:lnTo>
                  <a:lnTo>
                    <a:pt x="26569" y="22006"/>
                  </a:lnTo>
                  <a:lnTo>
                    <a:pt x="27148" y="24767"/>
                  </a:lnTo>
                  <a:lnTo>
                    <a:pt x="23040" y="24104"/>
                  </a:lnTo>
                  <a:lnTo>
                    <a:pt x="23067" y="22775"/>
                  </a:lnTo>
                  <a:lnTo>
                    <a:pt x="22006" y="22120"/>
                  </a:lnTo>
                  <a:lnTo>
                    <a:pt x="20724" y="22989"/>
                  </a:lnTo>
                  <a:lnTo>
                    <a:pt x="19095" y="21698"/>
                  </a:lnTo>
                  <a:lnTo>
                    <a:pt x="17980" y="20116"/>
                  </a:lnTo>
                  <a:lnTo>
                    <a:pt x="17877" y="19469"/>
                  </a:lnTo>
                  <a:lnTo>
                    <a:pt x="19356" y="18416"/>
                  </a:lnTo>
                  <a:lnTo>
                    <a:pt x="19496" y="17878"/>
                  </a:lnTo>
                  <a:lnTo>
                    <a:pt x="17884" y="16479"/>
                  </a:lnTo>
                  <a:lnTo>
                    <a:pt x="16243" y="16474"/>
                  </a:lnTo>
                  <a:lnTo>
                    <a:pt x="15412" y="15894"/>
                  </a:lnTo>
                  <a:lnTo>
                    <a:pt x="14005" y="17057"/>
                  </a:lnTo>
                  <a:lnTo>
                    <a:pt x="12440" y="17782"/>
                  </a:lnTo>
                  <a:lnTo>
                    <a:pt x="11979" y="20510"/>
                  </a:lnTo>
                  <a:lnTo>
                    <a:pt x="10389" y="22016"/>
                  </a:lnTo>
                  <a:lnTo>
                    <a:pt x="11470" y="23412"/>
                  </a:lnTo>
                  <a:lnTo>
                    <a:pt x="9810" y="24414"/>
                  </a:lnTo>
                  <a:lnTo>
                    <a:pt x="8542" y="22695"/>
                  </a:lnTo>
                  <a:lnTo>
                    <a:pt x="6096" y="23754"/>
                  </a:lnTo>
                  <a:lnTo>
                    <a:pt x="5787" y="24526"/>
                  </a:lnTo>
                  <a:lnTo>
                    <a:pt x="3679" y="24006"/>
                  </a:lnTo>
                  <a:lnTo>
                    <a:pt x="931" y="25319"/>
                  </a:lnTo>
                  <a:lnTo>
                    <a:pt x="0" y="22979"/>
                  </a:lnTo>
                  <a:lnTo>
                    <a:pt x="1189" y="21805"/>
                  </a:lnTo>
                  <a:lnTo>
                    <a:pt x="1972" y="20268"/>
                  </a:lnTo>
                  <a:lnTo>
                    <a:pt x="3488" y="19150"/>
                  </a:lnTo>
                  <a:lnTo>
                    <a:pt x="3555" y="17290"/>
                  </a:lnTo>
                  <a:lnTo>
                    <a:pt x="6139" y="16391"/>
                  </a:lnTo>
                  <a:lnTo>
                    <a:pt x="7884" y="16321"/>
                  </a:lnTo>
                  <a:lnTo>
                    <a:pt x="9206" y="16837"/>
                  </a:lnTo>
                  <a:lnTo>
                    <a:pt x="11115" y="15699"/>
                  </a:lnTo>
                  <a:lnTo>
                    <a:pt x="11770" y="14611"/>
                  </a:lnTo>
                  <a:lnTo>
                    <a:pt x="8816" y="13338"/>
                  </a:lnTo>
                  <a:lnTo>
                    <a:pt x="6340" y="14080"/>
                  </a:lnTo>
                  <a:lnTo>
                    <a:pt x="4967" y="13206"/>
                  </a:lnTo>
                  <a:lnTo>
                    <a:pt x="4961" y="11922"/>
                  </a:lnTo>
                  <a:lnTo>
                    <a:pt x="4064" y="10678"/>
                  </a:lnTo>
                  <a:lnTo>
                    <a:pt x="5675" y="9447"/>
                  </a:lnTo>
                  <a:lnTo>
                    <a:pt x="7107" y="7994"/>
                  </a:lnTo>
                  <a:lnTo>
                    <a:pt x="8670" y="7056"/>
                  </a:lnTo>
                  <a:lnTo>
                    <a:pt x="10017" y="5302"/>
                  </a:lnTo>
                  <a:lnTo>
                    <a:pt x="12195" y="46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24049" y="2232783"/>
              <a:ext cx="1472491" cy="1285292"/>
            </a:xfrm>
            <a:custGeom>
              <a:avLst/>
              <a:pathLst>
                <a:path w="1472491" h="1285292">
                  <a:moveTo>
                    <a:pt x="889356" y="7288"/>
                  </a:moveTo>
                  <a:lnTo>
                    <a:pt x="893323" y="8288"/>
                  </a:lnTo>
                  <a:lnTo>
                    <a:pt x="894522" y="9921"/>
                  </a:lnTo>
                  <a:lnTo>
                    <a:pt x="896397" y="10517"/>
                  </a:lnTo>
                  <a:lnTo>
                    <a:pt x="901238" y="7907"/>
                  </a:lnTo>
                  <a:lnTo>
                    <a:pt x="901382" y="6814"/>
                  </a:lnTo>
                  <a:lnTo>
                    <a:pt x="900204" y="4948"/>
                  </a:lnTo>
                  <a:lnTo>
                    <a:pt x="901622" y="3609"/>
                  </a:lnTo>
                  <a:lnTo>
                    <a:pt x="904554" y="3895"/>
                  </a:lnTo>
                  <a:lnTo>
                    <a:pt x="907096" y="2935"/>
                  </a:lnTo>
                  <a:lnTo>
                    <a:pt x="908742" y="3216"/>
                  </a:lnTo>
                  <a:lnTo>
                    <a:pt x="912423" y="2198"/>
                  </a:lnTo>
                  <a:lnTo>
                    <a:pt x="913400" y="641"/>
                  </a:lnTo>
                  <a:lnTo>
                    <a:pt x="915728" y="115"/>
                  </a:lnTo>
                  <a:lnTo>
                    <a:pt x="917388" y="937"/>
                  </a:lnTo>
                  <a:lnTo>
                    <a:pt x="919353" y="0"/>
                  </a:lnTo>
                  <a:lnTo>
                    <a:pt x="921148" y="834"/>
                  </a:lnTo>
                  <a:lnTo>
                    <a:pt x="921134" y="3337"/>
                  </a:lnTo>
                  <a:lnTo>
                    <a:pt x="922749" y="3556"/>
                  </a:lnTo>
                  <a:lnTo>
                    <a:pt x="924130" y="7207"/>
                  </a:lnTo>
                  <a:lnTo>
                    <a:pt x="922693" y="9042"/>
                  </a:lnTo>
                  <a:lnTo>
                    <a:pt x="923557" y="10647"/>
                  </a:lnTo>
                  <a:lnTo>
                    <a:pt x="922081" y="12548"/>
                  </a:lnTo>
                  <a:lnTo>
                    <a:pt x="922884" y="14271"/>
                  </a:lnTo>
                  <a:lnTo>
                    <a:pt x="924426" y="14497"/>
                  </a:lnTo>
                  <a:lnTo>
                    <a:pt x="925166" y="15522"/>
                  </a:lnTo>
                  <a:lnTo>
                    <a:pt x="925222" y="18450"/>
                  </a:lnTo>
                  <a:lnTo>
                    <a:pt x="926975" y="19311"/>
                  </a:lnTo>
                  <a:lnTo>
                    <a:pt x="924438" y="21405"/>
                  </a:lnTo>
                  <a:lnTo>
                    <a:pt x="924739" y="22817"/>
                  </a:lnTo>
                  <a:lnTo>
                    <a:pt x="923447" y="23311"/>
                  </a:lnTo>
                  <a:lnTo>
                    <a:pt x="920744" y="23201"/>
                  </a:lnTo>
                  <a:lnTo>
                    <a:pt x="919411" y="24946"/>
                  </a:lnTo>
                  <a:lnTo>
                    <a:pt x="917215" y="25100"/>
                  </a:lnTo>
                  <a:lnTo>
                    <a:pt x="917133" y="26236"/>
                  </a:lnTo>
                  <a:lnTo>
                    <a:pt x="916091" y="29464"/>
                  </a:lnTo>
                  <a:lnTo>
                    <a:pt x="917011" y="30742"/>
                  </a:lnTo>
                  <a:lnTo>
                    <a:pt x="918565" y="30345"/>
                  </a:lnTo>
                  <a:lnTo>
                    <a:pt x="919437" y="32822"/>
                  </a:lnTo>
                  <a:lnTo>
                    <a:pt x="921026" y="33742"/>
                  </a:lnTo>
                  <a:lnTo>
                    <a:pt x="920009" y="34981"/>
                  </a:lnTo>
                  <a:lnTo>
                    <a:pt x="921508" y="37285"/>
                  </a:lnTo>
                  <a:lnTo>
                    <a:pt x="924465" y="37418"/>
                  </a:lnTo>
                  <a:lnTo>
                    <a:pt x="928755" y="41471"/>
                  </a:lnTo>
                  <a:lnTo>
                    <a:pt x="930204" y="39960"/>
                  </a:lnTo>
                  <a:lnTo>
                    <a:pt x="934548" y="42245"/>
                  </a:lnTo>
                  <a:lnTo>
                    <a:pt x="936057" y="43673"/>
                  </a:lnTo>
                  <a:lnTo>
                    <a:pt x="936980" y="45847"/>
                  </a:lnTo>
                  <a:lnTo>
                    <a:pt x="938497" y="45218"/>
                  </a:lnTo>
                  <a:lnTo>
                    <a:pt x="939009" y="46123"/>
                  </a:lnTo>
                  <a:lnTo>
                    <a:pt x="938419" y="47636"/>
                  </a:lnTo>
                  <a:lnTo>
                    <a:pt x="934379" y="51673"/>
                  </a:lnTo>
                  <a:lnTo>
                    <a:pt x="934746" y="53163"/>
                  </a:lnTo>
                  <a:lnTo>
                    <a:pt x="933364" y="54995"/>
                  </a:lnTo>
                  <a:lnTo>
                    <a:pt x="931590" y="55660"/>
                  </a:lnTo>
                  <a:lnTo>
                    <a:pt x="930211" y="56877"/>
                  </a:lnTo>
                  <a:lnTo>
                    <a:pt x="930950" y="59150"/>
                  </a:lnTo>
                  <a:lnTo>
                    <a:pt x="933111" y="60119"/>
                  </a:lnTo>
                  <a:lnTo>
                    <a:pt x="935325" y="61850"/>
                  </a:lnTo>
                  <a:lnTo>
                    <a:pt x="939165" y="61891"/>
                  </a:lnTo>
                  <a:lnTo>
                    <a:pt x="939946" y="62450"/>
                  </a:lnTo>
                  <a:lnTo>
                    <a:pt x="941033" y="64445"/>
                  </a:lnTo>
                  <a:lnTo>
                    <a:pt x="941870" y="63769"/>
                  </a:lnTo>
                  <a:lnTo>
                    <a:pt x="945336" y="67114"/>
                  </a:lnTo>
                  <a:lnTo>
                    <a:pt x="947050" y="66114"/>
                  </a:lnTo>
                  <a:lnTo>
                    <a:pt x="947459" y="66703"/>
                  </a:lnTo>
                  <a:lnTo>
                    <a:pt x="949472" y="66824"/>
                  </a:lnTo>
                  <a:lnTo>
                    <a:pt x="949984" y="67332"/>
                  </a:lnTo>
                  <a:lnTo>
                    <a:pt x="953142" y="68629"/>
                  </a:lnTo>
                  <a:lnTo>
                    <a:pt x="956039" y="70368"/>
                  </a:lnTo>
                  <a:lnTo>
                    <a:pt x="955640" y="71560"/>
                  </a:lnTo>
                  <a:lnTo>
                    <a:pt x="955899" y="72986"/>
                  </a:lnTo>
                  <a:lnTo>
                    <a:pt x="959577" y="75611"/>
                  </a:lnTo>
                  <a:lnTo>
                    <a:pt x="960867" y="76833"/>
                  </a:lnTo>
                  <a:lnTo>
                    <a:pt x="962446" y="76963"/>
                  </a:lnTo>
                  <a:lnTo>
                    <a:pt x="965114" y="74941"/>
                  </a:lnTo>
                  <a:lnTo>
                    <a:pt x="966350" y="75854"/>
                  </a:lnTo>
                  <a:lnTo>
                    <a:pt x="966487" y="78488"/>
                  </a:lnTo>
                  <a:lnTo>
                    <a:pt x="967161" y="79186"/>
                  </a:lnTo>
                  <a:lnTo>
                    <a:pt x="969600" y="79113"/>
                  </a:lnTo>
                  <a:lnTo>
                    <a:pt x="969624" y="80843"/>
                  </a:lnTo>
                  <a:lnTo>
                    <a:pt x="971342" y="81740"/>
                  </a:lnTo>
                  <a:lnTo>
                    <a:pt x="971740" y="83004"/>
                  </a:lnTo>
                  <a:lnTo>
                    <a:pt x="970201" y="85969"/>
                  </a:lnTo>
                  <a:lnTo>
                    <a:pt x="969716" y="88001"/>
                  </a:lnTo>
                  <a:lnTo>
                    <a:pt x="970984" y="89698"/>
                  </a:lnTo>
                  <a:lnTo>
                    <a:pt x="971205" y="92854"/>
                  </a:lnTo>
                  <a:lnTo>
                    <a:pt x="971722" y="93834"/>
                  </a:lnTo>
                  <a:lnTo>
                    <a:pt x="973392" y="95301"/>
                  </a:lnTo>
                  <a:lnTo>
                    <a:pt x="973969" y="97220"/>
                  </a:lnTo>
                  <a:lnTo>
                    <a:pt x="975715" y="98249"/>
                  </a:lnTo>
                  <a:lnTo>
                    <a:pt x="977799" y="97322"/>
                  </a:lnTo>
                  <a:lnTo>
                    <a:pt x="978514" y="97617"/>
                  </a:lnTo>
                  <a:lnTo>
                    <a:pt x="979117" y="99287"/>
                  </a:lnTo>
                  <a:lnTo>
                    <a:pt x="981474" y="100271"/>
                  </a:lnTo>
                  <a:lnTo>
                    <a:pt x="982638" y="101459"/>
                  </a:lnTo>
                  <a:lnTo>
                    <a:pt x="984008" y="101848"/>
                  </a:lnTo>
                  <a:lnTo>
                    <a:pt x="985755" y="104452"/>
                  </a:lnTo>
                  <a:lnTo>
                    <a:pt x="987075" y="103991"/>
                  </a:lnTo>
                  <a:lnTo>
                    <a:pt x="988971" y="104082"/>
                  </a:lnTo>
                  <a:lnTo>
                    <a:pt x="993115" y="103622"/>
                  </a:lnTo>
                  <a:lnTo>
                    <a:pt x="994090" y="105989"/>
                  </a:lnTo>
                  <a:lnTo>
                    <a:pt x="996015" y="107749"/>
                  </a:lnTo>
                  <a:lnTo>
                    <a:pt x="998786" y="109837"/>
                  </a:lnTo>
                  <a:lnTo>
                    <a:pt x="999877" y="112221"/>
                  </a:lnTo>
                  <a:lnTo>
                    <a:pt x="999912" y="113783"/>
                  </a:lnTo>
                  <a:lnTo>
                    <a:pt x="1001453" y="114610"/>
                  </a:lnTo>
                  <a:lnTo>
                    <a:pt x="1001534" y="115567"/>
                  </a:lnTo>
                  <a:lnTo>
                    <a:pt x="1002715" y="116025"/>
                  </a:lnTo>
                  <a:lnTo>
                    <a:pt x="1005359" y="115759"/>
                  </a:lnTo>
                  <a:lnTo>
                    <a:pt x="1007099" y="115028"/>
                  </a:lnTo>
                  <a:lnTo>
                    <a:pt x="1008720" y="115415"/>
                  </a:lnTo>
                  <a:lnTo>
                    <a:pt x="1010505" y="116448"/>
                  </a:lnTo>
                  <a:lnTo>
                    <a:pt x="1011931" y="116620"/>
                  </a:lnTo>
                  <a:lnTo>
                    <a:pt x="1014032" y="115386"/>
                  </a:lnTo>
                  <a:lnTo>
                    <a:pt x="1015185" y="115287"/>
                  </a:lnTo>
                  <a:lnTo>
                    <a:pt x="1015874" y="113408"/>
                  </a:lnTo>
                  <a:lnTo>
                    <a:pt x="1016900" y="112616"/>
                  </a:lnTo>
                  <a:lnTo>
                    <a:pt x="1020967" y="111622"/>
                  </a:lnTo>
                  <a:lnTo>
                    <a:pt x="1021567" y="110294"/>
                  </a:lnTo>
                  <a:lnTo>
                    <a:pt x="1023314" y="111386"/>
                  </a:lnTo>
                  <a:lnTo>
                    <a:pt x="1025962" y="111315"/>
                  </a:lnTo>
                  <a:lnTo>
                    <a:pt x="1029102" y="111999"/>
                  </a:lnTo>
                  <a:lnTo>
                    <a:pt x="1030962" y="111044"/>
                  </a:lnTo>
                  <a:lnTo>
                    <a:pt x="1033669" y="111080"/>
                  </a:lnTo>
                  <a:lnTo>
                    <a:pt x="1035091" y="111893"/>
                  </a:lnTo>
                  <a:lnTo>
                    <a:pt x="1035647" y="113202"/>
                  </a:lnTo>
                  <a:lnTo>
                    <a:pt x="1035307" y="116247"/>
                  </a:lnTo>
                  <a:lnTo>
                    <a:pt x="1035898" y="118227"/>
                  </a:lnTo>
                  <a:lnTo>
                    <a:pt x="1038606" y="119705"/>
                  </a:lnTo>
                  <a:lnTo>
                    <a:pt x="1038962" y="122969"/>
                  </a:lnTo>
                  <a:lnTo>
                    <a:pt x="1044380" y="124545"/>
                  </a:lnTo>
                  <a:lnTo>
                    <a:pt x="1045208" y="126033"/>
                  </a:lnTo>
                  <a:lnTo>
                    <a:pt x="1045175" y="127241"/>
                  </a:lnTo>
                  <a:lnTo>
                    <a:pt x="1046106" y="130449"/>
                  </a:lnTo>
                  <a:lnTo>
                    <a:pt x="1048554" y="130210"/>
                  </a:lnTo>
                  <a:lnTo>
                    <a:pt x="1051492" y="130636"/>
                  </a:lnTo>
                  <a:lnTo>
                    <a:pt x="1053050" y="130572"/>
                  </a:lnTo>
                  <a:lnTo>
                    <a:pt x="1054322" y="129955"/>
                  </a:lnTo>
                  <a:lnTo>
                    <a:pt x="1057147" y="130437"/>
                  </a:lnTo>
                  <a:lnTo>
                    <a:pt x="1058738" y="129750"/>
                  </a:lnTo>
                  <a:lnTo>
                    <a:pt x="1058892" y="125653"/>
                  </a:lnTo>
                  <a:lnTo>
                    <a:pt x="1061309" y="125980"/>
                  </a:lnTo>
                  <a:lnTo>
                    <a:pt x="1064042" y="126735"/>
                  </a:lnTo>
                  <a:lnTo>
                    <a:pt x="1065686" y="125879"/>
                  </a:lnTo>
                  <a:lnTo>
                    <a:pt x="1067001" y="127606"/>
                  </a:lnTo>
                  <a:lnTo>
                    <a:pt x="1065965" y="131921"/>
                  </a:lnTo>
                  <a:lnTo>
                    <a:pt x="1066314" y="136033"/>
                  </a:lnTo>
                  <a:lnTo>
                    <a:pt x="1070113" y="141215"/>
                  </a:lnTo>
                  <a:lnTo>
                    <a:pt x="1073012" y="141027"/>
                  </a:lnTo>
                  <a:lnTo>
                    <a:pt x="1073828" y="141272"/>
                  </a:lnTo>
                  <a:lnTo>
                    <a:pt x="1075362" y="142897"/>
                  </a:lnTo>
                  <a:lnTo>
                    <a:pt x="1077456" y="142673"/>
                  </a:lnTo>
                  <a:lnTo>
                    <a:pt x="1078248" y="143708"/>
                  </a:lnTo>
                  <a:lnTo>
                    <a:pt x="1079894" y="144058"/>
                  </a:lnTo>
                  <a:lnTo>
                    <a:pt x="1082771" y="145186"/>
                  </a:lnTo>
                  <a:lnTo>
                    <a:pt x="1084467" y="146565"/>
                  </a:lnTo>
                  <a:lnTo>
                    <a:pt x="1084857" y="148252"/>
                  </a:lnTo>
                  <a:lnTo>
                    <a:pt x="1083717" y="149385"/>
                  </a:lnTo>
                  <a:lnTo>
                    <a:pt x="1083970" y="150271"/>
                  </a:lnTo>
                  <a:lnTo>
                    <a:pt x="1085638" y="152664"/>
                  </a:lnTo>
                  <a:lnTo>
                    <a:pt x="1086704" y="155426"/>
                  </a:lnTo>
                  <a:lnTo>
                    <a:pt x="1087068" y="157928"/>
                  </a:lnTo>
                  <a:lnTo>
                    <a:pt x="1088914" y="159373"/>
                  </a:lnTo>
                  <a:lnTo>
                    <a:pt x="1091578" y="162670"/>
                  </a:lnTo>
                  <a:lnTo>
                    <a:pt x="1091979" y="166021"/>
                  </a:lnTo>
                  <a:lnTo>
                    <a:pt x="1090979" y="168239"/>
                  </a:lnTo>
                  <a:lnTo>
                    <a:pt x="1091095" y="170539"/>
                  </a:lnTo>
                  <a:lnTo>
                    <a:pt x="1091600" y="171467"/>
                  </a:lnTo>
                  <a:lnTo>
                    <a:pt x="1094132" y="171926"/>
                  </a:lnTo>
                  <a:lnTo>
                    <a:pt x="1095355" y="173915"/>
                  </a:lnTo>
                  <a:lnTo>
                    <a:pt x="1093696" y="176625"/>
                  </a:lnTo>
                  <a:lnTo>
                    <a:pt x="1094189" y="177898"/>
                  </a:lnTo>
                  <a:lnTo>
                    <a:pt x="1092941" y="179129"/>
                  </a:lnTo>
                  <a:lnTo>
                    <a:pt x="1092882" y="179764"/>
                  </a:lnTo>
                  <a:lnTo>
                    <a:pt x="1095017" y="182836"/>
                  </a:lnTo>
                  <a:lnTo>
                    <a:pt x="1096512" y="187142"/>
                  </a:lnTo>
                  <a:lnTo>
                    <a:pt x="1097654" y="188400"/>
                  </a:lnTo>
                  <a:lnTo>
                    <a:pt x="1097614" y="190157"/>
                  </a:lnTo>
                  <a:lnTo>
                    <a:pt x="1098790" y="190986"/>
                  </a:lnTo>
                  <a:lnTo>
                    <a:pt x="1100109" y="193821"/>
                  </a:lnTo>
                  <a:lnTo>
                    <a:pt x="1101569" y="194930"/>
                  </a:lnTo>
                  <a:lnTo>
                    <a:pt x="1102222" y="196861"/>
                  </a:lnTo>
                  <a:lnTo>
                    <a:pt x="1103752" y="197677"/>
                  </a:lnTo>
                  <a:lnTo>
                    <a:pt x="1103550" y="199159"/>
                  </a:lnTo>
                  <a:lnTo>
                    <a:pt x="1104650" y="200823"/>
                  </a:lnTo>
                  <a:lnTo>
                    <a:pt x="1106012" y="202089"/>
                  </a:lnTo>
                  <a:lnTo>
                    <a:pt x="1108151" y="206100"/>
                  </a:lnTo>
                  <a:lnTo>
                    <a:pt x="1109896" y="207973"/>
                  </a:lnTo>
                  <a:lnTo>
                    <a:pt x="1110840" y="210378"/>
                  </a:lnTo>
                  <a:lnTo>
                    <a:pt x="1114939" y="210058"/>
                  </a:lnTo>
                  <a:lnTo>
                    <a:pt x="1116965" y="211787"/>
                  </a:lnTo>
                  <a:lnTo>
                    <a:pt x="1119495" y="213347"/>
                  </a:lnTo>
                  <a:lnTo>
                    <a:pt x="1120820" y="215424"/>
                  </a:lnTo>
                  <a:lnTo>
                    <a:pt x="1120591" y="217768"/>
                  </a:lnTo>
                  <a:lnTo>
                    <a:pt x="1121328" y="219696"/>
                  </a:lnTo>
                  <a:lnTo>
                    <a:pt x="1123115" y="220979"/>
                  </a:lnTo>
                  <a:lnTo>
                    <a:pt x="1122924" y="223524"/>
                  </a:lnTo>
                  <a:lnTo>
                    <a:pt x="1122145" y="226014"/>
                  </a:lnTo>
                  <a:lnTo>
                    <a:pt x="1125344" y="229341"/>
                  </a:lnTo>
                  <a:lnTo>
                    <a:pt x="1125361" y="231299"/>
                  </a:lnTo>
                  <a:lnTo>
                    <a:pt x="1127058" y="231613"/>
                  </a:lnTo>
                  <a:lnTo>
                    <a:pt x="1127453" y="233327"/>
                  </a:lnTo>
                  <a:lnTo>
                    <a:pt x="1129285" y="236189"/>
                  </a:lnTo>
                  <a:lnTo>
                    <a:pt x="1128153" y="240579"/>
                  </a:lnTo>
                  <a:lnTo>
                    <a:pt x="1126964" y="248801"/>
                  </a:lnTo>
                  <a:lnTo>
                    <a:pt x="1130181" y="249100"/>
                  </a:lnTo>
                  <a:lnTo>
                    <a:pt x="1130896" y="251007"/>
                  </a:lnTo>
                  <a:lnTo>
                    <a:pt x="1129780" y="253376"/>
                  </a:lnTo>
                  <a:lnTo>
                    <a:pt x="1129720" y="254889"/>
                  </a:lnTo>
                  <a:lnTo>
                    <a:pt x="1128251" y="256399"/>
                  </a:lnTo>
                  <a:lnTo>
                    <a:pt x="1127396" y="260129"/>
                  </a:lnTo>
                  <a:lnTo>
                    <a:pt x="1127458" y="261707"/>
                  </a:lnTo>
                  <a:lnTo>
                    <a:pt x="1125578" y="263980"/>
                  </a:lnTo>
                  <a:lnTo>
                    <a:pt x="1124770" y="268114"/>
                  </a:lnTo>
                  <a:lnTo>
                    <a:pt x="1119432" y="273920"/>
                  </a:lnTo>
                  <a:lnTo>
                    <a:pt x="1119575" y="275034"/>
                  </a:lnTo>
                  <a:lnTo>
                    <a:pt x="1122973" y="281197"/>
                  </a:lnTo>
                  <a:lnTo>
                    <a:pt x="1122489" y="282562"/>
                  </a:lnTo>
                  <a:lnTo>
                    <a:pt x="1124831" y="288000"/>
                  </a:lnTo>
                  <a:lnTo>
                    <a:pt x="1125787" y="289097"/>
                  </a:lnTo>
                  <a:lnTo>
                    <a:pt x="1127191" y="291669"/>
                  </a:lnTo>
                  <a:lnTo>
                    <a:pt x="1126779" y="296715"/>
                  </a:lnTo>
                  <a:lnTo>
                    <a:pt x="1127569" y="297697"/>
                  </a:lnTo>
                  <a:lnTo>
                    <a:pt x="1127633" y="300734"/>
                  </a:lnTo>
                  <a:lnTo>
                    <a:pt x="1125451" y="302939"/>
                  </a:lnTo>
                  <a:lnTo>
                    <a:pt x="1121404" y="307488"/>
                  </a:lnTo>
                  <a:lnTo>
                    <a:pt x="1118833" y="310093"/>
                  </a:lnTo>
                  <a:lnTo>
                    <a:pt x="1116189" y="313181"/>
                  </a:lnTo>
                  <a:lnTo>
                    <a:pt x="1112958" y="318066"/>
                  </a:lnTo>
                  <a:lnTo>
                    <a:pt x="1107471" y="327835"/>
                  </a:lnTo>
                  <a:lnTo>
                    <a:pt x="1107007" y="331248"/>
                  </a:lnTo>
                  <a:lnTo>
                    <a:pt x="1105602" y="338042"/>
                  </a:lnTo>
                  <a:lnTo>
                    <a:pt x="1104611" y="344428"/>
                  </a:lnTo>
                  <a:lnTo>
                    <a:pt x="1104678" y="349948"/>
                  </a:lnTo>
                  <a:lnTo>
                    <a:pt x="1105529" y="350860"/>
                  </a:lnTo>
                  <a:lnTo>
                    <a:pt x="1108042" y="352065"/>
                  </a:lnTo>
                  <a:lnTo>
                    <a:pt x="1110222" y="353824"/>
                  </a:lnTo>
                  <a:lnTo>
                    <a:pt x="1111174" y="354981"/>
                  </a:lnTo>
                  <a:lnTo>
                    <a:pt x="1111294" y="357428"/>
                  </a:lnTo>
                  <a:lnTo>
                    <a:pt x="1113799" y="364490"/>
                  </a:lnTo>
                  <a:lnTo>
                    <a:pt x="1113661" y="366641"/>
                  </a:lnTo>
                  <a:lnTo>
                    <a:pt x="1115007" y="367055"/>
                  </a:lnTo>
                  <a:lnTo>
                    <a:pt x="1117930" y="368823"/>
                  </a:lnTo>
                  <a:lnTo>
                    <a:pt x="1119240" y="371657"/>
                  </a:lnTo>
                  <a:lnTo>
                    <a:pt x="1117270" y="375344"/>
                  </a:lnTo>
                  <a:lnTo>
                    <a:pt x="1118409" y="376477"/>
                  </a:lnTo>
                  <a:lnTo>
                    <a:pt x="1119888" y="376744"/>
                  </a:lnTo>
                  <a:lnTo>
                    <a:pt x="1123362" y="376073"/>
                  </a:lnTo>
                  <a:lnTo>
                    <a:pt x="1126340" y="374532"/>
                  </a:lnTo>
                  <a:lnTo>
                    <a:pt x="1129063" y="375405"/>
                  </a:lnTo>
                  <a:lnTo>
                    <a:pt x="1132058" y="374647"/>
                  </a:lnTo>
                  <a:lnTo>
                    <a:pt x="1134152" y="374768"/>
                  </a:lnTo>
                  <a:lnTo>
                    <a:pt x="1136817" y="376269"/>
                  </a:lnTo>
                  <a:lnTo>
                    <a:pt x="1137313" y="378463"/>
                  </a:lnTo>
                  <a:lnTo>
                    <a:pt x="1138433" y="379943"/>
                  </a:lnTo>
                  <a:lnTo>
                    <a:pt x="1140674" y="380421"/>
                  </a:lnTo>
                  <a:lnTo>
                    <a:pt x="1141396" y="381907"/>
                  </a:lnTo>
                  <a:lnTo>
                    <a:pt x="1147380" y="382619"/>
                  </a:lnTo>
                  <a:lnTo>
                    <a:pt x="1150093" y="384312"/>
                  </a:lnTo>
                  <a:lnTo>
                    <a:pt x="1150791" y="382772"/>
                  </a:lnTo>
                  <a:lnTo>
                    <a:pt x="1153433" y="380177"/>
                  </a:lnTo>
                  <a:lnTo>
                    <a:pt x="1154714" y="380166"/>
                  </a:lnTo>
                  <a:lnTo>
                    <a:pt x="1157181" y="382960"/>
                  </a:lnTo>
                  <a:lnTo>
                    <a:pt x="1158010" y="384962"/>
                  </a:lnTo>
                  <a:lnTo>
                    <a:pt x="1159214" y="385580"/>
                  </a:lnTo>
                  <a:lnTo>
                    <a:pt x="1161976" y="387512"/>
                  </a:lnTo>
                  <a:lnTo>
                    <a:pt x="1162899" y="386913"/>
                  </a:lnTo>
                  <a:lnTo>
                    <a:pt x="1165634" y="388139"/>
                  </a:lnTo>
                  <a:lnTo>
                    <a:pt x="1168275" y="388077"/>
                  </a:lnTo>
                  <a:lnTo>
                    <a:pt x="1170556" y="388442"/>
                  </a:lnTo>
                  <a:lnTo>
                    <a:pt x="1177527" y="386865"/>
                  </a:lnTo>
                  <a:lnTo>
                    <a:pt x="1184143" y="387222"/>
                  </a:lnTo>
                  <a:lnTo>
                    <a:pt x="1193063" y="386731"/>
                  </a:lnTo>
                  <a:lnTo>
                    <a:pt x="1193824" y="386520"/>
                  </a:lnTo>
                  <a:lnTo>
                    <a:pt x="1196625" y="387004"/>
                  </a:lnTo>
                  <a:lnTo>
                    <a:pt x="1203078" y="391446"/>
                  </a:lnTo>
                  <a:lnTo>
                    <a:pt x="1205666" y="392931"/>
                  </a:lnTo>
                  <a:lnTo>
                    <a:pt x="1206355" y="392205"/>
                  </a:lnTo>
                  <a:lnTo>
                    <a:pt x="1208485" y="392380"/>
                  </a:lnTo>
                  <a:lnTo>
                    <a:pt x="1210494" y="391764"/>
                  </a:lnTo>
                  <a:lnTo>
                    <a:pt x="1212653" y="393123"/>
                  </a:lnTo>
                  <a:lnTo>
                    <a:pt x="1216840" y="392727"/>
                  </a:lnTo>
                  <a:lnTo>
                    <a:pt x="1222447" y="394269"/>
                  </a:lnTo>
                  <a:lnTo>
                    <a:pt x="1225472" y="392708"/>
                  </a:lnTo>
                  <a:lnTo>
                    <a:pt x="1227974" y="392791"/>
                  </a:lnTo>
                  <a:lnTo>
                    <a:pt x="1229335" y="392477"/>
                  </a:lnTo>
                  <a:lnTo>
                    <a:pt x="1234231" y="392036"/>
                  </a:lnTo>
                  <a:lnTo>
                    <a:pt x="1240364" y="389782"/>
                  </a:lnTo>
                  <a:lnTo>
                    <a:pt x="1241085" y="390255"/>
                  </a:lnTo>
                  <a:lnTo>
                    <a:pt x="1244774" y="390871"/>
                  </a:lnTo>
                  <a:lnTo>
                    <a:pt x="1247118" y="390117"/>
                  </a:lnTo>
                  <a:lnTo>
                    <a:pt x="1249589" y="391013"/>
                  </a:lnTo>
                  <a:lnTo>
                    <a:pt x="1250246" y="392792"/>
                  </a:lnTo>
                  <a:lnTo>
                    <a:pt x="1252785" y="392934"/>
                  </a:lnTo>
                  <a:lnTo>
                    <a:pt x="1253610" y="394192"/>
                  </a:lnTo>
                  <a:lnTo>
                    <a:pt x="1254682" y="393465"/>
                  </a:lnTo>
                  <a:lnTo>
                    <a:pt x="1258536" y="392736"/>
                  </a:lnTo>
                  <a:lnTo>
                    <a:pt x="1260959" y="393731"/>
                  </a:lnTo>
                  <a:lnTo>
                    <a:pt x="1264060" y="393067"/>
                  </a:lnTo>
                  <a:lnTo>
                    <a:pt x="1265722" y="393006"/>
                  </a:lnTo>
                  <a:lnTo>
                    <a:pt x="1270790" y="395121"/>
                  </a:lnTo>
                  <a:lnTo>
                    <a:pt x="1274715" y="396156"/>
                  </a:lnTo>
                  <a:lnTo>
                    <a:pt x="1274790" y="394835"/>
                  </a:lnTo>
                  <a:lnTo>
                    <a:pt x="1277063" y="395604"/>
                  </a:lnTo>
                  <a:lnTo>
                    <a:pt x="1278766" y="395714"/>
                  </a:lnTo>
                  <a:lnTo>
                    <a:pt x="1280766" y="396883"/>
                  </a:lnTo>
                  <a:lnTo>
                    <a:pt x="1282474" y="398453"/>
                  </a:lnTo>
                  <a:lnTo>
                    <a:pt x="1284686" y="398283"/>
                  </a:lnTo>
                  <a:lnTo>
                    <a:pt x="1285669" y="397753"/>
                  </a:lnTo>
                  <a:lnTo>
                    <a:pt x="1287232" y="398440"/>
                  </a:lnTo>
                  <a:lnTo>
                    <a:pt x="1288055" y="397810"/>
                  </a:lnTo>
                  <a:lnTo>
                    <a:pt x="1294009" y="401031"/>
                  </a:lnTo>
                  <a:lnTo>
                    <a:pt x="1297694" y="402635"/>
                  </a:lnTo>
                  <a:lnTo>
                    <a:pt x="1299485" y="403911"/>
                  </a:lnTo>
                  <a:lnTo>
                    <a:pt x="1300615" y="403946"/>
                  </a:lnTo>
                  <a:lnTo>
                    <a:pt x="1301110" y="406577"/>
                  </a:lnTo>
                  <a:lnTo>
                    <a:pt x="1305145" y="408721"/>
                  </a:lnTo>
                  <a:lnTo>
                    <a:pt x="1323139" y="418630"/>
                  </a:lnTo>
                  <a:lnTo>
                    <a:pt x="1328695" y="422871"/>
                  </a:lnTo>
                  <a:lnTo>
                    <a:pt x="1332760" y="424400"/>
                  </a:lnTo>
                  <a:lnTo>
                    <a:pt x="1333527" y="426416"/>
                  </a:lnTo>
                  <a:lnTo>
                    <a:pt x="1336920" y="430200"/>
                  </a:lnTo>
                  <a:lnTo>
                    <a:pt x="1340118" y="432106"/>
                  </a:lnTo>
                  <a:lnTo>
                    <a:pt x="1341566" y="435899"/>
                  </a:lnTo>
                  <a:lnTo>
                    <a:pt x="1341382" y="437489"/>
                  </a:lnTo>
                  <a:lnTo>
                    <a:pt x="1341991" y="438143"/>
                  </a:lnTo>
                  <a:lnTo>
                    <a:pt x="1344047" y="437578"/>
                  </a:lnTo>
                  <a:lnTo>
                    <a:pt x="1349192" y="438696"/>
                  </a:lnTo>
                  <a:lnTo>
                    <a:pt x="1350360" y="439350"/>
                  </a:lnTo>
                  <a:lnTo>
                    <a:pt x="1351935" y="440992"/>
                  </a:lnTo>
                  <a:lnTo>
                    <a:pt x="1354775" y="442888"/>
                  </a:lnTo>
                  <a:lnTo>
                    <a:pt x="1357927" y="444167"/>
                  </a:lnTo>
                  <a:lnTo>
                    <a:pt x="1362260" y="448796"/>
                  </a:lnTo>
                  <a:lnTo>
                    <a:pt x="1364570" y="452822"/>
                  </a:lnTo>
                  <a:lnTo>
                    <a:pt x="1365419" y="453840"/>
                  </a:lnTo>
                  <a:lnTo>
                    <a:pt x="1368333" y="453858"/>
                  </a:lnTo>
                  <a:lnTo>
                    <a:pt x="1371215" y="455191"/>
                  </a:lnTo>
                  <a:lnTo>
                    <a:pt x="1372078" y="455680"/>
                  </a:lnTo>
                  <a:lnTo>
                    <a:pt x="1375942" y="456535"/>
                  </a:lnTo>
                  <a:lnTo>
                    <a:pt x="1379754" y="458139"/>
                  </a:lnTo>
                  <a:lnTo>
                    <a:pt x="1380114" y="458861"/>
                  </a:lnTo>
                  <a:lnTo>
                    <a:pt x="1383179" y="461697"/>
                  </a:lnTo>
                  <a:lnTo>
                    <a:pt x="1391523" y="460217"/>
                  </a:lnTo>
                  <a:lnTo>
                    <a:pt x="1394597" y="460101"/>
                  </a:lnTo>
                  <a:lnTo>
                    <a:pt x="1405976" y="458345"/>
                  </a:lnTo>
                  <a:lnTo>
                    <a:pt x="1409850" y="457640"/>
                  </a:lnTo>
                  <a:lnTo>
                    <a:pt x="1410921" y="459148"/>
                  </a:lnTo>
                  <a:lnTo>
                    <a:pt x="1409657" y="462434"/>
                  </a:lnTo>
                  <a:lnTo>
                    <a:pt x="1407445" y="464017"/>
                  </a:lnTo>
                  <a:lnTo>
                    <a:pt x="1406140" y="469513"/>
                  </a:lnTo>
                  <a:lnTo>
                    <a:pt x="1405884" y="476293"/>
                  </a:lnTo>
                  <a:lnTo>
                    <a:pt x="1404267" y="481769"/>
                  </a:lnTo>
                  <a:lnTo>
                    <a:pt x="1407541" y="482017"/>
                  </a:lnTo>
                  <a:lnTo>
                    <a:pt x="1410678" y="483488"/>
                  </a:lnTo>
                  <a:lnTo>
                    <a:pt x="1417166" y="483657"/>
                  </a:lnTo>
                  <a:lnTo>
                    <a:pt x="1417253" y="484193"/>
                  </a:lnTo>
                  <a:lnTo>
                    <a:pt x="1421870" y="494134"/>
                  </a:lnTo>
                  <a:lnTo>
                    <a:pt x="1423373" y="497164"/>
                  </a:lnTo>
                  <a:lnTo>
                    <a:pt x="1424796" y="503206"/>
                  </a:lnTo>
                  <a:lnTo>
                    <a:pt x="1427079" y="509588"/>
                  </a:lnTo>
                  <a:lnTo>
                    <a:pt x="1428688" y="513597"/>
                  </a:lnTo>
                  <a:lnTo>
                    <a:pt x="1430609" y="520098"/>
                  </a:lnTo>
                  <a:lnTo>
                    <a:pt x="1438091" y="535474"/>
                  </a:lnTo>
                  <a:lnTo>
                    <a:pt x="1438503" y="535995"/>
                  </a:lnTo>
                  <a:lnTo>
                    <a:pt x="1439908" y="548117"/>
                  </a:lnTo>
                  <a:lnTo>
                    <a:pt x="1442587" y="552561"/>
                  </a:lnTo>
                  <a:lnTo>
                    <a:pt x="1448350" y="558569"/>
                  </a:lnTo>
                  <a:lnTo>
                    <a:pt x="1454974" y="565190"/>
                  </a:lnTo>
                  <a:lnTo>
                    <a:pt x="1461174" y="571579"/>
                  </a:lnTo>
                  <a:lnTo>
                    <a:pt x="1471040" y="581469"/>
                  </a:lnTo>
                  <a:lnTo>
                    <a:pt x="1471801" y="589378"/>
                  </a:lnTo>
                  <a:lnTo>
                    <a:pt x="1472260" y="592962"/>
                  </a:lnTo>
                  <a:lnTo>
                    <a:pt x="1472491" y="596567"/>
                  </a:lnTo>
                  <a:lnTo>
                    <a:pt x="1470464" y="598248"/>
                  </a:lnTo>
                  <a:lnTo>
                    <a:pt x="1465766" y="600902"/>
                  </a:lnTo>
                  <a:lnTo>
                    <a:pt x="1458273" y="605754"/>
                  </a:lnTo>
                  <a:lnTo>
                    <a:pt x="1454285" y="607339"/>
                  </a:lnTo>
                  <a:lnTo>
                    <a:pt x="1452288" y="610373"/>
                  </a:lnTo>
                  <a:lnTo>
                    <a:pt x="1449162" y="612700"/>
                  </a:lnTo>
                  <a:lnTo>
                    <a:pt x="1448760" y="617945"/>
                  </a:lnTo>
                  <a:lnTo>
                    <a:pt x="1446270" y="621883"/>
                  </a:lnTo>
                  <a:lnTo>
                    <a:pt x="1451882" y="623833"/>
                  </a:lnTo>
                  <a:lnTo>
                    <a:pt x="1450336" y="629181"/>
                  </a:lnTo>
                  <a:lnTo>
                    <a:pt x="1450272" y="631466"/>
                  </a:lnTo>
                  <a:lnTo>
                    <a:pt x="1459122" y="640869"/>
                  </a:lnTo>
                  <a:lnTo>
                    <a:pt x="1452595" y="646788"/>
                  </a:lnTo>
                  <a:lnTo>
                    <a:pt x="1456572" y="655038"/>
                  </a:lnTo>
                  <a:lnTo>
                    <a:pt x="1456479" y="658023"/>
                  </a:lnTo>
                  <a:lnTo>
                    <a:pt x="1455087" y="661031"/>
                  </a:lnTo>
                  <a:lnTo>
                    <a:pt x="1450096" y="666195"/>
                  </a:lnTo>
                  <a:lnTo>
                    <a:pt x="1448265" y="667355"/>
                  </a:lnTo>
                  <a:lnTo>
                    <a:pt x="1442393" y="670373"/>
                  </a:lnTo>
                  <a:lnTo>
                    <a:pt x="1440175" y="671073"/>
                  </a:lnTo>
                  <a:lnTo>
                    <a:pt x="1438350" y="672641"/>
                  </a:lnTo>
                  <a:lnTo>
                    <a:pt x="1434852" y="672782"/>
                  </a:lnTo>
                  <a:lnTo>
                    <a:pt x="1432132" y="673823"/>
                  </a:lnTo>
                  <a:lnTo>
                    <a:pt x="1426774" y="674320"/>
                  </a:lnTo>
                  <a:lnTo>
                    <a:pt x="1425173" y="674874"/>
                  </a:lnTo>
                  <a:lnTo>
                    <a:pt x="1422104" y="676620"/>
                  </a:lnTo>
                  <a:lnTo>
                    <a:pt x="1420083" y="677241"/>
                  </a:lnTo>
                  <a:lnTo>
                    <a:pt x="1419466" y="678175"/>
                  </a:lnTo>
                  <a:lnTo>
                    <a:pt x="1417688" y="679097"/>
                  </a:lnTo>
                  <a:lnTo>
                    <a:pt x="1416090" y="680674"/>
                  </a:lnTo>
                  <a:lnTo>
                    <a:pt x="1411887" y="683841"/>
                  </a:lnTo>
                  <a:lnTo>
                    <a:pt x="1408632" y="686078"/>
                  </a:lnTo>
                  <a:lnTo>
                    <a:pt x="1406381" y="688274"/>
                  </a:lnTo>
                  <a:lnTo>
                    <a:pt x="1404835" y="690320"/>
                  </a:lnTo>
                  <a:lnTo>
                    <a:pt x="1403404" y="694783"/>
                  </a:lnTo>
                  <a:lnTo>
                    <a:pt x="1403108" y="696286"/>
                  </a:lnTo>
                  <a:lnTo>
                    <a:pt x="1402253" y="696729"/>
                  </a:lnTo>
                  <a:lnTo>
                    <a:pt x="1399364" y="693326"/>
                  </a:lnTo>
                  <a:lnTo>
                    <a:pt x="1396896" y="687506"/>
                  </a:lnTo>
                  <a:lnTo>
                    <a:pt x="1395751" y="685954"/>
                  </a:lnTo>
                  <a:lnTo>
                    <a:pt x="1396095" y="683856"/>
                  </a:lnTo>
                  <a:lnTo>
                    <a:pt x="1393853" y="682494"/>
                  </a:lnTo>
                  <a:lnTo>
                    <a:pt x="1392467" y="680530"/>
                  </a:lnTo>
                  <a:lnTo>
                    <a:pt x="1392008" y="679276"/>
                  </a:lnTo>
                  <a:lnTo>
                    <a:pt x="1390365" y="679661"/>
                  </a:lnTo>
                  <a:lnTo>
                    <a:pt x="1383982" y="683260"/>
                  </a:lnTo>
                  <a:lnTo>
                    <a:pt x="1381261" y="683901"/>
                  </a:lnTo>
                  <a:lnTo>
                    <a:pt x="1374394" y="688208"/>
                  </a:lnTo>
                  <a:lnTo>
                    <a:pt x="1371029" y="692438"/>
                  </a:lnTo>
                  <a:lnTo>
                    <a:pt x="1368788" y="696419"/>
                  </a:lnTo>
                  <a:lnTo>
                    <a:pt x="1367183" y="699381"/>
                  </a:lnTo>
                  <a:lnTo>
                    <a:pt x="1364300" y="700023"/>
                  </a:lnTo>
                  <a:lnTo>
                    <a:pt x="1353294" y="702142"/>
                  </a:lnTo>
                  <a:lnTo>
                    <a:pt x="1337009" y="716742"/>
                  </a:lnTo>
                  <a:lnTo>
                    <a:pt x="1330746" y="722429"/>
                  </a:lnTo>
                  <a:lnTo>
                    <a:pt x="1319591" y="735513"/>
                  </a:lnTo>
                  <a:lnTo>
                    <a:pt x="1313004" y="746657"/>
                  </a:lnTo>
                  <a:lnTo>
                    <a:pt x="1306668" y="755486"/>
                  </a:lnTo>
                  <a:lnTo>
                    <a:pt x="1307388" y="762735"/>
                  </a:lnTo>
                  <a:lnTo>
                    <a:pt x="1303500" y="773634"/>
                  </a:lnTo>
                  <a:lnTo>
                    <a:pt x="1287127" y="775020"/>
                  </a:lnTo>
                  <a:lnTo>
                    <a:pt x="1249964" y="781400"/>
                  </a:lnTo>
                  <a:lnTo>
                    <a:pt x="1249459" y="796632"/>
                  </a:lnTo>
                  <a:lnTo>
                    <a:pt x="1248578" y="803459"/>
                  </a:lnTo>
                  <a:lnTo>
                    <a:pt x="1241469" y="816634"/>
                  </a:lnTo>
                  <a:lnTo>
                    <a:pt x="1239753" y="829432"/>
                  </a:lnTo>
                  <a:lnTo>
                    <a:pt x="1238186" y="840536"/>
                  </a:lnTo>
                  <a:lnTo>
                    <a:pt x="1235484" y="853306"/>
                  </a:lnTo>
                  <a:lnTo>
                    <a:pt x="1234469" y="858114"/>
                  </a:lnTo>
                  <a:lnTo>
                    <a:pt x="1231400" y="870000"/>
                  </a:lnTo>
                  <a:lnTo>
                    <a:pt x="1224035" y="882090"/>
                  </a:lnTo>
                  <a:lnTo>
                    <a:pt x="1221688" y="884146"/>
                  </a:lnTo>
                  <a:lnTo>
                    <a:pt x="1214758" y="891088"/>
                  </a:lnTo>
                  <a:lnTo>
                    <a:pt x="1212086" y="892916"/>
                  </a:lnTo>
                  <a:lnTo>
                    <a:pt x="1212509" y="895728"/>
                  </a:lnTo>
                  <a:lnTo>
                    <a:pt x="1212179" y="897552"/>
                  </a:lnTo>
                  <a:lnTo>
                    <a:pt x="1212372" y="900686"/>
                  </a:lnTo>
                  <a:lnTo>
                    <a:pt x="1213759" y="904659"/>
                  </a:lnTo>
                  <a:lnTo>
                    <a:pt x="1212802" y="905649"/>
                  </a:lnTo>
                  <a:lnTo>
                    <a:pt x="1212968" y="906846"/>
                  </a:lnTo>
                  <a:lnTo>
                    <a:pt x="1214002" y="907777"/>
                  </a:lnTo>
                  <a:lnTo>
                    <a:pt x="1215298" y="907689"/>
                  </a:lnTo>
                  <a:lnTo>
                    <a:pt x="1216632" y="909398"/>
                  </a:lnTo>
                  <a:lnTo>
                    <a:pt x="1217127" y="911503"/>
                  </a:lnTo>
                  <a:lnTo>
                    <a:pt x="1214821" y="912555"/>
                  </a:lnTo>
                  <a:lnTo>
                    <a:pt x="1211024" y="912329"/>
                  </a:lnTo>
                  <a:lnTo>
                    <a:pt x="1207211" y="912388"/>
                  </a:lnTo>
                  <a:lnTo>
                    <a:pt x="1202963" y="913927"/>
                  </a:lnTo>
                  <a:lnTo>
                    <a:pt x="1201339" y="915817"/>
                  </a:lnTo>
                  <a:lnTo>
                    <a:pt x="1199857" y="915995"/>
                  </a:lnTo>
                  <a:lnTo>
                    <a:pt x="1196991" y="915655"/>
                  </a:lnTo>
                  <a:lnTo>
                    <a:pt x="1196040" y="916362"/>
                  </a:lnTo>
                  <a:lnTo>
                    <a:pt x="1192662" y="916708"/>
                  </a:lnTo>
                  <a:lnTo>
                    <a:pt x="1191669" y="917476"/>
                  </a:lnTo>
                  <a:lnTo>
                    <a:pt x="1189589" y="917617"/>
                  </a:lnTo>
                  <a:lnTo>
                    <a:pt x="1185373" y="919683"/>
                  </a:lnTo>
                  <a:lnTo>
                    <a:pt x="1182684" y="920775"/>
                  </a:lnTo>
                  <a:lnTo>
                    <a:pt x="1182416" y="922215"/>
                  </a:lnTo>
                  <a:lnTo>
                    <a:pt x="1181200" y="922645"/>
                  </a:lnTo>
                  <a:lnTo>
                    <a:pt x="1177742" y="923046"/>
                  </a:lnTo>
                  <a:lnTo>
                    <a:pt x="1175975" y="923918"/>
                  </a:lnTo>
                  <a:lnTo>
                    <a:pt x="1174408" y="923312"/>
                  </a:lnTo>
                  <a:lnTo>
                    <a:pt x="1172697" y="923654"/>
                  </a:lnTo>
                  <a:lnTo>
                    <a:pt x="1171252" y="923416"/>
                  </a:lnTo>
                  <a:lnTo>
                    <a:pt x="1169099" y="924568"/>
                  </a:lnTo>
                  <a:lnTo>
                    <a:pt x="1167122" y="924477"/>
                  </a:lnTo>
                  <a:lnTo>
                    <a:pt x="1165324" y="925799"/>
                  </a:lnTo>
                  <a:lnTo>
                    <a:pt x="1163440" y="926095"/>
                  </a:lnTo>
                  <a:lnTo>
                    <a:pt x="1161422" y="926853"/>
                  </a:lnTo>
                  <a:lnTo>
                    <a:pt x="1160316" y="926806"/>
                  </a:lnTo>
                  <a:lnTo>
                    <a:pt x="1158107" y="927763"/>
                  </a:lnTo>
                  <a:lnTo>
                    <a:pt x="1154553" y="927928"/>
                  </a:lnTo>
                  <a:lnTo>
                    <a:pt x="1151262" y="929569"/>
                  </a:lnTo>
                  <a:lnTo>
                    <a:pt x="1148459" y="931645"/>
                  </a:lnTo>
                  <a:lnTo>
                    <a:pt x="1147058" y="931799"/>
                  </a:lnTo>
                  <a:lnTo>
                    <a:pt x="1145635" y="933053"/>
                  </a:lnTo>
                  <a:lnTo>
                    <a:pt x="1143249" y="933503"/>
                  </a:lnTo>
                  <a:lnTo>
                    <a:pt x="1141925" y="932903"/>
                  </a:lnTo>
                  <a:lnTo>
                    <a:pt x="1139960" y="933526"/>
                  </a:lnTo>
                  <a:lnTo>
                    <a:pt x="1137971" y="934681"/>
                  </a:lnTo>
                  <a:lnTo>
                    <a:pt x="1134307" y="935670"/>
                  </a:lnTo>
                  <a:lnTo>
                    <a:pt x="1133152" y="936616"/>
                  </a:lnTo>
                  <a:lnTo>
                    <a:pt x="1131490" y="936435"/>
                  </a:lnTo>
                  <a:lnTo>
                    <a:pt x="1127991" y="937016"/>
                  </a:lnTo>
                  <a:lnTo>
                    <a:pt x="1127028" y="937498"/>
                  </a:lnTo>
                  <a:lnTo>
                    <a:pt x="1123620" y="937481"/>
                  </a:lnTo>
                  <a:lnTo>
                    <a:pt x="1119791" y="938789"/>
                  </a:lnTo>
                  <a:lnTo>
                    <a:pt x="1115162" y="939762"/>
                  </a:lnTo>
                  <a:lnTo>
                    <a:pt x="1113208" y="940915"/>
                  </a:lnTo>
                  <a:lnTo>
                    <a:pt x="1112908" y="939930"/>
                  </a:lnTo>
                  <a:lnTo>
                    <a:pt x="1110541" y="940486"/>
                  </a:lnTo>
                  <a:lnTo>
                    <a:pt x="1108119" y="940672"/>
                  </a:lnTo>
                  <a:lnTo>
                    <a:pt x="1106664" y="939895"/>
                  </a:lnTo>
                  <a:lnTo>
                    <a:pt x="1103947" y="939313"/>
                  </a:lnTo>
                  <a:lnTo>
                    <a:pt x="1101371" y="940142"/>
                  </a:lnTo>
                  <a:lnTo>
                    <a:pt x="1102702" y="941812"/>
                  </a:lnTo>
                  <a:lnTo>
                    <a:pt x="1100658" y="944342"/>
                  </a:lnTo>
                  <a:lnTo>
                    <a:pt x="1100398" y="945929"/>
                  </a:lnTo>
                  <a:lnTo>
                    <a:pt x="1097733" y="945941"/>
                  </a:lnTo>
                  <a:lnTo>
                    <a:pt x="1095763" y="946986"/>
                  </a:lnTo>
                  <a:lnTo>
                    <a:pt x="1095957" y="948057"/>
                  </a:lnTo>
                  <a:lnTo>
                    <a:pt x="1093655" y="949093"/>
                  </a:lnTo>
                  <a:lnTo>
                    <a:pt x="1091306" y="948995"/>
                  </a:lnTo>
                  <a:lnTo>
                    <a:pt x="1090860" y="949763"/>
                  </a:lnTo>
                  <a:lnTo>
                    <a:pt x="1091309" y="951990"/>
                  </a:lnTo>
                  <a:lnTo>
                    <a:pt x="1089865" y="952742"/>
                  </a:lnTo>
                  <a:lnTo>
                    <a:pt x="1088512" y="954385"/>
                  </a:lnTo>
                  <a:lnTo>
                    <a:pt x="1087189" y="954407"/>
                  </a:lnTo>
                  <a:lnTo>
                    <a:pt x="1084557" y="955176"/>
                  </a:lnTo>
                  <a:lnTo>
                    <a:pt x="1081749" y="953485"/>
                  </a:lnTo>
                  <a:lnTo>
                    <a:pt x="1079067" y="953669"/>
                  </a:lnTo>
                  <a:lnTo>
                    <a:pt x="1077650" y="954335"/>
                  </a:lnTo>
                  <a:lnTo>
                    <a:pt x="1076201" y="953956"/>
                  </a:lnTo>
                  <a:lnTo>
                    <a:pt x="1074933" y="954334"/>
                  </a:lnTo>
                  <a:lnTo>
                    <a:pt x="1069869" y="954123"/>
                  </a:lnTo>
                  <a:lnTo>
                    <a:pt x="1068563" y="955859"/>
                  </a:lnTo>
                  <a:lnTo>
                    <a:pt x="1068650" y="960276"/>
                  </a:lnTo>
                  <a:lnTo>
                    <a:pt x="1069727" y="961813"/>
                  </a:lnTo>
                  <a:lnTo>
                    <a:pt x="1070372" y="961500"/>
                  </a:lnTo>
                  <a:lnTo>
                    <a:pt x="1072992" y="962064"/>
                  </a:lnTo>
                  <a:lnTo>
                    <a:pt x="1071749" y="965078"/>
                  </a:lnTo>
                  <a:lnTo>
                    <a:pt x="1070318" y="966682"/>
                  </a:lnTo>
                  <a:lnTo>
                    <a:pt x="1074813" y="970971"/>
                  </a:lnTo>
                  <a:lnTo>
                    <a:pt x="1079540" y="975041"/>
                  </a:lnTo>
                  <a:lnTo>
                    <a:pt x="1084173" y="975426"/>
                  </a:lnTo>
                  <a:lnTo>
                    <a:pt x="1084737" y="969984"/>
                  </a:lnTo>
                  <a:lnTo>
                    <a:pt x="1087321" y="969085"/>
                  </a:lnTo>
                  <a:lnTo>
                    <a:pt x="1095656" y="968370"/>
                  </a:lnTo>
                  <a:lnTo>
                    <a:pt x="1094719" y="977551"/>
                  </a:lnTo>
                  <a:lnTo>
                    <a:pt x="1094929" y="1016257"/>
                  </a:lnTo>
                  <a:lnTo>
                    <a:pt x="1098785" y="1017111"/>
                  </a:lnTo>
                  <a:lnTo>
                    <a:pt x="1099250" y="1018526"/>
                  </a:lnTo>
                  <a:lnTo>
                    <a:pt x="1101064" y="1019022"/>
                  </a:lnTo>
                  <a:lnTo>
                    <a:pt x="1103077" y="1018975"/>
                  </a:lnTo>
                  <a:lnTo>
                    <a:pt x="1103890" y="1018468"/>
                  </a:lnTo>
                  <a:lnTo>
                    <a:pt x="1105057" y="1020178"/>
                  </a:lnTo>
                  <a:lnTo>
                    <a:pt x="1107683" y="1020878"/>
                  </a:lnTo>
                  <a:lnTo>
                    <a:pt x="1109304" y="1022324"/>
                  </a:lnTo>
                  <a:lnTo>
                    <a:pt x="1111434" y="1022791"/>
                  </a:lnTo>
                  <a:lnTo>
                    <a:pt x="1113415" y="1024334"/>
                  </a:lnTo>
                  <a:lnTo>
                    <a:pt x="1114583" y="1026027"/>
                  </a:lnTo>
                  <a:lnTo>
                    <a:pt x="1116490" y="1026535"/>
                  </a:lnTo>
                  <a:lnTo>
                    <a:pt x="1116736" y="1027374"/>
                  </a:lnTo>
                  <a:lnTo>
                    <a:pt x="1118292" y="1028830"/>
                  </a:lnTo>
                  <a:lnTo>
                    <a:pt x="1117441" y="1030014"/>
                  </a:lnTo>
                  <a:lnTo>
                    <a:pt x="1117081" y="1032005"/>
                  </a:lnTo>
                  <a:lnTo>
                    <a:pt x="1121806" y="1034760"/>
                  </a:lnTo>
                  <a:lnTo>
                    <a:pt x="1121831" y="1036163"/>
                  </a:lnTo>
                  <a:lnTo>
                    <a:pt x="1123139" y="1036758"/>
                  </a:lnTo>
                  <a:lnTo>
                    <a:pt x="1125864" y="1035405"/>
                  </a:lnTo>
                  <a:lnTo>
                    <a:pt x="1129493" y="1036282"/>
                  </a:lnTo>
                  <a:lnTo>
                    <a:pt x="1131969" y="1038843"/>
                  </a:lnTo>
                  <a:lnTo>
                    <a:pt x="1132841" y="1040819"/>
                  </a:lnTo>
                  <a:lnTo>
                    <a:pt x="1132992" y="1043696"/>
                  </a:lnTo>
                  <a:lnTo>
                    <a:pt x="1134642" y="1046825"/>
                  </a:lnTo>
                  <a:lnTo>
                    <a:pt x="1134501" y="1049158"/>
                  </a:lnTo>
                  <a:lnTo>
                    <a:pt x="1136075" y="1050070"/>
                  </a:lnTo>
                  <a:lnTo>
                    <a:pt x="1136933" y="1051168"/>
                  </a:lnTo>
                  <a:lnTo>
                    <a:pt x="1136947" y="1052425"/>
                  </a:lnTo>
                  <a:lnTo>
                    <a:pt x="1138186" y="1052880"/>
                  </a:lnTo>
                  <a:lnTo>
                    <a:pt x="1137999" y="1055373"/>
                  </a:lnTo>
                  <a:lnTo>
                    <a:pt x="1138316" y="1056492"/>
                  </a:lnTo>
                  <a:lnTo>
                    <a:pt x="1138201" y="1058780"/>
                  </a:lnTo>
                  <a:lnTo>
                    <a:pt x="1139897" y="1059208"/>
                  </a:lnTo>
                  <a:lnTo>
                    <a:pt x="1140995" y="1060809"/>
                  </a:lnTo>
                  <a:lnTo>
                    <a:pt x="1142234" y="1060975"/>
                  </a:lnTo>
                  <a:lnTo>
                    <a:pt x="1143873" y="1062048"/>
                  </a:lnTo>
                  <a:lnTo>
                    <a:pt x="1144323" y="1066848"/>
                  </a:lnTo>
                  <a:lnTo>
                    <a:pt x="1145351" y="1068370"/>
                  </a:lnTo>
                  <a:lnTo>
                    <a:pt x="1145278" y="1070353"/>
                  </a:lnTo>
                  <a:lnTo>
                    <a:pt x="1144509" y="1071392"/>
                  </a:lnTo>
                  <a:lnTo>
                    <a:pt x="1145503" y="1072303"/>
                  </a:lnTo>
                  <a:lnTo>
                    <a:pt x="1145854" y="1073985"/>
                  </a:lnTo>
                  <a:lnTo>
                    <a:pt x="1142067" y="1074021"/>
                  </a:lnTo>
                  <a:lnTo>
                    <a:pt x="1139761" y="1074378"/>
                  </a:lnTo>
                  <a:lnTo>
                    <a:pt x="1138114" y="1073221"/>
                  </a:lnTo>
                  <a:lnTo>
                    <a:pt x="1134426" y="1074588"/>
                  </a:lnTo>
                  <a:lnTo>
                    <a:pt x="1134002" y="1076938"/>
                  </a:lnTo>
                  <a:lnTo>
                    <a:pt x="1133094" y="1077576"/>
                  </a:lnTo>
                  <a:lnTo>
                    <a:pt x="1129153" y="1077829"/>
                  </a:lnTo>
                  <a:lnTo>
                    <a:pt x="1128216" y="1080851"/>
                  </a:lnTo>
                  <a:lnTo>
                    <a:pt x="1124802" y="1082106"/>
                  </a:lnTo>
                  <a:lnTo>
                    <a:pt x="1123656" y="1081718"/>
                  </a:lnTo>
                  <a:lnTo>
                    <a:pt x="1117723" y="1081548"/>
                  </a:lnTo>
                  <a:lnTo>
                    <a:pt x="1116468" y="1081951"/>
                  </a:lnTo>
                  <a:lnTo>
                    <a:pt x="1113860" y="1084653"/>
                  </a:lnTo>
                  <a:lnTo>
                    <a:pt x="1112611" y="1086320"/>
                  </a:lnTo>
                  <a:lnTo>
                    <a:pt x="1112272" y="1087553"/>
                  </a:lnTo>
                  <a:lnTo>
                    <a:pt x="1110167" y="1089195"/>
                  </a:lnTo>
                  <a:lnTo>
                    <a:pt x="1108701" y="1089026"/>
                  </a:lnTo>
                  <a:lnTo>
                    <a:pt x="1107978" y="1091350"/>
                  </a:lnTo>
                  <a:lnTo>
                    <a:pt x="1108281" y="1094726"/>
                  </a:lnTo>
                  <a:lnTo>
                    <a:pt x="1110077" y="1097504"/>
                  </a:lnTo>
                  <a:lnTo>
                    <a:pt x="1107959" y="1098395"/>
                  </a:lnTo>
                  <a:lnTo>
                    <a:pt x="1107063" y="1102502"/>
                  </a:lnTo>
                  <a:lnTo>
                    <a:pt x="1108021" y="1102293"/>
                  </a:lnTo>
                  <a:lnTo>
                    <a:pt x="1108821" y="1104515"/>
                  </a:lnTo>
                  <a:lnTo>
                    <a:pt x="1107981" y="1105592"/>
                  </a:lnTo>
                  <a:lnTo>
                    <a:pt x="1109175" y="1108308"/>
                  </a:lnTo>
                  <a:lnTo>
                    <a:pt x="1111628" y="1108614"/>
                  </a:lnTo>
                  <a:lnTo>
                    <a:pt x="1113809" y="1108326"/>
                  </a:lnTo>
                  <a:lnTo>
                    <a:pt x="1114688" y="1109049"/>
                  </a:lnTo>
                  <a:lnTo>
                    <a:pt x="1115103" y="1110517"/>
                  </a:lnTo>
                  <a:lnTo>
                    <a:pt x="1116489" y="1110299"/>
                  </a:lnTo>
                  <a:lnTo>
                    <a:pt x="1119866" y="1110393"/>
                  </a:lnTo>
                  <a:lnTo>
                    <a:pt x="1126572" y="1111983"/>
                  </a:lnTo>
                  <a:lnTo>
                    <a:pt x="1128106" y="1112904"/>
                  </a:lnTo>
                  <a:lnTo>
                    <a:pt x="1127578" y="1114345"/>
                  </a:lnTo>
                  <a:lnTo>
                    <a:pt x="1128195" y="1115399"/>
                  </a:lnTo>
                  <a:lnTo>
                    <a:pt x="1128388" y="1117167"/>
                  </a:lnTo>
                  <a:lnTo>
                    <a:pt x="1127657" y="1119679"/>
                  </a:lnTo>
                  <a:lnTo>
                    <a:pt x="1129217" y="1121022"/>
                  </a:lnTo>
                  <a:lnTo>
                    <a:pt x="1127948" y="1123396"/>
                  </a:lnTo>
                  <a:lnTo>
                    <a:pt x="1128541" y="1124238"/>
                  </a:lnTo>
                  <a:lnTo>
                    <a:pt x="1127714" y="1126552"/>
                  </a:lnTo>
                  <a:lnTo>
                    <a:pt x="1128166" y="1127912"/>
                  </a:lnTo>
                  <a:lnTo>
                    <a:pt x="1127535" y="1129191"/>
                  </a:lnTo>
                  <a:lnTo>
                    <a:pt x="1130594" y="1131269"/>
                  </a:lnTo>
                  <a:lnTo>
                    <a:pt x="1130726" y="1132056"/>
                  </a:lnTo>
                  <a:lnTo>
                    <a:pt x="1129404" y="1133448"/>
                  </a:lnTo>
                  <a:lnTo>
                    <a:pt x="1128909" y="1135497"/>
                  </a:lnTo>
                  <a:lnTo>
                    <a:pt x="1129437" y="1136303"/>
                  </a:lnTo>
                  <a:lnTo>
                    <a:pt x="1132059" y="1137491"/>
                  </a:lnTo>
                  <a:lnTo>
                    <a:pt x="1131784" y="1140101"/>
                  </a:lnTo>
                  <a:lnTo>
                    <a:pt x="1132570" y="1142461"/>
                  </a:lnTo>
                  <a:lnTo>
                    <a:pt x="1133859" y="1145727"/>
                  </a:lnTo>
                  <a:lnTo>
                    <a:pt x="1133032" y="1147356"/>
                  </a:lnTo>
                  <a:lnTo>
                    <a:pt x="1131059" y="1147877"/>
                  </a:lnTo>
                  <a:lnTo>
                    <a:pt x="1125523" y="1146326"/>
                  </a:lnTo>
                  <a:lnTo>
                    <a:pt x="1124512" y="1146399"/>
                  </a:lnTo>
                  <a:lnTo>
                    <a:pt x="1123446" y="1147484"/>
                  </a:lnTo>
                  <a:lnTo>
                    <a:pt x="1122635" y="1150169"/>
                  </a:lnTo>
                  <a:lnTo>
                    <a:pt x="1121175" y="1152375"/>
                  </a:lnTo>
                  <a:lnTo>
                    <a:pt x="1116355" y="1153497"/>
                  </a:lnTo>
                  <a:lnTo>
                    <a:pt x="1115471" y="1153291"/>
                  </a:lnTo>
                  <a:lnTo>
                    <a:pt x="1114279" y="1151670"/>
                  </a:lnTo>
                  <a:lnTo>
                    <a:pt x="1113385" y="1151369"/>
                  </a:lnTo>
                  <a:lnTo>
                    <a:pt x="1112160" y="1149703"/>
                  </a:lnTo>
                  <a:lnTo>
                    <a:pt x="1111447" y="1148028"/>
                  </a:lnTo>
                  <a:lnTo>
                    <a:pt x="1109262" y="1147263"/>
                  </a:lnTo>
                  <a:lnTo>
                    <a:pt x="1107450" y="1145740"/>
                  </a:lnTo>
                  <a:lnTo>
                    <a:pt x="1104163" y="1144242"/>
                  </a:lnTo>
                  <a:lnTo>
                    <a:pt x="1101116" y="1144831"/>
                  </a:lnTo>
                  <a:lnTo>
                    <a:pt x="1099284" y="1144222"/>
                  </a:lnTo>
                  <a:lnTo>
                    <a:pt x="1098106" y="1144359"/>
                  </a:lnTo>
                  <a:lnTo>
                    <a:pt x="1096947" y="1143358"/>
                  </a:lnTo>
                  <a:lnTo>
                    <a:pt x="1095407" y="1143089"/>
                  </a:lnTo>
                  <a:lnTo>
                    <a:pt x="1093069" y="1143678"/>
                  </a:lnTo>
                  <a:lnTo>
                    <a:pt x="1092348" y="1144390"/>
                  </a:lnTo>
                  <a:lnTo>
                    <a:pt x="1088748" y="1144263"/>
                  </a:lnTo>
                  <a:lnTo>
                    <a:pt x="1085396" y="1143165"/>
                  </a:lnTo>
                  <a:lnTo>
                    <a:pt x="1083970" y="1143569"/>
                  </a:lnTo>
                  <a:lnTo>
                    <a:pt x="1082661" y="1142359"/>
                  </a:lnTo>
                  <a:lnTo>
                    <a:pt x="1076709" y="1142138"/>
                  </a:lnTo>
                  <a:lnTo>
                    <a:pt x="1074220" y="1140008"/>
                  </a:lnTo>
                  <a:lnTo>
                    <a:pt x="1071226" y="1139322"/>
                  </a:lnTo>
                  <a:lnTo>
                    <a:pt x="1069827" y="1138404"/>
                  </a:lnTo>
                  <a:lnTo>
                    <a:pt x="1070052" y="1136858"/>
                  </a:lnTo>
                  <a:lnTo>
                    <a:pt x="1069723" y="1135312"/>
                  </a:lnTo>
                  <a:lnTo>
                    <a:pt x="1065207" y="1134612"/>
                  </a:lnTo>
                  <a:lnTo>
                    <a:pt x="1064248" y="1132937"/>
                  </a:lnTo>
                  <a:lnTo>
                    <a:pt x="1062781" y="1133043"/>
                  </a:lnTo>
                  <a:lnTo>
                    <a:pt x="1063236" y="1134260"/>
                  </a:lnTo>
                  <a:lnTo>
                    <a:pt x="1062737" y="1137927"/>
                  </a:lnTo>
                  <a:lnTo>
                    <a:pt x="1062042" y="1140260"/>
                  </a:lnTo>
                  <a:lnTo>
                    <a:pt x="1060394" y="1142451"/>
                  </a:lnTo>
                  <a:lnTo>
                    <a:pt x="1057887" y="1143729"/>
                  </a:lnTo>
                  <a:lnTo>
                    <a:pt x="1057430" y="1144543"/>
                  </a:lnTo>
                  <a:lnTo>
                    <a:pt x="1058167" y="1147021"/>
                  </a:lnTo>
                  <a:lnTo>
                    <a:pt x="1057757" y="1149506"/>
                  </a:lnTo>
                  <a:lnTo>
                    <a:pt x="1055880" y="1148561"/>
                  </a:lnTo>
                  <a:lnTo>
                    <a:pt x="1053104" y="1148419"/>
                  </a:lnTo>
                  <a:lnTo>
                    <a:pt x="1051689" y="1148839"/>
                  </a:lnTo>
                  <a:lnTo>
                    <a:pt x="1049372" y="1148557"/>
                  </a:lnTo>
                  <a:lnTo>
                    <a:pt x="1048233" y="1149221"/>
                  </a:lnTo>
                  <a:lnTo>
                    <a:pt x="1046595" y="1148620"/>
                  </a:lnTo>
                  <a:lnTo>
                    <a:pt x="1044130" y="1148250"/>
                  </a:lnTo>
                  <a:lnTo>
                    <a:pt x="1042879" y="1147481"/>
                  </a:lnTo>
                  <a:lnTo>
                    <a:pt x="1041045" y="1147619"/>
                  </a:lnTo>
                  <a:lnTo>
                    <a:pt x="1038919" y="1147092"/>
                  </a:lnTo>
                  <a:lnTo>
                    <a:pt x="1037992" y="1146194"/>
                  </a:lnTo>
                  <a:lnTo>
                    <a:pt x="1036676" y="1146168"/>
                  </a:lnTo>
                  <a:lnTo>
                    <a:pt x="1035344" y="1144835"/>
                  </a:lnTo>
                  <a:lnTo>
                    <a:pt x="1033591" y="1144224"/>
                  </a:lnTo>
                  <a:lnTo>
                    <a:pt x="1030016" y="1143550"/>
                  </a:lnTo>
                  <a:lnTo>
                    <a:pt x="1028624" y="1142894"/>
                  </a:lnTo>
                  <a:lnTo>
                    <a:pt x="1025965" y="1140753"/>
                  </a:lnTo>
                  <a:lnTo>
                    <a:pt x="1024409" y="1139183"/>
                  </a:lnTo>
                  <a:lnTo>
                    <a:pt x="1021228" y="1136785"/>
                  </a:lnTo>
                  <a:lnTo>
                    <a:pt x="1018626" y="1136067"/>
                  </a:lnTo>
                  <a:lnTo>
                    <a:pt x="1016688" y="1136718"/>
                  </a:lnTo>
                  <a:lnTo>
                    <a:pt x="1015782" y="1136377"/>
                  </a:lnTo>
                  <a:lnTo>
                    <a:pt x="1014550" y="1134034"/>
                  </a:lnTo>
                  <a:lnTo>
                    <a:pt x="1012309" y="1131476"/>
                  </a:lnTo>
                  <a:lnTo>
                    <a:pt x="1011448" y="1132062"/>
                  </a:lnTo>
                  <a:lnTo>
                    <a:pt x="1009876" y="1134228"/>
                  </a:lnTo>
                  <a:lnTo>
                    <a:pt x="1007589" y="1133998"/>
                  </a:lnTo>
                  <a:lnTo>
                    <a:pt x="1005211" y="1134690"/>
                  </a:lnTo>
                  <a:lnTo>
                    <a:pt x="1004045" y="1133993"/>
                  </a:lnTo>
                  <a:lnTo>
                    <a:pt x="1003411" y="1132415"/>
                  </a:lnTo>
                  <a:lnTo>
                    <a:pt x="1000612" y="1131717"/>
                  </a:lnTo>
                  <a:lnTo>
                    <a:pt x="999899" y="1130656"/>
                  </a:lnTo>
                  <a:lnTo>
                    <a:pt x="997940" y="1129842"/>
                  </a:lnTo>
                  <a:lnTo>
                    <a:pt x="996685" y="1129996"/>
                  </a:lnTo>
                  <a:lnTo>
                    <a:pt x="994787" y="1129547"/>
                  </a:lnTo>
                  <a:lnTo>
                    <a:pt x="993795" y="1128730"/>
                  </a:lnTo>
                  <a:lnTo>
                    <a:pt x="992750" y="1126327"/>
                  </a:lnTo>
                  <a:lnTo>
                    <a:pt x="990916" y="1126100"/>
                  </a:lnTo>
                  <a:lnTo>
                    <a:pt x="988779" y="1127210"/>
                  </a:lnTo>
                  <a:lnTo>
                    <a:pt x="986714" y="1126794"/>
                  </a:lnTo>
                  <a:lnTo>
                    <a:pt x="984302" y="1128128"/>
                  </a:lnTo>
                  <a:lnTo>
                    <a:pt x="983886" y="1130294"/>
                  </a:lnTo>
                  <a:lnTo>
                    <a:pt x="983126" y="1131711"/>
                  </a:lnTo>
                  <a:lnTo>
                    <a:pt x="982125" y="1131690"/>
                  </a:lnTo>
                  <a:lnTo>
                    <a:pt x="980850" y="1130196"/>
                  </a:lnTo>
                  <a:lnTo>
                    <a:pt x="979390" y="1129504"/>
                  </a:lnTo>
                  <a:lnTo>
                    <a:pt x="978506" y="1126779"/>
                  </a:lnTo>
                  <a:lnTo>
                    <a:pt x="977139" y="1125643"/>
                  </a:lnTo>
                  <a:lnTo>
                    <a:pt x="975656" y="1125250"/>
                  </a:lnTo>
                  <a:lnTo>
                    <a:pt x="972870" y="1123942"/>
                  </a:lnTo>
                  <a:lnTo>
                    <a:pt x="972513" y="1120871"/>
                  </a:lnTo>
                  <a:lnTo>
                    <a:pt x="971974" y="1120034"/>
                  </a:lnTo>
                  <a:lnTo>
                    <a:pt x="969621" y="1118229"/>
                  </a:lnTo>
                  <a:lnTo>
                    <a:pt x="965710" y="1119495"/>
                  </a:lnTo>
                  <a:lnTo>
                    <a:pt x="964817" y="1119432"/>
                  </a:lnTo>
                  <a:lnTo>
                    <a:pt x="963493" y="1117953"/>
                  </a:lnTo>
                  <a:lnTo>
                    <a:pt x="963005" y="1116571"/>
                  </a:lnTo>
                  <a:lnTo>
                    <a:pt x="959146" y="1117297"/>
                  </a:lnTo>
                  <a:lnTo>
                    <a:pt x="957087" y="1116491"/>
                  </a:lnTo>
                  <a:lnTo>
                    <a:pt x="956055" y="1117340"/>
                  </a:lnTo>
                  <a:lnTo>
                    <a:pt x="956242" y="1118522"/>
                  </a:lnTo>
                  <a:lnTo>
                    <a:pt x="953741" y="1118473"/>
                  </a:lnTo>
                  <a:lnTo>
                    <a:pt x="950883" y="1117537"/>
                  </a:lnTo>
                  <a:lnTo>
                    <a:pt x="948268" y="1117647"/>
                  </a:lnTo>
                  <a:lnTo>
                    <a:pt x="947052" y="1119327"/>
                  </a:lnTo>
                  <a:lnTo>
                    <a:pt x="944452" y="1118929"/>
                  </a:lnTo>
                  <a:lnTo>
                    <a:pt x="943008" y="1120312"/>
                  </a:lnTo>
                  <a:lnTo>
                    <a:pt x="941365" y="1120961"/>
                  </a:lnTo>
                  <a:lnTo>
                    <a:pt x="938644" y="1120308"/>
                  </a:lnTo>
                  <a:lnTo>
                    <a:pt x="933139" y="1120662"/>
                  </a:lnTo>
                  <a:lnTo>
                    <a:pt x="931160" y="1120268"/>
                  </a:lnTo>
                  <a:lnTo>
                    <a:pt x="930047" y="1122426"/>
                  </a:lnTo>
                  <a:lnTo>
                    <a:pt x="928437" y="1122822"/>
                  </a:lnTo>
                  <a:lnTo>
                    <a:pt x="927542" y="1123601"/>
                  </a:lnTo>
                  <a:lnTo>
                    <a:pt x="924781" y="1123995"/>
                  </a:lnTo>
                  <a:lnTo>
                    <a:pt x="923375" y="1123878"/>
                  </a:lnTo>
                  <a:lnTo>
                    <a:pt x="918675" y="1125054"/>
                  </a:lnTo>
                  <a:lnTo>
                    <a:pt x="915460" y="1124312"/>
                  </a:lnTo>
                  <a:lnTo>
                    <a:pt x="913156" y="1125355"/>
                  </a:lnTo>
                  <a:lnTo>
                    <a:pt x="908267" y="1126253"/>
                  </a:lnTo>
                  <a:lnTo>
                    <a:pt x="905083" y="1127680"/>
                  </a:lnTo>
                  <a:lnTo>
                    <a:pt x="904025" y="1127713"/>
                  </a:lnTo>
                  <a:lnTo>
                    <a:pt x="901725" y="1126940"/>
                  </a:lnTo>
                  <a:lnTo>
                    <a:pt x="898623" y="1126753"/>
                  </a:lnTo>
                  <a:lnTo>
                    <a:pt x="897752" y="1124064"/>
                  </a:lnTo>
                  <a:lnTo>
                    <a:pt x="897971" y="1122366"/>
                  </a:lnTo>
                  <a:lnTo>
                    <a:pt x="896170" y="1121783"/>
                  </a:lnTo>
                  <a:lnTo>
                    <a:pt x="895910" y="1121132"/>
                  </a:lnTo>
                  <a:lnTo>
                    <a:pt x="893362" y="1122120"/>
                  </a:lnTo>
                  <a:lnTo>
                    <a:pt x="892267" y="1121536"/>
                  </a:lnTo>
                  <a:lnTo>
                    <a:pt x="890755" y="1123668"/>
                  </a:lnTo>
                  <a:lnTo>
                    <a:pt x="888529" y="1125686"/>
                  </a:lnTo>
                  <a:lnTo>
                    <a:pt x="887167" y="1126372"/>
                  </a:lnTo>
                  <a:lnTo>
                    <a:pt x="880809" y="1127140"/>
                  </a:lnTo>
                  <a:lnTo>
                    <a:pt x="878736" y="1129035"/>
                  </a:lnTo>
                  <a:lnTo>
                    <a:pt x="878714" y="1130344"/>
                  </a:lnTo>
                  <a:lnTo>
                    <a:pt x="877970" y="1131278"/>
                  </a:lnTo>
                  <a:lnTo>
                    <a:pt x="875767" y="1131135"/>
                  </a:lnTo>
                  <a:lnTo>
                    <a:pt x="873905" y="1130217"/>
                  </a:lnTo>
                  <a:lnTo>
                    <a:pt x="871682" y="1131330"/>
                  </a:lnTo>
                  <a:lnTo>
                    <a:pt x="868126" y="1130371"/>
                  </a:lnTo>
                  <a:lnTo>
                    <a:pt x="866519" y="1131839"/>
                  </a:lnTo>
                  <a:lnTo>
                    <a:pt x="865517" y="1131898"/>
                  </a:lnTo>
                  <a:lnTo>
                    <a:pt x="863984" y="1133791"/>
                  </a:lnTo>
                  <a:lnTo>
                    <a:pt x="861138" y="1133986"/>
                  </a:lnTo>
                  <a:lnTo>
                    <a:pt x="860313" y="1133032"/>
                  </a:lnTo>
                  <a:lnTo>
                    <a:pt x="859555" y="1131055"/>
                  </a:lnTo>
                  <a:lnTo>
                    <a:pt x="857842" y="1131738"/>
                  </a:lnTo>
                  <a:lnTo>
                    <a:pt x="853954" y="1131321"/>
                  </a:lnTo>
                  <a:lnTo>
                    <a:pt x="852039" y="1131696"/>
                  </a:lnTo>
                  <a:lnTo>
                    <a:pt x="851014" y="1133648"/>
                  </a:lnTo>
                  <a:lnTo>
                    <a:pt x="849471" y="1134111"/>
                  </a:lnTo>
                  <a:lnTo>
                    <a:pt x="849081" y="1135445"/>
                  </a:lnTo>
                  <a:lnTo>
                    <a:pt x="846317" y="1135342"/>
                  </a:lnTo>
                  <a:lnTo>
                    <a:pt x="846098" y="1136453"/>
                  </a:lnTo>
                  <a:lnTo>
                    <a:pt x="842618" y="1137213"/>
                  </a:lnTo>
                  <a:lnTo>
                    <a:pt x="838290" y="1136828"/>
                  </a:lnTo>
                  <a:lnTo>
                    <a:pt x="837218" y="1138579"/>
                  </a:lnTo>
                  <a:lnTo>
                    <a:pt x="835146" y="1138399"/>
                  </a:lnTo>
                  <a:lnTo>
                    <a:pt x="833317" y="1137331"/>
                  </a:lnTo>
                  <a:lnTo>
                    <a:pt x="831489" y="1138333"/>
                  </a:lnTo>
                  <a:lnTo>
                    <a:pt x="829304" y="1138462"/>
                  </a:lnTo>
                  <a:lnTo>
                    <a:pt x="827078" y="1141496"/>
                  </a:lnTo>
                  <a:lnTo>
                    <a:pt x="825748" y="1141741"/>
                  </a:lnTo>
                  <a:lnTo>
                    <a:pt x="822011" y="1141457"/>
                  </a:lnTo>
                  <a:lnTo>
                    <a:pt x="822037" y="1142077"/>
                  </a:lnTo>
                  <a:lnTo>
                    <a:pt x="819971" y="1143700"/>
                  </a:lnTo>
                  <a:lnTo>
                    <a:pt x="816314" y="1144348"/>
                  </a:lnTo>
                  <a:lnTo>
                    <a:pt x="816137" y="1147210"/>
                  </a:lnTo>
                  <a:lnTo>
                    <a:pt x="815609" y="1148845"/>
                  </a:lnTo>
                  <a:lnTo>
                    <a:pt x="816842" y="1152325"/>
                  </a:lnTo>
                  <a:lnTo>
                    <a:pt x="815739" y="1152507"/>
                  </a:lnTo>
                  <a:lnTo>
                    <a:pt x="815174" y="1154227"/>
                  </a:lnTo>
                  <a:lnTo>
                    <a:pt x="813731" y="1154547"/>
                  </a:lnTo>
                  <a:lnTo>
                    <a:pt x="812572" y="1156496"/>
                  </a:lnTo>
                  <a:lnTo>
                    <a:pt x="812134" y="1160275"/>
                  </a:lnTo>
                  <a:lnTo>
                    <a:pt x="810874" y="1160807"/>
                  </a:lnTo>
                  <a:lnTo>
                    <a:pt x="810068" y="1162178"/>
                  </a:lnTo>
                  <a:lnTo>
                    <a:pt x="810172" y="1163632"/>
                  </a:lnTo>
                  <a:lnTo>
                    <a:pt x="809188" y="1165688"/>
                  </a:lnTo>
                  <a:lnTo>
                    <a:pt x="808556" y="1165892"/>
                  </a:lnTo>
                  <a:lnTo>
                    <a:pt x="807876" y="1167063"/>
                  </a:lnTo>
                  <a:lnTo>
                    <a:pt x="806068" y="1167197"/>
                  </a:lnTo>
                  <a:lnTo>
                    <a:pt x="803337" y="1169597"/>
                  </a:lnTo>
                  <a:lnTo>
                    <a:pt x="802004" y="1171482"/>
                  </a:lnTo>
                  <a:lnTo>
                    <a:pt x="800767" y="1172331"/>
                  </a:lnTo>
                  <a:lnTo>
                    <a:pt x="797866" y="1171890"/>
                  </a:lnTo>
                  <a:lnTo>
                    <a:pt x="794788" y="1172335"/>
                  </a:lnTo>
                  <a:lnTo>
                    <a:pt x="793451" y="1172857"/>
                  </a:lnTo>
                  <a:lnTo>
                    <a:pt x="791368" y="1172385"/>
                  </a:lnTo>
                  <a:lnTo>
                    <a:pt x="790010" y="1173163"/>
                  </a:lnTo>
                  <a:lnTo>
                    <a:pt x="788573" y="1173084"/>
                  </a:lnTo>
                  <a:lnTo>
                    <a:pt x="786542" y="1174184"/>
                  </a:lnTo>
                  <a:lnTo>
                    <a:pt x="784268" y="1174472"/>
                  </a:lnTo>
                  <a:lnTo>
                    <a:pt x="783150" y="1175611"/>
                  </a:lnTo>
                  <a:lnTo>
                    <a:pt x="781724" y="1176090"/>
                  </a:lnTo>
                  <a:lnTo>
                    <a:pt x="780118" y="1180307"/>
                  </a:lnTo>
                  <a:lnTo>
                    <a:pt x="779125" y="1182361"/>
                  </a:lnTo>
                  <a:lnTo>
                    <a:pt x="778122" y="1182904"/>
                  </a:lnTo>
                  <a:lnTo>
                    <a:pt x="776043" y="1183182"/>
                  </a:lnTo>
                  <a:lnTo>
                    <a:pt x="773697" y="1181631"/>
                  </a:lnTo>
                  <a:lnTo>
                    <a:pt x="773040" y="1180101"/>
                  </a:lnTo>
                  <a:lnTo>
                    <a:pt x="768065" y="1179478"/>
                  </a:lnTo>
                  <a:lnTo>
                    <a:pt x="764885" y="1178343"/>
                  </a:lnTo>
                  <a:lnTo>
                    <a:pt x="763461" y="1178107"/>
                  </a:lnTo>
                  <a:lnTo>
                    <a:pt x="763300" y="1176417"/>
                  </a:lnTo>
                  <a:lnTo>
                    <a:pt x="762268" y="1174947"/>
                  </a:lnTo>
                  <a:lnTo>
                    <a:pt x="760053" y="1173428"/>
                  </a:lnTo>
                  <a:lnTo>
                    <a:pt x="757816" y="1172581"/>
                  </a:lnTo>
                  <a:lnTo>
                    <a:pt x="757133" y="1171560"/>
                  </a:lnTo>
                  <a:lnTo>
                    <a:pt x="755842" y="1172159"/>
                  </a:lnTo>
                  <a:lnTo>
                    <a:pt x="754129" y="1172232"/>
                  </a:lnTo>
                  <a:lnTo>
                    <a:pt x="754071" y="1173208"/>
                  </a:lnTo>
                  <a:lnTo>
                    <a:pt x="749910" y="1174983"/>
                  </a:lnTo>
                  <a:lnTo>
                    <a:pt x="747225" y="1175274"/>
                  </a:lnTo>
                  <a:lnTo>
                    <a:pt x="743079" y="1174480"/>
                  </a:lnTo>
                  <a:lnTo>
                    <a:pt x="740159" y="1175218"/>
                  </a:lnTo>
                  <a:lnTo>
                    <a:pt x="738806" y="1176582"/>
                  </a:lnTo>
                  <a:lnTo>
                    <a:pt x="737989" y="1177840"/>
                  </a:lnTo>
                  <a:lnTo>
                    <a:pt x="734557" y="1178829"/>
                  </a:lnTo>
                  <a:lnTo>
                    <a:pt x="729499" y="1181310"/>
                  </a:lnTo>
                  <a:lnTo>
                    <a:pt x="729133" y="1182095"/>
                  </a:lnTo>
                  <a:lnTo>
                    <a:pt x="726631" y="1182751"/>
                  </a:lnTo>
                  <a:lnTo>
                    <a:pt x="724403" y="1184510"/>
                  </a:lnTo>
                  <a:lnTo>
                    <a:pt x="721877" y="1185428"/>
                  </a:lnTo>
                  <a:lnTo>
                    <a:pt x="720553" y="1185091"/>
                  </a:lnTo>
                  <a:lnTo>
                    <a:pt x="714238" y="1187270"/>
                  </a:lnTo>
                  <a:lnTo>
                    <a:pt x="712033" y="1187356"/>
                  </a:lnTo>
                  <a:lnTo>
                    <a:pt x="709381" y="1188679"/>
                  </a:lnTo>
                  <a:lnTo>
                    <a:pt x="704211" y="1190363"/>
                  </a:lnTo>
                  <a:lnTo>
                    <a:pt x="704312" y="1191889"/>
                  </a:lnTo>
                  <a:lnTo>
                    <a:pt x="705654" y="1192213"/>
                  </a:lnTo>
                  <a:lnTo>
                    <a:pt x="704481" y="1196419"/>
                  </a:lnTo>
                  <a:lnTo>
                    <a:pt x="702106" y="1197252"/>
                  </a:lnTo>
                  <a:lnTo>
                    <a:pt x="700368" y="1198679"/>
                  </a:lnTo>
                  <a:lnTo>
                    <a:pt x="697534" y="1200243"/>
                  </a:lnTo>
                  <a:lnTo>
                    <a:pt x="696891" y="1201033"/>
                  </a:lnTo>
                  <a:lnTo>
                    <a:pt x="692690" y="1201855"/>
                  </a:lnTo>
                  <a:lnTo>
                    <a:pt x="688230" y="1203664"/>
                  </a:lnTo>
                  <a:lnTo>
                    <a:pt x="686962" y="1205285"/>
                  </a:lnTo>
                  <a:lnTo>
                    <a:pt x="685711" y="1205400"/>
                  </a:lnTo>
                  <a:lnTo>
                    <a:pt x="684382" y="1203831"/>
                  </a:lnTo>
                  <a:lnTo>
                    <a:pt x="681909" y="1205076"/>
                  </a:lnTo>
                  <a:lnTo>
                    <a:pt x="680269" y="1202191"/>
                  </a:lnTo>
                  <a:lnTo>
                    <a:pt x="678644" y="1200931"/>
                  </a:lnTo>
                  <a:lnTo>
                    <a:pt x="677380" y="1201433"/>
                  </a:lnTo>
                  <a:lnTo>
                    <a:pt x="675694" y="1200413"/>
                  </a:lnTo>
                  <a:lnTo>
                    <a:pt x="673539" y="1201237"/>
                  </a:lnTo>
                  <a:lnTo>
                    <a:pt x="671996" y="1201021"/>
                  </a:lnTo>
                  <a:lnTo>
                    <a:pt x="669199" y="1202017"/>
                  </a:lnTo>
                  <a:lnTo>
                    <a:pt x="668289" y="1203250"/>
                  </a:lnTo>
                  <a:lnTo>
                    <a:pt x="667931" y="1204716"/>
                  </a:lnTo>
                  <a:lnTo>
                    <a:pt x="666313" y="1205243"/>
                  </a:lnTo>
                  <a:lnTo>
                    <a:pt x="662278" y="1205723"/>
                  </a:lnTo>
                  <a:lnTo>
                    <a:pt x="661504" y="1205066"/>
                  </a:lnTo>
                  <a:lnTo>
                    <a:pt x="655014" y="1205106"/>
                  </a:lnTo>
                  <a:lnTo>
                    <a:pt x="652374" y="1206751"/>
                  </a:lnTo>
                  <a:lnTo>
                    <a:pt x="651006" y="1207225"/>
                  </a:lnTo>
                  <a:lnTo>
                    <a:pt x="649522" y="1205987"/>
                  </a:lnTo>
                  <a:lnTo>
                    <a:pt x="645818" y="1206745"/>
                  </a:lnTo>
                  <a:lnTo>
                    <a:pt x="645714" y="1204987"/>
                  </a:lnTo>
                  <a:lnTo>
                    <a:pt x="644793" y="1204591"/>
                  </a:lnTo>
                  <a:lnTo>
                    <a:pt x="643287" y="1205278"/>
                  </a:lnTo>
                  <a:lnTo>
                    <a:pt x="639826" y="1203587"/>
                  </a:lnTo>
                  <a:lnTo>
                    <a:pt x="637726" y="1203710"/>
                  </a:lnTo>
                  <a:lnTo>
                    <a:pt x="634985" y="1203348"/>
                  </a:lnTo>
                  <a:lnTo>
                    <a:pt x="632411" y="1202376"/>
                  </a:lnTo>
                  <a:lnTo>
                    <a:pt x="628985" y="1202073"/>
                  </a:lnTo>
                  <a:lnTo>
                    <a:pt x="626539" y="1200610"/>
                  </a:lnTo>
                  <a:lnTo>
                    <a:pt x="624255" y="1202559"/>
                  </a:lnTo>
                  <a:lnTo>
                    <a:pt x="622411" y="1202999"/>
                  </a:lnTo>
                  <a:lnTo>
                    <a:pt x="619094" y="1202299"/>
                  </a:lnTo>
                  <a:lnTo>
                    <a:pt x="616667" y="1200182"/>
                  </a:lnTo>
                  <a:lnTo>
                    <a:pt x="615289" y="1197257"/>
                  </a:lnTo>
                  <a:lnTo>
                    <a:pt x="613686" y="1196386"/>
                  </a:lnTo>
                  <a:lnTo>
                    <a:pt x="610889" y="1195529"/>
                  </a:lnTo>
                  <a:lnTo>
                    <a:pt x="609137" y="1190510"/>
                  </a:lnTo>
                  <a:lnTo>
                    <a:pt x="609753" y="1189881"/>
                  </a:lnTo>
                  <a:lnTo>
                    <a:pt x="609765" y="1186453"/>
                  </a:lnTo>
                  <a:lnTo>
                    <a:pt x="608147" y="1183577"/>
                  </a:lnTo>
                  <a:lnTo>
                    <a:pt x="608861" y="1181123"/>
                  </a:lnTo>
                  <a:lnTo>
                    <a:pt x="606781" y="1180611"/>
                  </a:lnTo>
                  <a:lnTo>
                    <a:pt x="604192" y="1180604"/>
                  </a:lnTo>
                  <a:lnTo>
                    <a:pt x="602837" y="1179426"/>
                  </a:lnTo>
                  <a:lnTo>
                    <a:pt x="601478" y="1179820"/>
                  </a:lnTo>
                  <a:lnTo>
                    <a:pt x="598925" y="1179816"/>
                  </a:lnTo>
                  <a:lnTo>
                    <a:pt x="597866" y="1179461"/>
                  </a:lnTo>
                  <a:lnTo>
                    <a:pt x="596822" y="1181222"/>
                  </a:lnTo>
                  <a:lnTo>
                    <a:pt x="593669" y="1183458"/>
                  </a:lnTo>
                  <a:lnTo>
                    <a:pt x="591788" y="1182012"/>
                  </a:lnTo>
                  <a:lnTo>
                    <a:pt x="588584" y="1180674"/>
                  </a:lnTo>
                  <a:lnTo>
                    <a:pt x="587064" y="1179157"/>
                  </a:lnTo>
                  <a:lnTo>
                    <a:pt x="583967" y="1178778"/>
                  </a:lnTo>
                  <a:lnTo>
                    <a:pt x="581757" y="1177876"/>
                  </a:lnTo>
                  <a:lnTo>
                    <a:pt x="580455" y="1178654"/>
                  </a:lnTo>
                  <a:lnTo>
                    <a:pt x="578915" y="1178457"/>
                  </a:lnTo>
                  <a:lnTo>
                    <a:pt x="576757" y="1177195"/>
                  </a:lnTo>
                  <a:lnTo>
                    <a:pt x="573950" y="1177563"/>
                  </a:lnTo>
                  <a:lnTo>
                    <a:pt x="572901" y="1178613"/>
                  </a:lnTo>
                  <a:lnTo>
                    <a:pt x="572651" y="1180493"/>
                  </a:lnTo>
                  <a:lnTo>
                    <a:pt x="571876" y="1182031"/>
                  </a:lnTo>
                  <a:lnTo>
                    <a:pt x="569070" y="1182020"/>
                  </a:lnTo>
                  <a:lnTo>
                    <a:pt x="568220" y="1182402"/>
                  </a:lnTo>
                  <a:lnTo>
                    <a:pt x="569133" y="1185577"/>
                  </a:lnTo>
                  <a:lnTo>
                    <a:pt x="567873" y="1187584"/>
                  </a:lnTo>
                  <a:lnTo>
                    <a:pt x="567715" y="1189642"/>
                  </a:lnTo>
                  <a:lnTo>
                    <a:pt x="565857" y="1190784"/>
                  </a:lnTo>
                  <a:lnTo>
                    <a:pt x="564120" y="1190357"/>
                  </a:lnTo>
                  <a:lnTo>
                    <a:pt x="561688" y="1192710"/>
                  </a:lnTo>
                  <a:lnTo>
                    <a:pt x="559881" y="1192664"/>
                  </a:lnTo>
                  <a:lnTo>
                    <a:pt x="558799" y="1193281"/>
                  </a:lnTo>
                  <a:lnTo>
                    <a:pt x="558603" y="1195141"/>
                  </a:lnTo>
                  <a:lnTo>
                    <a:pt x="557223" y="1194652"/>
                  </a:lnTo>
                  <a:lnTo>
                    <a:pt x="554097" y="1196368"/>
                  </a:lnTo>
                  <a:lnTo>
                    <a:pt x="552185" y="1196865"/>
                  </a:lnTo>
                  <a:lnTo>
                    <a:pt x="551162" y="1198204"/>
                  </a:lnTo>
                  <a:lnTo>
                    <a:pt x="549447" y="1198018"/>
                  </a:lnTo>
                  <a:lnTo>
                    <a:pt x="548497" y="1200136"/>
                  </a:lnTo>
                  <a:lnTo>
                    <a:pt x="550112" y="1205697"/>
                  </a:lnTo>
                  <a:lnTo>
                    <a:pt x="549448" y="1207492"/>
                  </a:lnTo>
                  <a:lnTo>
                    <a:pt x="547274" y="1209325"/>
                  </a:lnTo>
                  <a:lnTo>
                    <a:pt x="545620" y="1209498"/>
                  </a:lnTo>
                  <a:lnTo>
                    <a:pt x="543740" y="1209432"/>
                  </a:lnTo>
                  <a:lnTo>
                    <a:pt x="542644" y="1211690"/>
                  </a:lnTo>
                  <a:lnTo>
                    <a:pt x="541982" y="1212265"/>
                  </a:lnTo>
                  <a:lnTo>
                    <a:pt x="540190" y="1212122"/>
                  </a:lnTo>
                  <a:lnTo>
                    <a:pt x="537207" y="1213246"/>
                  </a:lnTo>
                  <a:lnTo>
                    <a:pt x="534012" y="1212312"/>
                  </a:lnTo>
                  <a:lnTo>
                    <a:pt x="532142" y="1212919"/>
                  </a:lnTo>
                  <a:lnTo>
                    <a:pt x="529656" y="1212973"/>
                  </a:lnTo>
                  <a:lnTo>
                    <a:pt x="526432" y="1215069"/>
                  </a:lnTo>
                  <a:lnTo>
                    <a:pt x="525694" y="1215220"/>
                  </a:lnTo>
                  <a:lnTo>
                    <a:pt x="518088" y="1215029"/>
                  </a:lnTo>
                  <a:lnTo>
                    <a:pt x="517686" y="1214623"/>
                  </a:lnTo>
                  <a:lnTo>
                    <a:pt x="515284" y="1215115"/>
                  </a:lnTo>
                  <a:lnTo>
                    <a:pt x="514420" y="1213639"/>
                  </a:lnTo>
                  <a:lnTo>
                    <a:pt x="514733" y="1211645"/>
                  </a:lnTo>
                  <a:lnTo>
                    <a:pt x="514052" y="1210624"/>
                  </a:lnTo>
                  <a:lnTo>
                    <a:pt x="513033" y="1210442"/>
                  </a:lnTo>
                  <a:lnTo>
                    <a:pt x="511082" y="1208619"/>
                  </a:lnTo>
                  <a:lnTo>
                    <a:pt x="510759" y="1207480"/>
                  </a:lnTo>
                  <a:lnTo>
                    <a:pt x="506847" y="1206567"/>
                  </a:lnTo>
                  <a:lnTo>
                    <a:pt x="505662" y="1205744"/>
                  </a:lnTo>
                  <a:lnTo>
                    <a:pt x="504908" y="1206579"/>
                  </a:lnTo>
                  <a:lnTo>
                    <a:pt x="503388" y="1206972"/>
                  </a:lnTo>
                  <a:lnTo>
                    <a:pt x="500611" y="1206459"/>
                  </a:lnTo>
                  <a:lnTo>
                    <a:pt x="499493" y="1207014"/>
                  </a:lnTo>
                  <a:lnTo>
                    <a:pt x="499389" y="1208231"/>
                  </a:lnTo>
                  <a:lnTo>
                    <a:pt x="497729" y="1207757"/>
                  </a:lnTo>
                  <a:lnTo>
                    <a:pt x="496387" y="1208513"/>
                  </a:lnTo>
                  <a:lnTo>
                    <a:pt x="495637" y="1207588"/>
                  </a:lnTo>
                  <a:lnTo>
                    <a:pt x="494601" y="1204896"/>
                  </a:lnTo>
                  <a:lnTo>
                    <a:pt x="492355" y="1205151"/>
                  </a:lnTo>
                  <a:lnTo>
                    <a:pt x="490568" y="1203827"/>
                  </a:lnTo>
                  <a:lnTo>
                    <a:pt x="488943" y="1203264"/>
                  </a:lnTo>
                  <a:lnTo>
                    <a:pt x="488640" y="1201588"/>
                  </a:lnTo>
                  <a:lnTo>
                    <a:pt x="486811" y="1202247"/>
                  </a:lnTo>
                  <a:lnTo>
                    <a:pt x="485775" y="1201992"/>
                  </a:lnTo>
                  <a:lnTo>
                    <a:pt x="484297" y="1203693"/>
                  </a:lnTo>
                  <a:lnTo>
                    <a:pt x="484870" y="1205057"/>
                  </a:lnTo>
                  <a:lnTo>
                    <a:pt x="484270" y="1207084"/>
                  </a:lnTo>
                  <a:lnTo>
                    <a:pt x="482496" y="1207275"/>
                  </a:lnTo>
                  <a:lnTo>
                    <a:pt x="483269" y="1209105"/>
                  </a:lnTo>
                  <a:lnTo>
                    <a:pt x="479952" y="1209140"/>
                  </a:lnTo>
                  <a:lnTo>
                    <a:pt x="478884" y="1208834"/>
                  </a:lnTo>
                  <a:lnTo>
                    <a:pt x="477439" y="1207598"/>
                  </a:lnTo>
                  <a:lnTo>
                    <a:pt x="475500" y="1208117"/>
                  </a:lnTo>
                  <a:lnTo>
                    <a:pt x="472280" y="1206444"/>
                  </a:lnTo>
                  <a:lnTo>
                    <a:pt x="466848" y="1207298"/>
                  </a:lnTo>
                  <a:lnTo>
                    <a:pt x="462296" y="1206952"/>
                  </a:lnTo>
                  <a:lnTo>
                    <a:pt x="462425" y="1204957"/>
                  </a:lnTo>
                  <a:lnTo>
                    <a:pt x="460732" y="1204426"/>
                  </a:lnTo>
                  <a:lnTo>
                    <a:pt x="460193" y="1202631"/>
                  </a:lnTo>
                  <a:lnTo>
                    <a:pt x="458531" y="1202718"/>
                  </a:lnTo>
                  <a:lnTo>
                    <a:pt x="456559" y="1201392"/>
                  </a:lnTo>
                  <a:lnTo>
                    <a:pt x="454513" y="1202824"/>
                  </a:lnTo>
                  <a:lnTo>
                    <a:pt x="452241" y="1201795"/>
                  </a:lnTo>
                  <a:lnTo>
                    <a:pt x="451192" y="1202769"/>
                  </a:lnTo>
                  <a:lnTo>
                    <a:pt x="449497" y="1201712"/>
                  </a:lnTo>
                  <a:lnTo>
                    <a:pt x="446526" y="1200825"/>
                  </a:lnTo>
                  <a:lnTo>
                    <a:pt x="446466" y="1198617"/>
                  </a:lnTo>
                  <a:lnTo>
                    <a:pt x="445807" y="1198286"/>
                  </a:lnTo>
                  <a:lnTo>
                    <a:pt x="444953" y="1198856"/>
                  </a:lnTo>
                  <a:lnTo>
                    <a:pt x="443612" y="1201164"/>
                  </a:lnTo>
                  <a:lnTo>
                    <a:pt x="442046" y="1203116"/>
                  </a:lnTo>
                  <a:lnTo>
                    <a:pt x="438815" y="1203186"/>
                  </a:lnTo>
                  <a:lnTo>
                    <a:pt x="437533" y="1203761"/>
                  </a:lnTo>
                  <a:lnTo>
                    <a:pt x="436616" y="1205512"/>
                  </a:lnTo>
                  <a:lnTo>
                    <a:pt x="435867" y="1207853"/>
                  </a:lnTo>
                  <a:lnTo>
                    <a:pt x="435586" y="1210743"/>
                  </a:lnTo>
                  <a:lnTo>
                    <a:pt x="437152" y="1212708"/>
                  </a:lnTo>
                  <a:lnTo>
                    <a:pt x="439219" y="1214753"/>
                  </a:lnTo>
                  <a:lnTo>
                    <a:pt x="439304" y="1216002"/>
                  </a:lnTo>
                  <a:lnTo>
                    <a:pt x="441274" y="1217161"/>
                  </a:lnTo>
                  <a:lnTo>
                    <a:pt x="438449" y="1217792"/>
                  </a:lnTo>
                  <a:lnTo>
                    <a:pt x="437158" y="1217234"/>
                  </a:lnTo>
                  <a:lnTo>
                    <a:pt x="436066" y="1217726"/>
                  </a:lnTo>
                  <a:lnTo>
                    <a:pt x="434536" y="1217584"/>
                  </a:lnTo>
                  <a:lnTo>
                    <a:pt x="433910" y="1219003"/>
                  </a:lnTo>
                  <a:lnTo>
                    <a:pt x="432310" y="1219627"/>
                  </a:lnTo>
                  <a:lnTo>
                    <a:pt x="432685" y="1222031"/>
                  </a:lnTo>
                  <a:lnTo>
                    <a:pt x="431427" y="1223899"/>
                  </a:lnTo>
                  <a:lnTo>
                    <a:pt x="430703" y="1224077"/>
                  </a:lnTo>
                  <a:lnTo>
                    <a:pt x="425534" y="1228339"/>
                  </a:lnTo>
                  <a:lnTo>
                    <a:pt x="422969" y="1227517"/>
                  </a:lnTo>
                  <a:lnTo>
                    <a:pt x="421352" y="1228720"/>
                  </a:lnTo>
                  <a:lnTo>
                    <a:pt x="419932" y="1230465"/>
                  </a:lnTo>
                  <a:lnTo>
                    <a:pt x="420733" y="1231780"/>
                  </a:lnTo>
                  <a:lnTo>
                    <a:pt x="419472" y="1235749"/>
                  </a:lnTo>
                  <a:lnTo>
                    <a:pt x="419849" y="1237547"/>
                  </a:lnTo>
                  <a:lnTo>
                    <a:pt x="420621" y="1237924"/>
                  </a:lnTo>
                  <a:lnTo>
                    <a:pt x="419961" y="1241166"/>
                  </a:lnTo>
                  <a:lnTo>
                    <a:pt x="418172" y="1241697"/>
                  </a:lnTo>
                  <a:lnTo>
                    <a:pt x="417905" y="1244462"/>
                  </a:lnTo>
                  <a:lnTo>
                    <a:pt x="415452" y="1244202"/>
                  </a:lnTo>
                  <a:lnTo>
                    <a:pt x="413716" y="1244436"/>
                  </a:lnTo>
                  <a:lnTo>
                    <a:pt x="413240" y="1245244"/>
                  </a:lnTo>
                  <a:lnTo>
                    <a:pt x="414491" y="1247311"/>
                  </a:lnTo>
                  <a:lnTo>
                    <a:pt x="414250" y="1248779"/>
                  </a:lnTo>
                  <a:lnTo>
                    <a:pt x="413394" y="1250074"/>
                  </a:lnTo>
                  <a:lnTo>
                    <a:pt x="411420" y="1254389"/>
                  </a:lnTo>
                  <a:lnTo>
                    <a:pt x="411979" y="1258133"/>
                  </a:lnTo>
                  <a:lnTo>
                    <a:pt x="409386" y="1259102"/>
                  </a:lnTo>
                  <a:lnTo>
                    <a:pt x="409361" y="1260157"/>
                  </a:lnTo>
                  <a:lnTo>
                    <a:pt x="410608" y="1261319"/>
                  </a:lnTo>
                  <a:lnTo>
                    <a:pt x="410693" y="1262495"/>
                  </a:lnTo>
                  <a:lnTo>
                    <a:pt x="409679" y="1263343"/>
                  </a:lnTo>
                  <a:lnTo>
                    <a:pt x="408757" y="1266294"/>
                  </a:lnTo>
                  <a:lnTo>
                    <a:pt x="407891" y="1267977"/>
                  </a:lnTo>
                  <a:lnTo>
                    <a:pt x="409009" y="1270239"/>
                  </a:lnTo>
                  <a:lnTo>
                    <a:pt x="407338" y="1271681"/>
                  </a:lnTo>
                  <a:lnTo>
                    <a:pt x="405154" y="1274077"/>
                  </a:lnTo>
                  <a:lnTo>
                    <a:pt x="400946" y="1274659"/>
                  </a:lnTo>
                  <a:lnTo>
                    <a:pt x="398628" y="1274155"/>
                  </a:lnTo>
                  <a:lnTo>
                    <a:pt x="397070" y="1276231"/>
                  </a:lnTo>
                  <a:lnTo>
                    <a:pt x="393913" y="1276430"/>
                  </a:lnTo>
                  <a:lnTo>
                    <a:pt x="392555" y="1275330"/>
                  </a:lnTo>
                  <a:lnTo>
                    <a:pt x="390301" y="1275771"/>
                  </a:lnTo>
                  <a:lnTo>
                    <a:pt x="388685" y="1274269"/>
                  </a:lnTo>
                  <a:lnTo>
                    <a:pt x="386700" y="1276521"/>
                  </a:lnTo>
                  <a:lnTo>
                    <a:pt x="386058" y="1275952"/>
                  </a:lnTo>
                  <a:lnTo>
                    <a:pt x="381576" y="1276519"/>
                  </a:lnTo>
                  <a:lnTo>
                    <a:pt x="378612" y="1277759"/>
                  </a:lnTo>
                  <a:lnTo>
                    <a:pt x="376932" y="1278049"/>
                  </a:lnTo>
                  <a:lnTo>
                    <a:pt x="374605" y="1276866"/>
                  </a:lnTo>
                  <a:lnTo>
                    <a:pt x="371235" y="1277405"/>
                  </a:lnTo>
                  <a:lnTo>
                    <a:pt x="370214" y="1278506"/>
                  </a:lnTo>
                  <a:lnTo>
                    <a:pt x="368361" y="1279119"/>
                  </a:lnTo>
                  <a:lnTo>
                    <a:pt x="365147" y="1278458"/>
                  </a:lnTo>
                  <a:lnTo>
                    <a:pt x="363971" y="1277005"/>
                  </a:lnTo>
                  <a:lnTo>
                    <a:pt x="361505" y="1277499"/>
                  </a:lnTo>
                  <a:lnTo>
                    <a:pt x="358238" y="1279222"/>
                  </a:lnTo>
                  <a:lnTo>
                    <a:pt x="356938" y="1278104"/>
                  </a:lnTo>
                  <a:lnTo>
                    <a:pt x="354290" y="1280221"/>
                  </a:lnTo>
                  <a:lnTo>
                    <a:pt x="355782" y="1283199"/>
                  </a:lnTo>
                  <a:lnTo>
                    <a:pt x="356728" y="1284211"/>
                  </a:lnTo>
                  <a:lnTo>
                    <a:pt x="356125" y="1285292"/>
                  </a:lnTo>
                  <a:lnTo>
                    <a:pt x="354642" y="1284795"/>
                  </a:lnTo>
                  <a:lnTo>
                    <a:pt x="351955" y="1283169"/>
                  </a:lnTo>
                  <a:lnTo>
                    <a:pt x="350944" y="1281258"/>
                  </a:lnTo>
                  <a:lnTo>
                    <a:pt x="349841" y="1281752"/>
                  </a:lnTo>
                  <a:lnTo>
                    <a:pt x="347875" y="1283428"/>
                  </a:lnTo>
                  <a:lnTo>
                    <a:pt x="346683" y="1283612"/>
                  </a:lnTo>
                  <a:lnTo>
                    <a:pt x="345551" y="1282121"/>
                  </a:lnTo>
                  <a:lnTo>
                    <a:pt x="345329" y="1279969"/>
                  </a:lnTo>
                  <a:lnTo>
                    <a:pt x="343228" y="1279067"/>
                  </a:lnTo>
                  <a:lnTo>
                    <a:pt x="341330" y="1277639"/>
                  </a:lnTo>
                  <a:lnTo>
                    <a:pt x="339713" y="1277012"/>
                  </a:lnTo>
                  <a:lnTo>
                    <a:pt x="338120" y="1276928"/>
                  </a:lnTo>
                  <a:lnTo>
                    <a:pt x="337049" y="1275972"/>
                  </a:lnTo>
                  <a:lnTo>
                    <a:pt x="338059" y="1273869"/>
                  </a:lnTo>
                  <a:lnTo>
                    <a:pt x="335265" y="1272266"/>
                  </a:lnTo>
                  <a:lnTo>
                    <a:pt x="334836" y="1270720"/>
                  </a:lnTo>
                  <a:lnTo>
                    <a:pt x="330907" y="1269498"/>
                  </a:lnTo>
                  <a:lnTo>
                    <a:pt x="328996" y="1269608"/>
                  </a:lnTo>
                  <a:lnTo>
                    <a:pt x="327937" y="1270299"/>
                  </a:lnTo>
                  <a:lnTo>
                    <a:pt x="326683" y="1272012"/>
                  </a:lnTo>
                  <a:lnTo>
                    <a:pt x="325496" y="1271415"/>
                  </a:lnTo>
                  <a:lnTo>
                    <a:pt x="325260" y="1267891"/>
                  </a:lnTo>
                  <a:lnTo>
                    <a:pt x="324152" y="1266624"/>
                  </a:lnTo>
                  <a:lnTo>
                    <a:pt x="320959" y="1266351"/>
                  </a:lnTo>
                  <a:lnTo>
                    <a:pt x="318935" y="1267322"/>
                  </a:lnTo>
                  <a:lnTo>
                    <a:pt x="318456" y="1268525"/>
                  </a:lnTo>
                  <a:lnTo>
                    <a:pt x="317153" y="1268675"/>
                  </a:lnTo>
                  <a:lnTo>
                    <a:pt x="316750" y="1265143"/>
                  </a:lnTo>
                  <a:lnTo>
                    <a:pt x="314787" y="1264258"/>
                  </a:lnTo>
                  <a:lnTo>
                    <a:pt x="311492" y="1264361"/>
                  </a:lnTo>
                  <a:lnTo>
                    <a:pt x="307307" y="1262870"/>
                  </a:lnTo>
                  <a:lnTo>
                    <a:pt x="306318" y="1260677"/>
                  </a:lnTo>
                  <a:lnTo>
                    <a:pt x="306987" y="1257672"/>
                  </a:lnTo>
                  <a:lnTo>
                    <a:pt x="305961" y="1256098"/>
                  </a:lnTo>
                  <a:lnTo>
                    <a:pt x="302945" y="1255491"/>
                  </a:lnTo>
                  <a:lnTo>
                    <a:pt x="302627" y="1253166"/>
                  </a:lnTo>
                  <a:lnTo>
                    <a:pt x="304109" y="1250937"/>
                  </a:lnTo>
                  <a:lnTo>
                    <a:pt x="304517" y="1242671"/>
                  </a:lnTo>
                  <a:lnTo>
                    <a:pt x="302807" y="1242163"/>
                  </a:lnTo>
                  <a:lnTo>
                    <a:pt x="302221" y="1240155"/>
                  </a:lnTo>
                  <a:lnTo>
                    <a:pt x="301001" y="1239314"/>
                  </a:lnTo>
                  <a:lnTo>
                    <a:pt x="300939" y="1238418"/>
                  </a:lnTo>
                  <a:lnTo>
                    <a:pt x="302357" y="1236803"/>
                  </a:lnTo>
                  <a:lnTo>
                    <a:pt x="302030" y="1235229"/>
                  </a:lnTo>
                  <a:lnTo>
                    <a:pt x="299552" y="1234202"/>
                  </a:lnTo>
                  <a:lnTo>
                    <a:pt x="297126" y="1230621"/>
                  </a:lnTo>
                  <a:lnTo>
                    <a:pt x="298922" y="1228072"/>
                  </a:lnTo>
                  <a:lnTo>
                    <a:pt x="298493" y="1226410"/>
                  </a:lnTo>
                  <a:lnTo>
                    <a:pt x="297238" y="1225038"/>
                  </a:lnTo>
                  <a:lnTo>
                    <a:pt x="294273" y="1225694"/>
                  </a:lnTo>
                  <a:lnTo>
                    <a:pt x="293240" y="1224546"/>
                  </a:lnTo>
                  <a:lnTo>
                    <a:pt x="293083" y="1219405"/>
                  </a:lnTo>
                  <a:lnTo>
                    <a:pt x="292549" y="1218282"/>
                  </a:lnTo>
                  <a:lnTo>
                    <a:pt x="290313" y="1215634"/>
                  </a:lnTo>
                  <a:lnTo>
                    <a:pt x="290131" y="1214167"/>
                  </a:lnTo>
                  <a:lnTo>
                    <a:pt x="290579" y="1208820"/>
                  </a:lnTo>
                  <a:lnTo>
                    <a:pt x="290076" y="1204849"/>
                  </a:lnTo>
                  <a:lnTo>
                    <a:pt x="292216" y="1203405"/>
                  </a:lnTo>
                  <a:lnTo>
                    <a:pt x="292984" y="1202002"/>
                  </a:lnTo>
                  <a:lnTo>
                    <a:pt x="294232" y="1200540"/>
                  </a:lnTo>
                  <a:lnTo>
                    <a:pt x="296105" y="1199251"/>
                  </a:lnTo>
                  <a:lnTo>
                    <a:pt x="296549" y="1196915"/>
                  </a:lnTo>
                  <a:lnTo>
                    <a:pt x="297976" y="1194914"/>
                  </a:lnTo>
                  <a:lnTo>
                    <a:pt x="295720" y="1194540"/>
                  </a:lnTo>
                  <a:lnTo>
                    <a:pt x="292340" y="1194994"/>
                  </a:lnTo>
                  <a:lnTo>
                    <a:pt x="291109" y="1196703"/>
                  </a:lnTo>
                  <a:lnTo>
                    <a:pt x="289869" y="1194967"/>
                  </a:lnTo>
                  <a:lnTo>
                    <a:pt x="287586" y="1195234"/>
                  </a:lnTo>
                  <a:lnTo>
                    <a:pt x="286108" y="1195977"/>
                  </a:lnTo>
                  <a:lnTo>
                    <a:pt x="283923" y="1194994"/>
                  </a:lnTo>
                  <a:lnTo>
                    <a:pt x="283763" y="1197053"/>
                  </a:lnTo>
                  <a:lnTo>
                    <a:pt x="282718" y="1196799"/>
                  </a:lnTo>
                  <a:lnTo>
                    <a:pt x="280887" y="1194651"/>
                  </a:lnTo>
                  <a:lnTo>
                    <a:pt x="279995" y="1195275"/>
                  </a:lnTo>
                  <a:lnTo>
                    <a:pt x="277411" y="1192838"/>
                  </a:lnTo>
                  <a:lnTo>
                    <a:pt x="276169" y="1194976"/>
                  </a:lnTo>
                  <a:lnTo>
                    <a:pt x="273613" y="1194517"/>
                  </a:lnTo>
                  <a:lnTo>
                    <a:pt x="272479" y="1195578"/>
                  </a:lnTo>
                  <a:lnTo>
                    <a:pt x="271710" y="1197608"/>
                  </a:lnTo>
                  <a:lnTo>
                    <a:pt x="270094" y="1197719"/>
                  </a:lnTo>
                  <a:lnTo>
                    <a:pt x="269297" y="1198367"/>
                  </a:lnTo>
                  <a:lnTo>
                    <a:pt x="267175" y="1196064"/>
                  </a:lnTo>
                  <a:lnTo>
                    <a:pt x="266170" y="1196340"/>
                  </a:lnTo>
                  <a:lnTo>
                    <a:pt x="266018" y="1197831"/>
                  </a:lnTo>
                  <a:lnTo>
                    <a:pt x="264568" y="1197209"/>
                  </a:lnTo>
                  <a:lnTo>
                    <a:pt x="262575" y="1197181"/>
                  </a:lnTo>
                  <a:lnTo>
                    <a:pt x="262076" y="1196198"/>
                  </a:lnTo>
                  <a:lnTo>
                    <a:pt x="258240" y="1195706"/>
                  </a:lnTo>
                  <a:lnTo>
                    <a:pt x="255543" y="1196397"/>
                  </a:lnTo>
                  <a:lnTo>
                    <a:pt x="253925" y="1197415"/>
                  </a:lnTo>
                  <a:lnTo>
                    <a:pt x="251874" y="1196728"/>
                  </a:lnTo>
                  <a:lnTo>
                    <a:pt x="250390" y="1196843"/>
                  </a:lnTo>
                  <a:lnTo>
                    <a:pt x="249286" y="1196109"/>
                  </a:lnTo>
                  <a:lnTo>
                    <a:pt x="249191" y="1194930"/>
                  </a:lnTo>
                  <a:lnTo>
                    <a:pt x="247201" y="1194281"/>
                  </a:lnTo>
                  <a:lnTo>
                    <a:pt x="246607" y="1192414"/>
                  </a:lnTo>
                  <a:lnTo>
                    <a:pt x="244644" y="1191118"/>
                  </a:lnTo>
                  <a:lnTo>
                    <a:pt x="242105" y="1191599"/>
                  </a:lnTo>
                  <a:lnTo>
                    <a:pt x="238494" y="1192786"/>
                  </a:lnTo>
                  <a:lnTo>
                    <a:pt x="237441" y="1192789"/>
                  </a:lnTo>
                  <a:lnTo>
                    <a:pt x="234698" y="1191184"/>
                  </a:lnTo>
                  <a:lnTo>
                    <a:pt x="233266" y="1189950"/>
                  </a:lnTo>
                  <a:lnTo>
                    <a:pt x="230841" y="1188838"/>
                  </a:lnTo>
                  <a:lnTo>
                    <a:pt x="229501" y="1187150"/>
                  </a:lnTo>
                  <a:lnTo>
                    <a:pt x="228205" y="1186573"/>
                  </a:lnTo>
                  <a:lnTo>
                    <a:pt x="226769" y="1186426"/>
                  </a:lnTo>
                  <a:lnTo>
                    <a:pt x="225424" y="1185588"/>
                  </a:lnTo>
                  <a:lnTo>
                    <a:pt x="222713" y="1187075"/>
                  </a:lnTo>
                  <a:lnTo>
                    <a:pt x="219570" y="1185752"/>
                  </a:lnTo>
                  <a:lnTo>
                    <a:pt x="216070" y="1182419"/>
                  </a:lnTo>
                  <a:lnTo>
                    <a:pt x="215136" y="1181058"/>
                  </a:lnTo>
                  <a:lnTo>
                    <a:pt x="214358" y="1181537"/>
                  </a:lnTo>
                  <a:lnTo>
                    <a:pt x="211404" y="1182026"/>
                  </a:lnTo>
                  <a:lnTo>
                    <a:pt x="209491" y="1182028"/>
                  </a:lnTo>
                  <a:lnTo>
                    <a:pt x="208869" y="1180091"/>
                  </a:lnTo>
                  <a:lnTo>
                    <a:pt x="206750" y="1177492"/>
                  </a:lnTo>
                  <a:lnTo>
                    <a:pt x="205450" y="1176791"/>
                  </a:lnTo>
                  <a:lnTo>
                    <a:pt x="205107" y="1174792"/>
                  </a:lnTo>
                  <a:lnTo>
                    <a:pt x="202635" y="1174129"/>
                  </a:lnTo>
                  <a:lnTo>
                    <a:pt x="201769" y="1173396"/>
                  </a:lnTo>
                  <a:lnTo>
                    <a:pt x="200505" y="1173741"/>
                  </a:lnTo>
                  <a:lnTo>
                    <a:pt x="198712" y="1172851"/>
                  </a:lnTo>
                  <a:lnTo>
                    <a:pt x="196952" y="1169123"/>
                  </a:lnTo>
                  <a:lnTo>
                    <a:pt x="198330" y="1167458"/>
                  </a:lnTo>
                  <a:lnTo>
                    <a:pt x="197815" y="1165392"/>
                  </a:lnTo>
                  <a:lnTo>
                    <a:pt x="198960" y="1163079"/>
                  </a:lnTo>
                  <a:lnTo>
                    <a:pt x="197580" y="1161096"/>
                  </a:lnTo>
                  <a:lnTo>
                    <a:pt x="195829" y="1161230"/>
                  </a:lnTo>
                  <a:lnTo>
                    <a:pt x="195243" y="1163032"/>
                  </a:lnTo>
                  <a:lnTo>
                    <a:pt x="193664" y="1164259"/>
                  </a:lnTo>
                  <a:lnTo>
                    <a:pt x="192143" y="1163622"/>
                  </a:lnTo>
                  <a:lnTo>
                    <a:pt x="190382" y="1164244"/>
                  </a:lnTo>
                  <a:lnTo>
                    <a:pt x="188270" y="1166582"/>
                  </a:lnTo>
                  <a:lnTo>
                    <a:pt x="186428" y="1166553"/>
                  </a:lnTo>
                  <a:lnTo>
                    <a:pt x="184275" y="1165669"/>
                  </a:lnTo>
                  <a:lnTo>
                    <a:pt x="183546" y="1166773"/>
                  </a:lnTo>
                  <a:lnTo>
                    <a:pt x="184029" y="1168758"/>
                  </a:lnTo>
                  <a:lnTo>
                    <a:pt x="181734" y="1168351"/>
                  </a:lnTo>
                  <a:lnTo>
                    <a:pt x="179718" y="1167377"/>
                  </a:lnTo>
                  <a:lnTo>
                    <a:pt x="177545" y="1167748"/>
                  </a:lnTo>
                  <a:lnTo>
                    <a:pt x="175207" y="1167734"/>
                  </a:lnTo>
                  <a:lnTo>
                    <a:pt x="174748" y="1168812"/>
                  </a:lnTo>
                  <a:lnTo>
                    <a:pt x="170800" y="1168735"/>
                  </a:lnTo>
                  <a:lnTo>
                    <a:pt x="169925" y="1167500"/>
                  </a:lnTo>
                  <a:lnTo>
                    <a:pt x="170781" y="1165626"/>
                  </a:lnTo>
                  <a:lnTo>
                    <a:pt x="170581" y="1163783"/>
                  </a:lnTo>
                  <a:lnTo>
                    <a:pt x="171084" y="1162063"/>
                  </a:lnTo>
                  <a:lnTo>
                    <a:pt x="170336" y="1160031"/>
                  </a:lnTo>
                  <a:lnTo>
                    <a:pt x="167390" y="1155760"/>
                  </a:lnTo>
                  <a:lnTo>
                    <a:pt x="167175" y="1153369"/>
                  </a:lnTo>
                  <a:lnTo>
                    <a:pt x="165507" y="1152870"/>
                  </a:lnTo>
                  <a:lnTo>
                    <a:pt x="163343" y="1152732"/>
                  </a:lnTo>
                  <a:lnTo>
                    <a:pt x="161417" y="1153414"/>
                  </a:lnTo>
                  <a:lnTo>
                    <a:pt x="159373" y="1152349"/>
                  </a:lnTo>
                  <a:lnTo>
                    <a:pt x="157781" y="1150209"/>
                  </a:lnTo>
                  <a:lnTo>
                    <a:pt x="157741" y="1148594"/>
                  </a:lnTo>
                  <a:lnTo>
                    <a:pt x="157016" y="1147481"/>
                  </a:lnTo>
                  <a:lnTo>
                    <a:pt x="157205" y="1145613"/>
                  </a:lnTo>
                  <a:lnTo>
                    <a:pt x="156278" y="1144810"/>
                  </a:lnTo>
                  <a:lnTo>
                    <a:pt x="156826" y="1143909"/>
                  </a:lnTo>
                  <a:lnTo>
                    <a:pt x="158131" y="1143695"/>
                  </a:lnTo>
                  <a:lnTo>
                    <a:pt x="158430" y="1142252"/>
                  </a:lnTo>
                  <a:lnTo>
                    <a:pt x="161541" y="1141732"/>
                  </a:lnTo>
                  <a:lnTo>
                    <a:pt x="161226" y="1136678"/>
                  </a:lnTo>
                  <a:lnTo>
                    <a:pt x="161827" y="1136202"/>
                  </a:lnTo>
                  <a:lnTo>
                    <a:pt x="164401" y="1136997"/>
                  </a:lnTo>
                  <a:lnTo>
                    <a:pt x="164034" y="1134809"/>
                  </a:lnTo>
                  <a:lnTo>
                    <a:pt x="162484" y="1133453"/>
                  </a:lnTo>
                  <a:lnTo>
                    <a:pt x="162327" y="1132145"/>
                  </a:lnTo>
                  <a:lnTo>
                    <a:pt x="160419" y="1130077"/>
                  </a:lnTo>
                  <a:lnTo>
                    <a:pt x="159912" y="1126916"/>
                  </a:lnTo>
                  <a:lnTo>
                    <a:pt x="161194" y="1124408"/>
                  </a:lnTo>
                  <a:lnTo>
                    <a:pt x="162246" y="1123849"/>
                  </a:lnTo>
                  <a:lnTo>
                    <a:pt x="162719" y="1122371"/>
                  </a:lnTo>
                  <a:lnTo>
                    <a:pt x="161601" y="1119357"/>
                  </a:lnTo>
                  <a:lnTo>
                    <a:pt x="161700" y="1118603"/>
                  </a:lnTo>
                  <a:lnTo>
                    <a:pt x="160522" y="1116136"/>
                  </a:lnTo>
                  <a:lnTo>
                    <a:pt x="158190" y="1113470"/>
                  </a:lnTo>
                  <a:lnTo>
                    <a:pt x="155645" y="1109617"/>
                  </a:lnTo>
                  <a:lnTo>
                    <a:pt x="156989" y="1108054"/>
                  </a:lnTo>
                  <a:lnTo>
                    <a:pt x="154564" y="1104511"/>
                  </a:lnTo>
                  <a:lnTo>
                    <a:pt x="153370" y="1104022"/>
                  </a:lnTo>
                  <a:lnTo>
                    <a:pt x="152241" y="1101861"/>
                  </a:lnTo>
                  <a:lnTo>
                    <a:pt x="150788" y="1101237"/>
                  </a:lnTo>
                  <a:lnTo>
                    <a:pt x="148060" y="1098543"/>
                  </a:lnTo>
                  <a:lnTo>
                    <a:pt x="145246" y="1097089"/>
                  </a:lnTo>
                  <a:lnTo>
                    <a:pt x="144549" y="1096217"/>
                  </a:lnTo>
                  <a:lnTo>
                    <a:pt x="142703" y="1095132"/>
                  </a:lnTo>
                  <a:lnTo>
                    <a:pt x="141454" y="1095501"/>
                  </a:lnTo>
                  <a:lnTo>
                    <a:pt x="140006" y="1094233"/>
                  </a:lnTo>
                  <a:lnTo>
                    <a:pt x="136942" y="1093441"/>
                  </a:lnTo>
                  <a:lnTo>
                    <a:pt x="134019" y="1094150"/>
                  </a:lnTo>
                  <a:lnTo>
                    <a:pt x="132980" y="1093586"/>
                  </a:lnTo>
                  <a:lnTo>
                    <a:pt x="130709" y="1093330"/>
                  </a:lnTo>
                  <a:lnTo>
                    <a:pt x="130690" y="1096759"/>
                  </a:lnTo>
                  <a:lnTo>
                    <a:pt x="129888" y="1097126"/>
                  </a:lnTo>
                  <a:lnTo>
                    <a:pt x="128609" y="1095690"/>
                  </a:lnTo>
                  <a:lnTo>
                    <a:pt x="126543" y="1097451"/>
                  </a:lnTo>
                  <a:lnTo>
                    <a:pt x="125613" y="1097507"/>
                  </a:lnTo>
                  <a:lnTo>
                    <a:pt x="123506" y="1092893"/>
                  </a:lnTo>
                  <a:lnTo>
                    <a:pt x="123356" y="1091392"/>
                  </a:lnTo>
                  <a:lnTo>
                    <a:pt x="124078" y="1088546"/>
                  </a:lnTo>
                  <a:lnTo>
                    <a:pt x="123784" y="1085329"/>
                  </a:lnTo>
                  <a:lnTo>
                    <a:pt x="122732" y="1083664"/>
                  </a:lnTo>
                  <a:lnTo>
                    <a:pt x="121618" y="1082858"/>
                  </a:lnTo>
                  <a:lnTo>
                    <a:pt x="121842" y="1080639"/>
                  </a:lnTo>
                  <a:lnTo>
                    <a:pt x="122991" y="1080071"/>
                  </a:lnTo>
                  <a:lnTo>
                    <a:pt x="122724" y="1078824"/>
                  </a:lnTo>
                  <a:lnTo>
                    <a:pt x="120446" y="1078743"/>
                  </a:lnTo>
                  <a:lnTo>
                    <a:pt x="116582" y="1077526"/>
                  </a:lnTo>
                  <a:lnTo>
                    <a:pt x="114699" y="1077209"/>
                  </a:lnTo>
                  <a:lnTo>
                    <a:pt x="111880" y="1078113"/>
                  </a:lnTo>
                  <a:lnTo>
                    <a:pt x="106955" y="1075838"/>
                  </a:lnTo>
                  <a:lnTo>
                    <a:pt x="107188" y="1074061"/>
                  </a:lnTo>
                  <a:lnTo>
                    <a:pt x="105650" y="1073092"/>
                  </a:lnTo>
                  <a:lnTo>
                    <a:pt x="104550" y="1074286"/>
                  </a:lnTo>
                  <a:lnTo>
                    <a:pt x="102226" y="1074284"/>
                  </a:lnTo>
                  <a:lnTo>
                    <a:pt x="100190" y="1074684"/>
                  </a:lnTo>
                  <a:lnTo>
                    <a:pt x="98211" y="1073823"/>
                  </a:lnTo>
                  <a:lnTo>
                    <a:pt x="96491" y="1075601"/>
                  </a:lnTo>
                  <a:lnTo>
                    <a:pt x="95037" y="1075506"/>
                  </a:lnTo>
                  <a:lnTo>
                    <a:pt x="91475" y="1076921"/>
                  </a:lnTo>
                  <a:lnTo>
                    <a:pt x="92193" y="1079700"/>
                  </a:lnTo>
                  <a:lnTo>
                    <a:pt x="90999" y="1080300"/>
                  </a:lnTo>
                  <a:lnTo>
                    <a:pt x="89414" y="1080161"/>
                  </a:lnTo>
                  <a:lnTo>
                    <a:pt x="87776" y="1075922"/>
                  </a:lnTo>
                  <a:lnTo>
                    <a:pt x="86020" y="1073515"/>
                  </a:lnTo>
                  <a:lnTo>
                    <a:pt x="86301" y="1070590"/>
                  </a:lnTo>
                  <a:lnTo>
                    <a:pt x="83710" y="1070809"/>
                  </a:lnTo>
                  <a:lnTo>
                    <a:pt x="82796" y="1072963"/>
                  </a:lnTo>
                  <a:lnTo>
                    <a:pt x="79353" y="1072924"/>
                  </a:lnTo>
                  <a:lnTo>
                    <a:pt x="78144" y="1071197"/>
                  </a:lnTo>
                  <a:lnTo>
                    <a:pt x="78342" y="1070364"/>
                  </a:lnTo>
                  <a:lnTo>
                    <a:pt x="77421" y="1068384"/>
                  </a:lnTo>
                  <a:lnTo>
                    <a:pt x="76386" y="1068100"/>
                  </a:lnTo>
                  <a:lnTo>
                    <a:pt x="75194" y="1068961"/>
                  </a:lnTo>
                  <a:lnTo>
                    <a:pt x="72515" y="1069811"/>
                  </a:lnTo>
                  <a:lnTo>
                    <a:pt x="71518" y="1071651"/>
                  </a:lnTo>
                  <a:lnTo>
                    <a:pt x="68365" y="1072530"/>
                  </a:lnTo>
                  <a:lnTo>
                    <a:pt x="65913" y="1068574"/>
                  </a:lnTo>
                  <a:lnTo>
                    <a:pt x="63905" y="1069362"/>
                  </a:lnTo>
                  <a:lnTo>
                    <a:pt x="63731" y="1065872"/>
                  </a:lnTo>
                  <a:lnTo>
                    <a:pt x="61978" y="1064986"/>
                  </a:lnTo>
                  <a:lnTo>
                    <a:pt x="61707" y="1063385"/>
                  </a:lnTo>
                  <a:lnTo>
                    <a:pt x="63194" y="1062170"/>
                  </a:lnTo>
                  <a:lnTo>
                    <a:pt x="63271" y="1060531"/>
                  </a:lnTo>
                  <a:lnTo>
                    <a:pt x="62488" y="1059156"/>
                  </a:lnTo>
                  <a:lnTo>
                    <a:pt x="63684" y="1058086"/>
                  </a:lnTo>
                  <a:lnTo>
                    <a:pt x="64684" y="1055895"/>
                  </a:lnTo>
                  <a:lnTo>
                    <a:pt x="66866" y="1055137"/>
                  </a:lnTo>
                  <a:lnTo>
                    <a:pt x="69041" y="1056571"/>
                  </a:lnTo>
                  <a:lnTo>
                    <a:pt x="70035" y="1056244"/>
                  </a:lnTo>
                  <a:lnTo>
                    <a:pt x="70343" y="1054402"/>
                  </a:lnTo>
                  <a:lnTo>
                    <a:pt x="71610" y="1054800"/>
                  </a:lnTo>
                  <a:lnTo>
                    <a:pt x="73132" y="1054161"/>
                  </a:lnTo>
                  <a:lnTo>
                    <a:pt x="74636" y="1056226"/>
                  </a:lnTo>
                  <a:lnTo>
                    <a:pt x="75962" y="1054345"/>
                  </a:lnTo>
                  <a:lnTo>
                    <a:pt x="78594" y="1052444"/>
                  </a:lnTo>
                  <a:lnTo>
                    <a:pt x="80293" y="1052583"/>
                  </a:lnTo>
                  <a:lnTo>
                    <a:pt x="81447" y="1053961"/>
                  </a:lnTo>
                  <a:lnTo>
                    <a:pt x="83292" y="1055251"/>
                  </a:lnTo>
                  <a:lnTo>
                    <a:pt x="84303" y="1057780"/>
                  </a:lnTo>
                  <a:lnTo>
                    <a:pt x="88299" y="1057170"/>
                  </a:lnTo>
                  <a:lnTo>
                    <a:pt x="89102" y="1056410"/>
                  </a:lnTo>
                  <a:lnTo>
                    <a:pt x="90425" y="1056396"/>
                  </a:lnTo>
                  <a:lnTo>
                    <a:pt x="90975" y="1055461"/>
                  </a:lnTo>
                  <a:lnTo>
                    <a:pt x="91457" y="1052853"/>
                  </a:lnTo>
                  <a:lnTo>
                    <a:pt x="92464" y="1052248"/>
                  </a:lnTo>
                  <a:lnTo>
                    <a:pt x="94536" y="1052247"/>
                  </a:lnTo>
                  <a:lnTo>
                    <a:pt x="97284" y="1051571"/>
                  </a:lnTo>
                  <a:lnTo>
                    <a:pt x="101171" y="1049615"/>
                  </a:lnTo>
                  <a:lnTo>
                    <a:pt x="102927" y="1049905"/>
                  </a:lnTo>
                  <a:lnTo>
                    <a:pt x="104210" y="1049287"/>
                  </a:lnTo>
                  <a:lnTo>
                    <a:pt x="104402" y="1047298"/>
                  </a:lnTo>
                  <a:lnTo>
                    <a:pt x="105047" y="1045625"/>
                  </a:lnTo>
                  <a:lnTo>
                    <a:pt x="104086" y="1044491"/>
                  </a:lnTo>
                  <a:lnTo>
                    <a:pt x="105978" y="1041885"/>
                  </a:lnTo>
                  <a:lnTo>
                    <a:pt x="104455" y="1038250"/>
                  </a:lnTo>
                  <a:lnTo>
                    <a:pt x="101975" y="1035997"/>
                  </a:lnTo>
                  <a:lnTo>
                    <a:pt x="101169" y="1034062"/>
                  </a:lnTo>
                  <a:lnTo>
                    <a:pt x="100332" y="1033947"/>
                  </a:lnTo>
                  <a:lnTo>
                    <a:pt x="98401" y="1034878"/>
                  </a:lnTo>
                  <a:lnTo>
                    <a:pt x="96277" y="1034003"/>
                  </a:lnTo>
                  <a:lnTo>
                    <a:pt x="96175" y="1032473"/>
                  </a:lnTo>
                  <a:lnTo>
                    <a:pt x="93371" y="1030939"/>
                  </a:lnTo>
                  <a:lnTo>
                    <a:pt x="91697" y="1029124"/>
                  </a:lnTo>
                  <a:lnTo>
                    <a:pt x="91175" y="1026205"/>
                  </a:lnTo>
                  <a:lnTo>
                    <a:pt x="89212" y="1021323"/>
                  </a:lnTo>
                  <a:lnTo>
                    <a:pt x="91054" y="1019988"/>
                  </a:lnTo>
                  <a:lnTo>
                    <a:pt x="91197" y="1017355"/>
                  </a:lnTo>
                  <a:lnTo>
                    <a:pt x="92869" y="1016693"/>
                  </a:lnTo>
                  <a:lnTo>
                    <a:pt x="94926" y="1014065"/>
                  </a:lnTo>
                  <a:lnTo>
                    <a:pt x="96550" y="1013011"/>
                  </a:lnTo>
                  <a:lnTo>
                    <a:pt x="96318" y="1011682"/>
                  </a:lnTo>
                  <a:lnTo>
                    <a:pt x="95464" y="1010823"/>
                  </a:lnTo>
                  <a:lnTo>
                    <a:pt x="91761" y="1008322"/>
                  </a:lnTo>
                  <a:lnTo>
                    <a:pt x="90837" y="1006986"/>
                  </a:lnTo>
                  <a:lnTo>
                    <a:pt x="92098" y="1004475"/>
                  </a:lnTo>
                  <a:lnTo>
                    <a:pt x="90936" y="1001865"/>
                  </a:lnTo>
                  <a:lnTo>
                    <a:pt x="90961" y="999545"/>
                  </a:lnTo>
                  <a:lnTo>
                    <a:pt x="90436" y="997077"/>
                  </a:lnTo>
                  <a:lnTo>
                    <a:pt x="91201" y="994993"/>
                  </a:lnTo>
                  <a:lnTo>
                    <a:pt x="91372" y="992990"/>
                  </a:lnTo>
                  <a:lnTo>
                    <a:pt x="90454" y="991905"/>
                  </a:lnTo>
                  <a:lnTo>
                    <a:pt x="88386" y="992675"/>
                  </a:lnTo>
                  <a:lnTo>
                    <a:pt x="87249" y="990020"/>
                  </a:lnTo>
                  <a:lnTo>
                    <a:pt x="84666" y="986018"/>
                  </a:lnTo>
                  <a:lnTo>
                    <a:pt x="84492" y="984357"/>
                  </a:lnTo>
                  <a:lnTo>
                    <a:pt x="83567" y="980807"/>
                  </a:lnTo>
                  <a:lnTo>
                    <a:pt x="84308" y="978283"/>
                  </a:lnTo>
                  <a:lnTo>
                    <a:pt x="84362" y="976849"/>
                  </a:lnTo>
                  <a:lnTo>
                    <a:pt x="83471" y="974947"/>
                  </a:lnTo>
                  <a:lnTo>
                    <a:pt x="82834" y="972340"/>
                  </a:lnTo>
                  <a:lnTo>
                    <a:pt x="83709" y="971131"/>
                  </a:lnTo>
                  <a:lnTo>
                    <a:pt x="82593" y="967943"/>
                  </a:lnTo>
                  <a:lnTo>
                    <a:pt x="83136" y="966521"/>
                  </a:lnTo>
                  <a:lnTo>
                    <a:pt x="84818" y="964738"/>
                  </a:lnTo>
                  <a:lnTo>
                    <a:pt x="86395" y="963636"/>
                  </a:lnTo>
                  <a:lnTo>
                    <a:pt x="87922" y="960504"/>
                  </a:lnTo>
                  <a:lnTo>
                    <a:pt x="87454" y="958210"/>
                  </a:lnTo>
                  <a:lnTo>
                    <a:pt x="87312" y="954898"/>
                  </a:lnTo>
                  <a:lnTo>
                    <a:pt x="86965" y="954381"/>
                  </a:lnTo>
                  <a:lnTo>
                    <a:pt x="84663" y="954327"/>
                  </a:lnTo>
                  <a:lnTo>
                    <a:pt x="83449" y="951393"/>
                  </a:lnTo>
                  <a:lnTo>
                    <a:pt x="82295" y="950474"/>
                  </a:lnTo>
                  <a:lnTo>
                    <a:pt x="79184" y="950770"/>
                  </a:lnTo>
                  <a:lnTo>
                    <a:pt x="77973" y="950140"/>
                  </a:lnTo>
                  <a:lnTo>
                    <a:pt x="73001" y="945432"/>
                  </a:lnTo>
                  <a:lnTo>
                    <a:pt x="70987" y="945959"/>
                  </a:lnTo>
                  <a:lnTo>
                    <a:pt x="69187" y="945083"/>
                  </a:lnTo>
                  <a:lnTo>
                    <a:pt x="66991" y="944772"/>
                  </a:lnTo>
                  <a:lnTo>
                    <a:pt x="65569" y="943007"/>
                  </a:lnTo>
                  <a:lnTo>
                    <a:pt x="64383" y="942326"/>
                  </a:lnTo>
                  <a:lnTo>
                    <a:pt x="61112" y="942721"/>
                  </a:lnTo>
                  <a:lnTo>
                    <a:pt x="58913" y="941523"/>
                  </a:lnTo>
                  <a:lnTo>
                    <a:pt x="56083" y="940927"/>
                  </a:lnTo>
                  <a:lnTo>
                    <a:pt x="51767" y="941149"/>
                  </a:lnTo>
                  <a:lnTo>
                    <a:pt x="49136" y="940777"/>
                  </a:lnTo>
                  <a:lnTo>
                    <a:pt x="46563" y="940804"/>
                  </a:lnTo>
                  <a:lnTo>
                    <a:pt x="42516" y="939742"/>
                  </a:lnTo>
                  <a:lnTo>
                    <a:pt x="41298" y="939118"/>
                  </a:lnTo>
                  <a:lnTo>
                    <a:pt x="39782" y="941438"/>
                  </a:lnTo>
                  <a:lnTo>
                    <a:pt x="39595" y="943395"/>
                  </a:lnTo>
                  <a:lnTo>
                    <a:pt x="39007" y="944490"/>
                  </a:lnTo>
                  <a:lnTo>
                    <a:pt x="37427" y="944518"/>
                  </a:lnTo>
                  <a:lnTo>
                    <a:pt x="36180" y="946605"/>
                  </a:lnTo>
                  <a:lnTo>
                    <a:pt x="37326" y="949700"/>
                  </a:lnTo>
                  <a:lnTo>
                    <a:pt x="36964" y="950112"/>
                  </a:lnTo>
                  <a:lnTo>
                    <a:pt x="33985" y="950199"/>
                  </a:lnTo>
                  <a:lnTo>
                    <a:pt x="32531" y="951565"/>
                  </a:lnTo>
                  <a:lnTo>
                    <a:pt x="31026" y="951048"/>
                  </a:lnTo>
                  <a:lnTo>
                    <a:pt x="27030" y="950638"/>
                  </a:lnTo>
                  <a:lnTo>
                    <a:pt x="26153" y="950048"/>
                  </a:lnTo>
                  <a:lnTo>
                    <a:pt x="25294" y="947122"/>
                  </a:lnTo>
                  <a:lnTo>
                    <a:pt x="22272" y="946689"/>
                  </a:lnTo>
                  <a:lnTo>
                    <a:pt x="18844" y="944499"/>
                  </a:lnTo>
                  <a:lnTo>
                    <a:pt x="19467" y="942593"/>
                  </a:lnTo>
                  <a:lnTo>
                    <a:pt x="18858" y="940843"/>
                  </a:lnTo>
                  <a:lnTo>
                    <a:pt x="17713" y="939582"/>
                  </a:lnTo>
                  <a:lnTo>
                    <a:pt x="16966" y="936249"/>
                  </a:lnTo>
                  <a:lnTo>
                    <a:pt x="16132" y="935598"/>
                  </a:lnTo>
                  <a:lnTo>
                    <a:pt x="16318" y="932478"/>
                  </a:lnTo>
                  <a:lnTo>
                    <a:pt x="17017" y="931365"/>
                  </a:lnTo>
                  <a:lnTo>
                    <a:pt x="14344" y="925940"/>
                  </a:lnTo>
                  <a:lnTo>
                    <a:pt x="12416" y="924244"/>
                  </a:lnTo>
                  <a:lnTo>
                    <a:pt x="13048" y="921306"/>
                  </a:lnTo>
                  <a:lnTo>
                    <a:pt x="14310" y="919808"/>
                  </a:lnTo>
                  <a:lnTo>
                    <a:pt x="15180" y="917983"/>
                  </a:lnTo>
                  <a:lnTo>
                    <a:pt x="16805" y="917387"/>
                  </a:lnTo>
                  <a:lnTo>
                    <a:pt x="18587" y="918221"/>
                  </a:lnTo>
                  <a:lnTo>
                    <a:pt x="19715" y="918217"/>
                  </a:lnTo>
                  <a:lnTo>
                    <a:pt x="20604" y="919366"/>
                  </a:lnTo>
                  <a:lnTo>
                    <a:pt x="21533" y="917811"/>
                  </a:lnTo>
                  <a:lnTo>
                    <a:pt x="21893" y="915623"/>
                  </a:lnTo>
                  <a:lnTo>
                    <a:pt x="21486" y="911831"/>
                  </a:lnTo>
                  <a:lnTo>
                    <a:pt x="20724" y="910963"/>
                  </a:lnTo>
                  <a:lnTo>
                    <a:pt x="20208" y="909096"/>
                  </a:lnTo>
                  <a:lnTo>
                    <a:pt x="18413" y="909044"/>
                  </a:lnTo>
                  <a:lnTo>
                    <a:pt x="17626" y="910309"/>
                  </a:lnTo>
                  <a:lnTo>
                    <a:pt x="15217" y="910110"/>
                  </a:lnTo>
                  <a:lnTo>
                    <a:pt x="14986" y="908523"/>
                  </a:lnTo>
                  <a:lnTo>
                    <a:pt x="13636" y="905884"/>
                  </a:lnTo>
                  <a:lnTo>
                    <a:pt x="13733" y="903610"/>
                  </a:lnTo>
                  <a:lnTo>
                    <a:pt x="13116" y="901835"/>
                  </a:lnTo>
                  <a:lnTo>
                    <a:pt x="12196" y="901301"/>
                  </a:lnTo>
                  <a:lnTo>
                    <a:pt x="11986" y="899991"/>
                  </a:lnTo>
                  <a:lnTo>
                    <a:pt x="10680" y="899966"/>
                  </a:lnTo>
                  <a:lnTo>
                    <a:pt x="9739" y="898801"/>
                  </a:lnTo>
                  <a:lnTo>
                    <a:pt x="9734" y="897218"/>
                  </a:lnTo>
                  <a:lnTo>
                    <a:pt x="8927" y="896580"/>
                  </a:lnTo>
                  <a:lnTo>
                    <a:pt x="8570" y="894316"/>
                  </a:lnTo>
                  <a:lnTo>
                    <a:pt x="7511" y="893100"/>
                  </a:lnTo>
                  <a:lnTo>
                    <a:pt x="4759" y="892902"/>
                  </a:lnTo>
                  <a:lnTo>
                    <a:pt x="3741" y="890525"/>
                  </a:lnTo>
                  <a:lnTo>
                    <a:pt x="2318" y="890251"/>
                  </a:lnTo>
                  <a:lnTo>
                    <a:pt x="3122" y="888062"/>
                  </a:lnTo>
                  <a:lnTo>
                    <a:pt x="2583" y="886404"/>
                  </a:lnTo>
                  <a:lnTo>
                    <a:pt x="3063" y="883604"/>
                  </a:lnTo>
                  <a:lnTo>
                    <a:pt x="0" y="881072"/>
                  </a:lnTo>
                  <a:lnTo>
                    <a:pt x="4082" y="879406"/>
                  </a:lnTo>
                  <a:lnTo>
                    <a:pt x="5554" y="878432"/>
                  </a:lnTo>
                  <a:lnTo>
                    <a:pt x="6717" y="873988"/>
                  </a:lnTo>
                  <a:lnTo>
                    <a:pt x="9045" y="873284"/>
                  </a:lnTo>
                  <a:lnTo>
                    <a:pt x="10710" y="873769"/>
                  </a:lnTo>
                  <a:lnTo>
                    <a:pt x="15377" y="874325"/>
                  </a:lnTo>
                  <a:lnTo>
                    <a:pt x="20224" y="873705"/>
                  </a:lnTo>
                  <a:lnTo>
                    <a:pt x="22080" y="873075"/>
                  </a:lnTo>
                  <a:lnTo>
                    <a:pt x="23292" y="872578"/>
                  </a:lnTo>
                  <a:lnTo>
                    <a:pt x="24095" y="869935"/>
                  </a:lnTo>
                  <a:lnTo>
                    <a:pt x="24935" y="868815"/>
                  </a:lnTo>
                  <a:lnTo>
                    <a:pt x="24312" y="867749"/>
                  </a:lnTo>
                  <a:lnTo>
                    <a:pt x="24790" y="866657"/>
                  </a:lnTo>
                  <a:lnTo>
                    <a:pt x="26274" y="865848"/>
                  </a:lnTo>
                  <a:lnTo>
                    <a:pt x="26395" y="863962"/>
                  </a:lnTo>
                  <a:lnTo>
                    <a:pt x="28462" y="863469"/>
                  </a:lnTo>
                  <a:lnTo>
                    <a:pt x="28792" y="862828"/>
                  </a:lnTo>
                  <a:lnTo>
                    <a:pt x="27543" y="856775"/>
                  </a:lnTo>
                  <a:lnTo>
                    <a:pt x="27181" y="856037"/>
                  </a:lnTo>
                  <a:lnTo>
                    <a:pt x="26911" y="852692"/>
                  </a:lnTo>
                  <a:lnTo>
                    <a:pt x="25712" y="851016"/>
                  </a:lnTo>
                  <a:lnTo>
                    <a:pt x="24110" y="850720"/>
                  </a:lnTo>
                  <a:lnTo>
                    <a:pt x="23447" y="849984"/>
                  </a:lnTo>
                  <a:lnTo>
                    <a:pt x="21594" y="849832"/>
                  </a:lnTo>
                  <a:lnTo>
                    <a:pt x="21360" y="846179"/>
                  </a:lnTo>
                  <a:lnTo>
                    <a:pt x="21819" y="843586"/>
                  </a:lnTo>
                  <a:lnTo>
                    <a:pt x="23532" y="841379"/>
                  </a:lnTo>
                  <a:lnTo>
                    <a:pt x="25803" y="840018"/>
                  </a:lnTo>
                  <a:lnTo>
                    <a:pt x="26464" y="837526"/>
                  </a:lnTo>
                  <a:lnTo>
                    <a:pt x="25832" y="835890"/>
                  </a:lnTo>
                  <a:lnTo>
                    <a:pt x="26054" y="834938"/>
                  </a:lnTo>
                  <a:lnTo>
                    <a:pt x="28291" y="831714"/>
                  </a:lnTo>
                  <a:lnTo>
                    <a:pt x="30509" y="829080"/>
                  </a:lnTo>
                  <a:lnTo>
                    <a:pt x="28139" y="828140"/>
                  </a:lnTo>
                  <a:lnTo>
                    <a:pt x="28804" y="827189"/>
                  </a:lnTo>
                  <a:lnTo>
                    <a:pt x="30798" y="826632"/>
                  </a:lnTo>
                  <a:lnTo>
                    <a:pt x="31968" y="825722"/>
                  </a:lnTo>
                  <a:lnTo>
                    <a:pt x="33278" y="822373"/>
                  </a:lnTo>
                  <a:lnTo>
                    <a:pt x="34742" y="821715"/>
                  </a:lnTo>
                  <a:lnTo>
                    <a:pt x="37491" y="822825"/>
                  </a:lnTo>
                  <a:lnTo>
                    <a:pt x="39063" y="822250"/>
                  </a:lnTo>
                  <a:lnTo>
                    <a:pt x="39904" y="820750"/>
                  </a:lnTo>
                  <a:lnTo>
                    <a:pt x="46012" y="819216"/>
                  </a:lnTo>
                  <a:lnTo>
                    <a:pt x="48722" y="819015"/>
                  </a:lnTo>
                  <a:lnTo>
                    <a:pt x="49418" y="819456"/>
                  </a:lnTo>
                  <a:lnTo>
                    <a:pt x="49844" y="821275"/>
                  </a:lnTo>
                  <a:lnTo>
                    <a:pt x="51819" y="820436"/>
                  </a:lnTo>
                  <a:lnTo>
                    <a:pt x="53954" y="821964"/>
                  </a:lnTo>
                  <a:lnTo>
                    <a:pt x="54723" y="822027"/>
                  </a:lnTo>
                  <a:lnTo>
                    <a:pt x="57486" y="819610"/>
                  </a:lnTo>
                  <a:lnTo>
                    <a:pt x="59655" y="818475"/>
                  </a:lnTo>
                  <a:lnTo>
                    <a:pt x="60865" y="817278"/>
                  </a:lnTo>
                  <a:lnTo>
                    <a:pt x="62453" y="814825"/>
                  </a:lnTo>
                  <a:lnTo>
                    <a:pt x="64413" y="812935"/>
                  </a:lnTo>
                  <a:lnTo>
                    <a:pt x="66185" y="812050"/>
                  </a:lnTo>
                  <a:lnTo>
                    <a:pt x="67004" y="811114"/>
                  </a:lnTo>
                  <a:lnTo>
                    <a:pt x="68957" y="807644"/>
                  </a:lnTo>
                  <a:lnTo>
                    <a:pt x="70221" y="806423"/>
                  </a:lnTo>
                  <a:lnTo>
                    <a:pt x="71587" y="806023"/>
                  </a:lnTo>
                  <a:lnTo>
                    <a:pt x="73637" y="806793"/>
                  </a:lnTo>
                  <a:lnTo>
                    <a:pt x="75131" y="806118"/>
                  </a:lnTo>
                  <a:lnTo>
                    <a:pt x="76698" y="803486"/>
                  </a:lnTo>
                  <a:lnTo>
                    <a:pt x="76706" y="800589"/>
                  </a:lnTo>
                  <a:lnTo>
                    <a:pt x="79498" y="800286"/>
                  </a:lnTo>
                  <a:lnTo>
                    <a:pt x="84024" y="800371"/>
                  </a:lnTo>
                  <a:lnTo>
                    <a:pt x="87333" y="802096"/>
                  </a:lnTo>
                  <a:lnTo>
                    <a:pt x="88493" y="802018"/>
                  </a:lnTo>
                  <a:lnTo>
                    <a:pt x="90244" y="801052"/>
                  </a:lnTo>
                  <a:lnTo>
                    <a:pt x="90275" y="799996"/>
                  </a:lnTo>
                  <a:lnTo>
                    <a:pt x="88768" y="799066"/>
                  </a:lnTo>
                  <a:lnTo>
                    <a:pt x="86860" y="796488"/>
                  </a:lnTo>
                  <a:lnTo>
                    <a:pt x="82953" y="792286"/>
                  </a:lnTo>
                  <a:lnTo>
                    <a:pt x="84217" y="790784"/>
                  </a:lnTo>
                  <a:lnTo>
                    <a:pt x="84505" y="787006"/>
                  </a:lnTo>
                  <a:lnTo>
                    <a:pt x="86134" y="785700"/>
                  </a:lnTo>
                  <a:lnTo>
                    <a:pt x="89188" y="786842"/>
                  </a:lnTo>
                  <a:lnTo>
                    <a:pt x="90886" y="787959"/>
                  </a:lnTo>
                  <a:lnTo>
                    <a:pt x="93766" y="790475"/>
                  </a:lnTo>
                  <a:lnTo>
                    <a:pt x="95842" y="791292"/>
                  </a:lnTo>
                  <a:lnTo>
                    <a:pt x="97523" y="790277"/>
                  </a:lnTo>
                  <a:lnTo>
                    <a:pt x="99441" y="791752"/>
                  </a:lnTo>
                  <a:lnTo>
                    <a:pt x="102719" y="792586"/>
                  </a:lnTo>
                  <a:lnTo>
                    <a:pt x="104814" y="790597"/>
                  </a:lnTo>
                  <a:lnTo>
                    <a:pt x="109402" y="791889"/>
                  </a:lnTo>
                  <a:lnTo>
                    <a:pt x="111718" y="791817"/>
                  </a:lnTo>
                  <a:lnTo>
                    <a:pt x="113419" y="788883"/>
                  </a:lnTo>
                  <a:lnTo>
                    <a:pt x="114906" y="788878"/>
                  </a:lnTo>
                  <a:lnTo>
                    <a:pt x="116183" y="786919"/>
                  </a:lnTo>
                  <a:lnTo>
                    <a:pt x="118976" y="784323"/>
                  </a:lnTo>
                  <a:lnTo>
                    <a:pt x="123924" y="782183"/>
                  </a:lnTo>
                  <a:lnTo>
                    <a:pt x="126228" y="779087"/>
                  </a:lnTo>
                  <a:lnTo>
                    <a:pt x="128045" y="777873"/>
                  </a:lnTo>
                  <a:lnTo>
                    <a:pt x="131524" y="774947"/>
                  </a:lnTo>
                  <a:lnTo>
                    <a:pt x="132717" y="774245"/>
                  </a:lnTo>
                  <a:lnTo>
                    <a:pt x="134699" y="774023"/>
                  </a:lnTo>
                  <a:lnTo>
                    <a:pt x="137111" y="776994"/>
                  </a:lnTo>
                  <a:lnTo>
                    <a:pt x="136515" y="778618"/>
                  </a:lnTo>
                  <a:lnTo>
                    <a:pt x="136727" y="783357"/>
                  </a:lnTo>
                  <a:lnTo>
                    <a:pt x="137617" y="784757"/>
                  </a:lnTo>
                  <a:lnTo>
                    <a:pt x="137710" y="786089"/>
                  </a:lnTo>
                  <a:lnTo>
                    <a:pt x="139183" y="787567"/>
                  </a:lnTo>
                  <a:lnTo>
                    <a:pt x="140710" y="787773"/>
                  </a:lnTo>
                  <a:lnTo>
                    <a:pt x="142789" y="789189"/>
                  </a:lnTo>
                  <a:lnTo>
                    <a:pt x="143375" y="790246"/>
                  </a:lnTo>
                  <a:lnTo>
                    <a:pt x="142259" y="792265"/>
                  </a:lnTo>
                  <a:lnTo>
                    <a:pt x="140288" y="794398"/>
                  </a:lnTo>
                  <a:lnTo>
                    <a:pt x="139697" y="795937"/>
                  </a:lnTo>
                  <a:lnTo>
                    <a:pt x="139234" y="798963"/>
                  </a:lnTo>
                  <a:lnTo>
                    <a:pt x="140412" y="800640"/>
                  </a:lnTo>
                  <a:lnTo>
                    <a:pt x="141481" y="803675"/>
                  </a:lnTo>
                  <a:lnTo>
                    <a:pt x="141024" y="805306"/>
                  </a:lnTo>
                  <a:lnTo>
                    <a:pt x="141744" y="805938"/>
                  </a:lnTo>
                  <a:lnTo>
                    <a:pt x="145407" y="803922"/>
                  </a:lnTo>
                  <a:lnTo>
                    <a:pt x="146694" y="804243"/>
                  </a:lnTo>
                  <a:lnTo>
                    <a:pt x="149606" y="802026"/>
                  </a:lnTo>
                  <a:lnTo>
                    <a:pt x="150225" y="803295"/>
                  </a:lnTo>
                  <a:lnTo>
                    <a:pt x="153435" y="803535"/>
                  </a:lnTo>
                  <a:lnTo>
                    <a:pt x="154959" y="804851"/>
                  </a:lnTo>
                  <a:lnTo>
                    <a:pt x="156045" y="804251"/>
                  </a:lnTo>
                  <a:lnTo>
                    <a:pt x="155838" y="801972"/>
                  </a:lnTo>
                  <a:lnTo>
                    <a:pt x="157678" y="799698"/>
                  </a:lnTo>
                  <a:lnTo>
                    <a:pt x="158426" y="798056"/>
                  </a:lnTo>
                  <a:lnTo>
                    <a:pt x="159607" y="797448"/>
                  </a:lnTo>
                  <a:lnTo>
                    <a:pt x="162157" y="799696"/>
                  </a:lnTo>
                  <a:lnTo>
                    <a:pt x="163590" y="799557"/>
                  </a:lnTo>
                  <a:lnTo>
                    <a:pt x="163611" y="796883"/>
                  </a:lnTo>
                  <a:lnTo>
                    <a:pt x="165684" y="796266"/>
                  </a:lnTo>
                  <a:lnTo>
                    <a:pt x="169735" y="796497"/>
                  </a:lnTo>
                  <a:lnTo>
                    <a:pt x="171824" y="797492"/>
                  </a:lnTo>
                  <a:lnTo>
                    <a:pt x="174240" y="796360"/>
                  </a:lnTo>
                  <a:lnTo>
                    <a:pt x="175784" y="794583"/>
                  </a:lnTo>
                  <a:lnTo>
                    <a:pt x="177608" y="793527"/>
                  </a:lnTo>
                  <a:lnTo>
                    <a:pt x="179306" y="795372"/>
                  </a:lnTo>
                  <a:lnTo>
                    <a:pt x="180905" y="795656"/>
                  </a:lnTo>
                  <a:lnTo>
                    <a:pt x="181557" y="796666"/>
                  </a:lnTo>
                  <a:lnTo>
                    <a:pt x="181290" y="798764"/>
                  </a:lnTo>
                  <a:lnTo>
                    <a:pt x="181925" y="800677"/>
                  </a:lnTo>
                  <a:lnTo>
                    <a:pt x="183977" y="797589"/>
                  </a:lnTo>
                  <a:lnTo>
                    <a:pt x="185588" y="797824"/>
                  </a:lnTo>
                  <a:lnTo>
                    <a:pt x="188922" y="796663"/>
                  </a:lnTo>
                  <a:lnTo>
                    <a:pt x="190764" y="794036"/>
                  </a:lnTo>
                  <a:lnTo>
                    <a:pt x="193250" y="793442"/>
                  </a:lnTo>
                  <a:lnTo>
                    <a:pt x="193441" y="792227"/>
                  </a:lnTo>
                  <a:lnTo>
                    <a:pt x="195215" y="790532"/>
                  </a:lnTo>
                  <a:lnTo>
                    <a:pt x="195470" y="786323"/>
                  </a:lnTo>
                  <a:lnTo>
                    <a:pt x="196345" y="783903"/>
                  </a:lnTo>
                  <a:lnTo>
                    <a:pt x="197763" y="781864"/>
                  </a:lnTo>
                  <a:lnTo>
                    <a:pt x="199173" y="780839"/>
                  </a:lnTo>
                  <a:lnTo>
                    <a:pt x="199693" y="779391"/>
                  </a:lnTo>
                  <a:lnTo>
                    <a:pt x="200317" y="778302"/>
                  </a:lnTo>
                  <a:lnTo>
                    <a:pt x="202796" y="777347"/>
                  </a:lnTo>
                  <a:lnTo>
                    <a:pt x="202636" y="774615"/>
                  </a:lnTo>
                  <a:lnTo>
                    <a:pt x="203222" y="771953"/>
                  </a:lnTo>
                  <a:lnTo>
                    <a:pt x="203990" y="771104"/>
                  </a:lnTo>
                  <a:lnTo>
                    <a:pt x="202136" y="767524"/>
                  </a:lnTo>
                  <a:lnTo>
                    <a:pt x="202115" y="765539"/>
                  </a:lnTo>
                  <a:lnTo>
                    <a:pt x="203962" y="763664"/>
                  </a:lnTo>
                  <a:lnTo>
                    <a:pt x="205109" y="763909"/>
                  </a:lnTo>
                  <a:lnTo>
                    <a:pt x="206991" y="760839"/>
                  </a:lnTo>
                  <a:lnTo>
                    <a:pt x="207563" y="760563"/>
                  </a:lnTo>
                  <a:lnTo>
                    <a:pt x="207058" y="758446"/>
                  </a:lnTo>
                  <a:lnTo>
                    <a:pt x="207587" y="757468"/>
                  </a:lnTo>
                  <a:lnTo>
                    <a:pt x="208225" y="752682"/>
                  </a:lnTo>
                  <a:lnTo>
                    <a:pt x="209525" y="749134"/>
                  </a:lnTo>
                  <a:lnTo>
                    <a:pt x="211894" y="748608"/>
                  </a:lnTo>
                  <a:lnTo>
                    <a:pt x="212497" y="747578"/>
                  </a:lnTo>
                  <a:lnTo>
                    <a:pt x="215427" y="747222"/>
                  </a:lnTo>
                  <a:lnTo>
                    <a:pt x="215773" y="745049"/>
                  </a:lnTo>
                  <a:lnTo>
                    <a:pt x="217500" y="742892"/>
                  </a:lnTo>
                  <a:lnTo>
                    <a:pt x="218918" y="743551"/>
                  </a:lnTo>
                  <a:lnTo>
                    <a:pt x="221043" y="742769"/>
                  </a:lnTo>
                  <a:lnTo>
                    <a:pt x="223824" y="739584"/>
                  </a:lnTo>
                  <a:lnTo>
                    <a:pt x="224977" y="738993"/>
                  </a:lnTo>
                  <a:lnTo>
                    <a:pt x="226324" y="740199"/>
                  </a:lnTo>
                  <a:lnTo>
                    <a:pt x="230706" y="739920"/>
                  </a:lnTo>
                  <a:lnTo>
                    <a:pt x="231781" y="740521"/>
                  </a:lnTo>
                  <a:lnTo>
                    <a:pt x="231779" y="741996"/>
                  </a:lnTo>
                  <a:lnTo>
                    <a:pt x="233553" y="742548"/>
                  </a:lnTo>
                  <a:lnTo>
                    <a:pt x="235724" y="744467"/>
                  </a:lnTo>
                  <a:lnTo>
                    <a:pt x="237213" y="743580"/>
                  </a:lnTo>
                  <a:lnTo>
                    <a:pt x="240063" y="742887"/>
                  </a:lnTo>
                  <a:lnTo>
                    <a:pt x="241037" y="743090"/>
                  </a:lnTo>
                  <a:lnTo>
                    <a:pt x="242501" y="744772"/>
                  </a:lnTo>
                  <a:lnTo>
                    <a:pt x="243904" y="744811"/>
                  </a:lnTo>
                  <a:lnTo>
                    <a:pt x="246076" y="743220"/>
                  </a:lnTo>
                  <a:lnTo>
                    <a:pt x="247763" y="742513"/>
                  </a:lnTo>
                  <a:lnTo>
                    <a:pt x="248191" y="741790"/>
                  </a:lnTo>
                  <a:lnTo>
                    <a:pt x="249993" y="742685"/>
                  </a:lnTo>
                  <a:lnTo>
                    <a:pt x="251558" y="741948"/>
                  </a:lnTo>
                  <a:lnTo>
                    <a:pt x="253519" y="743426"/>
                  </a:lnTo>
                  <a:lnTo>
                    <a:pt x="255322" y="743302"/>
                  </a:lnTo>
                  <a:lnTo>
                    <a:pt x="255484" y="745274"/>
                  </a:lnTo>
                  <a:lnTo>
                    <a:pt x="256910" y="745534"/>
                  </a:lnTo>
                  <a:lnTo>
                    <a:pt x="259610" y="744673"/>
                  </a:lnTo>
                  <a:lnTo>
                    <a:pt x="261307" y="745009"/>
                  </a:lnTo>
                  <a:lnTo>
                    <a:pt x="262925" y="745869"/>
                  </a:lnTo>
                  <a:lnTo>
                    <a:pt x="263282" y="744772"/>
                  </a:lnTo>
                  <a:lnTo>
                    <a:pt x="265457" y="744463"/>
                  </a:lnTo>
                  <a:lnTo>
                    <a:pt x="266961" y="743849"/>
                  </a:lnTo>
                  <a:lnTo>
                    <a:pt x="268917" y="744564"/>
                  </a:lnTo>
                  <a:lnTo>
                    <a:pt x="271875" y="743488"/>
                  </a:lnTo>
                  <a:lnTo>
                    <a:pt x="272307" y="742493"/>
                  </a:lnTo>
                  <a:lnTo>
                    <a:pt x="273773" y="743332"/>
                  </a:lnTo>
                  <a:lnTo>
                    <a:pt x="275075" y="743277"/>
                  </a:lnTo>
                  <a:lnTo>
                    <a:pt x="276063" y="741050"/>
                  </a:lnTo>
                  <a:lnTo>
                    <a:pt x="277664" y="741165"/>
                  </a:lnTo>
                  <a:lnTo>
                    <a:pt x="278243" y="740169"/>
                  </a:lnTo>
                  <a:lnTo>
                    <a:pt x="276804" y="737413"/>
                  </a:lnTo>
                  <a:lnTo>
                    <a:pt x="276620" y="736023"/>
                  </a:lnTo>
                  <a:lnTo>
                    <a:pt x="277282" y="733814"/>
                  </a:lnTo>
                  <a:lnTo>
                    <a:pt x="278415" y="732462"/>
                  </a:lnTo>
                  <a:lnTo>
                    <a:pt x="281715" y="730881"/>
                  </a:lnTo>
                  <a:lnTo>
                    <a:pt x="283095" y="729475"/>
                  </a:lnTo>
                  <a:lnTo>
                    <a:pt x="283746" y="729874"/>
                  </a:lnTo>
                  <a:lnTo>
                    <a:pt x="286609" y="729935"/>
                  </a:lnTo>
                  <a:lnTo>
                    <a:pt x="286971" y="730556"/>
                  </a:lnTo>
                  <a:lnTo>
                    <a:pt x="290961" y="728909"/>
                  </a:lnTo>
                  <a:lnTo>
                    <a:pt x="291385" y="728231"/>
                  </a:lnTo>
                  <a:lnTo>
                    <a:pt x="295160" y="726483"/>
                  </a:lnTo>
                  <a:lnTo>
                    <a:pt x="297514" y="725842"/>
                  </a:lnTo>
                  <a:lnTo>
                    <a:pt x="298058" y="724278"/>
                  </a:lnTo>
                  <a:lnTo>
                    <a:pt x="298517" y="719355"/>
                  </a:lnTo>
                  <a:lnTo>
                    <a:pt x="299783" y="715863"/>
                  </a:lnTo>
                  <a:lnTo>
                    <a:pt x="298860" y="714054"/>
                  </a:lnTo>
                  <a:lnTo>
                    <a:pt x="299753" y="712608"/>
                  </a:lnTo>
                  <a:lnTo>
                    <a:pt x="304628" y="711214"/>
                  </a:lnTo>
                  <a:lnTo>
                    <a:pt x="305396" y="711851"/>
                  </a:lnTo>
                  <a:lnTo>
                    <a:pt x="307348" y="712227"/>
                  </a:lnTo>
                  <a:lnTo>
                    <a:pt x="310903" y="711468"/>
                  </a:lnTo>
                  <a:lnTo>
                    <a:pt x="313901" y="711682"/>
                  </a:lnTo>
                  <a:lnTo>
                    <a:pt x="314421" y="710489"/>
                  </a:lnTo>
                  <a:lnTo>
                    <a:pt x="318486" y="710141"/>
                  </a:lnTo>
                  <a:lnTo>
                    <a:pt x="323628" y="707242"/>
                  </a:lnTo>
                  <a:lnTo>
                    <a:pt x="324621" y="705399"/>
                  </a:lnTo>
                  <a:lnTo>
                    <a:pt x="326607" y="704189"/>
                  </a:lnTo>
                  <a:lnTo>
                    <a:pt x="328312" y="705173"/>
                  </a:lnTo>
                  <a:lnTo>
                    <a:pt x="330212" y="704768"/>
                  </a:lnTo>
                  <a:lnTo>
                    <a:pt x="331107" y="705416"/>
                  </a:lnTo>
                  <a:lnTo>
                    <a:pt x="332704" y="702400"/>
                  </a:lnTo>
                  <a:lnTo>
                    <a:pt x="334720" y="700721"/>
                  </a:lnTo>
                  <a:lnTo>
                    <a:pt x="334103" y="699685"/>
                  </a:lnTo>
                  <a:lnTo>
                    <a:pt x="334680" y="698494"/>
                  </a:lnTo>
                  <a:lnTo>
                    <a:pt x="336786" y="697871"/>
                  </a:lnTo>
                  <a:lnTo>
                    <a:pt x="340128" y="697369"/>
                  </a:lnTo>
                  <a:lnTo>
                    <a:pt x="342343" y="697458"/>
                  </a:lnTo>
                  <a:lnTo>
                    <a:pt x="345002" y="694585"/>
                  </a:lnTo>
                  <a:lnTo>
                    <a:pt x="346619" y="694238"/>
                  </a:lnTo>
                  <a:lnTo>
                    <a:pt x="349164" y="691745"/>
                  </a:lnTo>
                  <a:lnTo>
                    <a:pt x="350872" y="689638"/>
                  </a:lnTo>
                  <a:lnTo>
                    <a:pt x="353216" y="688531"/>
                  </a:lnTo>
                  <a:lnTo>
                    <a:pt x="354964" y="689160"/>
                  </a:lnTo>
                  <a:lnTo>
                    <a:pt x="356354" y="687109"/>
                  </a:lnTo>
                  <a:lnTo>
                    <a:pt x="360960" y="685500"/>
                  </a:lnTo>
                  <a:lnTo>
                    <a:pt x="362448" y="683525"/>
                  </a:lnTo>
                  <a:lnTo>
                    <a:pt x="367663" y="683219"/>
                  </a:lnTo>
                  <a:lnTo>
                    <a:pt x="371081" y="679735"/>
                  </a:lnTo>
                  <a:lnTo>
                    <a:pt x="371394" y="678522"/>
                  </a:lnTo>
                  <a:lnTo>
                    <a:pt x="373925" y="676835"/>
                  </a:lnTo>
                  <a:lnTo>
                    <a:pt x="374542" y="676091"/>
                  </a:lnTo>
                  <a:lnTo>
                    <a:pt x="376502" y="677271"/>
                  </a:lnTo>
                  <a:lnTo>
                    <a:pt x="379763" y="674064"/>
                  </a:lnTo>
                  <a:lnTo>
                    <a:pt x="382973" y="672793"/>
                  </a:lnTo>
                  <a:lnTo>
                    <a:pt x="384968" y="673230"/>
                  </a:lnTo>
                  <a:lnTo>
                    <a:pt x="385819" y="673829"/>
                  </a:lnTo>
                  <a:lnTo>
                    <a:pt x="389053" y="673964"/>
                  </a:lnTo>
                  <a:lnTo>
                    <a:pt x="392505" y="672656"/>
                  </a:lnTo>
                  <a:lnTo>
                    <a:pt x="393289" y="672022"/>
                  </a:lnTo>
                  <a:lnTo>
                    <a:pt x="394838" y="669585"/>
                  </a:lnTo>
                  <a:lnTo>
                    <a:pt x="397855" y="669278"/>
                  </a:lnTo>
                  <a:lnTo>
                    <a:pt x="400220" y="668555"/>
                  </a:lnTo>
                  <a:lnTo>
                    <a:pt x="402511" y="668521"/>
                  </a:lnTo>
                  <a:lnTo>
                    <a:pt x="403552" y="668929"/>
                  </a:lnTo>
                  <a:lnTo>
                    <a:pt x="404843" y="666789"/>
                  </a:lnTo>
                  <a:lnTo>
                    <a:pt x="406522" y="662822"/>
                  </a:lnTo>
                  <a:lnTo>
                    <a:pt x="408562" y="661017"/>
                  </a:lnTo>
                  <a:lnTo>
                    <a:pt x="408465" y="658332"/>
                  </a:lnTo>
                  <a:lnTo>
                    <a:pt x="411051" y="656737"/>
                  </a:lnTo>
                  <a:lnTo>
                    <a:pt x="413026" y="656005"/>
                  </a:lnTo>
                  <a:lnTo>
                    <a:pt x="416273" y="656121"/>
                  </a:lnTo>
                  <a:lnTo>
                    <a:pt x="421630" y="655519"/>
                  </a:lnTo>
                  <a:lnTo>
                    <a:pt x="423693" y="655586"/>
                  </a:lnTo>
                  <a:lnTo>
                    <a:pt x="424558" y="656167"/>
                  </a:lnTo>
                  <a:lnTo>
                    <a:pt x="427069" y="656677"/>
                  </a:lnTo>
                  <a:lnTo>
                    <a:pt x="430379" y="652640"/>
                  </a:lnTo>
                  <a:lnTo>
                    <a:pt x="428735" y="651321"/>
                  </a:lnTo>
                  <a:lnTo>
                    <a:pt x="426904" y="646619"/>
                  </a:lnTo>
                  <a:lnTo>
                    <a:pt x="428455" y="646515"/>
                  </a:lnTo>
                  <a:lnTo>
                    <a:pt x="428786" y="642365"/>
                  </a:lnTo>
                  <a:lnTo>
                    <a:pt x="432936" y="641500"/>
                  </a:lnTo>
                  <a:lnTo>
                    <a:pt x="436370" y="639525"/>
                  </a:lnTo>
                  <a:lnTo>
                    <a:pt x="436750" y="637221"/>
                  </a:lnTo>
                  <a:lnTo>
                    <a:pt x="435435" y="635276"/>
                  </a:lnTo>
                  <a:lnTo>
                    <a:pt x="435458" y="633771"/>
                  </a:lnTo>
                  <a:lnTo>
                    <a:pt x="436215" y="631932"/>
                  </a:lnTo>
                  <a:lnTo>
                    <a:pt x="434306" y="630096"/>
                  </a:lnTo>
                  <a:lnTo>
                    <a:pt x="433423" y="629933"/>
                  </a:lnTo>
                  <a:lnTo>
                    <a:pt x="432663" y="628662"/>
                  </a:lnTo>
                  <a:lnTo>
                    <a:pt x="433339" y="625925"/>
                  </a:lnTo>
                  <a:lnTo>
                    <a:pt x="433063" y="624707"/>
                  </a:lnTo>
                  <a:lnTo>
                    <a:pt x="431203" y="622532"/>
                  </a:lnTo>
                  <a:lnTo>
                    <a:pt x="431756" y="620535"/>
                  </a:lnTo>
                  <a:lnTo>
                    <a:pt x="431471" y="619006"/>
                  </a:lnTo>
                  <a:lnTo>
                    <a:pt x="432469" y="617591"/>
                  </a:lnTo>
                  <a:lnTo>
                    <a:pt x="435155" y="616063"/>
                  </a:lnTo>
                  <a:lnTo>
                    <a:pt x="434013" y="614186"/>
                  </a:lnTo>
                  <a:lnTo>
                    <a:pt x="432196" y="613458"/>
                  </a:lnTo>
                  <a:lnTo>
                    <a:pt x="429560" y="608483"/>
                  </a:lnTo>
                  <a:lnTo>
                    <a:pt x="429402" y="607037"/>
                  </a:lnTo>
                  <a:lnTo>
                    <a:pt x="428472" y="605232"/>
                  </a:lnTo>
                  <a:lnTo>
                    <a:pt x="429439" y="601628"/>
                  </a:lnTo>
                  <a:lnTo>
                    <a:pt x="431322" y="599752"/>
                  </a:lnTo>
                  <a:lnTo>
                    <a:pt x="432658" y="599460"/>
                  </a:lnTo>
                  <a:lnTo>
                    <a:pt x="432507" y="597526"/>
                  </a:lnTo>
                  <a:lnTo>
                    <a:pt x="434594" y="591014"/>
                  </a:lnTo>
                  <a:lnTo>
                    <a:pt x="434986" y="587548"/>
                  </a:lnTo>
                  <a:lnTo>
                    <a:pt x="436428" y="586921"/>
                  </a:lnTo>
                  <a:lnTo>
                    <a:pt x="441406" y="587022"/>
                  </a:lnTo>
                  <a:lnTo>
                    <a:pt x="443124" y="586776"/>
                  </a:lnTo>
                  <a:lnTo>
                    <a:pt x="444119" y="587206"/>
                  </a:lnTo>
                  <a:lnTo>
                    <a:pt x="445538" y="585735"/>
                  </a:lnTo>
                  <a:lnTo>
                    <a:pt x="447018" y="584835"/>
                  </a:lnTo>
                  <a:lnTo>
                    <a:pt x="448429" y="584615"/>
                  </a:lnTo>
                  <a:lnTo>
                    <a:pt x="450411" y="583006"/>
                  </a:lnTo>
                  <a:lnTo>
                    <a:pt x="451846" y="583288"/>
                  </a:lnTo>
                  <a:lnTo>
                    <a:pt x="454208" y="582468"/>
                  </a:lnTo>
                  <a:lnTo>
                    <a:pt x="454880" y="581763"/>
                  </a:lnTo>
                  <a:lnTo>
                    <a:pt x="456546" y="581994"/>
                  </a:lnTo>
                  <a:lnTo>
                    <a:pt x="456004" y="579419"/>
                  </a:lnTo>
                  <a:lnTo>
                    <a:pt x="453089" y="578240"/>
                  </a:lnTo>
                  <a:lnTo>
                    <a:pt x="450949" y="577878"/>
                  </a:lnTo>
                  <a:lnTo>
                    <a:pt x="449283" y="577190"/>
                  </a:lnTo>
                  <a:lnTo>
                    <a:pt x="446263" y="575350"/>
                  </a:lnTo>
                  <a:lnTo>
                    <a:pt x="443527" y="572983"/>
                  </a:lnTo>
                  <a:lnTo>
                    <a:pt x="442423" y="571063"/>
                  </a:lnTo>
                  <a:lnTo>
                    <a:pt x="442276" y="569965"/>
                  </a:lnTo>
                  <a:lnTo>
                    <a:pt x="444740" y="567752"/>
                  </a:lnTo>
                  <a:lnTo>
                    <a:pt x="446938" y="566783"/>
                  </a:lnTo>
                  <a:lnTo>
                    <a:pt x="448977" y="566613"/>
                  </a:lnTo>
                  <a:lnTo>
                    <a:pt x="453740" y="563540"/>
                  </a:lnTo>
                  <a:lnTo>
                    <a:pt x="456126" y="560981"/>
                  </a:lnTo>
                  <a:lnTo>
                    <a:pt x="458499" y="560069"/>
                  </a:lnTo>
                  <a:lnTo>
                    <a:pt x="460782" y="559755"/>
                  </a:lnTo>
                  <a:lnTo>
                    <a:pt x="463437" y="560103"/>
                  </a:lnTo>
                  <a:lnTo>
                    <a:pt x="465059" y="561221"/>
                  </a:lnTo>
                  <a:lnTo>
                    <a:pt x="466352" y="559711"/>
                  </a:lnTo>
                  <a:lnTo>
                    <a:pt x="468151" y="560680"/>
                  </a:lnTo>
                  <a:lnTo>
                    <a:pt x="469051" y="560654"/>
                  </a:lnTo>
                  <a:lnTo>
                    <a:pt x="469682" y="557048"/>
                  </a:lnTo>
                  <a:lnTo>
                    <a:pt x="468744" y="554977"/>
                  </a:lnTo>
                  <a:lnTo>
                    <a:pt x="468669" y="551426"/>
                  </a:lnTo>
                  <a:lnTo>
                    <a:pt x="467413" y="549394"/>
                  </a:lnTo>
                  <a:lnTo>
                    <a:pt x="467953" y="546403"/>
                  </a:lnTo>
                  <a:lnTo>
                    <a:pt x="467062" y="545057"/>
                  </a:lnTo>
                  <a:lnTo>
                    <a:pt x="464437" y="545138"/>
                  </a:lnTo>
                  <a:lnTo>
                    <a:pt x="462505" y="544546"/>
                  </a:lnTo>
                  <a:lnTo>
                    <a:pt x="462093" y="543373"/>
                  </a:lnTo>
                  <a:lnTo>
                    <a:pt x="465263" y="538448"/>
                  </a:lnTo>
                  <a:lnTo>
                    <a:pt x="465948" y="534085"/>
                  </a:lnTo>
                  <a:lnTo>
                    <a:pt x="466887" y="533426"/>
                  </a:lnTo>
                  <a:lnTo>
                    <a:pt x="466499" y="529213"/>
                  </a:lnTo>
                  <a:lnTo>
                    <a:pt x="458636" y="514216"/>
                  </a:lnTo>
                  <a:lnTo>
                    <a:pt x="451528" y="500620"/>
                  </a:lnTo>
                  <a:lnTo>
                    <a:pt x="451606" y="496972"/>
                  </a:lnTo>
                  <a:lnTo>
                    <a:pt x="450610" y="495313"/>
                  </a:lnTo>
                  <a:lnTo>
                    <a:pt x="450883" y="492778"/>
                  </a:lnTo>
                  <a:lnTo>
                    <a:pt x="449669" y="491528"/>
                  </a:lnTo>
                  <a:lnTo>
                    <a:pt x="448491" y="489599"/>
                  </a:lnTo>
                  <a:lnTo>
                    <a:pt x="449148" y="488087"/>
                  </a:lnTo>
                  <a:lnTo>
                    <a:pt x="447346" y="486092"/>
                  </a:lnTo>
                  <a:lnTo>
                    <a:pt x="446912" y="483424"/>
                  </a:lnTo>
                  <a:lnTo>
                    <a:pt x="447411" y="481925"/>
                  </a:lnTo>
                  <a:lnTo>
                    <a:pt x="446280" y="476823"/>
                  </a:lnTo>
                  <a:lnTo>
                    <a:pt x="444096" y="474740"/>
                  </a:lnTo>
                  <a:lnTo>
                    <a:pt x="443273" y="472953"/>
                  </a:lnTo>
                  <a:lnTo>
                    <a:pt x="444097" y="470922"/>
                  </a:lnTo>
                  <a:lnTo>
                    <a:pt x="443717" y="466554"/>
                  </a:lnTo>
                  <a:lnTo>
                    <a:pt x="444509" y="460562"/>
                  </a:lnTo>
                  <a:lnTo>
                    <a:pt x="444415" y="458753"/>
                  </a:lnTo>
                  <a:lnTo>
                    <a:pt x="443605" y="456942"/>
                  </a:lnTo>
                  <a:lnTo>
                    <a:pt x="443117" y="454044"/>
                  </a:lnTo>
                  <a:lnTo>
                    <a:pt x="442549" y="448404"/>
                  </a:lnTo>
                  <a:lnTo>
                    <a:pt x="441600" y="444644"/>
                  </a:lnTo>
                  <a:lnTo>
                    <a:pt x="440605" y="442774"/>
                  </a:lnTo>
                  <a:lnTo>
                    <a:pt x="440483" y="440905"/>
                  </a:lnTo>
                  <a:lnTo>
                    <a:pt x="441321" y="439928"/>
                  </a:lnTo>
                  <a:lnTo>
                    <a:pt x="441969" y="438108"/>
                  </a:lnTo>
                  <a:lnTo>
                    <a:pt x="441724" y="437383"/>
                  </a:lnTo>
                  <a:lnTo>
                    <a:pt x="442841" y="433805"/>
                  </a:lnTo>
                  <a:lnTo>
                    <a:pt x="443309" y="433516"/>
                  </a:lnTo>
                  <a:lnTo>
                    <a:pt x="443285" y="431231"/>
                  </a:lnTo>
                  <a:lnTo>
                    <a:pt x="444359" y="430152"/>
                  </a:lnTo>
                  <a:lnTo>
                    <a:pt x="443651" y="427920"/>
                  </a:lnTo>
                  <a:lnTo>
                    <a:pt x="441813" y="425500"/>
                  </a:lnTo>
                  <a:lnTo>
                    <a:pt x="440885" y="424774"/>
                  </a:lnTo>
                  <a:lnTo>
                    <a:pt x="439741" y="422326"/>
                  </a:lnTo>
                  <a:lnTo>
                    <a:pt x="438189" y="421073"/>
                  </a:lnTo>
                  <a:lnTo>
                    <a:pt x="434731" y="419688"/>
                  </a:lnTo>
                  <a:lnTo>
                    <a:pt x="433638" y="419555"/>
                  </a:lnTo>
                  <a:lnTo>
                    <a:pt x="432142" y="418487"/>
                  </a:lnTo>
                  <a:lnTo>
                    <a:pt x="430839" y="416380"/>
                  </a:lnTo>
                  <a:lnTo>
                    <a:pt x="430882" y="415401"/>
                  </a:lnTo>
                  <a:lnTo>
                    <a:pt x="429427" y="412743"/>
                  </a:lnTo>
                  <a:lnTo>
                    <a:pt x="430018" y="410134"/>
                  </a:lnTo>
                  <a:lnTo>
                    <a:pt x="428862" y="408438"/>
                  </a:lnTo>
                  <a:lnTo>
                    <a:pt x="427934" y="408619"/>
                  </a:lnTo>
                  <a:lnTo>
                    <a:pt x="427655" y="409942"/>
                  </a:lnTo>
                  <a:lnTo>
                    <a:pt x="425359" y="411097"/>
                  </a:lnTo>
                  <a:lnTo>
                    <a:pt x="423558" y="410940"/>
                  </a:lnTo>
                  <a:lnTo>
                    <a:pt x="417888" y="413011"/>
                  </a:lnTo>
                  <a:lnTo>
                    <a:pt x="417779" y="410283"/>
                  </a:lnTo>
                  <a:lnTo>
                    <a:pt x="414963" y="407963"/>
                  </a:lnTo>
                  <a:lnTo>
                    <a:pt x="414712" y="406499"/>
                  </a:lnTo>
                  <a:lnTo>
                    <a:pt x="415946" y="405431"/>
                  </a:lnTo>
                  <a:lnTo>
                    <a:pt x="412868" y="403878"/>
                  </a:lnTo>
                  <a:lnTo>
                    <a:pt x="411204" y="403925"/>
                  </a:lnTo>
                  <a:lnTo>
                    <a:pt x="410721" y="402560"/>
                  </a:lnTo>
                  <a:lnTo>
                    <a:pt x="412633" y="400894"/>
                  </a:lnTo>
                  <a:lnTo>
                    <a:pt x="414370" y="399942"/>
                  </a:lnTo>
                  <a:lnTo>
                    <a:pt x="414837" y="398172"/>
                  </a:lnTo>
                  <a:lnTo>
                    <a:pt x="416728" y="397584"/>
                  </a:lnTo>
                  <a:lnTo>
                    <a:pt x="418520" y="395797"/>
                  </a:lnTo>
                  <a:lnTo>
                    <a:pt x="419557" y="395393"/>
                  </a:lnTo>
                  <a:lnTo>
                    <a:pt x="421544" y="393333"/>
                  </a:lnTo>
                  <a:lnTo>
                    <a:pt x="421847" y="392005"/>
                  </a:lnTo>
                  <a:lnTo>
                    <a:pt x="425108" y="389578"/>
                  </a:lnTo>
                  <a:lnTo>
                    <a:pt x="426679" y="390626"/>
                  </a:lnTo>
                  <a:lnTo>
                    <a:pt x="427226" y="389025"/>
                  </a:lnTo>
                  <a:lnTo>
                    <a:pt x="428309" y="389284"/>
                  </a:lnTo>
                  <a:lnTo>
                    <a:pt x="430516" y="391568"/>
                  </a:lnTo>
                  <a:lnTo>
                    <a:pt x="433619" y="391487"/>
                  </a:lnTo>
                  <a:lnTo>
                    <a:pt x="434316" y="391164"/>
                  </a:lnTo>
                  <a:lnTo>
                    <a:pt x="435341" y="389290"/>
                  </a:lnTo>
                  <a:lnTo>
                    <a:pt x="436708" y="388370"/>
                  </a:lnTo>
                  <a:lnTo>
                    <a:pt x="439036" y="388006"/>
                  </a:lnTo>
                  <a:lnTo>
                    <a:pt x="440126" y="390073"/>
                  </a:lnTo>
                  <a:lnTo>
                    <a:pt x="440971" y="390678"/>
                  </a:lnTo>
                  <a:lnTo>
                    <a:pt x="443081" y="390355"/>
                  </a:lnTo>
                  <a:lnTo>
                    <a:pt x="446496" y="387335"/>
                  </a:lnTo>
                  <a:lnTo>
                    <a:pt x="446607" y="385493"/>
                  </a:lnTo>
                  <a:lnTo>
                    <a:pt x="448864" y="383192"/>
                  </a:lnTo>
                  <a:lnTo>
                    <a:pt x="449698" y="382819"/>
                  </a:lnTo>
                  <a:lnTo>
                    <a:pt x="451353" y="384480"/>
                  </a:lnTo>
                  <a:lnTo>
                    <a:pt x="453660" y="384074"/>
                  </a:lnTo>
                  <a:lnTo>
                    <a:pt x="456495" y="384737"/>
                  </a:lnTo>
                  <a:lnTo>
                    <a:pt x="457762" y="383930"/>
                  </a:lnTo>
                  <a:lnTo>
                    <a:pt x="462082" y="382634"/>
                  </a:lnTo>
                  <a:lnTo>
                    <a:pt x="463458" y="381763"/>
                  </a:lnTo>
                  <a:lnTo>
                    <a:pt x="464998" y="380165"/>
                  </a:lnTo>
                  <a:lnTo>
                    <a:pt x="465239" y="378615"/>
                  </a:lnTo>
                  <a:lnTo>
                    <a:pt x="467507" y="380452"/>
                  </a:lnTo>
                  <a:lnTo>
                    <a:pt x="470457" y="380469"/>
                  </a:lnTo>
                  <a:lnTo>
                    <a:pt x="472094" y="381474"/>
                  </a:lnTo>
                  <a:lnTo>
                    <a:pt x="473400" y="382799"/>
                  </a:lnTo>
                  <a:lnTo>
                    <a:pt x="475719" y="382751"/>
                  </a:lnTo>
                  <a:lnTo>
                    <a:pt x="478139" y="379770"/>
                  </a:lnTo>
                  <a:lnTo>
                    <a:pt x="480081" y="379031"/>
                  </a:lnTo>
                  <a:lnTo>
                    <a:pt x="481483" y="379621"/>
                  </a:lnTo>
                  <a:lnTo>
                    <a:pt x="483831" y="379572"/>
                  </a:lnTo>
                  <a:lnTo>
                    <a:pt x="487436" y="377754"/>
                  </a:lnTo>
                  <a:lnTo>
                    <a:pt x="487868" y="376622"/>
                  </a:lnTo>
                  <a:lnTo>
                    <a:pt x="489198" y="375861"/>
                  </a:lnTo>
                  <a:lnTo>
                    <a:pt x="489397" y="374532"/>
                  </a:lnTo>
                  <a:lnTo>
                    <a:pt x="490874" y="374313"/>
                  </a:lnTo>
                  <a:lnTo>
                    <a:pt x="492308" y="375313"/>
                  </a:lnTo>
                  <a:lnTo>
                    <a:pt x="493186" y="375203"/>
                  </a:lnTo>
                  <a:lnTo>
                    <a:pt x="493485" y="373652"/>
                  </a:lnTo>
                  <a:lnTo>
                    <a:pt x="497478" y="371891"/>
                  </a:lnTo>
                  <a:lnTo>
                    <a:pt x="498421" y="372456"/>
                  </a:lnTo>
                  <a:lnTo>
                    <a:pt x="500538" y="372640"/>
                  </a:lnTo>
                  <a:lnTo>
                    <a:pt x="503318" y="370655"/>
                  </a:lnTo>
                  <a:lnTo>
                    <a:pt x="504329" y="370437"/>
                  </a:lnTo>
                  <a:lnTo>
                    <a:pt x="506814" y="370951"/>
                  </a:lnTo>
                  <a:lnTo>
                    <a:pt x="507293" y="369963"/>
                  </a:lnTo>
                  <a:lnTo>
                    <a:pt x="508797" y="368831"/>
                  </a:lnTo>
                  <a:lnTo>
                    <a:pt x="510375" y="368691"/>
                  </a:lnTo>
                  <a:lnTo>
                    <a:pt x="511155" y="370223"/>
                  </a:lnTo>
                  <a:lnTo>
                    <a:pt x="513325" y="369866"/>
                  </a:lnTo>
                  <a:lnTo>
                    <a:pt x="514513" y="368912"/>
                  </a:lnTo>
                  <a:lnTo>
                    <a:pt x="516236" y="368341"/>
                  </a:lnTo>
                  <a:lnTo>
                    <a:pt x="517117" y="366415"/>
                  </a:lnTo>
                  <a:lnTo>
                    <a:pt x="519299" y="366202"/>
                  </a:lnTo>
                  <a:lnTo>
                    <a:pt x="519736" y="363721"/>
                  </a:lnTo>
                  <a:lnTo>
                    <a:pt x="521964" y="362800"/>
                  </a:lnTo>
                  <a:lnTo>
                    <a:pt x="523749" y="361654"/>
                  </a:lnTo>
                  <a:lnTo>
                    <a:pt x="525818" y="362090"/>
                  </a:lnTo>
                  <a:lnTo>
                    <a:pt x="527211" y="360769"/>
                  </a:lnTo>
                  <a:lnTo>
                    <a:pt x="528774" y="361276"/>
                  </a:lnTo>
                  <a:lnTo>
                    <a:pt x="530839" y="359832"/>
                  </a:lnTo>
                  <a:lnTo>
                    <a:pt x="532934" y="359440"/>
                  </a:lnTo>
                  <a:lnTo>
                    <a:pt x="533221" y="360282"/>
                  </a:lnTo>
                  <a:lnTo>
                    <a:pt x="535613" y="363925"/>
                  </a:lnTo>
                  <a:lnTo>
                    <a:pt x="536607" y="366510"/>
                  </a:lnTo>
                  <a:lnTo>
                    <a:pt x="538861" y="368507"/>
                  </a:lnTo>
                  <a:lnTo>
                    <a:pt x="541491" y="373136"/>
                  </a:lnTo>
                  <a:lnTo>
                    <a:pt x="543738" y="372538"/>
                  </a:lnTo>
                  <a:lnTo>
                    <a:pt x="546126" y="372711"/>
                  </a:lnTo>
                  <a:lnTo>
                    <a:pt x="549976" y="371117"/>
                  </a:lnTo>
                  <a:lnTo>
                    <a:pt x="552721" y="371675"/>
                  </a:lnTo>
                  <a:lnTo>
                    <a:pt x="552413" y="374172"/>
                  </a:lnTo>
                  <a:lnTo>
                    <a:pt x="553609" y="375167"/>
                  </a:lnTo>
                  <a:lnTo>
                    <a:pt x="554794" y="374953"/>
                  </a:lnTo>
                  <a:lnTo>
                    <a:pt x="556968" y="373803"/>
                  </a:lnTo>
                  <a:lnTo>
                    <a:pt x="558785" y="373570"/>
                  </a:lnTo>
                  <a:lnTo>
                    <a:pt x="559889" y="372866"/>
                  </a:lnTo>
                  <a:lnTo>
                    <a:pt x="562804" y="372682"/>
                  </a:lnTo>
                  <a:lnTo>
                    <a:pt x="563745" y="372326"/>
                  </a:lnTo>
                  <a:lnTo>
                    <a:pt x="565526" y="371839"/>
                  </a:lnTo>
                  <a:lnTo>
                    <a:pt x="568758" y="374476"/>
                  </a:lnTo>
                  <a:lnTo>
                    <a:pt x="571519" y="375729"/>
                  </a:lnTo>
                  <a:lnTo>
                    <a:pt x="575141" y="376713"/>
                  </a:lnTo>
                  <a:lnTo>
                    <a:pt x="577904" y="377907"/>
                  </a:lnTo>
                  <a:lnTo>
                    <a:pt x="582816" y="375760"/>
                  </a:lnTo>
                  <a:lnTo>
                    <a:pt x="584094" y="374428"/>
                  </a:lnTo>
                  <a:lnTo>
                    <a:pt x="584404" y="373995"/>
                  </a:lnTo>
                  <a:lnTo>
                    <a:pt x="585275" y="362847"/>
                  </a:lnTo>
                  <a:lnTo>
                    <a:pt x="582934" y="357981"/>
                  </a:lnTo>
                  <a:lnTo>
                    <a:pt x="581778" y="355577"/>
                  </a:lnTo>
                  <a:lnTo>
                    <a:pt x="575400" y="352358"/>
                  </a:lnTo>
                  <a:lnTo>
                    <a:pt x="564730" y="345250"/>
                  </a:lnTo>
                  <a:lnTo>
                    <a:pt x="564719" y="343821"/>
                  </a:lnTo>
                  <a:lnTo>
                    <a:pt x="563747" y="337802"/>
                  </a:lnTo>
                  <a:lnTo>
                    <a:pt x="565148" y="334568"/>
                  </a:lnTo>
                  <a:lnTo>
                    <a:pt x="565246" y="328964"/>
                  </a:lnTo>
                  <a:lnTo>
                    <a:pt x="565611" y="327982"/>
                  </a:lnTo>
                  <a:lnTo>
                    <a:pt x="568468" y="323815"/>
                  </a:lnTo>
                  <a:lnTo>
                    <a:pt x="569068" y="319172"/>
                  </a:lnTo>
                  <a:lnTo>
                    <a:pt x="568965" y="317026"/>
                  </a:lnTo>
                  <a:lnTo>
                    <a:pt x="568196" y="313715"/>
                  </a:lnTo>
                  <a:lnTo>
                    <a:pt x="568711" y="312587"/>
                  </a:lnTo>
                  <a:lnTo>
                    <a:pt x="568622" y="308837"/>
                  </a:lnTo>
                  <a:lnTo>
                    <a:pt x="569555" y="307355"/>
                  </a:lnTo>
                  <a:lnTo>
                    <a:pt x="572388" y="305419"/>
                  </a:lnTo>
                  <a:lnTo>
                    <a:pt x="574599" y="305720"/>
                  </a:lnTo>
                  <a:lnTo>
                    <a:pt x="576270" y="304695"/>
                  </a:lnTo>
                  <a:lnTo>
                    <a:pt x="579940" y="288604"/>
                  </a:lnTo>
                  <a:lnTo>
                    <a:pt x="585769" y="275494"/>
                  </a:lnTo>
                  <a:lnTo>
                    <a:pt x="593346" y="256942"/>
                  </a:lnTo>
                  <a:lnTo>
                    <a:pt x="596397" y="247113"/>
                  </a:lnTo>
                  <a:lnTo>
                    <a:pt x="597342" y="239851"/>
                  </a:lnTo>
                  <a:lnTo>
                    <a:pt x="599979" y="230974"/>
                  </a:lnTo>
                  <a:lnTo>
                    <a:pt x="603119" y="228666"/>
                  </a:lnTo>
                  <a:lnTo>
                    <a:pt x="602978" y="226170"/>
                  </a:lnTo>
                  <a:lnTo>
                    <a:pt x="606016" y="216022"/>
                  </a:lnTo>
                  <a:lnTo>
                    <a:pt x="606728" y="212638"/>
                  </a:lnTo>
                  <a:lnTo>
                    <a:pt x="606936" y="208319"/>
                  </a:lnTo>
                  <a:lnTo>
                    <a:pt x="608805" y="206280"/>
                  </a:lnTo>
                  <a:lnTo>
                    <a:pt x="610652" y="202860"/>
                  </a:lnTo>
                  <a:lnTo>
                    <a:pt x="611769" y="198076"/>
                  </a:lnTo>
                  <a:lnTo>
                    <a:pt x="612353" y="197148"/>
                  </a:lnTo>
                  <a:lnTo>
                    <a:pt x="612946" y="193819"/>
                  </a:lnTo>
                  <a:lnTo>
                    <a:pt x="612670" y="189369"/>
                  </a:lnTo>
                  <a:lnTo>
                    <a:pt x="614307" y="189321"/>
                  </a:lnTo>
                  <a:lnTo>
                    <a:pt x="615758" y="188464"/>
                  </a:lnTo>
                  <a:lnTo>
                    <a:pt x="617869" y="188748"/>
                  </a:lnTo>
                  <a:lnTo>
                    <a:pt x="620864" y="187422"/>
                  </a:lnTo>
                  <a:lnTo>
                    <a:pt x="622127" y="189082"/>
                  </a:lnTo>
                  <a:lnTo>
                    <a:pt x="624226" y="189528"/>
                  </a:lnTo>
                  <a:lnTo>
                    <a:pt x="625202" y="192054"/>
                  </a:lnTo>
                  <a:lnTo>
                    <a:pt x="626221" y="192108"/>
                  </a:lnTo>
                  <a:lnTo>
                    <a:pt x="627502" y="193344"/>
                  </a:lnTo>
                  <a:lnTo>
                    <a:pt x="630623" y="192738"/>
                  </a:lnTo>
                  <a:lnTo>
                    <a:pt x="632289" y="193859"/>
                  </a:lnTo>
                  <a:lnTo>
                    <a:pt x="634734" y="192856"/>
                  </a:lnTo>
                  <a:lnTo>
                    <a:pt x="634828" y="194293"/>
                  </a:lnTo>
                  <a:lnTo>
                    <a:pt x="635798" y="195055"/>
                  </a:lnTo>
                  <a:lnTo>
                    <a:pt x="637846" y="198489"/>
                  </a:lnTo>
                  <a:lnTo>
                    <a:pt x="638604" y="198541"/>
                  </a:lnTo>
                  <a:lnTo>
                    <a:pt x="640714" y="197234"/>
                  </a:lnTo>
                  <a:lnTo>
                    <a:pt x="642640" y="199526"/>
                  </a:lnTo>
                  <a:lnTo>
                    <a:pt x="643834" y="199444"/>
                  </a:lnTo>
                  <a:lnTo>
                    <a:pt x="645578" y="201761"/>
                  </a:lnTo>
                  <a:lnTo>
                    <a:pt x="647414" y="202057"/>
                  </a:lnTo>
                  <a:lnTo>
                    <a:pt x="648005" y="204069"/>
                  </a:lnTo>
                  <a:lnTo>
                    <a:pt x="649759" y="204095"/>
                  </a:lnTo>
                  <a:lnTo>
                    <a:pt x="650709" y="205124"/>
                  </a:lnTo>
                  <a:lnTo>
                    <a:pt x="652239" y="205376"/>
                  </a:lnTo>
                  <a:lnTo>
                    <a:pt x="653727" y="205563"/>
                  </a:lnTo>
                  <a:lnTo>
                    <a:pt x="656004" y="206630"/>
                  </a:lnTo>
                  <a:lnTo>
                    <a:pt x="656483" y="208352"/>
                  </a:lnTo>
                  <a:lnTo>
                    <a:pt x="657683" y="207359"/>
                  </a:lnTo>
                  <a:lnTo>
                    <a:pt x="660249" y="207118"/>
                  </a:lnTo>
                  <a:lnTo>
                    <a:pt x="662319" y="208318"/>
                  </a:lnTo>
                  <a:lnTo>
                    <a:pt x="663472" y="208507"/>
                  </a:lnTo>
                  <a:lnTo>
                    <a:pt x="665764" y="210132"/>
                  </a:lnTo>
                  <a:lnTo>
                    <a:pt x="667248" y="210184"/>
                  </a:lnTo>
                  <a:lnTo>
                    <a:pt x="667950" y="211339"/>
                  </a:lnTo>
                  <a:lnTo>
                    <a:pt x="669359" y="210973"/>
                  </a:lnTo>
                  <a:lnTo>
                    <a:pt x="669884" y="212212"/>
                  </a:lnTo>
                  <a:lnTo>
                    <a:pt x="670982" y="212463"/>
                  </a:lnTo>
                  <a:lnTo>
                    <a:pt x="672175" y="210845"/>
                  </a:lnTo>
                  <a:lnTo>
                    <a:pt x="673923" y="211357"/>
                  </a:lnTo>
                  <a:lnTo>
                    <a:pt x="675460" y="210542"/>
                  </a:lnTo>
                  <a:lnTo>
                    <a:pt x="677754" y="212157"/>
                  </a:lnTo>
                  <a:lnTo>
                    <a:pt x="680835" y="212945"/>
                  </a:lnTo>
                  <a:lnTo>
                    <a:pt x="682710" y="212793"/>
                  </a:lnTo>
                  <a:lnTo>
                    <a:pt x="684950" y="211802"/>
                  </a:lnTo>
                  <a:lnTo>
                    <a:pt x="687845" y="209334"/>
                  </a:lnTo>
                  <a:lnTo>
                    <a:pt x="691409" y="210126"/>
                  </a:lnTo>
                  <a:lnTo>
                    <a:pt x="692557" y="209332"/>
                  </a:lnTo>
                  <a:lnTo>
                    <a:pt x="693903" y="210155"/>
                  </a:lnTo>
                  <a:lnTo>
                    <a:pt x="695536" y="209927"/>
                  </a:lnTo>
                  <a:lnTo>
                    <a:pt x="696945" y="209162"/>
                  </a:lnTo>
                  <a:lnTo>
                    <a:pt x="697734" y="210022"/>
                  </a:lnTo>
                  <a:lnTo>
                    <a:pt x="699193" y="210301"/>
                  </a:lnTo>
                  <a:lnTo>
                    <a:pt x="702664" y="208842"/>
                  </a:lnTo>
                  <a:lnTo>
                    <a:pt x="704221" y="209069"/>
                  </a:lnTo>
                  <a:lnTo>
                    <a:pt x="704811" y="209989"/>
                  </a:lnTo>
                  <a:lnTo>
                    <a:pt x="707901" y="212189"/>
                  </a:lnTo>
                  <a:lnTo>
                    <a:pt x="711559" y="210431"/>
                  </a:lnTo>
                  <a:lnTo>
                    <a:pt x="714129" y="209968"/>
                  </a:lnTo>
                  <a:lnTo>
                    <a:pt x="718347" y="210133"/>
                  </a:lnTo>
                  <a:lnTo>
                    <a:pt x="719058" y="209224"/>
                  </a:lnTo>
                  <a:lnTo>
                    <a:pt x="720328" y="208860"/>
                  </a:lnTo>
                  <a:lnTo>
                    <a:pt x="723442" y="208735"/>
                  </a:lnTo>
                  <a:lnTo>
                    <a:pt x="725612" y="211530"/>
                  </a:lnTo>
                  <a:lnTo>
                    <a:pt x="726488" y="212239"/>
                  </a:lnTo>
                  <a:lnTo>
                    <a:pt x="728662" y="212834"/>
                  </a:lnTo>
                  <a:lnTo>
                    <a:pt x="729977" y="213695"/>
                  </a:lnTo>
                  <a:lnTo>
                    <a:pt x="731108" y="216454"/>
                  </a:lnTo>
                  <a:lnTo>
                    <a:pt x="734178" y="220013"/>
                  </a:lnTo>
                  <a:lnTo>
                    <a:pt x="735453" y="222417"/>
                  </a:lnTo>
                  <a:lnTo>
                    <a:pt x="736039" y="222612"/>
                  </a:lnTo>
                  <a:lnTo>
                    <a:pt x="737083" y="222406"/>
                  </a:lnTo>
                  <a:lnTo>
                    <a:pt x="738373" y="220634"/>
                  </a:lnTo>
                  <a:lnTo>
                    <a:pt x="738365" y="218440"/>
                  </a:lnTo>
                  <a:lnTo>
                    <a:pt x="738834" y="217344"/>
                  </a:lnTo>
                  <a:lnTo>
                    <a:pt x="740471" y="216347"/>
                  </a:lnTo>
                  <a:lnTo>
                    <a:pt x="743037" y="216408"/>
                  </a:lnTo>
                  <a:lnTo>
                    <a:pt x="744910" y="215337"/>
                  </a:lnTo>
                  <a:lnTo>
                    <a:pt x="745443" y="213678"/>
                  </a:lnTo>
                  <a:lnTo>
                    <a:pt x="746804" y="212199"/>
                  </a:lnTo>
                  <a:lnTo>
                    <a:pt x="749131" y="210614"/>
                  </a:lnTo>
                  <a:lnTo>
                    <a:pt x="750933" y="209849"/>
                  </a:lnTo>
                  <a:lnTo>
                    <a:pt x="753416" y="205799"/>
                  </a:lnTo>
                  <a:lnTo>
                    <a:pt x="755003" y="204364"/>
                  </a:lnTo>
                  <a:lnTo>
                    <a:pt x="756955" y="204376"/>
                  </a:lnTo>
                  <a:lnTo>
                    <a:pt x="757433" y="203179"/>
                  </a:lnTo>
                  <a:lnTo>
                    <a:pt x="759152" y="203932"/>
                  </a:lnTo>
                  <a:lnTo>
                    <a:pt x="760625" y="205448"/>
                  </a:lnTo>
                  <a:lnTo>
                    <a:pt x="762522" y="204555"/>
                  </a:lnTo>
                  <a:lnTo>
                    <a:pt x="765174" y="204605"/>
                  </a:lnTo>
                  <a:lnTo>
                    <a:pt x="768017" y="203716"/>
                  </a:lnTo>
                  <a:lnTo>
                    <a:pt x="770841" y="204212"/>
                  </a:lnTo>
                  <a:lnTo>
                    <a:pt x="774411" y="204252"/>
                  </a:lnTo>
                  <a:lnTo>
                    <a:pt x="774805" y="203739"/>
                  </a:lnTo>
                  <a:lnTo>
                    <a:pt x="774850" y="200553"/>
                  </a:lnTo>
                  <a:lnTo>
                    <a:pt x="775734" y="198527"/>
                  </a:lnTo>
                  <a:lnTo>
                    <a:pt x="776595" y="197960"/>
                  </a:lnTo>
                  <a:lnTo>
                    <a:pt x="777171" y="196204"/>
                  </a:lnTo>
                  <a:lnTo>
                    <a:pt x="779203" y="194337"/>
                  </a:lnTo>
                  <a:lnTo>
                    <a:pt x="780966" y="192310"/>
                  </a:lnTo>
                  <a:lnTo>
                    <a:pt x="781625" y="190309"/>
                  </a:lnTo>
                  <a:lnTo>
                    <a:pt x="783567" y="188672"/>
                  </a:lnTo>
                  <a:lnTo>
                    <a:pt x="783958" y="187794"/>
                  </a:lnTo>
                  <a:lnTo>
                    <a:pt x="783593" y="186116"/>
                  </a:lnTo>
                  <a:lnTo>
                    <a:pt x="784767" y="182462"/>
                  </a:lnTo>
                  <a:lnTo>
                    <a:pt x="783157" y="179321"/>
                  </a:lnTo>
                  <a:lnTo>
                    <a:pt x="783806" y="178467"/>
                  </a:lnTo>
                  <a:lnTo>
                    <a:pt x="784034" y="175390"/>
                  </a:lnTo>
                  <a:lnTo>
                    <a:pt x="784778" y="174821"/>
                  </a:lnTo>
                  <a:lnTo>
                    <a:pt x="784792" y="173397"/>
                  </a:lnTo>
                  <a:lnTo>
                    <a:pt x="783925" y="172244"/>
                  </a:lnTo>
                  <a:lnTo>
                    <a:pt x="783720" y="169164"/>
                  </a:lnTo>
                  <a:lnTo>
                    <a:pt x="782839" y="167467"/>
                  </a:lnTo>
                  <a:lnTo>
                    <a:pt x="781618" y="166667"/>
                  </a:lnTo>
                  <a:lnTo>
                    <a:pt x="779241" y="162594"/>
                  </a:lnTo>
                  <a:lnTo>
                    <a:pt x="778992" y="159400"/>
                  </a:lnTo>
                  <a:lnTo>
                    <a:pt x="779409" y="157591"/>
                  </a:lnTo>
                  <a:lnTo>
                    <a:pt x="775662" y="121094"/>
                  </a:lnTo>
                  <a:lnTo>
                    <a:pt x="775385" y="119249"/>
                  </a:lnTo>
                  <a:lnTo>
                    <a:pt x="774966" y="116456"/>
                  </a:lnTo>
                  <a:lnTo>
                    <a:pt x="774365" y="115232"/>
                  </a:lnTo>
                  <a:lnTo>
                    <a:pt x="774842" y="113897"/>
                  </a:lnTo>
                  <a:lnTo>
                    <a:pt x="774226" y="112447"/>
                  </a:lnTo>
                  <a:lnTo>
                    <a:pt x="773870" y="110256"/>
                  </a:lnTo>
                  <a:lnTo>
                    <a:pt x="774719" y="109476"/>
                  </a:lnTo>
                  <a:lnTo>
                    <a:pt x="774569" y="107188"/>
                  </a:lnTo>
                  <a:lnTo>
                    <a:pt x="775324" y="104297"/>
                  </a:lnTo>
                  <a:lnTo>
                    <a:pt x="775146" y="102418"/>
                  </a:lnTo>
                  <a:lnTo>
                    <a:pt x="776314" y="99456"/>
                  </a:lnTo>
                  <a:lnTo>
                    <a:pt x="776781" y="99470"/>
                  </a:lnTo>
                  <a:lnTo>
                    <a:pt x="777772" y="95819"/>
                  </a:lnTo>
                  <a:lnTo>
                    <a:pt x="779696" y="95189"/>
                  </a:lnTo>
                  <a:lnTo>
                    <a:pt x="780442" y="92305"/>
                  </a:lnTo>
                  <a:lnTo>
                    <a:pt x="782300" y="91195"/>
                  </a:lnTo>
                  <a:lnTo>
                    <a:pt x="782398" y="89903"/>
                  </a:lnTo>
                  <a:lnTo>
                    <a:pt x="783198" y="89285"/>
                  </a:lnTo>
                  <a:lnTo>
                    <a:pt x="783726" y="86535"/>
                  </a:lnTo>
                  <a:lnTo>
                    <a:pt x="784459" y="85133"/>
                  </a:lnTo>
                  <a:lnTo>
                    <a:pt x="784409" y="82448"/>
                  </a:lnTo>
                  <a:lnTo>
                    <a:pt x="785462" y="79915"/>
                  </a:lnTo>
                  <a:lnTo>
                    <a:pt x="788062" y="77000"/>
                  </a:lnTo>
                  <a:lnTo>
                    <a:pt x="788466" y="75814"/>
                  </a:lnTo>
                  <a:lnTo>
                    <a:pt x="790874" y="74359"/>
                  </a:lnTo>
                  <a:lnTo>
                    <a:pt x="792695" y="74227"/>
                  </a:lnTo>
                  <a:lnTo>
                    <a:pt x="794908" y="73035"/>
                  </a:lnTo>
                  <a:lnTo>
                    <a:pt x="797380" y="73073"/>
                  </a:lnTo>
                  <a:lnTo>
                    <a:pt x="799088" y="72508"/>
                  </a:lnTo>
                  <a:lnTo>
                    <a:pt x="807454" y="72230"/>
                  </a:lnTo>
                  <a:lnTo>
                    <a:pt x="815282" y="72696"/>
                  </a:lnTo>
                  <a:lnTo>
                    <a:pt x="818551" y="73065"/>
                  </a:lnTo>
                  <a:lnTo>
                    <a:pt x="820209" y="70987"/>
                  </a:lnTo>
                  <a:lnTo>
                    <a:pt x="821448" y="71072"/>
                  </a:lnTo>
                  <a:lnTo>
                    <a:pt x="823640" y="67309"/>
                  </a:lnTo>
                  <a:lnTo>
                    <a:pt x="824941" y="67650"/>
                  </a:lnTo>
                  <a:lnTo>
                    <a:pt x="828504" y="67151"/>
                  </a:lnTo>
                  <a:lnTo>
                    <a:pt x="830544" y="68363"/>
                  </a:lnTo>
                  <a:lnTo>
                    <a:pt x="837624" y="64737"/>
                  </a:lnTo>
                  <a:lnTo>
                    <a:pt x="841709" y="62417"/>
                  </a:lnTo>
                  <a:lnTo>
                    <a:pt x="842567" y="60708"/>
                  </a:lnTo>
                  <a:lnTo>
                    <a:pt x="842277" y="59072"/>
                  </a:lnTo>
                  <a:lnTo>
                    <a:pt x="844886" y="55626"/>
                  </a:lnTo>
                  <a:lnTo>
                    <a:pt x="845370" y="53944"/>
                  </a:lnTo>
                  <a:lnTo>
                    <a:pt x="846814" y="53801"/>
                  </a:lnTo>
                  <a:lnTo>
                    <a:pt x="848593" y="52688"/>
                  </a:lnTo>
                  <a:lnTo>
                    <a:pt x="849341" y="50195"/>
                  </a:lnTo>
                  <a:lnTo>
                    <a:pt x="850508" y="49159"/>
                  </a:lnTo>
                  <a:lnTo>
                    <a:pt x="853646" y="45445"/>
                  </a:lnTo>
                  <a:lnTo>
                    <a:pt x="854257" y="43718"/>
                  </a:lnTo>
                  <a:lnTo>
                    <a:pt x="853695" y="41418"/>
                  </a:lnTo>
                  <a:lnTo>
                    <a:pt x="852638" y="39650"/>
                  </a:lnTo>
                  <a:lnTo>
                    <a:pt x="853180" y="37016"/>
                  </a:lnTo>
                  <a:lnTo>
                    <a:pt x="856730" y="34207"/>
                  </a:lnTo>
                  <a:lnTo>
                    <a:pt x="856868" y="32525"/>
                  </a:lnTo>
                  <a:lnTo>
                    <a:pt x="855039" y="30295"/>
                  </a:lnTo>
                  <a:lnTo>
                    <a:pt x="854199" y="28750"/>
                  </a:lnTo>
                  <a:lnTo>
                    <a:pt x="852650" y="28029"/>
                  </a:lnTo>
                  <a:lnTo>
                    <a:pt x="851817" y="25996"/>
                  </a:lnTo>
                  <a:lnTo>
                    <a:pt x="850986" y="21939"/>
                  </a:lnTo>
                  <a:lnTo>
                    <a:pt x="851139" y="18312"/>
                  </a:lnTo>
                  <a:lnTo>
                    <a:pt x="853703" y="15150"/>
                  </a:lnTo>
                  <a:lnTo>
                    <a:pt x="855336" y="14000"/>
                  </a:lnTo>
                  <a:lnTo>
                    <a:pt x="857805" y="12856"/>
                  </a:lnTo>
                  <a:lnTo>
                    <a:pt x="858675" y="11338"/>
                  </a:lnTo>
                  <a:lnTo>
                    <a:pt x="858522" y="7969"/>
                  </a:lnTo>
                  <a:lnTo>
                    <a:pt x="859659" y="6313"/>
                  </a:lnTo>
                  <a:lnTo>
                    <a:pt x="861217" y="4866"/>
                  </a:lnTo>
                  <a:lnTo>
                    <a:pt x="862531" y="4607"/>
                  </a:lnTo>
                  <a:lnTo>
                    <a:pt x="865372" y="5011"/>
                  </a:lnTo>
                  <a:lnTo>
                    <a:pt x="868507" y="3899"/>
                  </a:lnTo>
                  <a:lnTo>
                    <a:pt x="871388" y="4710"/>
                  </a:lnTo>
                  <a:lnTo>
                    <a:pt x="872903" y="4280"/>
                  </a:lnTo>
                  <a:lnTo>
                    <a:pt x="873992" y="4786"/>
                  </a:lnTo>
                  <a:lnTo>
                    <a:pt x="875186" y="3754"/>
                  </a:lnTo>
                  <a:lnTo>
                    <a:pt x="875557" y="2645"/>
                  </a:lnTo>
                  <a:lnTo>
                    <a:pt x="877814" y="2781"/>
                  </a:lnTo>
                  <a:lnTo>
                    <a:pt x="879181" y="3746"/>
                  </a:lnTo>
                  <a:lnTo>
                    <a:pt x="881945" y="4096"/>
                  </a:lnTo>
                  <a:lnTo>
                    <a:pt x="883687" y="6659"/>
                  </a:lnTo>
                  <a:lnTo>
                    <a:pt x="884875" y="6733"/>
                  </a:lnTo>
                  <a:lnTo>
                    <a:pt x="887512" y="6181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70061" y="3903276"/>
              <a:ext cx="557351" cy="572242"/>
            </a:xfrm>
            <a:custGeom>
              <a:avLst/>
              <a:pathLst>
                <a:path w="557351" h="572242">
                  <a:moveTo>
                    <a:pt x="500476" y="110526"/>
                  </a:moveTo>
                  <a:lnTo>
                    <a:pt x="499993" y="111430"/>
                  </a:lnTo>
                  <a:lnTo>
                    <a:pt x="500512" y="113005"/>
                  </a:lnTo>
                  <a:lnTo>
                    <a:pt x="500265" y="117139"/>
                  </a:lnTo>
                  <a:lnTo>
                    <a:pt x="498329" y="118857"/>
                  </a:lnTo>
                  <a:lnTo>
                    <a:pt x="497232" y="119301"/>
                  </a:lnTo>
                  <a:lnTo>
                    <a:pt x="496113" y="121101"/>
                  </a:lnTo>
                  <a:lnTo>
                    <a:pt x="497377" y="123924"/>
                  </a:lnTo>
                  <a:lnTo>
                    <a:pt x="496598" y="125728"/>
                  </a:lnTo>
                  <a:lnTo>
                    <a:pt x="495819" y="126025"/>
                  </a:lnTo>
                  <a:lnTo>
                    <a:pt x="496017" y="127517"/>
                  </a:lnTo>
                  <a:lnTo>
                    <a:pt x="495191" y="129588"/>
                  </a:lnTo>
                  <a:lnTo>
                    <a:pt x="495621" y="129936"/>
                  </a:lnTo>
                  <a:lnTo>
                    <a:pt x="494275" y="132590"/>
                  </a:lnTo>
                  <a:lnTo>
                    <a:pt x="492524" y="133102"/>
                  </a:lnTo>
                  <a:lnTo>
                    <a:pt x="489437" y="131452"/>
                  </a:lnTo>
                  <a:lnTo>
                    <a:pt x="487214" y="131698"/>
                  </a:lnTo>
                  <a:lnTo>
                    <a:pt x="486215" y="131163"/>
                  </a:lnTo>
                  <a:lnTo>
                    <a:pt x="482675" y="132542"/>
                  </a:lnTo>
                  <a:lnTo>
                    <a:pt x="481433" y="133981"/>
                  </a:lnTo>
                  <a:lnTo>
                    <a:pt x="477056" y="136387"/>
                  </a:lnTo>
                  <a:lnTo>
                    <a:pt x="475089" y="137814"/>
                  </a:lnTo>
                  <a:lnTo>
                    <a:pt x="474565" y="139209"/>
                  </a:lnTo>
                  <a:lnTo>
                    <a:pt x="472394" y="140403"/>
                  </a:lnTo>
                  <a:lnTo>
                    <a:pt x="471157" y="139774"/>
                  </a:lnTo>
                  <a:lnTo>
                    <a:pt x="470632" y="136637"/>
                  </a:lnTo>
                  <a:lnTo>
                    <a:pt x="468362" y="135823"/>
                  </a:lnTo>
                  <a:lnTo>
                    <a:pt x="467176" y="137564"/>
                  </a:lnTo>
                  <a:lnTo>
                    <a:pt x="465941" y="138504"/>
                  </a:lnTo>
                  <a:lnTo>
                    <a:pt x="464866" y="136488"/>
                  </a:lnTo>
                  <a:lnTo>
                    <a:pt x="463665" y="137264"/>
                  </a:lnTo>
                  <a:lnTo>
                    <a:pt x="462750" y="136699"/>
                  </a:lnTo>
                  <a:lnTo>
                    <a:pt x="461001" y="137343"/>
                  </a:lnTo>
                  <a:lnTo>
                    <a:pt x="460111" y="138340"/>
                  </a:lnTo>
                  <a:lnTo>
                    <a:pt x="456936" y="138460"/>
                  </a:lnTo>
                  <a:lnTo>
                    <a:pt x="455534" y="139211"/>
                  </a:lnTo>
                  <a:lnTo>
                    <a:pt x="453042" y="137463"/>
                  </a:lnTo>
                  <a:lnTo>
                    <a:pt x="451106" y="137138"/>
                  </a:lnTo>
                  <a:lnTo>
                    <a:pt x="449952" y="135838"/>
                  </a:lnTo>
                  <a:lnTo>
                    <a:pt x="449983" y="135067"/>
                  </a:lnTo>
                  <a:lnTo>
                    <a:pt x="447776" y="131448"/>
                  </a:lnTo>
                  <a:lnTo>
                    <a:pt x="446396" y="131531"/>
                  </a:lnTo>
                  <a:lnTo>
                    <a:pt x="444107" y="130235"/>
                  </a:lnTo>
                  <a:lnTo>
                    <a:pt x="443137" y="130004"/>
                  </a:lnTo>
                  <a:lnTo>
                    <a:pt x="442225" y="128591"/>
                  </a:lnTo>
                  <a:lnTo>
                    <a:pt x="439059" y="127740"/>
                  </a:lnTo>
                  <a:lnTo>
                    <a:pt x="437750" y="129386"/>
                  </a:lnTo>
                  <a:lnTo>
                    <a:pt x="438387" y="129941"/>
                  </a:lnTo>
                  <a:lnTo>
                    <a:pt x="437086" y="131993"/>
                  </a:lnTo>
                  <a:lnTo>
                    <a:pt x="436213" y="132033"/>
                  </a:lnTo>
                  <a:lnTo>
                    <a:pt x="435379" y="134383"/>
                  </a:lnTo>
                  <a:lnTo>
                    <a:pt x="433749" y="135368"/>
                  </a:lnTo>
                  <a:lnTo>
                    <a:pt x="432296" y="137135"/>
                  </a:lnTo>
                  <a:lnTo>
                    <a:pt x="433072" y="139159"/>
                  </a:lnTo>
                  <a:lnTo>
                    <a:pt x="431049" y="140138"/>
                  </a:lnTo>
                  <a:lnTo>
                    <a:pt x="429788" y="141338"/>
                  </a:lnTo>
                  <a:lnTo>
                    <a:pt x="428565" y="141353"/>
                  </a:lnTo>
                  <a:lnTo>
                    <a:pt x="427549" y="142428"/>
                  </a:lnTo>
                  <a:lnTo>
                    <a:pt x="425946" y="140926"/>
                  </a:lnTo>
                  <a:lnTo>
                    <a:pt x="424801" y="139295"/>
                  </a:lnTo>
                  <a:lnTo>
                    <a:pt x="424974" y="138162"/>
                  </a:lnTo>
                  <a:lnTo>
                    <a:pt x="423663" y="137034"/>
                  </a:lnTo>
                  <a:lnTo>
                    <a:pt x="421711" y="137501"/>
                  </a:lnTo>
                  <a:lnTo>
                    <a:pt x="420062" y="135762"/>
                  </a:lnTo>
                  <a:lnTo>
                    <a:pt x="418243" y="134850"/>
                  </a:lnTo>
                  <a:lnTo>
                    <a:pt x="417474" y="133734"/>
                  </a:lnTo>
                  <a:lnTo>
                    <a:pt x="417331" y="130447"/>
                  </a:lnTo>
                  <a:lnTo>
                    <a:pt x="415923" y="131101"/>
                  </a:lnTo>
                  <a:lnTo>
                    <a:pt x="413559" y="130714"/>
                  </a:lnTo>
                  <a:lnTo>
                    <a:pt x="412017" y="129372"/>
                  </a:lnTo>
                  <a:lnTo>
                    <a:pt x="411563" y="131588"/>
                  </a:lnTo>
                  <a:lnTo>
                    <a:pt x="410359" y="133445"/>
                  </a:lnTo>
                  <a:lnTo>
                    <a:pt x="410145" y="136289"/>
                  </a:lnTo>
                  <a:lnTo>
                    <a:pt x="407714" y="139522"/>
                  </a:lnTo>
                  <a:lnTo>
                    <a:pt x="407706" y="141063"/>
                  </a:lnTo>
                  <a:lnTo>
                    <a:pt x="406419" y="140647"/>
                  </a:lnTo>
                  <a:lnTo>
                    <a:pt x="406156" y="141712"/>
                  </a:lnTo>
                  <a:lnTo>
                    <a:pt x="405093" y="142333"/>
                  </a:lnTo>
                  <a:lnTo>
                    <a:pt x="403531" y="142241"/>
                  </a:lnTo>
                  <a:lnTo>
                    <a:pt x="402925" y="143785"/>
                  </a:lnTo>
                  <a:lnTo>
                    <a:pt x="401205" y="146091"/>
                  </a:lnTo>
                  <a:lnTo>
                    <a:pt x="400241" y="146144"/>
                  </a:lnTo>
                  <a:lnTo>
                    <a:pt x="397798" y="151089"/>
                  </a:lnTo>
                  <a:lnTo>
                    <a:pt x="396809" y="152227"/>
                  </a:lnTo>
                  <a:lnTo>
                    <a:pt x="395429" y="151906"/>
                  </a:lnTo>
                  <a:lnTo>
                    <a:pt x="392418" y="152920"/>
                  </a:lnTo>
                  <a:lnTo>
                    <a:pt x="391945" y="154369"/>
                  </a:lnTo>
                  <a:lnTo>
                    <a:pt x="394058" y="154673"/>
                  </a:lnTo>
                  <a:lnTo>
                    <a:pt x="394515" y="156208"/>
                  </a:lnTo>
                  <a:lnTo>
                    <a:pt x="393702" y="156613"/>
                  </a:lnTo>
                  <a:lnTo>
                    <a:pt x="391783" y="155588"/>
                  </a:lnTo>
                  <a:lnTo>
                    <a:pt x="390730" y="157024"/>
                  </a:lnTo>
                  <a:lnTo>
                    <a:pt x="392108" y="158771"/>
                  </a:lnTo>
                  <a:lnTo>
                    <a:pt x="392439" y="160164"/>
                  </a:lnTo>
                  <a:lnTo>
                    <a:pt x="391556" y="160935"/>
                  </a:lnTo>
                  <a:lnTo>
                    <a:pt x="393112" y="160371"/>
                  </a:lnTo>
                  <a:lnTo>
                    <a:pt x="395488" y="157616"/>
                  </a:lnTo>
                  <a:lnTo>
                    <a:pt x="397383" y="157804"/>
                  </a:lnTo>
                  <a:lnTo>
                    <a:pt x="399024" y="159819"/>
                  </a:lnTo>
                  <a:lnTo>
                    <a:pt x="400537" y="163982"/>
                  </a:lnTo>
                  <a:lnTo>
                    <a:pt x="401884" y="164856"/>
                  </a:lnTo>
                  <a:lnTo>
                    <a:pt x="402020" y="166003"/>
                  </a:lnTo>
                  <a:lnTo>
                    <a:pt x="401141" y="168116"/>
                  </a:lnTo>
                  <a:lnTo>
                    <a:pt x="401815" y="170883"/>
                  </a:lnTo>
                  <a:lnTo>
                    <a:pt x="398482" y="171997"/>
                  </a:lnTo>
                  <a:lnTo>
                    <a:pt x="397524" y="173606"/>
                  </a:lnTo>
                  <a:lnTo>
                    <a:pt x="397418" y="176062"/>
                  </a:lnTo>
                  <a:lnTo>
                    <a:pt x="398369" y="177783"/>
                  </a:lnTo>
                  <a:lnTo>
                    <a:pt x="398691" y="179786"/>
                  </a:lnTo>
                  <a:lnTo>
                    <a:pt x="401772" y="181644"/>
                  </a:lnTo>
                  <a:lnTo>
                    <a:pt x="400873" y="183611"/>
                  </a:lnTo>
                  <a:lnTo>
                    <a:pt x="400978" y="186507"/>
                  </a:lnTo>
                  <a:lnTo>
                    <a:pt x="400181" y="188341"/>
                  </a:lnTo>
                  <a:lnTo>
                    <a:pt x="401535" y="189817"/>
                  </a:lnTo>
                  <a:lnTo>
                    <a:pt x="401380" y="191301"/>
                  </a:lnTo>
                  <a:lnTo>
                    <a:pt x="403511" y="192428"/>
                  </a:lnTo>
                  <a:lnTo>
                    <a:pt x="404830" y="195119"/>
                  </a:lnTo>
                  <a:lnTo>
                    <a:pt x="406314" y="194960"/>
                  </a:lnTo>
                  <a:lnTo>
                    <a:pt x="407721" y="196284"/>
                  </a:lnTo>
                  <a:lnTo>
                    <a:pt x="410433" y="196136"/>
                  </a:lnTo>
                  <a:lnTo>
                    <a:pt x="413478" y="195621"/>
                  </a:lnTo>
                  <a:lnTo>
                    <a:pt x="414586" y="195992"/>
                  </a:lnTo>
                  <a:lnTo>
                    <a:pt x="416414" y="195766"/>
                  </a:lnTo>
                  <a:lnTo>
                    <a:pt x="416912" y="196334"/>
                  </a:lnTo>
                  <a:lnTo>
                    <a:pt x="421011" y="195652"/>
                  </a:lnTo>
                  <a:lnTo>
                    <a:pt x="420489" y="192862"/>
                  </a:lnTo>
                  <a:lnTo>
                    <a:pt x="424680" y="186883"/>
                  </a:lnTo>
                  <a:lnTo>
                    <a:pt x="426676" y="186673"/>
                  </a:lnTo>
                  <a:lnTo>
                    <a:pt x="427562" y="187498"/>
                  </a:lnTo>
                  <a:lnTo>
                    <a:pt x="431139" y="188593"/>
                  </a:lnTo>
                  <a:lnTo>
                    <a:pt x="434040" y="187604"/>
                  </a:lnTo>
                  <a:lnTo>
                    <a:pt x="435689" y="187855"/>
                  </a:lnTo>
                  <a:lnTo>
                    <a:pt x="436462" y="189107"/>
                  </a:lnTo>
                  <a:lnTo>
                    <a:pt x="439065" y="188539"/>
                  </a:lnTo>
                  <a:lnTo>
                    <a:pt x="439915" y="186852"/>
                  </a:lnTo>
                  <a:lnTo>
                    <a:pt x="441956" y="183878"/>
                  </a:lnTo>
                  <a:lnTo>
                    <a:pt x="441998" y="182317"/>
                  </a:lnTo>
                  <a:lnTo>
                    <a:pt x="443441" y="182004"/>
                  </a:lnTo>
                  <a:lnTo>
                    <a:pt x="445802" y="185468"/>
                  </a:lnTo>
                  <a:lnTo>
                    <a:pt x="446436" y="186866"/>
                  </a:lnTo>
                  <a:lnTo>
                    <a:pt x="445879" y="188447"/>
                  </a:lnTo>
                  <a:lnTo>
                    <a:pt x="446161" y="190325"/>
                  </a:lnTo>
                  <a:lnTo>
                    <a:pt x="447712" y="191483"/>
                  </a:lnTo>
                  <a:lnTo>
                    <a:pt x="448561" y="190784"/>
                  </a:lnTo>
                  <a:lnTo>
                    <a:pt x="451245" y="191096"/>
                  </a:lnTo>
                  <a:lnTo>
                    <a:pt x="452162" y="190693"/>
                  </a:lnTo>
                  <a:lnTo>
                    <a:pt x="453652" y="192290"/>
                  </a:lnTo>
                  <a:lnTo>
                    <a:pt x="453167" y="194255"/>
                  </a:lnTo>
                  <a:lnTo>
                    <a:pt x="453072" y="195400"/>
                  </a:lnTo>
                  <a:lnTo>
                    <a:pt x="454466" y="195520"/>
                  </a:lnTo>
                  <a:lnTo>
                    <a:pt x="455931" y="196520"/>
                  </a:lnTo>
                  <a:lnTo>
                    <a:pt x="457439" y="198728"/>
                  </a:lnTo>
                  <a:lnTo>
                    <a:pt x="457031" y="200608"/>
                  </a:lnTo>
                  <a:lnTo>
                    <a:pt x="457665" y="201518"/>
                  </a:lnTo>
                  <a:lnTo>
                    <a:pt x="459125" y="201818"/>
                  </a:lnTo>
                  <a:lnTo>
                    <a:pt x="459158" y="204586"/>
                  </a:lnTo>
                  <a:lnTo>
                    <a:pt x="460159" y="205838"/>
                  </a:lnTo>
                  <a:lnTo>
                    <a:pt x="460129" y="206882"/>
                  </a:lnTo>
                  <a:lnTo>
                    <a:pt x="458710" y="207580"/>
                  </a:lnTo>
                  <a:lnTo>
                    <a:pt x="458781" y="208922"/>
                  </a:lnTo>
                  <a:lnTo>
                    <a:pt x="454433" y="210237"/>
                  </a:lnTo>
                  <a:lnTo>
                    <a:pt x="453475" y="212116"/>
                  </a:lnTo>
                  <a:lnTo>
                    <a:pt x="452085" y="213350"/>
                  </a:lnTo>
                  <a:lnTo>
                    <a:pt x="451228" y="214810"/>
                  </a:lnTo>
                  <a:lnTo>
                    <a:pt x="451735" y="217450"/>
                  </a:lnTo>
                  <a:lnTo>
                    <a:pt x="450367" y="220375"/>
                  </a:lnTo>
                  <a:lnTo>
                    <a:pt x="449774" y="220885"/>
                  </a:lnTo>
                  <a:lnTo>
                    <a:pt x="449758" y="223479"/>
                  </a:lnTo>
                  <a:lnTo>
                    <a:pt x="450240" y="225716"/>
                  </a:lnTo>
                  <a:lnTo>
                    <a:pt x="448472" y="227849"/>
                  </a:lnTo>
                  <a:lnTo>
                    <a:pt x="446380" y="226666"/>
                  </a:lnTo>
                  <a:lnTo>
                    <a:pt x="445648" y="227398"/>
                  </a:lnTo>
                  <a:lnTo>
                    <a:pt x="446760" y="229081"/>
                  </a:lnTo>
                  <a:lnTo>
                    <a:pt x="446090" y="230771"/>
                  </a:lnTo>
                  <a:lnTo>
                    <a:pt x="446379" y="232413"/>
                  </a:lnTo>
                  <a:lnTo>
                    <a:pt x="446095" y="233883"/>
                  </a:lnTo>
                  <a:lnTo>
                    <a:pt x="444906" y="235747"/>
                  </a:lnTo>
                  <a:lnTo>
                    <a:pt x="444638" y="237371"/>
                  </a:lnTo>
                  <a:lnTo>
                    <a:pt x="443011" y="239306"/>
                  </a:lnTo>
                  <a:lnTo>
                    <a:pt x="443384" y="240634"/>
                  </a:lnTo>
                  <a:lnTo>
                    <a:pt x="444374" y="240534"/>
                  </a:lnTo>
                  <a:lnTo>
                    <a:pt x="444770" y="242205"/>
                  </a:lnTo>
                  <a:lnTo>
                    <a:pt x="443592" y="244125"/>
                  </a:lnTo>
                  <a:lnTo>
                    <a:pt x="444063" y="245292"/>
                  </a:lnTo>
                  <a:lnTo>
                    <a:pt x="443114" y="246301"/>
                  </a:lnTo>
                  <a:lnTo>
                    <a:pt x="441940" y="249862"/>
                  </a:lnTo>
                  <a:lnTo>
                    <a:pt x="440345" y="251992"/>
                  </a:lnTo>
                  <a:lnTo>
                    <a:pt x="437505" y="249932"/>
                  </a:lnTo>
                  <a:lnTo>
                    <a:pt x="437083" y="251909"/>
                  </a:lnTo>
                  <a:lnTo>
                    <a:pt x="437157" y="253988"/>
                  </a:lnTo>
                  <a:lnTo>
                    <a:pt x="436698" y="255373"/>
                  </a:lnTo>
                  <a:lnTo>
                    <a:pt x="436580" y="259132"/>
                  </a:lnTo>
                  <a:lnTo>
                    <a:pt x="437646" y="260228"/>
                  </a:lnTo>
                  <a:lnTo>
                    <a:pt x="437930" y="261472"/>
                  </a:lnTo>
                  <a:lnTo>
                    <a:pt x="439532" y="261364"/>
                  </a:lnTo>
                  <a:lnTo>
                    <a:pt x="440484" y="262436"/>
                  </a:lnTo>
                  <a:lnTo>
                    <a:pt x="441622" y="261703"/>
                  </a:lnTo>
                  <a:lnTo>
                    <a:pt x="443902" y="263041"/>
                  </a:lnTo>
                  <a:lnTo>
                    <a:pt x="444401" y="266986"/>
                  </a:lnTo>
                  <a:lnTo>
                    <a:pt x="443703" y="268784"/>
                  </a:lnTo>
                  <a:lnTo>
                    <a:pt x="444310" y="270407"/>
                  </a:lnTo>
                  <a:lnTo>
                    <a:pt x="445276" y="268786"/>
                  </a:lnTo>
                  <a:lnTo>
                    <a:pt x="447491" y="268782"/>
                  </a:lnTo>
                  <a:lnTo>
                    <a:pt x="450110" y="266524"/>
                  </a:lnTo>
                  <a:lnTo>
                    <a:pt x="451069" y="267131"/>
                  </a:lnTo>
                  <a:lnTo>
                    <a:pt x="452195" y="266705"/>
                  </a:lnTo>
                  <a:lnTo>
                    <a:pt x="451136" y="275312"/>
                  </a:lnTo>
                  <a:lnTo>
                    <a:pt x="452888" y="275298"/>
                  </a:lnTo>
                  <a:lnTo>
                    <a:pt x="455991" y="278009"/>
                  </a:lnTo>
                  <a:lnTo>
                    <a:pt x="457904" y="278566"/>
                  </a:lnTo>
                  <a:lnTo>
                    <a:pt x="457901" y="281428"/>
                  </a:lnTo>
                  <a:lnTo>
                    <a:pt x="459534" y="283054"/>
                  </a:lnTo>
                  <a:lnTo>
                    <a:pt x="461780" y="282924"/>
                  </a:lnTo>
                  <a:lnTo>
                    <a:pt x="461995" y="283886"/>
                  </a:lnTo>
                  <a:lnTo>
                    <a:pt x="464525" y="285035"/>
                  </a:lnTo>
                  <a:lnTo>
                    <a:pt x="464960" y="284257"/>
                  </a:lnTo>
                  <a:lnTo>
                    <a:pt x="466521" y="284719"/>
                  </a:lnTo>
                  <a:lnTo>
                    <a:pt x="467595" y="285883"/>
                  </a:lnTo>
                  <a:lnTo>
                    <a:pt x="468932" y="285348"/>
                  </a:lnTo>
                  <a:lnTo>
                    <a:pt x="469546" y="286824"/>
                  </a:lnTo>
                  <a:lnTo>
                    <a:pt x="468550" y="287386"/>
                  </a:lnTo>
                  <a:lnTo>
                    <a:pt x="468831" y="289786"/>
                  </a:lnTo>
                  <a:lnTo>
                    <a:pt x="468479" y="290781"/>
                  </a:lnTo>
                  <a:lnTo>
                    <a:pt x="469293" y="291698"/>
                  </a:lnTo>
                  <a:lnTo>
                    <a:pt x="468116" y="292382"/>
                  </a:lnTo>
                  <a:lnTo>
                    <a:pt x="466351" y="290634"/>
                  </a:lnTo>
                  <a:lnTo>
                    <a:pt x="465698" y="289359"/>
                  </a:lnTo>
                  <a:lnTo>
                    <a:pt x="464334" y="288736"/>
                  </a:lnTo>
                  <a:lnTo>
                    <a:pt x="462959" y="289979"/>
                  </a:lnTo>
                  <a:lnTo>
                    <a:pt x="463607" y="290930"/>
                  </a:lnTo>
                  <a:lnTo>
                    <a:pt x="462580" y="293733"/>
                  </a:lnTo>
                  <a:lnTo>
                    <a:pt x="461103" y="295195"/>
                  </a:lnTo>
                  <a:lnTo>
                    <a:pt x="460440" y="298250"/>
                  </a:lnTo>
                  <a:lnTo>
                    <a:pt x="459522" y="299082"/>
                  </a:lnTo>
                  <a:lnTo>
                    <a:pt x="456104" y="299740"/>
                  </a:lnTo>
                  <a:lnTo>
                    <a:pt x="458308" y="299638"/>
                  </a:lnTo>
                  <a:lnTo>
                    <a:pt x="460343" y="299930"/>
                  </a:lnTo>
                  <a:lnTo>
                    <a:pt x="461418" y="301238"/>
                  </a:lnTo>
                  <a:lnTo>
                    <a:pt x="462217" y="304072"/>
                  </a:lnTo>
                  <a:lnTo>
                    <a:pt x="460435" y="304827"/>
                  </a:lnTo>
                  <a:lnTo>
                    <a:pt x="460550" y="305572"/>
                  </a:lnTo>
                  <a:lnTo>
                    <a:pt x="459037" y="306404"/>
                  </a:lnTo>
                  <a:lnTo>
                    <a:pt x="459067" y="307253"/>
                  </a:lnTo>
                  <a:lnTo>
                    <a:pt x="457449" y="309566"/>
                  </a:lnTo>
                  <a:lnTo>
                    <a:pt x="457238" y="310578"/>
                  </a:lnTo>
                  <a:lnTo>
                    <a:pt x="454726" y="311947"/>
                  </a:lnTo>
                  <a:lnTo>
                    <a:pt x="453097" y="314796"/>
                  </a:lnTo>
                  <a:lnTo>
                    <a:pt x="451087" y="316932"/>
                  </a:lnTo>
                  <a:lnTo>
                    <a:pt x="450915" y="318383"/>
                  </a:lnTo>
                  <a:lnTo>
                    <a:pt x="451423" y="319475"/>
                  </a:lnTo>
                  <a:lnTo>
                    <a:pt x="451256" y="321023"/>
                  </a:lnTo>
                  <a:lnTo>
                    <a:pt x="450420" y="322746"/>
                  </a:lnTo>
                  <a:lnTo>
                    <a:pt x="449827" y="323046"/>
                  </a:lnTo>
                  <a:lnTo>
                    <a:pt x="448485" y="327159"/>
                  </a:lnTo>
                  <a:lnTo>
                    <a:pt x="447620" y="328843"/>
                  </a:lnTo>
                  <a:lnTo>
                    <a:pt x="448877" y="330128"/>
                  </a:lnTo>
                  <a:lnTo>
                    <a:pt x="448699" y="332654"/>
                  </a:lnTo>
                  <a:lnTo>
                    <a:pt x="449658" y="335331"/>
                  </a:lnTo>
                  <a:lnTo>
                    <a:pt x="449871" y="336569"/>
                  </a:lnTo>
                  <a:lnTo>
                    <a:pt x="451742" y="337750"/>
                  </a:lnTo>
                  <a:lnTo>
                    <a:pt x="451421" y="338899"/>
                  </a:lnTo>
                  <a:lnTo>
                    <a:pt x="452164" y="340707"/>
                  </a:lnTo>
                  <a:lnTo>
                    <a:pt x="452840" y="340954"/>
                  </a:lnTo>
                  <a:lnTo>
                    <a:pt x="453051" y="343032"/>
                  </a:lnTo>
                  <a:lnTo>
                    <a:pt x="453447" y="344404"/>
                  </a:lnTo>
                  <a:lnTo>
                    <a:pt x="456014" y="344530"/>
                  </a:lnTo>
                  <a:lnTo>
                    <a:pt x="456881" y="346212"/>
                  </a:lnTo>
                  <a:lnTo>
                    <a:pt x="455670" y="347668"/>
                  </a:lnTo>
                  <a:lnTo>
                    <a:pt x="457641" y="348324"/>
                  </a:lnTo>
                  <a:lnTo>
                    <a:pt x="458870" y="349182"/>
                  </a:lnTo>
                  <a:lnTo>
                    <a:pt x="460340" y="350939"/>
                  </a:lnTo>
                  <a:lnTo>
                    <a:pt x="461961" y="351600"/>
                  </a:lnTo>
                  <a:lnTo>
                    <a:pt x="462740" y="350289"/>
                  </a:lnTo>
                  <a:lnTo>
                    <a:pt x="461663" y="345405"/>
                  </a:lnTo>
                  <a:lnTo>
                    <a:pt x="462318" y="343249"/>
                  </a:lnTo>
                  <a:lnTo>
                    <a:pt x="463223" y="342844"/>
                  </a:lnTo>
                  <a:lnTo>
                    <a:pt x="464779" y="343546"/>
                  </a:lnTo>
                  <a:lnTo>
                    <a:pt x="465578" y="341892"/>
                  </a:lnTo>
                  <a:lnTo>
                    <a:pt x="466845" y="342990"/>
                  </a:lnTo>
                  <a:lnTo>
                    <a:pt x="470173" y="342785"/>
                  </a:lnTo>
                  <a:lnTo>
                    <a:pt x="475144" y="344212"/>
                  </a:lnTo>
                  <a:lnTo>
                    <a:pt x="476170" y="345299"/>
                  </a:lnTo>
                  <a:lnTo>
                    <a:pt x="479384" y="345163"/>
                  </a:lnTo>
                  <a:lnTo>
                    <a:pt x="481909" y="343358"/>
                  </a:lnTo>
                  <a:lnTo>
                    <a:pt x="484166" y="343319"/>
                  </a:lnTo>
                  <a:lnTo>
                    <a:pt x="487657" y="345220"/>
                  </a:lnTo>
                  <a:lnTo>
                    <a:pt x="487266" y="347332"/>
                  </a:lnTo>
                  <a:lnTo>
                    <a:pt x="488159" y="348083"/>
                  </a:lnTo>
                  <a:lnTo>
                    <a:pt x="489950" y="347799"/>
                  </a:lnTo>
                  <a:lnTo>
                    <a:pt x="492739" y="349795"/>
                  </a:lnTo>
                  <a:lnTo>
                    <a:pt x="493311" y="351208"/>
                  </a:lnTo>
                  <a:lnTo>
                    <a:pt x="491757" y="352853"/>
                  </a:lnTo>
                  <a:lnTo>
                    <a:pt x="491480" y="354675"/>
                  </a:lnTo>
                  <a:lnTo>
                    <a:pt x="493336" y="356465"/>
                  </a:lnTo>
                  <a:lnTo>
                    <a:pt x="494499" y="359076"/>
                  </a:lnTo>
                  <a:lnTo>
                    <a:pt x="495553" y="358752"/>
                  </a:lnTo>
                  <a:lnTo>
                    <a:pt x="496290" y="359649"/>
                  </a:lnTo>
                  <a:lnTo>
                    <a:pt x="495422" y="362525"/>
                  </a:lnTo>
                  <a:lnTo>
                    <a:pt x="494538" y="362816"/>
                  </a:lnTo>
                  <a:lnTo>
                    <a:pt x="492412" y="362437"/>
                  </a:lnTo>
                  <a:lnTo>
                    <a:pt x="492352" y="364836"/>
                  </a:lnTo>
                  <a:lnTo>
                    <a:pt x="493560" y="366765"/>
                  </a:lnTo>
                  <a:lnTo>
                    <a:pt x="495765" y="368889"/>
                  </a:lnTo>
                  <a:lnTo>
                    <a:pt x="497392" y="369852"/>
                  </a:lnTo>
                  <a:lnTo>
                    <a:pt x="498952" y="369586"/>
                  </a:lnTo>
                  <a:lnTo>
                    <a:pt x="499502" y="368596"/>
                  </a:lnTo>
                  <a:lnTo>
                    <a:pt x="498224" y="367641"/>
                  </a:lnTo>
                  <a:lnTo>
                    <a:pt x="499533" y="366216"/>
                  </a:lnTo>
                  <a:lnTo>
                    <a:pt x="501247" y="365995"/>
                  </a:lnTo>
                  <a:lnTo>
                    <a:pt x="502050" y="367498"/>
                  </a:lnTo>
                  <a:lnTo>
                    <a:pt x="505183" y="369381"/>
                  </a:lnTo>
                  <a:lnTo>
                    <a:pt x="506160" y="369633"/>
                  </a:lnTo>
                  <a:lnTo>
                    <a:pt x="507203" y="371428"/>
                  </a:lnTo>
                  <a:lnTo>
                    <a:pt x="510296" y="372079"/>
                  </a:lnTo>
                  <a:lnTo>
                    <a:pt x="512473" y="372893"/>
                  </a:lnTo>
                  <a:lnTo>
                    <a:pt x="513407" y="372404"/>
                  </a:lnTo>
                  <a:lnTo>
                    <a:pt x="513121" y="371012"/>
                  </a:lnTo>
                  <a:lnTo>
                    <a:pt x="513978" y="368825"/>
                  </a:lnTo>
                  <a:lnTo>
                    <a:pt x="513958" y="367363"/>
                  </a:lnTo>
                  <a:lnTo>
                    <a:pt x="514796" y="366176"/>
                  </a:lnTo>
                  <a:lnTo>
                    <a:pt x="517324" y="364930"/>
                  </a:lnTo>
                  <a:lnTo>
                    <a:pt x="518947" y="364473"/>
                  </a:lnTo>
                  <a:lnTo>
                    <a:pt x="521081" y="365262"/>
                  </a:lnTo>
                  <a:lnTo>
                    <a:pt x="521930" y="371007"/>
                  </a:lnTo>
                  <a:lnTo>
                    <a:pt x="522429" y="371819"/>
                  </a:lnTo>
                  <a:lnTo>
                    <a:pt x="524092" y="371470"/>
                  </a:lnTo>
                  <a:lnTo>
                    <a:pt x="525369" y="369821"/>
                  </a:lnTo>
                  <a:lnTo>
                    <a:pt x="526254" y="369514"/>
                  </a:lnTo>
                  <a:lnTo>
                    <a:pt x="528204" y="369977"/>
                  </a:lnTo>
                  <a:lnTo>
                    <a:pt x="529879" y="368978"/>
                  </a:lnTo>
                  <a:lnTo>
                    <a:pt x="531490" y="369249"/>
                  </a:lnTo>
                  <a:lnTo>
                    <a:pt x="532232" y="370485"/>
                  </a:lnTo>
                  <a:lnTo>
                    <a:pt x="531427" y="371378"/>
                  </a:lnTo>
                  <a:lnTo>
                    <a:pt x="532573" y="372169"/>
                  </a:lnTo>
                  <a:lnTo>
                    <a:pt x="534784" y="371979"/>
                  </a:lnTo>
                  <a:lnTo>
                    <a:pt x="535379" y="370770"/>
                  </a:lnTo>
                  <a:lnTo>
                    <a:pt x="537012" y="370683"/>
                  </a:lnTo>
                  <a:lnTo>
                    <a:pt x="538056" y="371311"/>
                  </a:lnTo>
                  <a:lnTo>
                    <a:pt x="538933" y="370065"/>
                  </a:lnTo>
                  <a:lnTo>
                    <a:pt x="538692" y="367174"/>
                  </a:lnTo>
                  <a:lnTo>
                    <a:pt x="539207" y="366082"/>
                  </a:lnTo>
                  <a:lnTo>
                    <a:pt x="540691" y="365456"/>
                  </a:lnTo>
                  <a:lnTo>
                    <a:pt x="542654" y="366354"/>
                  </a:lnTo>
                  <a:lnTo>
                    <a:pt x="544865" y="365438"/>
                  </a:lnTo>
                  <a:lnTo>
                    <a:pt x="545730" y="367175"/>
                  </a:lnTo>
                  <a:lnTo>
                    <a:pt x="548179" y="367860"/>
                  </a:lnTo>
                  <a:lnTo>
                    <a:pt x="548459" y="370662"/>
                  </a:lnTo>
                  <a:lnTo>
                    <a:pt x="549820" y="372168"/>
                  </a:lnTo>
                  <a:lnTo>
                    <a:pt x="551172" y="372904"/>
                  </a:lnTo>
                  <a:lnTo>
                    <a:pt x="551152" y="374888"/>
                  </a:lnTo>
                  <a:lnTo>
                    <a:pt x="552971" y="377023"/>
                  </a:lnTo>
                  <a:lnTo>
                    <a:pt x="553913" y="379691"/>
                  </a:lnTo>
                  <a:lnTo>
                    <a:pt x="554906" y="380565"/>
                  </a:lnTo>
                  <a:lnTo>
                    <a:pt x="555853" y="382322"/>
                  </a:lnTo>
                  <a:lnTo>
                    <a:pt x="557351" y="382635"/>
                  </a:lnTo>
                  <a:lnTo>
                    <a:pt x="557326" y="383791"/>
                  </a:lnTo>
                  <a:lnTo>
                    <a:pt x="556088" y="383846"/>
                  </a:lnTo>
                  <a:lnTo>
                    <a:pt x="557289" y="385670"/>
                  </a:lnTo>
                  <a:lnTo>
                    <a:pt x="556334" y="387023"/>
                  </a:lnTo>
                  <a:lnTo>
                    <a:pt x="554984" y="387192"/>
                  </a:lnTo>
                  <a:lnTo>
                    <a:pt x="553770" y="388483"/>
                  </a:lnTo>
                  <a:lnTo>
                    <a:pt x="554292" y="392058"/>
                  </a:lnTo>
                  <a:lnTo>
                    <a:pt x="555088" y="393465"/>
                  </a:lnTo>
                  <a:lnTo>
                    <a:pt x="554584" y="397573"/>
                  </a:lnTo>
                  <a:lnTo>
                    <a:pt x="553796" y="399903"/>
                  </a:lnTo>
                  <a:lnTo>
                    <a:pt x="552733" y="401769"/>
                  </a:lnTo>
                  <a:lnTo>
                    <a:pt x="552999" y="403129"/>
                  </a:lnTo>
                  <a:lnTo>
                    <a:pt x="554066" y="404260"/>
                  </a:lnTo>
                  <a:lnTo>
                    <a:pt x="552722" y="404989"/>
                  </a:lnTo>
                  <a:lnTo>
                    <a:pt x="551867" y="406773"/>
                  </a:lnTo>
                  <a:lnTo>
                    <a:pt x="550508" y="407438"/>
                  </a:lnTo>
                  <a:lnTo>
                    <a:pt x="549622" y="409286"/>
                  </a:lnTo>
                  <a:lnTo>
                    <a:pt x="547287" y="410327"/>
                  </a:lnTo>
                  <a:lnTo>
                    <a:pt x="544963" y="412744"/>
                  </a:lnTo>
                  <a:lnTo>
                    <a:pt x="544141" y="412093"/>
                  </a:lnTo>
                  <a:lnTo>
                    <a:pt x="544805" y="410920"/>
                  </a:lnTo>
                  <a:lnTo>
                    <a:pt x="544091" y="409836"/>
                  </a:lnTo>
                  <a:lnTo>
                    <a:pt x="542405" y="409511"/>
                  </a:lnTo>
                  <a:lnTo>
                    <a:pt x="540857" y="408481"/>
                  </a:lnTo>
                  <a:lnTo>
                    <a:pt x="539386" y="409148"/>
                  </a:lnTo>
                  <a:lnTo>
                    <a:pt x="538040" y="407364"/>
                  </a:lnTo>
                  <a:lnTo>
                    <a:pt x="535489" y="407224"/>
                  </a:lnTo>
                  <a:lnTo>
                    <a:pt x="533795" y="408022"/>
                  </a:lnTo>
                  <a:lnTo>
                    <a:pt x="533000" y="408957"/>
                  </a:lnTo>
                  <a:lnTo>
                    <a:pt x="532508" y="411379"/>
                  </a:lnTo>
                  <a:lnTo>
                    <a:pt x="529449" y="411933"/>
                  </a:lnTo>
                  <a:lnTo>
                    <a:pt x="528121" y="413946"/>
                  </a:lnTo>
                  <a:lnTo>
                    <a:pt x="525670" y="415984"/>
                  </a:lnTo>
                  <a:lnTo>
                    <a:pt x="523872" y="415480"/>
                  </a:lnTo>
                  <a:lnTo>
                    <a:pt x="523437" y="416036"/>
                  </a:lnTo>
                  <a:lnTo>
                    <a:pt x="524077" y="417848"/>
                  </a:lnTo>
                  <a:lnTo>
                    <a:pt x="525311" y="418639"/>
                  </a:lnTo>
                  <a:lnTo>
                    <a:pt x="524548" y="419643"/>
                  </a:lnTo>
                  <a:lnTo>
                    <a:pt x="525717" y="421074"/>
                  </a:lnTo>
                  <a:lnTo>
                    <a:pt x="524460" y="421551"/>
                  </a:lnTo>
                  <a:lnTo>
                    <a:pt x="523560" y="419789"/>
                  </a:lnTo>
                  <a:lnTo>
                    <a:pt x="518822" y="422168"/>
                  </a:lnTo>
                  <a:lnTo>
                    <a:pt x="517307" y="424267"/>
                  </a:lnTo>
                  <a:lnTo>
                    <a:pt x="516701" y="426016"/>
                  </a:lnTo>
                  <a:lnTo>
                    <a:pt x="514866" y="426657"/>
                  </a:lnTo>
                  <a:lnTo>
                    <a:pt x="514519" y="427606"/>
                  </a:lnTo>
                  <a:lnTo>
                    <a:pt x="515804" y="429998"/>
                  </a:lnTo>
                  <a:lnTo>
                    <a:pt x="515564" y="431107"/>
                  </a:lnTo>
                  <a:lnTo>
                    <a:pt x="512939" y="429827"/>
                  </a:lnTo>
                  <a:lnTo>
                    <a:pt x="512632" y="428574"/>
                  </a:lnTo>
                  <a:lnTo>
                    <a:pt x="511250" y="426578"/>
                  </a:lnTo>
                  <a:lnTo>
                    <a:pt x="510482" y="426169"/>
                  </a:lnTo>
                  <a:lnTo>
                    <a:pt x="509638" y="423995"/>
                  </a:lnTo>
                  <a:lnTo>
                    <a:pt x="508921" y="423304"/>
                  </a:lnTo>
                  <a:lnTo>
                    <a:pt x="507385" y="424201"/>
                  </a:lnTo>
                  <a:lnTo>
                    <a:pt x="505951" y="422487"/>
                  </a:lnTo>
                  <a:lnTo>
                    <a:pt x="504644" y="421837"/>
                  </a:lnTo>
                  <a:lnTo>
                    <a:pt x="503679" y="420455"/>
                  </a:lnTo>
                  <a:lnTo>
                    <a:pt x="503149" y="418299"/>
                  </a:lnTo>
                  <a:lnTo>
                    <a:pt x="501587" y="416787"/>
                  </a:lnTo>
                  <a:lnTo>
                    <a:pt x="500663" y="417514"/>
                  </a:lnTo>
                  <a:lnTo>
                    <a:pt x="498630" y="420307"/>
                  </a:lnTo>
                  <a:lnTo>
                    <a:pt x="497463" y="420398"/>
                  </a:lnTo>
                  <a:lnTo>
                    <a:pt x="497388" y="421806"/>
                  </a:lnTo>
                  <a:lnTo>
                    <a:pt x="496367" y="423804"/>
                  </a:lnTo>
                  <a:lnTo>
                    <a:pt x="495974" y="425545"/>
                  </a:lnTo>
                  <a:lnTo>
                    <a:pt x="492364" y="424528"/>
                  </a:lnTo>
                  <a:lnTo>
                    <a:pt x="488505" y="426712"/>
                  </a:lnTo>
                  <a:lnTo>
                    <a:pt x="487612" y="426837"/>
                  </a:lnTo>
                  <a:lnTo>
                    <a:pt x="486644" y="425778"/>
                  </a:lnTo>
                  <a:lnTo>
                    <a:pt x="484207" y="426877"/>
                  </a:lnTo>
                  <a:lnTo>
                    <a:pt x="482983" y="428314"/>
                  </a:lnTo>
                  <a:lnTo>
                    <a:pt x="480901" y="429113"/>
                  </a:lnTo>
                  <a:lnTo>
                    <a:pt x="480495" y="430291"/>
                  </a:lnTo>
                  <a:lnTo>
                    <a:pt x="478987" y="430194"/>
                  </a:lnTo>
                  <a:lnTo>
                    <a:pt x="478027" y="430800"/>
                  </a:lnTo>
                  <a:lnTo>
                    <a:pt x="477691" y="432730"/>
                  </a:lnTo>
                  <a:lnTo>
                    <a:pt x="475568" y="432508"/>
                  </a:lnTo>
                  <a:lnTo>
                    <a:pt x="475063" y="431688"/>
                  </a:lnTo>
                  <a:lnTo>
                    <a:pt x="473390" y="432174"/>
                  </a:lnTo>
                  <a:lnTo>
                    <a:pt x="472602" y="435331"/>
                  </a:lnTo>
                  <a:lnTo>
                    <a:pt x="471451" y="435336"/>
                  </a:lnTo>
                  <a:lnTo>
                    <a:pt x="469307" y="436306"/>
                  </a:lnTo>
                  <a:lnTo>
                    <a:pt x="468107" y="436271"/>
                  </a:lnTo>
                  <a:lnTo>
                    <a:pt x="468320" y="438314"/>
                  </a:lnTo>
                  <a:lnTo>
                    <a:pt x="468911" y="438848"/>
                  </a:lnTo>
                  <a:lnTo>
                    <a:pt x="470225" y="444310"/>
                  </a:lnTo>
                  <a:lnTo>
                    <a:pt x="471704" y="445930"/>
                  </a:lnTo>
                  <a:lnTo>
                    <a:pt x="471786" y="448082"/>
                  </a:lnTo>
                  <a:lnTo>
                    <a:pt x="470794" y="449031"/>
                  </a:lnTo>
                  <a:lnTo>
                    <a:pt x="466057" y="451324"/>
                  </a:lnTo>
                  <a:lnTo>
                    <a:pt x="465302" y="453473"/>
                  </a:lnTo>
                  <a:lnTo>
                    <a:pt x="463494" y="454195"/>
                  </a:lnTo>
                  <a:lnTo>
                    <a:pt x="463809" y="456004"/>
                  </a:lnTo>
                  <a:lnTo>
                    <a:pt x="459731" y="456612"/>
                  </a:lnTo>
                  <a:lnTo>
                    <a:pt x="458677" y="455663"/>
                  </a:lnTo>
                  <a:lnTo>
                    <a:pt x="456592" y="455397"/>
                  </a:lnTo>
                  <a:lnTo>
                    <a:pt x="455921" y="456867"/>
                  </a:lnTo>
                  <a:lnTo>
                    <a:pt x="454677" y="454587"/>
                  </a:lnTo>
                  <a:lnTo>
                    <a:pt x="453648" y="454580"/>
                  </a:lnTo>
                  <a:lnTo>
                    <a:pt x="452355" y="455838"/>
                  </a:lnTo>
                  <a:lnTo>
                    <a:pt x="450321" y="456820"/>
                  </a:lnTo>
                  <a:lnTo>
                    <a:pt x="450198" y="457611"/>
                  </a:lnTo>
                  <a:lnTo>
                    <a:pt x="448629" y="459432"/>
                  </a:lnTo>
                  <a:lnTo>
                    <a:pt x="445735" y="461441"/>
                  </a:lnTo>
                  <a:lnTo>
                    <a:pt x="443547" y="462332"/>
                  </a:lnTo>
                  <a:lnTo>
                    <a:pt x="442265" y="464601"/>
                  </a:lnTo>
                  <a:lnTo>
                    <a:pt x="440539" y="465443"/>
                  </a:lnTo>
                  <a:lnTo>
                    <a:pt x="438518" y="464439"/>
                  </a:lnTo>
                  <a:lnTo>
                    <a:pt x="438280" y="463418"/>
                  </a:lnTo>
                  <a:lnTo>
                    <a:pt x="437103" y="462745"/>
                  </a:lnTo>
                  <a:lnTo>
                    <a:pt x="435656" y="462777"/>
                  </a:lnTo>
                  <a:lnTo>
                    <a:pt x="434479" y="462077"/>
                  </a:lnTo>
                  <a:lnTo>
                    <a:pt x="432875" y="459620"/>
                  </a:lnTo>
                  <a:lnTo>
                    <a:pt x="434002" y="455873"/>
                  </a:lnTo>
                  <a:lnTo>
                    <a:pt x="433185" y="454897"/>
                  </a:lnTo>
                  <a:lnTo>
                    <a:pt x="432189" y="454957"/>
                  </a:lnTo>
                  <a:lnTo>
                    <a:pt x="430774" y="455982"/>
                  </a:lnTo>
                  <a:lnTo>
                    <a:pt x="428591" y="456506"/>
                  </a:lnTo>
                  <a:lnTo>
                    <a:pt x="427195" y="456456"/>
                  </a:lnTo>
                  <a:lnTo>
                    <a:pt x="425661" y="457524"/>
                  </a:lnTo>
                  <a:lnTo>
                    <a:pt x="423900" y="457203"/>
                  </a:lnTo>
                  <a:lnTo>
                    <a:pt x="422539" y="458866"/>
                  </a:lnTo>
                  <a:lnTo>
                    <a:pt x="422124" y="459991"/>
                  </a:lnTo>
                  <a:lnTo>
                    <a:pt x="420670" y="461018"/>
                  </a:lnTo>
                  <a:lnTo>
                    <a:pt x="419273" y="462801"/>
                  </a:lnTo>
                  <a:lnTo>
                    <a:pt x="418380" y="465808"/>
                  </a:lnTo>
                  <a:lnTo>
                    <a:pt x="418651" y="467269"/>
                  </a:lnTo>
                  <a:lnTo>
                    <a:pt x="418154" y="470725"/>
                  </a:lnTo>
                  <a:lnTo>
                    <a:pt x="417348" y="473236"/>
                  </a:lnTo>
                  <a:lnTo>
                    <a:pt x="417459" y="475124"/>
                  </a:lnTo>
                  <a:lnTo>
                    <a:pt x="416824" y="476089"/>
                  </a:lnTo>
                  <a:lnTo>
                    <a:pt x="416889" y="477418"/>
                  </a:lnTo>
                  <a:lnTo>
                    <a:pt x="415072" y="478319"/>
                  </a:lnTo>
                  <a:lnTo>
                    <a:pt x="413515" y="478002"/>
                  </a:lnTo>
                  <a:lnTo>
                    <a:pt x="412135" y="476889"/>
                  </a:lnTo>
                  <a:lnTo>
                    <a:pt x="409279" y="473982"/>
                  </a:lnTo>
                  <a:lnTo>
                    <a:pt x="408381" y="474017"/>
                  </a:lnTo>
                  <a:lnTo>
                    <a:pt x="407594" y="472771"/>
                  </a:lnTo>
                  <a:lnTo>
                    <a:pt x="405234" y="470707"/>
                  </a:lnTo>
                  <a:lnTo>
                    <a:pt x="404605" y="469428"/>
                  </a:lnTo>
                  <a:lnTo>
                    <a:pt x="401542" y="465629"/>
                  </a:lnTo>
                  <a:lnTo>
                    <a:pt x="400579" y="465672"/>
                  </a:lnTo>
                  <a:lnTo>
                    <a:pt x="399668" y="464192"/>
                  </a:lnTo>
                  <a:lnTo>
                    <a:pt x="397593" y="462081"/>
                  </a:lnTo>
                  <a:lnTo>
                    <a:pt x="396574" y="461648"/>
                  </a:lnTo>
                  <a:lnTo>
                    <a:pt x="393681" y="458353"/>
                  </a:lnTo>
                  <a:lnTo>
                    <a:pt x="391962" y="458917"/>
                  </a:lnTo>
                  <a:lnTo>
                    <a:pt x="391442" y="460801"/>
                  </a:lnTo>
                  <a:lnTo>
                    <a:pt x="389649" y="462759"/>
                  </a:lnTo>
                  <a:lnTo>
                    <a:pt x="388572" y="464673"/>
                  </a:lnTo>
                  <a:lnTo>
                    <a:pt x="388537" y="465778"/>
                  </a:lnTo>
                  <a:lnTo>
                    <a:pt x="389356" y="466937"/>
                  </a:lnTo>
                  <a:lnTo>
                    <a:pt x="388926" y="468762"/>
                  </a:lnTo>
                  <a:lnTo>
                    <a:pt x="387725" y="469315"/>
                  </a:lnTo>
                  <a:lnTo>
                    <a:pt x="387124" y="471076"/>
                  </a:lnTo>
                  <a:lnTo>
                    <a:pt x="386027" y="472142"/>
                  </a:lnTo>
                  <a:lnTo>
                    <a:pt x="383503" y="470352"/>
                  </a:lnTo>
                  <a:lnTo>
                    <a:pt x="381499" y="467641"/>
                  </a:lnTo>
                  <a:lnTo>
                    <a:pt x="381645" y="466366"/>
                  </a:lnTo>
                  <a:lnTo>
                    <a:pt x="380036" y="464844"/>
                  </a:lnTo>
                  <a:lnTo>
                    <a:pt x="379813" y="462617"/>
                  </a:lnTo>
                  <a:lnTo>
                    <a:pt x="380393" y="461083"/>
                  </a:lnTo>
                  <a:lnTo>
                    <a:pt x="379127" y="460567"/>
                  </a:lnTo>
                  <a:lnTo>
                    <a:pt x="378718" y="459668"/>
                  </a:lnTo>
                  <a:lnTo>
                    <a:pt x="377042" y="459210"/>
                  </a:lnTo>
                  <a:lnTo>
                    <a:pt x="376154" y="458171"/>
                  </a:lnTo>
                  <a:lnTo>
                    <a:pt x="372826" y="457268"/>
                  </a:lnTo>
                  <a:lnTo>
                    <a:pt x="372701" y="459342"/>
                  </a:lnTo>
                  <a:lnTo>
                    <a:pt x="370553" y="462583"/>
                  </a:lnTo>
                  <a:lnTo>
                    <a:pt x="370710" y="464371"/>
                  </a:lnTo>
                  <a:lnTo>
                    <a:pt x="370222" y="466239"/>
                  </a:lnTo>
                  <a:lnTo>
                    <a:pt x="367998" y="467133"/>
                  </a:lnTo>
                  <a:lnTo>
                    <a:pt x="365961" y="468660"/>
                  </a:lnTo>
                  <a:lnTo>
                    <a:pt x="364609" y="468345"/>
                  </a:lnTo>
                  <a:lnTo>
                    <a:pt x="362751" y="471060"/>
                  </a:lnTo>
                  <a:lnTo>
                    <a:pt x="362597" y="473019"/>
                  </a:lnTo>
                  <a:lnTo>
                    <a:pt x="363857" y="474619"/>
                  </a:lnTo>
                  <a:lnTo>
                    <a:pt x="362213" y="475920"/>
                  </a:lnTo>
                  <a:lnTo>
                    <a:pt x="360997" y="475998"/>
                  </a:lnTo>
                  <a:lnTo>
                    <a:pt x="359677" y="477355"/>
                  </a:lnTo>
                  <a:lnTo>
                    <a:pt x="357395" y="478035"/>
                  </a:lnTo>
                  <a:lnTo>
                    <a:pt x="356659" y="479437"/>
                  </a:lnTo>
                  <a:lnTo>
                    <a:pt x="357275" y="480913"/>
                  </a:lnTo>
                  <a:lnTo>
                    <a:pt x="356659" y="482405"/>
                  </a:lnTo>
                  <a:lnTo>
                    <a:pt x="353977" y="482667"/>
                  </a:lnTo>
                  <a:lnTo>
                    <a:pt x="352663" y="481454"/>
                  </a:lnTo>
                  <a:lnTo>
                    <a:pt x="351682" y="481335"/>
                  </a:lnTo>
                  <a:lnTo>
                    <a:pt x="351083" y="480099"/>
                  </a:lnTo>
                  <a:lnTo>
                    <a:pt x="347730" y="479816"/>
                  </a:lnTo>
                  <a:lnTo>
                    <a:pt x="347179" y="478340"/>
                  </a:lnTo>
                  <a:lnTo>
                    <a:pt x="345109" y="476170"/>
                  </a:lnTo>
                  <a:lnTo>
                    <a:pt x="343986" y="473668"/>
                  </a:lnTo>
                  <a:lnTo>
                    <a:pt x="344341" y="472576"/>
                  </a:lnTo>
                  <a:lnTo>
                    <a:pt x="342982" y="471164"/>
                  </a:lnTo>
                  <a:lnTo>
                    <a:pt x="340687" y="470072"/>
                  </a:lnTo>
                  <a:lnTo>
                    <a:pt x="339246" y="470254"/>
                  </a:lnTo>
                  <a:lnTo>
                    <a:pt x="338067" y="468588"/>
                  </a:lnTo>
                  <a:lnTo>
                    <a:pt x="336498" y="468175"/>
                  </a:lnTo>
                  <a:lnTo>
                    <a:pt x="336003" y="467042"/>
                  </a:lnTo>
                  <a:lnTo>
                    <a:pt x="334681" y="466996"/>
                  </a:lnTo>
                  <a:lnTo>
                    <a:pt x="332242" y="464769"/>
                  </a:lnTo>
                  <a:lnTo>
                    <a:pt x="329811" y="465260"/>
                  </a:lnTo>
                  <a:lnTo>
                    <a:pt x="326798" y="462604"/>
                  </a:lnTo>
                  <a:lnTo>
                    <a:pt x="325460" y="463449"/>
                  </a:lnTo>
                  <a:lnTo>
                    <a:pt x="324122" y="463498"/>
                  </a:lnTo>
                  <a:lnTo>
                    <a:pt x="321522" y="460569"/>
                  </a:lnTo>
                  <a:lnTo>
                    <a:pt x="320649" y="459670"/>
                  </a:lnTo>
                  <a:lnTo>
                    <a:pt x="319078" y="459353"/>
                  </a:lnTo>
                  <a:lnTo>
                    <a:pt x="317280" y="460395"/>
                  </a:lnTo>
                  <a:lnTo>
                    <a:pt x="317053" y="462589"/>
                  </a:lnTo>
                  <a:lnTo>
                    <a:pt x="316166" y="463361"/>
                  </a:lnTo>
                  <a:lnTo>
                    <a:pt x="315780" y="464787"/>
                  </a:lnTo>
                  <a:lnTo>
                    <a:pt x="314078" y="465973"/>
                  </a:lnTo>
                  <a:lnTo>
                    <a:pt x="312413" y="466243"/>
                  </a:lnTo>
                  <a:lnTo>
                    <a:pt x="312792" y="467337"/>
                  </a:lnTo>
                  <a:lnTo>
                    <a:pt x="314595" y="469456"/>
                  </a:lnTo>
                  <a:lnTo>
                    <a:pt x="313537" y="469847"/>
                  </a:lnTo>
                  <a:lnTo>
                    <a:pt x="311946" y="472123"/>
                  </a:lnTo>
                  <a:lnTo>
                    <a:pt x="310056" y="472708"/>
                  </a:lnTo>
                  <a:lnTo>
                    <a:pt x="310647" y="474209"/>
                  </a:lnTo>
                  <a:lnTo>
                    <a:pt x="308456" y="474870"/>
                  </a:lnTo>
                  <a:lnTo>
                    <a:pt x="305633" y="479300"/>
                  </a:lnTo>
                  <a:lnTo>
                    <a:pt x="305780" y="479790"/>
                  </a:lnTo>
                  <a:lnTo>
                    <a:pt x="304189" y="481557"/>
                  </a:lnTo>
                  <a:lnTo>
                    <a:pt x="305092" y="484174"/>
                  </a:lnTo>
                  <a:lnTo>
                    <a:pt x="302917" y="483672"/>
                  </a:lnTo>
                  <a:lnTo>
                    <a:pt x="299243" y="483422"/>
                  </a:lnTo>
                  <a:lnTo>
                    <a:pt x="298463" y="483769"/>
                  </a:lnTo>
                  <a:lnTo>
                    <a:pt x="297042" y="485693"/>
                  </a:lnTo>
                  <a:lnTo>
                    <a:pt x="296173" y="484963"/>
                  </a:lnTo>
                  <a:lnTo>
                    <a:pt x="296147" y="483405"/>
                  </a:lnTo>
                  <a:lnTo>
                    <a:pt x="293821" y="482636"/>
                  </a:lnTo>
                  <a:lnTo>
                    <a:pt x="292702" y="482685"/>
                  </a:lnTo>
                  <a:lnTo>
                    <a:pt x="290682" y="481530"/>
                  </a:lnTo>
                  <a:lnTo>
                    <a:pt x="286323" y="483599"/>
                  </a:lnTo>
                  <a:lnTo>
                    <a:pt x="283608" y="482821"/>
                  </a:lnTo>
                  <a:lnTo>
                    <a:pt x="281785" y="482941"/>
                  </a:lnTo>
                  <a:lnTo>
                    <a:pt x="281993" y="485725"/>
                  </a:lnTo>
                  <a:lnTo>
                    <a:pt x="281366" y="486600"/>
                  </a:lnTo>
                  <a:lnTo>
                    <a:pt x="278871" y="486265"/>
                  </a:lnTo>
                  <a:lnTo>
                    <a:pt x="276313" y="483669"/>
                  </a:lnTo>
                  <a:lnTo>
                    <a:pt x="276387" y="481587"/>
                  </a:lnTo>
                  <a:lnTo>
                    <a:pt x="274351" y="479822"/>
                  </a:lnTo>
                  <a:lnTo>
                    <a:pt x="273679" y="478508"/>
                  </a:lnTo>
                  <a:lnTo>
                    <a:pt x="272543" y="478165"/>
                  </a:lnTo>
                  <a:lnTo>
                    <a:pt x="271546" y="479082"/>
                  </a:lnTo>
                  <a:lnTo>
                    <a:pt x="269372" y="480116"/>
                  </a:lnTo>
                  <a:lnTo>
                    <a:pt x="266974" y="480180"/>
                  </a:lnTo>
                  <a:lnTo>
                    <a:pt x="266278" y="483254"/>
                  </a:lnTo>
                  <a:lnTo>
                    <a:pt x="265092" y="484708"/>
                  </a:lnTo>
                  <a:lnTo>
                    <a:pt x="265081" y="485487"/>
                  </a:lnTo>
                  <a:lnTo>
                    <a:pt x="266583" y="487410"/>
                  </a:lnTo>
                  <a:lnTo>
                    <a:pt x="265108" y="488080"/>
                  </a:lnTo>
                  <a:lnTo>
                    <a:pt x="265048" y="490251"/>
                  </a:lnTo>
                  <a:lnTo>
                    <a:pt x="264246" y="491414"/>
                  </a:lnTo>
                  <a:lnTo>
                    <a:pt x="263604" y="493642"/>
                  </a:lnTo>
                  <a:lnTo>
                    <a:pt x="262250" y="494462"/>
                  </a:lnTo>
                  <a:lnTo>
                    <a:pt x="259667" y="494543"/>
                  </a:lnTo>
                  <a:lnTo>
                    <a:pt x="258593" y="497201"/>
                  </a:lnTo>
                  <a:lnTo>
                    <a:pt x="259854" y="498609"/>
                  </a:lnTo>
                  <a:lnTo>
                    <a:pt x="260064" y="499579"/>
                  </a:lnTo>
                  <a:lnTo>
                    <a:pt x="261740" y="502041"/>
                  </a:lnTo>
                  <a:lnTo>
                    <a:pt x="262155" y="504047"/>
                  </a:lnTo>
                  <a:lnTo>
                    <a:pt x="260290" y="505220"/>
                  </a:lnTo>
                  <a:lnTo>
                    <a:pt x="261148" y="507770"/>
                  </a:lnTo>
                  <a:lnTo>
                    <a:pt x="263034" y="510811"/>
                  </a:lnTo>
                  <a:lnTo>
                    <a:pt x="263649" y="512746"/>
                  </a:lnTo>
                  <a:lnTo>
                    <a:pt x="263122" y="514587"/>
                  </a:lnTo>
                  <a:lnTo>
                    <a:pt x="262380" y="515388"/>
                  </a:lnTo>
                  <a:lnTo>
                    <a:pt x="265462" y="516862"/>
                  </a:lnTo>
                  <a:lnTo>
                    <a:pt x="265979" y="517610"/>
                  </a:lnTo>
                  <a:lnTo>
                    <a:pt x="267608" y="517137"/>
                  </a:lnTo>
                  <a:lnTo>
                    <a:pt x="268650" y="518076"/>
                  </a:lnTo>
                  <a:lnTo>
                    <a:pt x="268414" y="520282"/>
                  </a:lnTo>
                  <a:lnTo>
                    <a:pt x="269311" y="521330"/>
                  </a:lnTo>
                  <a:lnTo>
                    <a:pt x="270642" y="521755"/>
                  </a:lnTo>
                  <a:lnTo>
                    <a:pt x="270976" y="523848"/>
                  </a:lnTo>
                  <a:lnTo>
                    <a:pt x="273010" y="524670"/>
                  </a:lnTo>
                  <a:lnTo>
                    <a:pt x="273155" y="525847"/>
                  </a:lnTo>
                  <a:lnTo>
                    <a:pt x="272288" y="527559"/>
                  </a:lnTo>
                  <a:lnTo>
                    <a:pt x="272231" y="529278"/>
                  </a:lnTo>
                  <a:lnTo>
                    <a:pt x="271467" y="530560"/>
                  </a:lnTo>
                  <a:lnTo>
                    <a:pt x="271434" y="531803"/>
                  </a:lnTo>
                  <a:lnTo>
                    <a:pt x="272739" y="532753"/>
                  </a:lnTo>
                  <a:lnTo>
                    <a:pt x="272970" y="536600"/>
                  </a:lnTo>
                  <a:lnTo>
                    <a:pt x="273536" y="537944"/>
                  </a:lnTo>
                  <a:lnTo>
                    <a:pt x="275321" y="537709"/>
                  </a:lnTo>
                  <a:lnTo>
                    <a:pt x="276668" y="539571"/>
                  </a:lnTo>
                  <a:lnTo>
                    <a:pt x="275138" y="542291"/>
                  </a:lnTo>
                  <a:lnTo>
                    <a:pt x="274125" y="542637"/>
                  </a:lnTo>
                  <a:lnTo>
                    <a:pt x="271939" y="541795"/>
                  </a:lnTo>
                  <a:lnTo>
                    <a:pt x="271914" y="544728"/>
                  </a:lnTo>
                  <a:lnTo>
                    <a:pt x="273055" y="546728"/>
                  </a:lnTo>
                  <a:lnTo>
                    <a:pt x="272601" y="547677"/>
                  </a:lnTo>
                  <a:lnTo>
                    <a:pt x="271034" y="548815"/>
                  </a:lnTo>
                  <a:lnTo>
                    <a:pt x="271614" y="553871"/>
                  </a:lnTo>
                  <a:lnTo>
                    <a:pt x="270962" y="554455"/>
                  </a:lnTo>
                  <a:lnTo>
                    <a:pt x="270341" y="558844"/>
                  </a:lnTo>
                  <a:lnTo>
                    <a:pt x="271332" y="561567"/>
                  </a:lnTo>
                  <a:lnTo>
                    <a:pt x="272674" y="562322"/>
                  </a:lnTo>
                  <a:lnTo>
                    <a:pt x="274291" y="562354"/>
                  </a:lnTo>
                  <a:lnTo>
                    <a:pt x="275075" y="563809"/>
                  </a:lnTo>
                  <a:lnTo>
                    <a:pt x="276173" y="564664"/>
                  </a:lnTo>
                  <a:lnTo>
                    <a:pt x="277115" y="567686"/>
                  </a:lnTo>
                  <a:lnTo>
                    <a:pt x="274512" y="567676"/>
                  </a:lnTo>
                  <a:lnTo>
                    <a:pt x="273606" y="570164"/>
                  </a:lnTo>
                  <a:lnTo>
                    <a:pt x="272552" y="571822"/>
                  </a:lnTo>
                  <a:lnTo>
                    <a:pt x="271013" y="572242"/>
                  </a:lnTo>
                  <a:lnTo>
                    <a:pt x="268577" y="571943"/>
                  </a:lnTo>
                  <a:lnTo>
                    <a:pt x="268176" y="570384"/>
                  </a:lnTo>
                  <a:lnTo>
                    <a:pt x="266629" y="568586"/>
                  </a:lnTo>
                  <a:lnTo>
                    <a:pt x="264387" y="568796"/>
                  </a:lnTo>
                  <a:lnTo>
                    <a:pt x="262330" y="570138"/>
                  </a:lnTo>
                  <a:lnTo>
                    <a:pt x="261240" y="568811"/>
                  </a:lnTo>
                  <a:lnTo>
                    <a:pt x="262006" y="567370"/>
                  </a:lnTo>
                  <a:lnTo>
                    <a:pt x="262067" y="565958"/>
                  </a:lnTo>
                  <a:lnTo>
                    <a:pt x="257627" y="564645"/>
                  </a:lnTo>
                  <a:lnTo>
                    <a:pt x="254003" y="565394"/>
                  </a:lnTo>
                  <a:lnTo>
                    <a:pt x="252032" y="566373"/>
                  </a:lnTo>
                  <a:lnTo>
                    <a:pt x="248277" y="566479"/>
                  </a:lnTo>
                  <a:lnTo>
                    <a:pt x="245281" y="568466"/>
                  </a:lnTo>
                  <a:lnTo>
                    <a:pt x="243019" y="569067"/>
                  </a:lnTo>
                  <a:lnTo>
                    <a:pt x="242022" y="569740"/>
                  </a:lnTo>
                  <a:lnTo>
                    <a:pt x="239864" y="568030"/>
                  </a:lnTo>
                  <a:lnTo>
                    <a:pt x="237645" y="565889"/>
                  </a:lnTo>
                  <a:lnTo>
                    <a:pt x="238072" y="564410"/>
                  </a:lnTo>
                  <a:lnTo>
                    <a:pt x="239219" y="563052"/>
                  </a:lnTo>
                  <a:lnTo>
                    <a:pt x="239097" y="561229"/>
                  </a:lnTo>
                  <a:lnTo>
                    <a:pt x="237609" y="560687"/>
                  </a:lnTo>
                  <a:lnTo>
                    <a:pt x="235165" y="559003"/>
                  </a:lnTo>
                  <a:lnTo>
                    <a:pt x="232536" y="553893"/>
                  </a:lnTo>
                  <a:lnTo>
                    <a:pt x="235309" y="553439"/>
                  </a:lnTo>
                  <a:lnTo>
                    <a:pt x="235899" y="552789"/>
                  </a:lnTo>
                  <a:lnTo>
                    <a:pt x="235759" y="549412"/>
                  </a:lnTo>
                  <a:lnTo>
                    <a:pt x="237671" y="547866"/>
                  </a:lnTo>
                  <a:lnTo>
                    <a:pt x="236878" y="547020"/>
                  </a:lnTo>
                  <a:lnTo>
                    <a:pt x="236790" y="543697"/>
                  </a:lnTo>
                  <a:lnTo>
                    <a:pt x="234902" y="543856"/>
                  </a:lnTo>
                  <a:lnTo>
                    <a:pt x="232685" y="543429"/>
                  </a:lnTo>
                  <a:lnTo>
                    <a:pt x="232960" y="541644"/>
                  </a:lnTo>
                  <a:lnTo>
                    <a:pt x="234026" y="541529"/>
                  </a:lnTo>
                  <a:lnTo>
                    <a:pt x="233690" y="537744"/>
                  </a:lnTo>
                  <a:lnTo>
                    <a:pt x="233248" y="536141"/>
                  </a:lnTo>
                  <a:lnTo>
                    <a:pt x="232103" y="535851"/>
                  </a:lnTo>
                  <a:lnTo>
                    <a:pt x="230868" y="534488"/>
                  </a:lnTo>
                  <a:lnTo>
                    <a:pt x="231082" y="533453"/>
                  </a:lnTo>
                  <a:lnTo>
                    <a:pt x="230515" y="530532"/>
                  </a:lnTo>
                  <a:lnTo>
                    <a:pt x="231254" y="528959"/>
                  </a:lnTo>
                  <a:lnTo>
                    <a:pt x="229154" y="528800"/>
                  </a:lnTo>
                  <a:lnTo>
                    <a:pt x="228436" y="529604"/>
                  </a:lnTo>
                  <a:lnTo>
                    <a:pt x="224612" y="532489"/>
                  </a:lnTo>
                  <a:lnTo>
                    <a:pt x="224333" y="533364"/>
                  </a:lnTo>
                  <a:lnTo>
                    <a:pt x="221241" y="534169"/>
                  </a:lnTo>
                  <a:lnTo>
                    <a:pt x="219528" y="534074"/>
                  </a:lnTo>
                  <a:lnTo>
                    <a:pt x="215809" y="535322"/>
                  </a:lnTo>
                  <a:lnTo>
                    <a:pt x="214983" y="535868"/>
                  </a:lnTo>
                  <a:lnTo>
                    <a:pt x="213370" y="538382"/>
                  </a:lnTo>
                  <a:lnTo>
                    <a:pt x="212691" y="538438"/>
                  </a:lnTo>
                  <a:lnTo>
                    <a:pt x="210796" y="540069"/>
                  </a:lnTo>
                  <a:lnTo>
                    <a:pt x="210165" y="542089"/>
                  </a:lnTo>
                  <a:lnTo>
                    <a:pt x="209442" y="543001"/>
                  </a:lnTo>
                  <a:lnTo>
                    <a:pt x="207507" y="543833"/>
                  </a:lnTo>
                  <a:lnTo>
                    <a:pt x="206030" y="546349"/>
                  </a:lnTo>
                  <a:lnTo>
                    <a:pt x="203543" y="546884"/>
                  </a:lnTo>
                  <a:lnTo>
                    <a:pt x="202130" y="548501"/>
                  </a:lnTo>
                  <a:lnTo>
                    <a:pt x="200490" y="548832"/>
                  </a:lnTo>
                  <a:lnTo>
                    <a:pt x="196283" y="550933"/>
                  </a:lnTo>
                  <a:lnTo>
                    <a:pt x="194936" y="551024"/>
                  </a:lnTo>
                  <a:lnTo>
                    <a:pt x="192910" y="549618"/>
                  </a:lnTo>
                  <a:lnTo>
                    <a:pt x="190089" y="550445"/>
                  </a:lnTo>
                  <a:lnTo>
                    <a:pt x="188898" y="549114"/>
                  </a:lnTo>
                  <a:lnTo>
                    <a:pt x="187959" y="546732"/>
                  </a:lnTo>
                  <a:lnTo>
                    <a:pt x="186768" y="545092"/>
                  </a:lnTo>
                  <a:lnTo>
                    <a:pt x="186240" y="544862"/>
                  </a:lnTo>
                  <a:lnTo>
                    <a:pt x="184095" y="546023"/>
                  </a:lnTo>
                  <a:lnTo>
                    <a:pt x="181615" y="545627"/>
                  </a:lnTo>
                  <a:lnTo>
                    <a:pt x="179374" y="548261"/>
                  </a:lnTo>
                  <a:lnTo>
                    <a:pt x="176396" y="549707"/>
                  </a:lnTo>
                  <a:lnTo>
                    <a:pt x="174139" y="549899"/>
                  </a:lnTo>
                  <a:lnTo>
                    <a:pt x="172125" y="546872"/>
                  </a:lnTo>
                  <a:lnTo>
                    <a:pt x="170618" y="546657"/>
                  </a:lnTo>
                  <a:lnTo>
                    <a:pt x="170147" y="548575"/>
                  </a:lnTo>
                  <a:lnTo>
                    <a:pt x="167180" y="547079"/>
                  </a:lnTo>
                  <a:lnTo>
                    <a:pt x="166741" y="544686"/>
                  </a:lnTo>
                  <a:lnTo>
                    <a:pt x="166822" y="542797"/>
                  </a:lnTo>
                  <a:lnTo>
                    <a:pt x="165996" y="541889"/>
                  </a:lnTo>
                  <a:lnTo>
                    <a:pt x="166271" y="540719"/>
                  </a:lnTo>
                  <a:lnTo>
                    <a:pt x="167419" y="540041"/>
                  </a:lnTo>
                  <a:lnTo>
                    <a:pt x="167914" y="538608"/>
                  </a:lnTo>
                  <a:lnTo>
                    <a:pt x="169899" y="536354"/>
                  </a:lnTo>
                  <a:lnTo>
                    <a:pt x="167981" y="534174"/>
                  </a:lnTo>
                  <a:lnTo>
                    <a:pt x="165971" y="534133"/>
                  </a:lnTo>
                  <a:lnTo>
                    <a:pt x="163552" y="534661"/>
                  </a:lnTo>
                  <a:lnTo>
                    <a:pt x="161975" y="535974"/>
                  </a:lnTo>
                  <a:lnTo>
                    <a:pt x="161192" y="534586"/>
                  </a:lnTo>
                  <a:lnTo>
                    <a:pt x="158519" y="533654"/>
                  </a:lnTo>
                  <a:lnTo>
                    <a:pt x="157419" y="531132"/>
                  </a:lnTo>
                  <a:lnTo>
                    <a:pt x="156373" y="527235"/>
                  </a:lnTo>
                  <a:lnTo>
                    <a:pt x="155441" y="525498"/>
                  </a:lnTo>
                  <a:lnTo>
                    <a:pt x="155577" y="522683"/>
                  </a:lnTo>
                  <a:lnTo>
                    <a:pt x="156684" y="521393"/>
                  </a:lnTo>
                  <a:lnTo>
                    <a:pt x="156494" y="519558"/>
                  </a:lnTo>
                  <a:lnTo>
                    <a:pt x="157504" y="519268"/>
                  </a:lnTo>
                  <a:lnTo>
                    <a:pt x="158878" y="515405"/>
                  </a:lnTo>
                  <a:lnTo>
                    <a:pt x="158557" y="514118"/>
                  </a:lnTo>
                  <a:lnTo>
                    <a:pt x="156825" y="512194"/>
                  </a:lnTo>
                  <a:lnTo>
                    <a:pt x="156374" y="510714"/>
                  </a:lnTo>
                  <a:lnTo>
                    <a:pt x="157250" y="509516"/>
                  </a:lnTo>
                  <a:lnTo>
                    <a:pt x="150761" y="508549"/>
                  </a:lnTo>
                  <a:lnTo>
                    <a:pt x="150665" y="511134"/>
                  </a:lnTo>
                  <a:lnTo>
                    <a:pt x="148384" y="511232"/>
                  </a:lnTo>
                  <a:lnTo>
                    <a:pt x="147764" y="510194"/>
                  </a:lnTo>
                  <a:lnTo>
                    <a:pt x="143778" y="508493"/>
                  </a:lnTo>
                  <a:lnTo>
                    <a:pt x="141097" y="508997"/>
                  </a:lnTo>
                  <a:lnTo>
                    <a:pt x="140505" y="510622"/>
                  </a:lnTo>
                  <a:lnTo>
                    <a:pt x="139106" y="510049"/>
                  </a:lnTo>
                  <a:lnTo>
                    <a:pt x="139473" y="508507"/>
                  </a:lnTo>
                  <a:lnTo>
                    <a:pt x="138215" y="507998"/>
                  </a:lnTo>
                  <a:lnTo>
                    <a:pt x="136432" y="506224"/>
                  </a:lnTo>
                  <a:lnTo>
                    <a:pt x="134129" y="506681"/>
                  </a:lnTo>
                  <a:lnTo>
                    <a:pt x="132992" y="505383"/>
                  </a:lnTo>
                  <a:lnTo>
                    <a:pt x="131727" y="506640"/>
                  </a:lnTo>
                  <a:lnTo>
                    <a:pt x="130888" y="505352"/>
                  </a:lnTo>
                  <a:lnTo>
                    <a:pt x="127919" y="506301"/>
                  </a:lnTo>
                  <a:lnTo>
                    <a:pt x="126027" y="504297"/>
                  </a:lnTo>
                  <a:lnTo>
                    <a:pt x="125040" y="504143"/>
                  </a:lnTo>
                  <a:lnTo>
                    <a:pt x="123537" y="505361"/>
                  </a:lnTo>
                  <a:lnTo>
                    <a:pt x="120399" y="506271"/>
                  </a:lnTo>
                  <a:lnTo>
                    <a:pt x="118156" y="505995"/>
                  </a:lnTo>
                  <a:lnTo>
                    <a:pt x="117495" y="506585"/>
                  </a:lnTo>
                  <a:lnTo>
                    <a:pt x="114055" y="506253"/>
                  </a:lnTo>
                  <a:lnTo>
                    <a:pt x="113536" y="505563"/>
                  </a:lnTo>
                  <a:lnTo>
                    <a:pt x="112207" y="506246"/>
                  </a:lnTo>
                  <a:lnTo>
                    <a:pt x="111171" y="505435"/>
                  </a:lnTo>
                  <a:lnTo>
                    <a:pt x="108778" y="505507"/>
                  </a:lnTo>
                  <a:lnTo>
                    <a:pt x="106751" y="503530"/>
                  </a:lnTo>
                  <a:lnTo>
                    <a:pt x="105573" y="503074"/>
                  </a:lnTo>
                  <a:lnTo>
                    <a:pt x="104875" y="501746"/>
                  </a:lnTo>
                  <a:lnTo>
                    <a:pt x="106781" y="501919"/>
                  </a:lnTo>
                  <a:lnTo>
                    <a:pt x="105958" y="500346"/>
                  </a:lnTo>
                  <a:lnTo>
                    <a:pt x="108082" y="497141"/>
                  </a:lnTo>
                  <a:lnTo>
                    <a:pt x="109036" y="496992"/>
                  </a:lnTo>
                  <a:lnTo>
                    <a:pt x="109854" y="495862"/>
                  </a:lnTo>
                  <a:lnTo>
                    <a:pt x="109728" y="492693"/>
                  </a:lnTo>
                  <a:lnTo>
                    <a:pt x="111059" y="490386"/>
                  </a:lnTo>
                  <a:lnTo>
                    <a:pt x="112555" y="489336"/>
                  </a:lnTo>
                  <a:lnTo>
                    <a:pt x="112488" y="488138"/>
                  </a:lnTo>
                  <a:lnTo>
                    <a:pt x="111003" y="486888"/>
                  </a:lnTo>
                  <a:lnTo>
                    <a:pt x="110873" y="485981"/>
                  </a:lnTo>
                  <a:lnTo>
                    <a:pt x="112840" y="485429"/>
                  </a:lnTo>
                  <a:lnTo>
                    <a:pt x="114124" y="484359"/>
                  </a:lnTo>
                  <a:lnTo>
                    <a:pt x="114789" y="482927"/>
                  </a:lnTo>
                  <a:lnTo>
                    <a:pt x="116195" y="482310"/>
                  </a:lnTo>
                  <a:lnTo>
                    <a:pt x="118294" y="479707"/>
                  </a:lnTo>
                  <a:lnTo>
                    <a:pt x="119184" y="479146"/>
                  </a:lnTo>
                  <a:lnTo>
                    <a:pt x="119073" y="478210"/>
                  </a:lnTo>
                  <a:lnTo>
                    <a:pt x="117820" y="477176"/>
                  </a:lnTo>
                  <a:lnTo>
                    <a:pt x="117814" y="476167"/>
                  </a:lnTo>
                  <a:lnTo>
                    <a:pt x="119480" y="473745"/>
                  </a:lnTo>
                  <a:lnTo>
                    <a:pt x="118601" y="471582"/>
                  </a:lnTo>
                  <a:lnTo>
                    <a:pt x="117935" y="467446"/>
                  </a:lnTo>
                  <a:lnTo>
                    <a:pt x="117310" y="466733"/>
                  </a:lnTo>
                  <a:lnTo>
                    <a:pt x="116574" y="464283"/>
                  </a:lnTo>
                  <a:lnTo>
                    <a:pt x="114935" y="462177"/>
                  </a:lnTo>
                  <a:lnTo>
                    <a:pt x="115709" y="461240"/>
                  </a:lnTo>
                  <a:lnTo>
                    <a:pt x="119522" y="460433"/>
                  </a:lnTo>
                  <a:lnTo>
                    <a:pt x="119558" y="458659"/>
                  </a:lnTo>
                  <a:lnTo>
                    <a:pt x="120480" y="456013"/>
                  </a:lnTo>
                  <a:lnTo>
                    <a:pt x="121679" y="455942"/>
                  </a:lnTo>
                  <a:lnTo>
                    <a:pt x="123116" y="454718"/>
                  </a:lnTo>
                  <a:lnTo>
                    <a:pt x="124457" y="454710"/>
                  </a:lnTo>
                  <a:lnTo>
                    <a:pt x="122763" y="449962"/>
                  </a:lnTo>
                  <a:lnTo>
                    <a:pt x="123415" y="448465"/>
                  </a:lnTo>
                  <a:lnTo>
                    <a:pt x="125280" y="449297"/>
                  </a:lnTo>
                  <a:lnTo>
                    <a:pt x="127235" y="450670"/>
                  </a:lnTo>
                  <a:lnTo>
                    <a:pt x="128878" y="451064"/>
                  </a:lnTo>
                  <a:lnTo>
                    <a:pt x="130360" y="450365"/>
                  </a:lnTo>
                  <a:lnTo>
                    <a:pt x="130932" y="449078"/>
                  </a:lnTo>
                  <a:lnTo>
                    <a:pt x="130647" y="448128"/>
                  </a:lnTo>
                  <a:lnTo>
                    <a:pt x="128931" y="446003"/>
                  </a:lnTo>
                  <a:lnTo>
                    <a:pt x="127951" y="443448"/>
                  </a:lnTo>
                  <a:lnTo>
                    <a:pt x="128748" y="440719"/>
                  </a:lnTo>
                  <a:lnTo>
                    <a:pt x="128659" y="439357"/>
                  </a:lnTo>
                  <a:lnTo>
                    <a:pt x="127749" y="438833"/>
                  </a:lnTo>
                  <a:lnTo>
                    <a:pt x="125394" y="438156"/>
                  </a:lnTo>
                  <a:lnTo>
                    <a:pt x="123023" y="438429"/>
                  </a:lnTo>
                  <a:lnTo>
                    <a:pt x="119156" y="436990"/>
                  </a:lnTo>
                  <a:lnTo>
                    <a:pt x="117097" y="434987"/>
                  </a:lnTo>
                  <a:lnTo>
                    <a:pt x="115768" y="435125"/>
                  </a:lnTo>
                  <a:lnTo>
                    <a:pt x="115607" y="436212"/>
                  </a:lnTo>
                  <a:lnTo>
                    <a:pt x="114477" y="436920"/>
                  </a:lnTo>
                  <a:lnTo>
                    <a:pt x="112837" y="436892"/>
                  </a:lnTo>
                  <a:lnTo>
                    <a:pt x="111118" y="438505"/>
                  </a:lnTo>
                  <a:lnTo>
                    <a:pt x="109780" y="437619"/>
                  </a:lnTo>
                  <a:lnTo>
                    <a:pt x="108591" y="437681"/>
                  </a:lnTo>
                  <a:lnTo>
                    <a:pt x="107817" y="436376"/>
                  </a:lnTo>
                  <a:lnTo>
                    <a:pt x="106864" y="436915"/>
                  </a:lnTo>
                  <a:lnTo>
                    <a:pt x="102631" y="437171"/>
                  </a:lnTo>
                  <a:lnTo>
                    <a:pt x="101533" y="437915"/>
                  </a:lnTo>
                  <a:lnTo>
                    <a:pt x="97801" y="435956"/>
                  </a:lnTo>
                  <a:lnTo>
                    <a:pt x="98549" y="433110"/>
                  </a:lnTo>
                  <a:lnTo>
                    <a:pt x="94877" y="432778"/>
                  </a:lnTo>
                  <a:lnTo>
                    <a:pt x="91557" y="431584"/>
                  </a:lnTo>
                  <a:lnTo>
                    <a:pt x="87357" y="430573"/>
                  </a:lnTo>
                  <a:lnTo>
                    <a:pt x="87645" y="429152"/>
                  </a:lnTo>
                  <a:lnTo>
                    <a:pt x="88633" y="428480"/>
                  </a:lnTo>
                  <a:lnTo>
                    <a:pt x="88958" y="426596"/>
                  </a:lnTo>
                  <a:lnTo>
                    <a:pt x="90223" y="425355"/>
                  </a:lnTo>
                  <a:lnTo>
                    <a:pt x="89905" y="423287"/>
                  </a:lnTo>
                  <a:lnTo>
                    <a:pt x="90394" y="422200"/>
                  </a:lnTo>
                  <a:lnTo>
                    <a:pt x="88722" y="420829"/>
                  </a:lnTo>
                  <a:lnTo>
                    <a:pt x="87124" y="421388"/>
                  </a:lnTo>
                  <a:lnTo>
                    <a:pt x="86528" y="420961"/>
                  </a:lnTo>
                  <a:lnTo>
                    <a:pt x="87935" y="419316"/>
                  </a:lnTo>
                  <a:lnTo>
                    <a:pt x="89601" y="419285"/>
                  </a:lnTo>
                  <a:lnTo>
                    <a:pt x="88743" y="416608"/>
                  </a:lnTo>
                  <a:lnTo>
                    <a:pt x="89084" y="414234"/>
                  </a:lnTo>
                  <a:lnTo>
                    <a:pt x="88032" y="413191"/>
                  </a:lnTo>
                  <a:lnTo>
                    <a:pt x="88184" y="411986"/>
                  </a:lnTo>
                  <a:lnTo>
                    <a:pt x="86419" y="410179"/>
                  </a:lnTo>
                  <a:lnTo>
                    <a:pt x="83666" y="411181"/>
                  </a:lnTo>
                  <a:lnTo>
                    <a:pt x="82074" y="407625"/>
                  </a:lnTo>
                  <a:lnTo>
                    <a:pt x="82081" y="406275"/>
                  </a:lnTo>
                  <a:lnTo>
                    <a:pt x="84716" y="403589"/>
                  </a:lnTo>
                  <a:lnTo>
                    <a:pt x="87125" y="402440"/>
                  </a:lnTo>
                  <a:lnTo>
                    <a:pt x="87116" y="400721"/>
                  </a:lnTo>
                  <a:lnTo>
                    <a:pt x="84883" y="399891"/>
                  </a:lnTo>
                  <a:lnTo>
                    <a:pt x="84163" y="396272"/>
                  </a:lnTo>
                  <a:lnTo>
                    <a:pt x="82601" y="394919"/>
                  </a:lnTo>
                  <a:lnTo>
                    <a:pt x="83368" y="393293"/>
                  </a:lnTo>
                  <a:lnTo>
                    <a:pt x="81690" y="390079"/>
                  </a:lnTo>
                  <a:lnTo>
                    <a:pt x="80949" y="389448"/>
                  </a:lnTo>
                  <a:lnTo>
                    <a:pt x="78710" y="389806"/>
                  </a:lnTo>
                  <a:lnTo>
                    <a:pt x="77769" y="389014"/>
                  </a:lnTo>
                  <a:lnTo>
                    <a:pt x="75028" y="389116"/>
                  </a:lnTo>
                  <a:lnTo>
                    <a:pt x="74432" y="388002"/>
                  </a:lnTo>
                  <a:lnTo>
                    <a:pt x="75501" y="385743"/>
                  </a:lnTo>
                  <a:lnTo>
                    <a:pt x="74820" y="384600"/>
                  </a:lnTo>
                  <a:lnTo>
                    <a:pt x="75004" y="382143"/>
                  </a:lnTo>
                  <a:lnTo>
                    <a:pt x="74472" y="381016"/>
                  </a:lnTo>
                  <a:lnTo>
                    <a:pt x="74623" y="379596"/>
                  </a:lnTo>
                  <a:lnTo>
                    <a:pt x="75476" y="377897"/>
                  </a:lnTo>
                  <a:lnTo>
                    <a:pt x="73688" y="376894"/>
                  </a:lnTo>
                  <a:lnTo>
                    <a:pt x="75483" y="375439"/>
                  </a:lnTo>
                  <a:lnTo>
                    <a:pt x="77181" y="376218"/>
                  </a:lnTo>
                  <a:lnTo>
                    <a:pt x="78411" y="375317"/>
                  </a:lnTo>
                  <a:lnTo>
                    <a:pt x="80157" y="372585"/>
                  </a:lnTo>
                  <a:lnTo>
                    <a:pt x="82320" y="372377"/>
                  </a:lnTo>
                  <a:lnTo>
                    <a:pt x="83201" y="371219"/>
                  </a:lnTo>
                  <a:lnTo>
                    <a:pt x="85718" y="369617"/>
                  </a:lnTo>
                  <a:lnTo>
                    <a:pt x="86140" y="368469"/>
                  </a:lnTo>
                  <a:lnTo>
                    <a:pt x="88271" y="366495"/>
                  </a:lnTo>
                  <a:lnTo>
                    <a:pt x="87451" y="364224"/>
                  </a:lnTo>
                  <a:lnTo>
                    <a:pt x="86787" y="363507"/>
                  </a:lnTo>
                  <a:lnTo>
                    <a:pt x="85401" y="364967"/>
                  </a:lnTo>
                  <a:lnTo>
                    <a:pt x="83087" y="364784"/>
                  </a:lnTo>
                  <a:lnTo>
                    <a:pt x="79596" y="365324"/>
                  </a:lnTo>
                  <a:lnTo>
                    <a:pt x="76470" y="365197"/>
                  </a:lnTo>
                  <a:lnTo>
                    <a:pt x="76017" y="365642"/>
                  </a:lnTo>
                  <a:lnTo>
                    <a:pt x="75223" y="366715"/>
                  </a:lnTo>
                  <a:lnTo>
                    <a:pt x="74058" y="367143"/>
                  </a:lnTo>
                  <a:lnTo>
                    <a:pt x="72877" y="366718"/>
                  </a:lnTo>
                  <a:lnTo>
                    <a:pt x="71326" y="367001"/>
                  </a:lnTo>
                  <a:lnTo>
                    <a:pt x="69756" y="368149"/>
                  </a:lnTo>
                  <a:lnTo>
                    <a:pt x="68410" y="367855"/>
                  </a:lnTo>
                  <a:lnTo>
                    <a:pt x="66115" y="366516"/>
                  </a:lnTo>
                  <a:lnTo>
                    <a:pt x="65815" y="365347"/>
                  </a:lnTo>
                  <a:lnTo>
                    <a:pt x="61391" y="365553"/>
                  </a:lnTo>
                  <a:lnTo>
                    <a:pt x="60065" y="365324"/>
                  </a:lnTo>
                  <a:lnTo>
                    <a:pt x="57059" y="365699"/>
                  </a:lnTo>
                  <a:lnTo>
                    <a:pt x="53680" y="366499"/>
                  </a:lnTo>
                  <a:lnTo>
                    <a:pt x="52668" y="367181"/>
                  </a:lnTo>
                  <a:lnTo>
                    <a:pt x="49050" y="367023"/>
                  </a:lnTo>
                  <a:lnTo>
                    <a:pt x="44533" y="366191"/>
                  </a:lnTo>
                  <a:lnTo>
                    <a:pt x="43061" y="367253"/>
                  </a:lnTo>
                  <a:lnTo>
                    <a:pt x="41149" y="366845"/>
                  </a:lnTo>
                  <a:lnTo>
                    <a:pt x="39855" y="367557"/>
                  </a:lnTo>
                  <a:lnTo>
                    <a:pt x="37462" y="367655"/>
                  </a:lnTo>
                  <a:lnTo>
                    <a:pt x="36077" y="368517"/>
                  </a:lnTo>
                  <a:lnTo>
                    <a:pt x="32942" y="369231"/>
                  </a:lnTo>
                  <a:lnTo>
                    <a:pt x="31832" y="370002"/>
                  </a:lnTo>
                  <a:lnTo>
                    <a:pt x="31552" y="370251"/>
                  </a:lnTo>
                  <a:lnTo>
                    <a:pt x="30946" y="370591"/>
                  </a:lnTo>
                  <a:lnTo>
                    <a:pt x="29370" y="371929"/>
                  </a:lnTo>
                  <a:lnTo>
                    <a:pt x="26405" y="372919"/>
                  </a:lnTo>
                  <a:lnTo>
                    <a:pt x="24081" y="373133"/>
                  </a:lnTo>
                  <a:lnTo>
                    <a:pt x="22875" y="374468"/>
                  </a:lnTo>
                  <a:lnTo>
                    <a:pt x="23573" y="375964"/>
                  </a:lnTo>
                  <a:lnTo>
                    <a:pt x="21567" y="375616"/>
                  </a:lnTo>
                  <a:lnTo>
                    <a:pt x="20222" y="376784"/>
                  </a:lnTo>
                  <a:lnTo>
                    <a:pt x="17456" y="377630"/>
                  </a:lnTo>
                  <a:lnTo>
                    <a:pt x="15296" y="379210"/>
                  </a:lnTo>
                  <a:lnTo>
                    <a:pt x="15165" y="380643"/>
                  </a:lnTo>
                  <a:lnTo>
                    <a:pt x="12875" y="381461"/>
                  </a:lnTo>
                  <a:lnTo>
                    <a:pt x="12233" y="383381"/>
                  </a:lnTo>
                  <a:lnTo>
                    <a:pt x="9841" y="383897"/>
                  </a:lnTo>
                  <a:lnTo>
                    <a:pt x="8716" y="384503"/>
                  </a:lnTo>
                  <a:lnTo>
                    <a:pt x="5706" y="381831"/>
                  </a:lnTo>
                  <a:lnTo>
                    <a:pt x="2841" y="380270"/>
                  </a:lnTo>
                  <a:lnTo>
                    <a:pt x="0" y="379188"/>
                  </a:lnTo>
                  <a:lnTo>
                    <a:pt x="94" y="378119"/>
                  </a:lnTo>
                  <a:lnTo>
                    <a:pt x="2230" y="376772"/>
                  </a:lnTo>
                  <a:lnTo>
                    <a:pt x="2878" y="375330"/>
                  </a:lnTo>
                  <a:lnTo>
                    <a:pt x="6476" y="373787"/>
                  </a:lnTo>
                  <a:lnTo>
                    <a:pt x="6701" y="371875"/>
                  </a:lnTo>
                  <a:lnTo>
                    <a:pt x="8290" y="369618"/>
                  </a:lnTo>
                  <a:lnTo>
                    <a:pt x="9470" y="369180"/>
                  </a:lnTo>
                  <a:lnTo>
                    <a:pt x="10547" y="367601"/>
                  </a:lnTo>
                  <a:lnTo>
                    <a:pt x="12220" y="366597"/>
                  </a:lnTo>
                  <a:lnTo>
                    <a:pt x="12793" y="366366"/>
                  </a:lnTo>
                  <a:lnTo>
                    <a:pt x="13721" y="363538"/>
                  </a:lnTo>
                  <a:lnTo>
                    <a:pt x="14532" y="362342"/>
                  </a:lnTo>
                  <a:lnTo>
                    <a:pt x="13006" y="361145"/>
                  </a:lnTo>
                  <a:lnTo>
                    <a:pt x="12981" y="358218"/>
                  </a:lnTo>
                  <a:lnTo>
                    <a:pt x="13975" y="356944"/>
                  </a:lnTo>
                  <a:lnTo>
                    <a:pt x="15402" y="355967"/>
                  </a:lnTo>
                  <a:lnTo>
                    <a:pt x="13589" y="353882"/>
                  </a:lnTo>
                  <a:lnTo>
                    <a:pt x="12291" y="353395"/>
                  </a:lnTo>
                  <a:lnTo>
                    <a:pt x="10956" y="353727"/>
                  </a:lnTo>
                  <a:lnTo>
                    <a:pt x="8826" y="353347"/>
                  </a:lnTo>
                  <a:lnTo>
                    <a:pt x="8402" y="351109"/>
                  </a:lnTo>
                  <a:lnTo>
                    <a:pt x="11354" y="349940"/>
                  </a:lnTo>
                  <a:lnTo>
                    <a:pt x="12114" y="348521"/>
                  </a:lnTo>
                  <a:lnTo>
                    <a:pt x="10913" y="347222"/>
                  </a:lnTo>
                  <a:lnTo>
                    <a:pt x="9862" y="346172"/>
                  </a:lnTo>
                  <a:lnTo>
                    <a:pt x="9117" y="342348"/>
                  </a:lnTo>
                  <a:lnTo>
                    <a:pt x="5237" y="343298"/>
                  </a:lnTo>
                  <a:lnTo>
                    <a:pt x="4489" y="343053"/>
                  </a:lnTo>
                  <a:lnTo>
                    <a:pt x="686" y="343563"/>
                  </a:lnTo>
                  <a:lnTo>
                    <a:pt x="135" y="343032"/>
                  </a:lnTo>
                  <a:lnTo>
                    <a:pt x="1739" y="339471"/>
                  </a:lnTo>
                  <a:lnTo>
                    <a:pt x="2149" y="334048"/>
                  </a:lnTo>
                  <a:lnTo>
                    <a:pt x="2522" y="331461"/>
                  </a:lnTo>
                  <a:lnTo>
                    <a:pt x="2668" y="326675"/>
                  </a:lnTo>
                  <a:lnTo>
                    <a:pt x="2575" y="323454"/>
                  </a:lnTo>
                  <a:lnTo>
                    <a:pt x="1235" y="322213"/>
                  </a:lnTo>
                  <a:lnTo>
                    <a:pt x="2726" y="320263"/>
                  </a:lnTo>
                  <a:lnTo>
                    <a:pt x="3904" y="320262"/>
                  </a:lnTo>
                  <a:lnTo>
                    <a:pt x="7970" y="318530"/>
                  </a:lnTo>
                  <a:lnTo>
                    <a:pt x="9785" y="316002"/>
                  </a:lnTo>
                  <a:lnTo>
                    <a:pt x="11089" y="315267"/>
                  </a:lnTo>
                  <a:lnTo>
                    <a:pt x="15274" y="316208"/>
                  </a:lnTo>
                  <a:lnTo>
                    <a:pt x="17366" y="314609"/>
                  </a:lnTo>
                  <a:lnTo>
                    <a:pt x="16516" y="312481"/>
                  </a:lnTo>
                  <a:lnTo>
                    <a:pt x="15185" y="312357"/>
                  </a:lnTo>
                  <a:lnTo>
                    <a:pt x="12945" y="310136"/>
                  </a:lnTo>
                  <a:lnTo>
                    <a:pt x="13089" y="307535"/>
                  </a:lnTo>
                  <a:lnTo>
                    <a:pt x="12122" y="305335"/>
                  </a:lnTo>
                  <a:lnTo>
                    <a:pt x="12252" y="302868"/>
                  </a:lnTo>
                  <a:lnTo>
                    <a:pt x="12864" y="300324"/>
                  </a:lnTo>
                  <a:lnTo>
                    <a:pt x="12353" y="298101"/>
                  </a:lnTo>
                  <a:lnTo>
                    <a:pt x="13971" y="298152"/>
                  </a:lnTo>
                  <a:lnTo>
                    <a:pt x="15946" y="295329"/>
                  </a:lnTo>
                  <a:lnTo>
                    <a:pt x="16665" y="293286"/>
                  </a:lnTo>
                  <a:lnTo>
                    <a:pt x="17302" y="292681"/>
                  </a:lnTo>
                  <a:lnTo>
                    <a:pt x="18027" y="289559"/>
                  </a:lnTo>
                  <a:lnTo>
                    <a:pt x="20051" y="284667"/>
                  </a:lnTo>
                  <a:lnTo>
                    <a:pt x="22235" y="285479"/>
                  </a:lnTo>
                  <a:lnTo>
                    <a:pt x="24195" y="288488"/>
                  </a:lnTo>
                  <a:lnTo>
                    <a:pt x="24891" y="288856"/>
                  </a:lnTo>
                  <a:lnTo>
                    <a:pt x="27055" y="288258"/>
                  </a:lnTo>
                  <a:lnTo>
                    <a:pt x="30460" y="284264"/>
                  </a:lnTo>
                  <a:lnTo>
                    <a:pt x="31118" y="282356"/>
                  </a:lnTo>
                  <a:lnTo>
                    <a:pt x="32862" y="282467"/>
                  </a:lnTo>
                  <a:lnTo>
                    <a:pt x="34842" y="281767"/>
                  </a:lnTo>
                  <a:lnTo>
                    <a:pt x="35358" y="280147"/>
                  </a:lnTo>
                  <a:lnTo>
                    <a:pt x="36109" y="280054"/>
                  </a:lnTo>
                  <a:lnTo>
                    <a:pt x="36767" y="278773"/>
                  </a:lnTo>
                  <a:lnTo>
                    <a:pt x="36862" y="276343"/>
                  </a:lnTo>
                  <a:lnTo>
                    <a:pt x="39185" y="276827"/>
                  </a:lnTo>
                  <a:lnTo>
                    <a:pt x="40118" y="274993"/>
                  </a:lnTo>
                  <a:lnTo>
                    <a:pt x="40516" y="271454"/>
                  </a:lnTo>
                  <a:lnTo>
                    <a:pt x="40259" y="270392"/>
                  </a:lnTo>
                  <a:lnTo>
                    <a:pt x="38822" y="267703"/>
                  </a:lnTo>
                  <a:lnTo>
                    <a:pt x="41067" y="266392"/>
                  </a:lnTo>
                  <a:lnTo>
                    <a:pt x="42355" y="264546"/>
                  </a:lnTo>
                  <a:lnTo>
                    <a:pt x="42562" y="263535"/>
                  </a:lnTo>
                  <a:lnTo>
                    <a:pt x="41337" y="259888"/>
                  </a:lnTo>
                  <a:lnTo>
                    <a:pt x="42894" y="260404"/>
                  </a:lnTo>
                  <a:lnTo>
                    <a:pt x="46305" y="260773"/>
                  </a:lnTo>
                  <a:lnTo>
                    <a:pt x="48048" y="261969"/>
                  </a:lnTo>
                  <a:lnTo>
                    <a:pt x="49270" y="263508"/>
                  </a:lnTo>
                  <a:lnTo>
                    <a:pt x="49970" y="265152"/>
                  </a:lnTo>
                  <a:lnTo>
                    <a:pt x="51386" y="263723"/>
                  </a:lnTo>
                  <a:lnTo>
                    <a:pt x="54250" y="262488"/>
                  </a:lnTo>
                  <a:lnTo>
                    <a:pt x="54723" y="261795"/>
                  </a:lnTo>
                  <a:lnTo>
                    <a:pt x="56242" y="261734"/>
                  </a:lnTo>
                  <a:lnTo>
                    <a:pt x="56709" y="259921"/>
                  </a:lnTo>
                  <a:lnTo>
                    <a:pt x="56612" y="257590"/>
                  </a:lnTo>
                  <a:lnTo>
                    <a:pt x="57109" y="256271"/>
                  </a:lnTo>
                  <a:lnTo>
                    <a:pt x="59824" y="255438"/>
                  </a:lnTo>
                  <a:lnTo>
                    <a:pt x="60424" y="254033"/>
                  </a:lnTo>
                  <a:lnTo>
                    <a:pt x="60041" y="251728"/>
                  </a:lnTo>
                  <a:lnTo>
                    <a:pt x="61318" y="249975"/>
                  </a:lnTo>
                  <a:lnTo>
                    <a:pt x="61184" y="248243"/>
                  </a:lnTo>
                  <a:lnTo>
                    <a:pt x="63409" y="245779"/>
                  </a:lnTo>
                  <a:lnTo>
                    <a:pt x="64409" y="244205"/>
                  </a:lnTo>
                  <a:lnTo>
                    <a:pt x="66929" y="244157"/>
                  </a:lnTo>
                  <a:lnTo>
                    <a:pt x="69350" y="246296"/>
                  </a:lnTo>
                  <a:lnTo>
                    <a:pt x="71604" y="247183"/>
                  </a:lnTo>
                  <a:lnTo>
                    <a:pt x="72725" y="246117"/>
                  </a:lnTo>
                  <a:lnTo>
                    <a:pt x="73977" y="245951"/>
                  </a:lnTo>
                  <a:lnTo>
                    <a:pt x="74172" y="244720"/>
                  </a:lnTo>
                  <a:lnTo>
                    <a:pt x="75804" y="243100"/>
                  </a:lnTo>
                  <a:lnTo>
                    <a:pt x="75605" y="240471"/>
                  </a:lnTo>
                  <a:lnTo>
                    <a:pt x="74548" y="238151"/>
                  </a:lnTo>
                  <a:lnTo>
                    <a:pt x="72910" y="236046"/>
                  </a:lnTo>
                  <a:lnTo>
                    <a:pt x="71382" y="234884"/>
                  </a:lnTo>
                  <a:lnTo>
                    <a:pt x="69906" y="235086"/>
                  </a:lnTo>
                  <a:lnTo>
                    <a:pt x="69067" y="230866"/>
                  </a:lnTo>
                  <a:lnTo>
                    <a:pt x="69059" y="228770"/>
                  </a:lnTo>
                  <a:lnTo>
                    <a:pt x="67394" y="224454"/>
                  </a:lnTo>
                  <a:lnTo>
                    <a:pt x="68357" y="222914"/>
                  </a:lnTo>
                  <a:lnTo>
                    <a:pt x="69270" y="223681"/>
                  </a:lnTo>
                  <a:lnTo>
                    <a:pt x="70963" y="222478"/>
                  </a:lnTo>
                  <a:lnTo>
                    <a:pt x="72853" y="223244"/>
                  </a:lnTo>
                  <a:lnTo>
                    <a:pt x="73289" y="224593"/>
                  </a:lnTo>
                  <a:lnTo>
                    <a:pt x="72974" y="226645"/>
                  </a:lnTo>
                  <a:lnTo>
                    <a:pt x="76716" y="223739"/>
                  </a:lnTo>
                  <a:lnTo>
                    <a:pt x="75988" y="222138"/>
                  </a:lnTo>
                  <a:lnTo>
                    <a:pt x="77392" y="221129"/>
                  </a:lnTo>
                  <a:lnTo>
                    <a:pt x="77686" y="219797"/>
                  </a:lnTo>
                  <a:lnTo>
                    <a:pt x="76262" y="216385"/>
                  </a:lnTo>
                  <a:lnTo>
                    <a:pt x="73665" y="215744"/>
                  </a:lnTo>
                  <a:lnTo>
                    <a:pt x="74181" y="214222"/>
                  </a:lnTo>
                  <a:lnTo>
                    <a:pt x="74196" y="211002"/>
                  </a:lnTo>
                  <a:lnTo>
                    <a:pt x="75893" y="209806"/>
                  </a:lnTo>
                  <a:lnTo>
                    <a:pt x="77544" y="207763"/>
                  </a:lnTo>
                  <a:lnTo>
                    <a:pt x="77331" y="205935"/>
                  </a:lnTo>
                  <a:lnTo>
                    <a:pt x="78152" y="205390"/>
                  </a:lnTo>
                  <a:lnTo>
                    <a:pt x="78628" y="202575"/>
                  </a:lnTo>
                  <a:lnTo>
                    <a:pt x="78378" y="201138"/>
                  </a:lnTo>
                  <a:lnTo>
                    <a:pt x="79042" y="197891"/>
                  </a:lnTo>
                  <a:lnTo>
                    <a:pt x="78584" y="196439"/>
                  </a:lnTo>
                  <a:lnTo>
                    <a:pt x="78846" y="192926"/>
                  </a:lnTo>
                  <a:lnTo>
                    <a:pt x="79787" y="192130"/>
                  </a:lnTo>
                  <a:lnTo>
                    <a:pt x="80618" y="189935"/>
                  </a:lnTo>
                  <a:lnTo>
                    <a:pt x="80642" y="188528"/>
                  </a:lnTo>
                  <a:lnTo>
                    <a:pt x="79422" y="185686"/>
                  </a:lnTo>
                  <a:lnTo>
                    <a:pt x="79950" y="183585"/>
                  </a:lnTo>
                  <a:lnTo>
                    <a:pt x="78378" y="183066"/>
                  </a:lnTo>
                  <a:lnTo>
                    <a:pt x="78220" y="182017"/>
                  </a:lnTo>
                  <a:lnTo>
                    <a:pt x="79060" y="179569"/>
                  </a:lnTo>
                  <a:lnTo>
                    <a:pt x="79396" y="175777"/>
                  </a:lnTo>
                  <a:lnTo>
                    <a:pt x="77386" y="172004"/>
                  </a:lnTo>
                  <a:lnTo>
                    <a:pt x="79082" y="169835"/>
                  </a:lnTo>
                  <a:lnTo>
                    <a:pt x="78733" y="167192"/>
                  </a:lnTo>
                  <a:lnTo>
                    <a:pt x="77730" y="163601"/>
                  </a:lnTo>
                  <a:lnTo>
                    <a:pt x="78098" y="162041"/>
                  </a:lnTo>
                  <a:lnTo>
                    <a:pt x="77501" y="161164"/>
                  </a:lnTo>
                  <a:lnTo>
                    <a:pt x="79429" y="160021"/>
                  </a:lnTo>
                  <a:lnTo>
                    <a:pt x="79660" y="157778"/>
                  </a:lnTo>
                  <a:lnTo>
                    <a:pt x="77932" y="156168"/>
                  </a:lnTo>
                  <a:lnTo>
                    <a:pt x="76215" y="155880"/>
                  </a:lnTo>
                  <a:lnTo>
                    <a:pt x="76368" y="154662"/>
                  </a:lnTo>
                  <a:lnTo>
                    <a:pt x="76008" y="152047"/>
                  </a:lnTo>
                  <a:lnTo>
                    <a:pt x="76297" y="151291"/>
                  </a:lnTo>
                  <a:lnTo>
                    <a:pt x="75140" y="146232"/>
                  </a:lnTo>
                  <a:lnTo>
                    <a:pt x="77272" y="143475"/>
                  </a:lnTo>
                  <a:lnTo>
                    <a:pt x="76487" y="141922"/>
                  </a:lnTo>
                  <a:lnTo>
                    <a:pt x="77618" y="140742"/>
                  </a:lnTo>
                  <a:lnTo>
                    <a:pt x="78025" y="137574"/>
                  </a:lnTo>
                  <a:lnTo>
                    <a:pt x="77676" y="136184"/>
                  </a:lnTo>
                  <a:lnTo>
                    <a:pt x="75836" y="135275"/>
                  </a:lnTo>
                  <a:lnTo>
                    <a:pt x="75572" y="131634"/>
                  </a:lnTo>
                  <a:lnTo>
                    <a:pt x="74574" y="130726"/>
                  </a:lnTo>
                  <a:lnTo>
                    <a:pt x="74853" y="129088"/>
                  </a:lnTo>
                  <a:lnTo>
                    <a:pt x="75667" y="127953"/>
                  </a:lnTo>
                  <a:lnTo>
                    <a:pt x="74438" y="126294"/>
                  </a:lnTo>
                  <a:lnTo>
                    <a:pt x="74765" y="124529"/>
                  </a:lnTo>
                  <a:lnTo>
                    <a:pt x="75729" y="124076"/>
                  </a:lnTo>
                  <a:lnTo>
                    <a:pt x="75292" y="122784"/>
                  </a:lnTo>
                  <a:lnTo>
                    <a:pt x="75826" y="121472"/>
                  </a:lnTo>
                  <a:lnTo>
                    <a:pt x="74495" y="120743"/>
                  </a:lnTo>
                  <a:lnTo>
                    <a:pt x="73129" y="119068"/>
                  </a:lnTo>
                  <a:lnTo>
                    <a:pt x="71602" y="120419"/>
                  </a:lnTo>
                  <a:lnTo>
                    <a:pt x="68898" y="119802"/>
                  </a:lnTo>
                  <a:lnTo>
                    <a:pt x="68128" y="119187"/>
                  </a:lnTo>
                  <a:lnTo>
                    <a:pt x="66187" y="114798"/>
                  </a:lnTo>
                  <a:lnTo>
                    <a:pt x="64953" y="115545"/>
                  </a:lnTo>
                  <a:lnTo>
                    <a:pt x="64815" y="116608"/>
                  </a:lnTo>
                  <a:lnTo>
                    <a:pt x="62872" y="115749"/>
                  </a:lnTo>
                  <a:lnTo>
                    <a:pt x="60905" y="115629"/>
                  </a:lnTo>
                  <a:lnTo>
                    <a:pt x="58930" y="113412"/>
                  </a:lnTo>
                  <a:lnTo>
                    <a:pt x="58022" y="114246"/>
                  </a:lnTo>
                  <a:lnTo>
                    <a:pt x="58538" y="116464"/>
                  </a:lnTo>
                  <a:lnTo>
                    <a:pt x="57947" y="118663"/>
                  </a:lnTo>
                  <a:lnTo>
                    <a:pt x="58247" y="120080"/>
                  </a:lnTo>
                  <a:lnTo>
                    <a:pt x="57970" y="121824"/>
                  </a:lnTo>
                  <a:lnTo>
                    <a:pt x="56204" y="122449"/>
                  </a:lnTo>
                  <a:lnTo>
                    <a:pt x="55473" y="124133"/>
                  </a:lnTo>
                  <a:lnTo>
                    <a:pt x="54320" y="124794"/>
                  </a:lnTo>
                  <a:lnTo>
                    <a:pt x="52202" y="124723"/>
                  </a:lnTo>
                  <a:lnTo>
                    <a:pt x="50713" y="123758"/>
                  </a:lnTo>
                  <a:lnTo>
                    <a:pt x="50080" y="121448"/>
                  </a:lnTo>
                  <a:lnTo>
                    <a:pt x="50328" y="119305"/>
                  </a:lnTo>
                  <a:lnTo>
                    <a:pt x="48879" y="115737"/>
                  </a:lnTo>
                  <a:lnTo>
                    <a:pt x="48649" y="114270"/>
                  </a:lnTo>
                  <a:lnTo>
                    <a:pt x="45436" y="111567"/>
                  </a:lnTo>
                  <a:lnTo>
                    <a:pt x="44599" y="110110"/>
                  </a:lnTo>
                  <a:lnTo>
                    <a:pt x="44752" y="109125"/>
                  </a:lnTo>
                  <a:lnTo>
                    <a:pt x="46171" y="108354"/>
                  </a:lnTo>
                  <a:lnTo>
                    <a:pt x="44309" y="106138"/>
                  </a:lnTo>
                  <a:lnTo>
                    <a:pt x="44829" y="104168"/>
                  </a:lnTo>
                  <a:lnTo>
                    <a:pt x="44695" y="102753"/>
                  </a:lnTo>
                  <a:lnTo>
                    <a:pt x="43796" y="102694"/>
                  </a:lnTo>
                  <a:lnTo>
                    <a:pt x="41699" y="101295"/>
                  </a:lnTo>
                  <a:lnTo>
                    <a:pt x="41256" y="99976"/>
                  </a:lnTo>
                  <a:lnTo>
                    <a:pt x="42044" y="98404"/>
                  </a:lnTo>
                  <a:lnTo>
                    <a:pt x="43315" y="98217"/>
                  </a:lnTo>
                  <a:lnTo>
                    <a:pt x="43563" y="97168"/>
                  </a:lnTo>
                  <a:lnTo>
                    <a:pt x="42464" y="93591"/>
                  </a:lnTo>
                  <a:lnTo>
                    <a:pt x="40329" y="93615"/>
                  </a:lnTo>
                  <a:lnTo>
                    <a:pt x="39397" y="92662"/>
                  </a:lnTo>
                  <a:lnTo>
                    <a:pt x="38874" y="90398"/>
                  </a:lnTo>
                  <a:lnTo>
                    <a:pt x="39658" y="87874"/>
                  </a:lnTo>
                  <a:lnTo>
                    <a:pt x="39321" y="86041"/>
                  </a:lnTo>
                  <a:lnTo>
                    <a:pt x="40075" y="85042"/>
                  </a:lnTo>
                  <a:lnTo>
                    <a:pt x="40684" y="81954"/>
                  </a:lnTo>
                  <a:lnTo>
                    <a:pt x="39319" y="78841"/>
                  </a:lnTo>
                  <a:lnTo>
                    <a:pt x="40717" y="77449"/>
                  </a:lnTo>
                  <a:lnTo>
                    <a:pt x="41589" y="77297"/>
                  </a:lnTo>
                  <a:lnTo>
                    <a:pt x="41234" y="74342"/>
                  </a:lnTo>
                  <a:lnTo>
                    <a:pt x="43306" y="73219"/>
                  </a:lnTo>
                  <a:lnTo>
                    <a:pt x="44329" y="73715"/>
                  </a:lnTo>
                  <a:lnTo>
                    <a:pt x="45062" y="72782"/>
                  </a:lnTo>
                  <a:lnTo>
                    <a:pt x="47417" y="71749"/>
                  </a:lnTo>
                  <a:lnTo>
                    <a:pt x="46100" y="68949"/>
                  </a:lnTo>
                  <a:lnTo>
                    <a:pt x="45599" y="66702"/>
                  </a:lnTo>
                  <a:lnTo>
                    <a:pt x="43711" y="65171"/>
                  </a:lnTo>
                  <a:lnTo>
                    <a:pt x="43586" y="63503"/>
                  </a:lnTo>
                  <a:lnTo>
                    <a:pt x="45157" y="63638"/>
                  </a:lnTo>
                  <a:lnTo>
                    <a:pt x="45481" y="62287"/>
                  </a:lnTo>
                  <a:lnTo>
                    <a:pt x="47954" y="61506"/>
                  </a:lnTo>
                  <a:lnTo>
                    <a:pt x="48545" y="60511"/>
                  </a:lnTo>
                  <a:lnTo>
                    <a:pt x="49670" y="61130"/>
                  </a:lnTo>
                  <a:lnTo>
                    <a:pt x="49924" y="63085"/>
                  </a:lnTo>
                  <a:lnTo>
                    <a:pt x="51073" y="63982"/>
                  </a:lnTo>
                  <a:lnTo>
                    <a:pt x="50832" y="65600"/>
                  </a:lnTo>
                  <a:lnTo>
                    <a:pt x="52303" y="67755"/>
                  </a:lnTo>
                  <a:lnTo>
                    <a:pt x="53090" y="67905"/>
                  </a:lnTo>
                  <a:lnTo>
                    <a:pt x="54662" y="71240"/>
                  </a:lnTo>
                  <a:lnTo>
                    <a:pt x="54661" y="74092"/>
                  </a:lnTo>
                  <a:lnTo>
                    <a:pt x="54178" y="75834"/>
                  </a:lnTo>
                  <a:lnTo>
                    <a:pt x="55461" y="77250"/>
                  </a:lnTo>
                  <a:lnTo>
                    <a:pt x="55401" y="80860"/>
                  </a:lnTo>
                  <a:lnTo>
                    <a:pt x="56095" y="81580"/>
                  </a:lnTo>
                  <a:lnTo>
                    <a:pt x="57944" y="81592"/>
                  </a:lnTo>
                  <a:lnTo>
                    <a:pt x="59889" y="79622"/>
                  </a:lnTo>
                  <a:lnTo>
                    <a:pt x="60255" y="78192"/>
                  </a:lnTo>
                  <a:lnTo>
                    <a:pt x="63022" y="78694"/>
                  </a:lnTo>
                  <a:lnTo>
                    <a:pt x="64198" y="76782"/>
                  </a:lnTo>
                  <a:lnTo>
                    <a:pt x="66373" y="75878"/>
                  </a:lnTo>
                  <a:lnTo>
                    <a:pt x="68008" y="75918"/>
                  </a:lnTo>
                  <a:lnTo>
                    <a:pt x="70686" y="77140"/>
                  </a:lnTo>
                  <a:lnTo>
                    <a:pt x="72207" y="74623"/>
                  </a:lnTo>
                  <a:lnTo>
                    <a:pt x="73118" y="73993"/>
                  </a:lnTo>
                  <a:lnTo>
                    <a:pt x="75151" y="73516"/>
                  </a:lnTo>
                  <a:lnTo>
                    <a:pt x="76194" y="72506"/>
                  </a:lnTo>
                  <a:lnTo>
                    <a:pt x="76060" y="68312"/>
                  </a:lnTo>
                  <a:lnTo>
                    <a:pt x="76630" y="66629"/>
                  </a:lnTo>
                  <a:lnTo>
                    <a:pt x="78400" y="65836"/>
                  </a:lnTo>
                  <a:lnTo>
                    <a:pt x="78846" y="64695"/>
                  </a:lnTo>
                  <a:lnTo>
                    <a:pt x="77998" y="63849"/>
                  </a:lnTo>
                  <a:lnTo>
                    <a:pt x="77601" y="62391"/>
                  </a:lnTo>
                  <a:lnTo>
                    <a:pt x="75733" y="60597"/>
                  </a:lnTo>
                  <a:lnTo>
                    <a:pt x="75837" y="59168"/>
                  </a:lnTo>
                  <a:lnTo>
                    <a:pt x="74426" y="57536"/>
                  </a:lnTo>
                  <a:lnTo>
                    <a:pt x="74720" y="56875"/>
                  </a:lnTo>
                  <a:lnTo>
                    <a:pt x="73125" y="54441"/>
                  </a:lnTo>
                  <a:lnTo>
                    <a:pt x="70652" y="53569"/>
                  </a:lnTo>
                  <a:lnTo>
                    <a:pt x="70221" y="52140"/>
                  </a:lnTo>
                  <a:lnTo>
                    <a:pt x="71124" y="50531"/>
                  </a:lnTo>
                  <a:lnTo>
                    <a:pt x="71034" y="47959"/>
                  </a:lnTo>
                  <a:lnTo>
                    <a:pt x="69860" y="44669"/>
                  </a:lnTo>
                  <a:lnTo>
                    <a:pt x="70320" y="44069"/>
                  </a:lnTo>
                  <a:lnTo>
                    <a:pt x="68609" y="40461"/>
                  </a:lnTo>
                  <a:lnTo>
                    <a:pt x="68615" y="39493"/>
                  </a:lnTo>
                  <a:lnTo>
                    <a:pt x="69900" y="39595"/>
                  </a:lnTo>
                  <a:lnTo>
                    <a:pt x="71415" y="38209"/>
                  </a:lnTo>
                  <a:lnTo>
                    <a:pt x="73265" y="37350"/>
                  </a:lnTo>
                  <a:lnTo>
                    <a:pt x="74226" y="35996"/>
                  </a:lnTo>
                  <a:lnTo>
                    <a:pt x="73965" y="32695"/>
                  </a:lnTo>
                  <a:lnTo>
                    <a:pt x="73077" y="31973"/>
                  </a:lnTo>
                  <a:lnTo>
                    <a:pt x="72340" y="29781"/>
                  </a:lnTo>
                  <a:lnTo>
                    <a:pt x="73363" y="27767"/>
                  </a:lnTo>
                  <a:lnTo>
                    <a:pt x="72417" y="26748"/>
                  </a:lnTo>
                  <a:lnTo>
                    <a:pt x="71802" y="24099"/>
                  </a:lnTo>
                  <a:lnTo>
                    <a:pt x="72624" y="22816"/>
                  </a:lnTo>
                  <a:lnTo>
                    <a:pt x="71993" y="21391"/>
                  </a:lnTo>
                  <a:lnTo>
                    <a:pt x="70490" y="19321"/>
                  </a:lnTo>
                  <a:lnTo>
                    <a:pt x="70942" y="18339"/>
                  </a:lnTo>
                  <a:lnTo>
                    <a:pt x="75880" y="18868"/>
                  </a:lnTo>
                  <a:lnTo>
                    <a:pt x="76818" y="17702"/>
                  </a:lnTo>
                  <a:lnTo>
                    <a:pt x="78530" y="16883"/>
                  </a:lnTo>
                  <a:lnTo>
                    <a:pt x="79106" y="16050"/>
                  </a:lnTo>
                  <a:lnTo>
                    <a:pt x="80960" y="16444"/>
                  </a:lnTo>
                  <a:lnTo>
                    <a:pt x="81001" y="17458"/>
                  </a:lnTo>
                  <a:lnTo>
                    <a:pt x="82111" y="18551"/>
                  </a:lnTo>
                  <a:lnTo>
                    <a:pt x="83218" y="22109"/>
                  </a:lnTo>
                  <a:lnTo>
                    <a:pt x="82966" y="23680"/>
                  </a:lnTo>
                  <a:lnTo>
                    <a:pt x="83705" y="27593"/>
                  </a:lnTo>
                  <a:lnTo>
                    <a:pt x="83638" y="29369"/>
                  </a:lnTo>
                  <a:lnTo>
                    <a:pt x="85179" y="31044"/>
                  </a:lnTo>
                  <a:lnTo>
                    <a:pt x="86682" y="30348"/>
                  </a:lnTo>
                  <a:lnTo>
                    <a:pt x="88047" y="30969"/>
                  </a:lnTo>
                  <a:lnTo>
                    <a:pt x="89695" y="30444"/>
                  </a:lnTo>
                  <a:lnTo>
                    <a:pt x="89727" y="29244"/>
                  </a:lnTo>
                  <a:lnTo>
                    <a:pt x="92907" y="28434"/>
                  </a:lnTo>
                  <a:lnTo>
                    <a:pt x="91566" y="25760"/>
                  </a:lnTo>
                  <a:lnTo>
                    <a:pt x="89428" y="24588"/>
                  </a:lnTo>
                  <a:lnTo>
                    <a:pt x="89201" y="23280"/>
                  </a:lnTo>
                  <a:lnTo>
                    <a:pt x="89755" y="20610"/>
                  </a:lnTo>
                  <a:lnTo>
                    <a:pt x="89947" y="17900"/>
                  </a:lnTo>
                  <a:lnTo>
                    <a:pt x="91511" y="17407"/>
                  </a:lnTo>
                  <a:lnTo>
                    <a:pt x="92125" y="16052"/>
                  </a:lnTo>
                  <a:lnTo>
                    <a:pt x="94164" y="14449"/>
                  </a:lnTo>
                  <a:lnTo>
                    <a:pt x="95256" y="14060"/>
                  </a:lnTo>
                  <a:lnTo>
                    <a:pt x="95641" y="12485"/>
                  </a:lnTo>
                  <a:lnTo>
                    <a:pt x="94164" y="8620"/>
                  </a:lnTo>
                  <a:lnTo>
                    <a:pt x="92601" y="6939"/>
                  </a:lnTo>
                  <a:lnTo>
                    <a:pt x="92192" y="3917"/>
                  </a:lnTo>
                  <a:lnTo>
                    <a:pt x="93058" y="2883"/>
                  </a:lnTo>
                  <a:lnTo>
                    <a:pt x="93177" y="1357"/>
                  </a:lnTo>
                  <a:lnTo>
                    <a:pt x="94449" y="1543"/>
                  </a:lnTo>
                  <a:lnTo>
                    <a:pt x="95898" y="2516"/>
                  </a:lnTo>
                  <a:lnTo>
                    <a:pt x="97094" y="1140"/>
                  </a:lnTo>
                  <a:lnTo>
                    <a:pt x="99479" y="934"/>
                  </a:lnTo>
                  <a:lnTo>
                    <a:pt x="100683" y="0"/>
                  </a:lnTo>
                  <a:lnTo>
                    <a:pt x="101989" y="143"/>
                  </a:lnTo>
                  <a:lnTo>
                    <a:pt x="102336" y="1787"/>
                  </a:lnTo>
                  <a:lnTo>
                    <a:pt x="102072" y="5040"/>
                  </a:lnTo>
                  <a:lnTo>
                    <a:pt x="101667" y="6200"/>
                  </a:lnTo>
                  <a:lnTo>
                    <a:pt x="102258" y="8862"/>
                  </a:lnTo>
                  <a:lnTo>
                    <a:pt x="102131" y="11518"/>
                  </a:lnTo>
                  <a:lnTo>
                    <a:pt x="102302" y="13882"/>
                  </a:lnTo>
                  <a:lnTo>
                    <a:pt x="102866" y="14967"/>
                  </a:lnTo>
                  <a:lnTo>
                    <a:pt x="102583" y="16470"/>
                  </a:lnTo>
                  <a:lnTo>
                    <a:pt x="103148" y="20044"/>
                  </a:lnTo>
                  <a:lnTo>
                    <a:pt x="103060" y="22432"/>
                  </a:lnTo>
                  <a:lnTo>
                    <a:pt x="101367" y="27905"/>
                  </a:lnTo>
                  <a:lnTo>
                    <a:pt x="101382" y="29929"/>
                  </a:lnTo>
                  <a:lnTo>
                    <a:pt x="102221" y="32386"/>
                  </a:lnTo>
                  <a:lnTo>
                    <a:pt x="102027" y="33457"/>
                  </a:lnTo>
                  <a:lnTo>
                    <a:pt x="103284" y="35726"/>
                  </a:lnTo>
                  <a:lnTo>
                    <a:pt x="102836" y="38301"/>
                  </a:lnTo>
                  <a:lnTo>
                    <a:pt x="103739" y="39562"/>
                  </a:lnTo>
                  <a:lnTo>
                    <a:pt x="104151" y="42561"/>
                  </a:lnTo>
                  <a:lnTo>
                    <a:pt x="105114" y="42943"/>
                  </a:lnTo>
                  <a:lnTo>
                    <a:pt x="105790" y="44545"/>
                  </a:lnTo>
                  <a:lnTo>
                    <a:pt x="105508" y="45927"/>
                  </a:lnTo>
                  <a:lnTo>
                    <a:pt x="106499" y="46357"/>
                  </a:lnTo>
                  <a:lnTo>
                    <a:pt x="105622" y="48087"/>
                  </a:lnTo>
                  <a:lnTo>
                    <a:pt x="105746" y="49547"/>
                  </a:lnTo>
                  <a:lnTo>
                    <a:pt x="107006" y="53335"/>
                  </a:lnTo>
                  <a:lnTo>
                    <a:pt x="106474" y="54819"/>
                  </a:lnTo>
                  <a:lnTo>
                    <a:pt x="106720" y="57210"/>
                  </a:lnTo>
                  <a:lnTo>
                    <a:pt x="105320" y="58336"/>
                  </a:lnTo>
                  <a:lnTo>
                    <a:pt x="105987" y="60053"/>
                  </a:lnTo>
                  <a:lnTo>
                    <a:pt x="107695" y="61960"/>
                  </a:lnTo>
                  <a:lnTo>
                    <a:pt x="107573" y="62611"/>
                  </a:lnTo>
                  <a:lnTo>
                    <a:pt x="109529" y="63820"/>
                  </a:lnTo>
                  <a:lnTo>
                    <a:pt x="110021" y="66143"/>
                  </a:lnTo>
                  <a:lnTo>
                    <a:pt x="112730" y="67523"/>
                  </a:lnTo>
                  <a:lnTo>
                    <a:pt x="113125" y="69588"/>
                  </a:lnTo>
                  <a:lnTo>
                    <a:pt x="114276" y="71202"/>
                  </a:lnTo>
                  <a:lnTo>
                    <a:pt x="114406" y="72647"/>
                  </a:lnTo>
                  <a:lnTo>
                    <a:pt x="116064" y="73450"/>
                  </a:lnTo>
                  <a:lnTo>
                    <a:pt x="117989" y="76077"/>
                  </a:lnTo>
                  <a:lnTo>
                    <a:pt x="118850" y="76051"/>
                  </a:lnTo>
                  <a:lnTo>
                    <a:pt x="120509" y="78247"/>
                  </a:lnTo>
                  <a:lnTo>
                    <a:pt x="119645" y="75869"/>
                  </a:lnTo>
                  <a:lnTo>
                    <a:pt x="119625" y="73545"/>
                  </a:lnTo>
                  <a:lnTo>
                    <a:pt x="120762" y="70136"/>
                  </a:lnTo>
                  <a:lnTo>
                    <a:pt x="121531" y="69813"/>
                  </a:lnTo>
                  <a:lnTo>
                    <a:pt x="121286" y="67919"/>
                  </a:lnTo>
                  <a:lnTo>
                    <a:pt x="119953" y="66106"/>
                  </a:lnTo>
                  <a:lnTo>
                    <a:pt x="120975" y="65089"/>
                  </a:lnTo>
                  <a:lnTo>
                    <a:pt x="120844" y="63194"/>
                  </a:lnTo>
                  <a:lnTo>
                    <a:pt x="121737" y="62391"/>
                  </a:lnTo>
                  <a:lnTo>
                    <a:pt x="121905" y="61151"/>
                  </a:lnTo>
                  <a:lnTo>
                    <a:pt x="122800" y="60227"/>
                  </a:lnTo>
                  <a:lnTo>
                    <a:pt x="121543" y="58905"/>
                  </a:lnTo>
                  <a:lnTo>
                    <a:pt x="120685" y="56902"/>
                  </a:lnTo>
                  <a:lnTo>
                    <a:pt x="122101" y="56295"/>
                  </a:lnTo>
                  <a:lnTo>
                    <a:pt x="121298" y="54531"/>
                  </a:lnTo>
                  <a:lnTo>
                    <a:pt x="120114" y="53341"/>
                  </a:lnTo>
                  <a:lnTo>
                    <a:pt x="120575" y="51810"/>
                  </a:lnTo>
                  <a:lnTo>
                    <a:pt x="120584" y="49510"/>
                  </a:lnTo>
                  <a:lnTo>
                    <a:pt x="122118" y="48813"/>
                  </a:lnTo>
                  <a:lnTo>
                    <a:pt x="124555" y="49094"/>
                  </a:lnTo>
                  <a:lnTo>
                    <a:pt x="124651" y="47026"/>
                  </a:lnTo>
                  <a:lnTo>
                    <a:pt x="126651" y="45337"/>
                  </a:lnTo>
                  <a:lnTo>
                    <a:pt x="129471" y="43820"/>
                  </a:lnTo>
                  <a:lnTo>
                    <a:pt x="129587" y="40386"/>
                  </a:lnTo>
                  <a:lnTo>
                    <a:pt x="128885" y="39705"/>
                  </a:lnTo>
                  <a:lnTo>
                    <a:pt x="130970" y="37053"/>
                  </a:lnTo>
                  <a:lnTo>
                    <a:pt x="133229" y="36382"/>
                  </a:lnTo>
                  <a:lnTo>
                    <a:pt x="134304" y="35161"/>
                  </a:lnTo>
                  <a:lnTo>
                    <a:pt x="133660" y="33019"/>
                  </a:lnTo>
                  <a:lnTo>
                    <a:pt x="134733" y="31287"/>
                  </a:lnTo>
                  <a:lnTo>
                    <a:pt x="134931" y="29871"/>
                  </a:lnTo>
                  <a:lnTo>
                    <a:pt x="138322" y="30198"/>
                  </a:lnTo>
                  <a:lnTo>
                    <a:pt x="139751" y="28397"/>
                  </a:lnTo>
                  <a:lnTo>
                    <a:pt x="140926" y="28382"/>
                  </a:lnTo>
                  <a:lnTo>
                    <a:pt x="141229" y="30170"/>
                  </a:lnTo>
                  <a:lnTo>
                    <a:pt x="141171" y="34170"/>
                  </a:lnTo>
                  <a:lnTo>
                    <a:pt x="142054" y="35717"/>
                  </a:lnTo>
                  <a:lnTo>
                    <a:pt x="141840" y="36829"/>
                  </a:lnTo>
                  <a:lnTo>
                    <a:pt x="143342" y="38227"/>
                  </a:lnTo>
                  <a:lnTo>
                    <a:pt x="145786" y="38316"/>
                  </a:lnTo>
                  <a:lnTo>
                    <a:pt x="148833" y="41657"/>
                  </a:lnTo>
                  <a:lnTo>
                    <a:pt x="149091" y="43484"/>
                  </a:lnTo>
                  <a:lnTo>
                    <a:pt x="150868" y="43211"/>
                  </a:lnTo>
                  <a:lnTo>
                    <a:pt x="151035" y="44644"/>
                  </a:lnTo>
                  <a:lnTo>
                    <a:pt x="154770" y="46442"/>
                  </a:lnTo>
                  <a:lnTo>
                    <a:pt x="156588" y="48352"/>
                  </a:lnTo>
                  <a:lnTo>
                    <a:pt x="156731" y="49937"/>
                  </a:lnTo>
                  <a:lnTo>
                    <a:pt x="158179" y="51045"/>
                  </a:lnTo>
                  <a:lnTo>
                    <a:pt x="158393" y="54525"/>
                  </a:lnTo>
                  <a:lnTo>
                    <a:pt x="159068" y="55382"/>
                  </a:lnTo>
                  <a:lnTo>
                    <a:pt x="161913" y="56754"/>
                  </a:lnTo>
                  <a:lnTo>
                    <a:pt x="162949" y="56712"/>
                  </a:lnTo>
                  <a:lnTo>
                    <a:pt x="163803" y="58348"/>
                  </a:lnTo>
                  <a:lnTo>
                    <a:pt x="162691" y="62383"/>
                  </a:lnTo>
                  <a:lnTo>
                    <a:pt x="165095" y="62730"/>
                  </a:lnTo>
                  <a:lnTo>
                    <a:pt x="167832" y="63867"/>
                  </a:lnTo>
                  <a:lnTo>
                    <a:pt x="169321" y="65359"/>
                  </a:lnTo>
                  <a:lnTo>
                    <a:pt x="170149" y="65410"/>
                  </a:lnTo>
                  <a:lnTo>
                    <a:pt x="169861" y="67655"/>
                  </a:lnTo>
                  <a:lnTo>
                    <a:pt x="168497" y="68211"/>
                  </a:lnTo>
                  <a:lnTo>
                    <a:pt x="171131" y="70821"/>
                  </a:lnTo>
                  <a:lnTo>
                    <a:pt x="169525" y="72226"/>
                  </a:lnTo>
                  <a:lnTo>
                    <a:pt x="169826" y="73151"/>
                  </a:lnTo>
                  <a:lnTo>
                    <a:pt x="168869" y="74059"/>
                  </a:lnTo>
                  <a:lnTo>
                    <a:pt x="166057" y="74404"/>
                  </a:lnTo>
                  <a:lnTo>
                    <a:pt x="164916" y="75946"/>
                  </a:lnTo>
                  <a:lnTo>
                    <a:pt x="163119" y="75119"/>
                  </a:lnTo>
                  <a:lnTo>
                    <a:pt x="162239" y="75983"/>
                  </a:lnTo>
                  <a:lnTo>
                    <a:pt x="161148" y="75774"/>
                  </a:lnTo>
                  <a:lnTo>
                    <a:pt x="160500" y="78873"/>
                  </a:lnTo>
                  <a:lnTo>
                    <a:pt x="161807" y="80147"/>
                  </a:lnTo>
                  <a:lnTo>
                    <a:pt x="162958" y="83172"/>
                  </a:lnTo>
                  <a:lnTo>
                    <a:pt x="164579" y="86973"/>
                  </a:lnTo>
                  <a:lnTo>
                    <a:pt x="166907" y="87936"/>
                  </a:lnTo>
                  <a:lnTo>
                    <a:pt x="167961" y="89565"/>
                  </a:lnTo>
                  <a:lnTo>
                    <a:pt x="171633" y="93710"/>
                  </a:lnTo>
                  <a:lnTo>
                    <a:pt x="169939" y="95866"/>
                  </a:lnTo>
                  <a:lnTo>
                    <a:pt x="172557" y="98064"/>
                  </a:lnTo>
                  <a:lnTo>
                    <a:pt x="175605" y="98953"/>
                  </a:lnTo>
                  <a:lnTo>
                    <a:pt x="177987" y="98620"/>
                  </a:lnTo>
                  <a:lnTo>
                    <a:pt x="178865" y="101456"/>
                  </a:lnTo>
                  <a:lnTo>
                    <a:pt x="177417" y="103231"/>
                  </a:lnTo>
                  <a:lnTo>
                    <a:pt x="178496" y="104212"/>
                  </a:lnTo>
                  <a:lnTo>
                    <a:pt x="178772" y="107374"/>
                  </a:lnTo>
                  <a:lnTo>
                    <a:pt x="178281" y="108282"/>
                  </a:lnTo>
                  <a:lnTo>
                    <a:pt x="180093" y="109417"/>
                  </a:lnTo>
                  <a:lnTo>
                    <a:pt x="181165" y="108418"/>
                  </a:lnTo>
                  <a:lnTo>
                    <a:pt x="181577" y="106851"/>
                  </a:lnTo>
                  <a:lnTo>
                    <a:pt x="183114" y="106954"/>
                  </a:lnTo>
                  <a:lnTo>
                    <a:pt x="183258" y="105435"/>
                  </a:lnTo>
                  <a:lnTo>
                    <a:pt x="184278" y="104572"/>
                  </a:lnTo>
                  <a:lnTo>
                    <a:pt x="185484" y="102531"/>
                  </a:lnTo>
                  <a:lnTo>
                    <a:pt x="185718" y="100708"/>
                  </a:lnTo>
                  <a:lnTo>
                    <a:pt x="187522" y="98869"/>
                  </a:lnTo>
                  <a:lnTo>
                    <a:pt x="189766" y="99469"/>
                  </a:lnTo>
                  <a:lnTo>
                    <a:pt x="191907" y="101651"/>
                  </a:lnTo>
                  <a:lnTo>
                    <a:pt x="193548" y="101863"/>
                  </a:lnTo>
                  <a:lnTo>
                    <a:pt x="194043" y="102911"/>
                  </a:lnTo>
                  <a:lnTo>
                    <a:pt x="198087" y="99587"/>
                  </a:lnTo>
                  <a:lnTo>
                    <a:pt x="198145" y="98444"/>
                  </a:lnTo>
                  <a:lnTo>
                    <a:pt x="199861" y="95289"/>
                  </a:lnTo>
                  <a:lnTo>
                    <a:pt x="201163" y="95617"/>
                  </a:lnTo>
                  <a:lnTo>
                    <a:pt x="202851" y="94796"/>
                  </a:lnTo>
                  <a:lnTo>
                    <a:pt x="204256" y="97216"/>
                  </a:lnTo>
                  <a:lnTo>
                    <a:pt x="204047" y="98646"/>
                  </a:lnTo>
                  <a:lnTo>
                    <a:pt x="205306" y="99434"/>
                  </a:lnTo>
                  <a:lnTo>
                    <a:pt x="204505" y="100754"/>
                  </a:lnTo>
                  <a:lnTo>
                    <a:pt x="204522" y="103582"/>
                  </a:lnTo>
                  <a:lnTo>
                    <a:pt x="206600" y="105501"/>
                  </a:lnTo>
                  <a:lnTo>
                    <a:pt x="207737" y="105879"/>
                  </a:lnTo>
                  <a:lnTo>
                    <a:pt x="208902" y="107772"/>
                  </a:lnTo>
                  <a:lnTo>
                    <a:pt x="209295" y="111350"/>
                  </a:lnTo>
                  <a:lnTo>
                    <a:pt x="209791" y="112032"/>
                  </a:lnTo>
                  <a:lnTo>
                    <a:pt x="212835" y="112209"/>
                  </a:lnTo>
                  <a:lnTo>
                    <a:pt x="212696" y="113735"/>
                  </a:lnTo>
                  <a:lnTo>
                    <a:pt x="213448" y="114718"/>
                  </a:lnTo>
                  <a:lnTo>
                    <a:pt x="212301" y="116975"/>
                  </a:lnTo>
                  <a:lnTo>
                    <a:pt x="214048" y="116400"/>
                  </a:lnTo>
                  <a:lnTo>
                    <a:pt x="213973" y="118350"/>
                  </a:lnTo>
                  <a:lnTo>
                    <a:pt x="214875" y="118696"/>
                  </a:lnTo>
                  <a:lnTo>
                    <a:pt x="217702" y="123758"/>
                  </a:lnTo>
                  <a:lnTo>
                    <a:pt x="217511" y="125730"/>
                  </a:lnTo>
                  <a:lnTo>
                    <a:pt x="218294" y="127392"/>
                  </a:lnTo>
                  <a:lnTo>
                    <a:pt x="219252" y="127551"/>
                  </a:lnTo>
                  <a:lnTo>
                    <a:pt x="220632" y="129659"/>
                  </a:lnTo>
                  <a:lnTo>
                    <a:pt x="220300" y="130698"/>
                  </a:lnTo>
                  <a:lnTo>
                    <a:pt x="221143" y="132469"/>
                  </a:lnTo>
                  <a:lnTo>
                    <a:pt x="223038" y="134840"/>
                  </a:lnTo>
                  <a:lnTo>
                    <a:pt x="223396" y="136143"/>
                  </a:lnTo>
                  <a:lnTo>
                    <a:pt x="224643" y="136557"/>
                  </a:lnTo>
                  <a:lnTo>
                    <a:pt x="224002" y="138876"/>
                  </a:lnTo>
                  <a:lnTo>
                    <a:pt x="225270" y="140152"/>
                  </a:lnTo>
                  <a:lnTo>
                    <a:pt x="225146" y="142171"/>
                  </a:lnTo>
                  <a:lnTo>
                    <a:pt x="226074" y="143580"/>
                  </a:lnTo>
                  <a:lnTo>
                    <a:pt x="226064" y="145405"/>
                  </a:lnTo>
                  <a:lnTo>
                    <a:pt x="226987" y="146891"/>
                  </a:lnTo>
                  <a:lnTo>
                    <a:pt x="228631" y="147333"/>
                  </a:lnTo>
                  <a:lnTo>
                    <a:pt x="230967" y="146345"/>
                  </a:lnTo>
                  <a:lnTo>
                    <a:pt x="234300" y="147277"/>
                  </a:lnTo>
                  <a:lnTo>
                    <a:pt x="234150" y="149465"/>
                  </a:lnTo>
                  <a:lnTo>
                    <a:pt x="232681" y="153888"/>
                  </a:lnTo>
                  <a:lnTo>
                    <a:pt x="233447" y="154525"/>
                  </a:lnTo>
                  <a:lnTo>
                    <a:pt x="232174" y="159738"/>
                  </a:lnTo>
                  <a:lnTo>
                    <a:pt x="237961" y="162454"/>
                  </a:lnTo>
                  <a:lnTo>
                    <a:pt x="237951" y="164280"/>
                  </a:lnTo>
                  <a:lnTo>
                    <a:pt x="240356" y="164527"/>
                  </a:lnTo>
                  <a:lnTo>
                    <a:pt x="239784" y="166795"/>
                  </a:lnTo>
                  <a:lnTo>
                    <a:pt x="240915" y="168345"/>
                  </a:lnTo>
                  <a:lnTo>
                    <a:pt x="242253" y="168788"/>
                  </a:lnTo>
                  <a:lnTo>
                    <a:pt x="243380" y="168308"/>
                  </a:lnTo>
                  <a:lnTo>
                    <a:pt x="244134" y="169360"/>
                  </a:lnTo>
                  <a:lnTo>
                    <a:pt x="246839" y="169694"/>
                  </a:lnTo>
                  <a:lnTo>
                    <a:pt x="247436" y="171009"/>
                  </a:lnTo>
                  <a:lnTo>
                    <a:pt x="249041" y="172799"/>
                  </a:lnTo>
                  <a:lnTo>
                    <a:pt x="247261" y="175670"/>
                  </a:lnTo>
                  <a:lnTo>
                    <a:pt x="247768" y="176669"/>
                  </a:lnTo>
                  <a:lnTo>
                    <a:pt x="246349" y="177802"/>
                  </a:lnTo>
                  <a:lnTo>
                    <a:pt x="247801" y="179287"/>
                  </a:lnTo>
                  <a:lnTo>
                    <a:pt x="248399" y="181205"/>
                  </a:lnTo>
                  <a:lnTo>
                    <a:pt x="250453" y="180979"/>
                  </a:lnTo>
                  <a:lnTo>
                    <a:pt x="251384" y="179957"/>
                  </a:lnTo>
                  <a:lnTo>
                    <a:pt x="252871" y="179466"/>
                  </a:lnTo>
                  <a:lnTo>
                    <a:pt x="252020" y="177543"/>
                  </a:lnTo>
                  <a:lnTo>
                    <a:pt x="252967" y="176655"/>
                  </a:lnTo>
                  <a:lnTo>
                    <a:pt x="255328" y="177801"/>
                  </a:lnTo>
                  <a:lnTo>
                    <a:pt x="255006" y="179526"/>
                  </a:lnTo>
                  <a:lnTo>
                    <a:pt x="255523" y="180254"/>
                  </a:lnTo>
                  <a:lnTo>
                    <a:pt x="253753" y="181321"/>
                  </a:lnTo>
                  <a:lnTo>
                    <a:pt x="252573" y="182600"/>
                  </a:lnTo>
                  <a:lnTo>
                    <a:pt x="254297" y="184775"/>
                  </a:lnTo>
                  <a:lnTo>
                    <a:pt x="252997" y="187106"/>
                  </a:lnTo>
                  <a:lnTo>
                    <a:pt x="253020" y="189557"/>
                  </a:lnTo>
                  <a:lnTo>
                    <a:pt x="252417" y="189952"/>
                  </a:lnTo>
                  <a:lnTo>
                    <a:pt x="249079" y="189662"/>
                  </a:lnTo>
                  <a:lnTo>
                    <a:pt x="248809" y="190601"/>
                  </a:lnTo>
                  <a:lnTo>
                    <a:pt x="249344" y="193724"/>
                  </a:lnTo>
                  <a:lnTo>
                    <a:pt x="252846" y="197506"/>
                  </a:lnTo>
                  <a:lnTo>
                    <a:pt x="255956" y="197193"/>
                  </a:lnTo>
                  <a:lnTo>
                    <a:pt x="257446" y="199508"/>
                  </a:lnTo>
                  <a:lnTo>
                    <a:pt x="259631" y="200341"/>
                  </a:lnTo>
                  <a:lnTo>
                    <a:pt x="261195" y="202463"/>
                  </a:lnTo>
                  <a:lnTo>
                    <a:pt x="263259" y="203693"/>
                  </a:lnTo>
                  <a:lnTo>
                    <a:pt x="264403" y="204844"/>
                  </a:lnTo>
                  <a:lnTo>
                    <a:pt x="263985" y="207205"/>
                  </a:lnTo>
                  <a:lnTo>
                    <a:pt x="265854" y="208114"/>
                  </a:lnTo>
                  <a:lnTo>
                    <a:pt x="264554" y="210110"/>
                  </a:lnTo>
                  <a:lnTo>
                    <a:pt x="261795" y="211209"/>
                  </a:lnTo>
                  <a:lnTo>
                    <a:pt x="261074" y="212906"/>
                  </a:lnTo>
                  <a:lnTo>
                    <a:pt x="261601" y="214203"/>
                  </a:lnTo>
                  <a:lnTo>
                    <a:pt x="263034" y="215044"/>
                  </a:lnTo>
                  <a:lnTo>
                    <a:pt x="263910" y="216823"/>
                  </a:lnTo>
                  <a:lnTo>
                    <a:pt x="265172" y="216153"/>
                  </a:lnTo>
                  <a:lnTo>
                    <a:pt x="266562" y="216328"/>
                  </a:lnTo>
                  <a:lnTo>
                    <a:pt x="267746" y="215628"/>
                  </a:lnTo>
                  <a:lnTo>
                    <a:pt x="268708" y="216864"/>
                  </a:lnTo>
                  <a:lnTo>
                    <a:pt x="270680" y="217184"/>
                  </a:lnTo>
                  <a:lnTo>
                    <a:pt x="273627" y="220949"/>
                  </a:lnTo>
                  <a:lnTo>
                    <a:pt x="275311" y="221722"/>
                  </a:lnTo>
                  <a:lnTo>
                    <a:pt x="274646" y="222729"/>
                  </a:lnTo>
                  <a:lnTo>
                    <a:pt x="274599" y="224686"/>
                  </a:lnTo>
                  <a:lnTo>
                    <a:pt x="276080" y="226659"/>
                  </a:lnTo>
                  <a:lnTo>
                    <a:pt x="277397" y="226992"/>
                  </a:lnTo>
                  <a:lnTo>
                    <a:pt x="277104" y="229597"/>
                  </a:lnTo>
                  <a:lnTo>
                    <a:pt x="279080" y="228974"/>
                  </a:lnTo>
                  <a:lnTo>
                    <a:pt x="281250" y="225788"/>
                  </a:lnTo>
                  <a:lnTo>
                    <a:pt x="282740" y="225163"/>
                  </a:lnTo>
                  <a:lnTo>
                    <a:pt x="284787" y="226841"/>
                  </a:lnTo>
                  <a:lnTo>
                    <a:pt x="286874" y="226658"/>
                  </a:lnTo>
                  <a:lnTo>
                    <a:pt x="289026" y="226014"/>
                  </a:lnTo>
                  <a:lnTo>
                    <a:pt x="291067" y="227501"/>
                  </a:lnTo>
                  <a:lnTo>
                    <a:pt x="293105" y="228241"/>
                  </a:lnTo>
                  <a:lnTo>
                    <a:pt x="294618" y="228022"/>
                  </a:lnTo>
                  <a:lnTo>
                    <a:pt x="295034" y="226897"/>
                  </a:lnTo>
                  <a:lnTo>
                    <a:pt x="296112" y="226674"/>
                  </a:lnTo>
                  <a:lnTo>
                    <a:pt x="296500" y="225164"/>
                  </a:lnTo>
                  <a:lnTo>
                    <a:pt x="297488" y="225069"/>
                  </a:lnTo>
                  <a:lnTo>
                    <a:pt x="298954" y="222398"/>
                  </a:lnTo>
                  <a:lnTo>
                    <a:pt x="300538" y="221577"/>
                  </a:lnTo>
                  <a:lnTo>
                    <a:pt x="302912" y="219672"/>
                  </a:lnTo>
                  <a:lnTo>
                    <a:pt x="303551" y="217614"/>
                  </a:lnTo>
                  <a:lnTo>
                    <a:pt x="305892" y="217172"/>
                  </a:lnTo>
                  <a:lnTo>
                    <a:pt x="310149" y="215428"/>
                  </a:lnTo>
                  <a:lnTo>
                    <a:pt x="313172" y="211649"/>
                  </a:lnTo>
                  <a:lnTo>
                    <a:pt x="315876" y="211480"/>
                  </a:lnTo>
                  <a:lnTo>
                    <a:pt x="318869" y="210139"/>
                  </a:lnTo>
                  <a:lnTo>
                    <a:pt x="322285" y="208907"/>
                  </a:lnTo>
                  <a:lnTo>
                    <a:pt x="323202" y="207020"/>
                  </a:lnTo>
                  <a:lnTo>
                    <a:pt x="324458" y="206982"/>
                  </a:lnTo>
                  <a:lnTo>
                    <a:pt x="325912" y="207932"/>
                  </a:lnTo>
                  <a:lnTo>
                    <a:pt x="328209" y="208824"/>
                  </a:lnTo>
                  <a:lnTo>
                    <a:pt x="328796" y="210912"/>
                  </a:lnTo>
                  <a:lnTo>
                    <a:pt x="327043" y="212717"/>
                  </a:lnTo>
                  <a:lnTo>
                    <a:pt x="326403" y="215095"/>
                  </a:lnTo>
                  <a:lnTo>
                    <a:pt x="327615" y="215332"/>
                  </a:lnTo>
                  <a:lnTo>
                    <a:pt x="330120" y="217072"/>
                  </a:lnTo>
                  <a:lnTo>
                    <a:pt x="331106" y="218219"/>
                  </a:lnTo>
                  <a:lnTo>
                    <a:pt x="332579" y="217548"/>
                  </a:lnTo>
                  <a:lnTo>
                    <a:pt x="333759" y="217643"/>
                  </a:lnTo>
                  <a:lnTo>
                    <a:pt x="334147" y="215679"/>
                  </a:lnTo>
                  <a:lnTo>
                    <a:pt x="335307" y="213710"/>
                  </a:lnTo>
                  <a:lnTo>
                    <a:pt x="336910" y="213061"/>
                  </a:lnTo>
                  <a:lnTo>
                    <a:pt x="337485" y="212063"/>
                  </a:lnTo>
                  <a:lnTo>
                    <a:pt x="339392" y="211258"/>
                  </a:lnTo>
                  <a:lnTo>
                    <a:pt x="341327" y="210987"/>
                  </a:lnTo>
                  <a:lnTo>
                    <a:pt x="343522" y="208670"/>
                  </a:lnTo>
                  <a:lnTo>
                    <a:pt x="344293" y="206778"/>
                  </a:lnTo>
                  <a:lnTo>
                    <a:pt x="345271" y="208703"/>
                  </a:lnTo>
                  <a:lnTo>
                    <a:pt x="347244" y="208934"/>
                  </a:lnTo>
                  <a:lnTo>
                    <a:pt x="351078" y="208201"/>
                  </a:lnTo>
                  <a:lnTo>
                    <a:pt x="351917" y="206332"/>
                  </a:lnTo>
                  <a:lnTo>
                    <a:pt x="351283" y="203674"/>
                  </a:lnTo>
                  <a:lnTo>
                    <a:pt x="351886" y="200060"/>
                  </a:lnTo>
                  <a:lnTo>
                    <a:pt x="351397" y="198391"/>
                  </a:lnTo>
                  <a:lnTo>
                    <a:pt x="354072" y="198118"/>
                  </a:lnTo>
                  <a:lnTo>
                    <a:pt x="355395" y="196137"/>
                  </a:lnTo>
                  <a:lnTo>
                    <a:pt x="355530" y="194188"/>
                  </a:lnTo>
                  <a:lnTo>
                    <a:pt x="354384" y="193219"/>
                  </a:lnTo>
                  <a:lnTo>
                    <a:pt x="353272" y="190424"/>
                  </a:lnTo>
                  <a:lnTo>
                    <a:pt x="353933" y="189787"/>
                  </a:lnTo>
                  <a:lnTo>
                    <a:pt x="353592" y="187066"/>
                  </a:lnTo>
                  <a:lnTo>
                    <a:pt x="353787" y="185542"/>
                  </a:lnTo>
                  <a:lnTo>
                    <a:pt x="352364" y="184254"/>
                  </a:lnTo>
                  <a:lnTo>
                    <a:pt x="352628" y="182266"/>
                  </a:lnTo>
                  <a:lnTo>
                    <a:pt x="352073" y="180226"/>
                  </a:lnTo>
                  <a:lnTo>
                    <a:pt x="350981" y="178147"/>
                  </a:lnTo>
                  <a:lnTo>
                    <a:pt x="350825" y="175456"/>
                  </a:lnTo>
                  <a:lnTo>
                    <a:pt x="349642" y="172770"/>
                  </a:lnTo>
                  <a:lnTo>
                    <a:pt x="348658" y="172497"/>
                  </a:lnTo>
                  <a:lnTo>
                    <a:pt x="346875" y="169707"/>
                  </a:lnTo>
                  <a:lnTo>
                    <a:pt x="345536" y="167905"/>
                  </a:lnTo>
                  <a:lnTo>
                    <a:pt x="344898" y="164794"/>
                  </a:lnTo>
                  <a:lnTo>
                    <a:pt x="345308" y="161335"/>
                  </a:lnTo>
                  <a:lnTo>
                    <a:pt x="343766" y="159312"/>
                  </a:lnTo>
                  <a:lnTo>
                    <a:pt x="344667" y="157043"/>
                  </a:lnTo>
                  <a:lnTo>
                    <a:pt x="345545" y="155837"/>
                  </a:lnTo>
                  <a:lnTo>
                    <a:pt x="346482" y="151254"/>
                  </a:lnTo>
                  <a:lnTo>
                    <a:pt x="345716" y="144370"/>
                  </a:lnTo>
                  <a:lnTo>
                    <a:pt x="344812" y="143605"/>
                  </a:lnTo>
                  <a:lnTo>
                    <a:pt x="344502" y="142272"/>
                  </a:lnTo>
                  <a:lnTo>
                    <a:pt x="344464" y="140226"/>
                  </a:lnTo>
                  <a:lnTo>
                    <a:pt x="345614" y="138475"/>
                  </a:lnTo>
                  <a:lnTo>
                    <a:pt x="346347" y="136206"/>
                  </a:lnTo>
                  <a:lnTo>
                    <a:pt x="348272" y="132141"/>
                  </a:lnTo>
                  <a:lnTo>
                    <a:pt x="349020" y="131621"/>
                  </a:lnTo>
                  <a:lnTo>
                    <a:pt x="349627" y="133269"/>
                  </a:lnTo>
                  <a:lnTo>
                    <a:pt x="351394" y="134843"/>
                  </a:lnTo>
                  <a:lnTo>
                    <a:pt x="354163" y="133423"/>
                  </a:lnTo>
                  <a:lnTo>
                    <a:pt x="355596" y="131879"/>
                  </a:lnTo>
                  <a:lnTo>
                    <a:pt x="357132" y="132760"/>
                  </a:lnTo>
                  <a:lnTo>
                    <a:pt x="359191" y="132491"/>
                  </a:lnTo>
                  <a:lnTo>
                    <a:pt x="361208" y="130982"/>
                  </a:lnTo>
                  <a:lnTo>
                    <a:pt x="361714" y="127927"/>
                  </a:lnTo>
                  <a:lnTo>
                    <a:pt x="364265" y="123649"/>
                  </a:lnTo>
                  <a:lnTo>
                    <a:pt x="365175" y="123238"/>
                  </a:lnTo>
                  <a:lnTo>
                    <a:pt x="366056" y="120854"/>
                  </a:lnTo>
                  <a:lnTo>
                    <a:pt x="367217" y="120254"/>
                  </a:lnTo>
                  <a:lnTo>
                    <a:pt x="368913" y="120431"/>
                  </a:lnTo>
                  <a:lnTo>
                    <a:pt x="370905" y="120671"/>
                  </a:lnTo>
                  <a:lnTo>
                    <a:pt x="371263" y="118329"/>
                  </a:lnTo>
                  <a:lnTo>
                    <a:pt x="370058" y="116820"/>
                  </a:lnTo>
                  <a:lnTo>
                    <a:pt x="372251" y="114129"/>
                  </a:lnTo>
                  <a:lnTo>
                    <a:pt x="374509" y="112460"/>
                  </a:lnTo>
                  <a:lnTo>
                    <a:pt x="375813" y="110277"/>
                  </a:lnTo>
                  <a:lnTo>
                    <a:pt x="377289" y="110224"/>
                  </a:lnTo>
                  <a:lnTo>
                    <a:pt x="379083" y="107799"/>
                  </a:lnTo>
                  <a:lnTo>
                    <a:pt x="380840" y="106914"/>
                  </a:lnTo>
                  <a:lnTo>
                    <a:pt x="381588" y="105289"/>
                  </a:lnTo>
                  <a:lnTo>
                    <a:pt x="383508" y="103847"/>
                  </a:lnTo>
                  <a:lnTo>
                    <a:pt x="384791" y="100670"/>
                  </a:lnTo>
                  <a:lnTo>
                    <a:pt x="384459" y="99839"/>
                  </a:lnTo>
                  <a:lnTo>
                    <a:pt x="384180" y="98044"/>
                  </a:lnTo>
                  <a:lnTo>
                    <a:pt x="384375" y="95561"/>
                  </a:lnTo>
                  <a:lnTo>
                    <a:pt x="386894" y="92523"/>
                  </a:lnTo>
                  <a:lnTo>
                    <a:pt x="386874" y="91594"/>
                  </a:lnTo>
                  <a:lnTo>
                    <a:pt x="385262" y="91681"/>
                  </a:lnTo>
                  <a:lnTo>
                    <a:pt x="384113" y="90321"/>
                  </a:lnTo>
                  <a:lnTo>
                    <a:pt x="383820" y="87272"/>
                  </a:lnTo>
                  <a:lnTo>
                    <a:pt x="382842" y="86707"/>
                  </a:lnTo>
                  <a:lnTo>
                    <a:pt x="381569" y="87626"/>
                  </a:lnTo>
                  <a:lnTo>
                    <a:pt x="379722" y="85942"/>
                  </a:lnTo>
                  <a:lnTo>
                    <a:pt x="379857" y="83941"/>
                  </a:lnTo>
                  <a:lnTo>
                    <a:pt x="381191" y="82815"/>
                  </a:lnTo>
                  <a:lnTo>
                    <a:pt x="381280" y="80200"/>
                  </a:lnTo>
                  <a:lnTo>
                    <a:pt x="384335" y="78784"/>
                  </a:lnTo>
                  <a:lnTo>
                    <a:pt x="386320" y="76930"/>
                  </a:lnTo>
                  <a:lnTo>
                    <a:pt x="387576" y="75276"/>
                  </a:lnTo>
                  <a:lnTo>
                    <a:pt x="388904" y="72393"/>
                  </a:lnTo>
                  <a:lnTo>
                    <a:pt x="391154" y="71802"/>
                  </a:lnTo>
                  <a:lnTo>
                    <a:pt x="392711" y="70281"/>
                  </a:lnTo>
                  <a:lnTo>
                    <a:pt x="393807" y="70496"/>
                  </a:lnTo>
                  <a:lnTo>
                    <a:pt x="396522" y="72302"/>
                  </a:lnTo>
                  <a:lnTo>
                    <a:pt x="397180" y="74725"/>
                  </a:lnTo>
                  <a:lnTo>
                    <a:pt x="398418" y="74506"/>
                  </a:lnTo>
                  <a:lnTo>
                    <a:pt x="398959" y="72595"/>
                  </a:lnTo>
                  <a:lnTo>
                    <a:pt x="399622" y="72035"/>
                  </a:lnTo>
                  <a:lnTo>
                    <a:pt x="401603" y="72214"/>
                  </a:lnTo>
                  <a:lnTo>
                    <a:pt x="402572" y="70722"/>
                  </a:lnTo>
                  <a:lnTo>
                    <a:pt x="404323" y="69917"/>
                  </a:lnTo>
                  <a:lnTo>
                    <a:pt x="405349" y="68472"/>
                  </a:lnTo>
                  <a:lnTo>
                    <a:pt x="406405" y="68364"/>
                  </a:lnTo>
                  <a:lnTo>
                    <a:pt x="408012" y="67295"/>
                  </a:lnTo>
                  <a:lnTo>
                    <a:pt x="408475" y="66341"/>
                  </a:lnTo>
                  <a:lnTo>
                    <a:pt x="406926" y="63248"/>
                  </a:lnTo>
                  <a:lnTo>
                    <a:pt x="407343" y="61299"/>
                  </a:lnTo>
                  <a:lnTo>
                    <a:pt x="406790" y="59612"/>
                  </a:lnTo>
                  <a:lnTo>
                    <a:pt x="405349" y="57207"/>
                  </a:lnTo>
                  <a:lnTo>
                    <a:pt x="405131" y="55038"/>
                  </a:lnTo>
                  <a:lnTo>
                    <a:pt x="404157" y="53163"/>
                  </a:lnTo>
                  <a:lnTo>
                    <a:pt x="402323" y="51042"/>
                  </a:lnTo>
                  <a:lnTo>
                    <a:pt x="403529" y="50364"/>
                  </a:lnTo>
                  <a:lnTo>
                    <a:pt x="403570" y="48325"/>
                  </a:lnTo>
                  <a:lnTo>
                    <a:pt x="405770" y="46810"/>
                  </a:lnTo>
                  <a:lnTo>
                    <a:pt x="405732" y="43914"/>
                  </a:lnTo>
                  <a:lnTo>
                    <a:pt x="406055" y="42106"/>
                  </a:lnTo>
                  <a:lnTo>
                    <a:pt x="406779" y="40646"/>
                  </a:lnTo>
                  <a:lnTo>
                    <a:pt x="408233" y="41688"/>
                  </a:lnTo>
                  <a:lnTo>
                    <a:pt x="408297" y="43604"/>
                  </a:lnTo>
                  <a:lnTo>
                    <a:pt x="409691" y="44098"/>
                  </a:lnTo>
                  <a:lnTo>
                    <a:pt x="410569" y="43258"/>
                  </a:lnTo>
                  <a:lnTo>
                    <a:pt x="412289" y="43887"/>
                  </a:lnTo>
                  <a:lnTo>
                    <a:pt x="412660" y="45312"/>
                  </a:lnTo>
                  <a:lnTo>
                    <a:pt x="415930" y="44670"/>
                  </a:lnTo>
                  <a:lnTo>
                    <a:pt x="420171" y="43543"/>
                  </a:lnTo>
                  <a:lnTo>
                    <a:pt x="422519" y="45309"/>
                  </a:lnTo>
                  <a:lnTo>
                    <a:pt x="423474" y="44562"/>
                  </a:lnTo>
                  <a:lnTo>
                    <a:pt x="424393" y="42842"/>
                  </a:lnTo>
                  <a:lnTo>
                    <a:pt x="427302" y="42416"/>
                  </a:lnTo>
                  <a:lnTo>
                    <a:pt x="428728" y="43099"/>
                  </a:lnTo>
                  <a:lnTo>
                    <a:pt x="431214" y="42940"/>
                  </a:lnTo>
                  <a:lnTo>
                    <a:pt x="432604" y="41122"/>
                  </a:lnTo>
                  <a:lnTo>
                    <a:pt x="434185" y="43204"/>
                  </a:lnTo>
                  <a:lnTo>
                    <a:pt x="435413" y="43041"/>
                  </a:lnTo>
                  <a:lnTo>
                    <a:pt x="436599" y="44414"/>
                  </a:lnTo>
                  <a:lnTo>
                    <a:pt x="438463" y="42571"/>
                  </a:lnTo>
                  <a:lnTo>
                    <a:pt x="440401" y="41964"/>
                  </a:lnTo>
                  <a:lnTo>
                    <a:pt x="440984" y="42298"/>
                  </a:lnTo>
                  <a:lnTo>
                    <a:pt x="442379" y="42598"/>
                  </a:lnTo>
                  <a:lnTo>
                    <a:pt x="443694" y="43613"/>
                  </a:lnTo>
                  <a:lnTo>
                    <a:pt x="443178" y="45703"/>
                  </a:lnTo>
                  <a:lnTo>
                    <a:pt x="441277" y="45642"/>
                  </a:lnTo>
                  <a:lnTo>
                    <a:pt x="440037" y="46582"/>
                  </a:lnTo>
                  <a:lnTo>
                    <a:pt x="439292" y="48787"/>
                  </a:lnTo>
                  <a:lnTo>
                    <a:pt x="437632" y="48487"/>
                  </a:lnTo>
                  <a:lnTo>
                    <a:pt x="437151" y="49839"/>
                  </a:lnTo>
                  <a:lnTo>
                    <a:pt x="433561" y="50122"/>
                  </a:lnTo>
                  <a:lnTo>
                    <a:pt x="432321" y="50768"/>
                  </a:lnTo>
                  <a:lnTo>
                    <a:pt x="432270" y="52001"/>
                  </a:lnTo>
                  <a:lnTo>
                    <a:pt x="433423" y="52634"/>
                  </a:lnTo>
                  <a:lnTo>
                    <a:pt x="433149" y="54103"/>
                  </a:lnTo>
                  <a:lnTo>
                    <a:pt x="433708" y="55138"/>
                  </a:lnTo>
                  <a:lnTo>
                    <a:pt x="432971" y="56239"/>
                  </a:lnTo>
                  <a:lnTo>
                    <a:pt x="433566" y="58620"/>
                  </a:lnTo>
                  <a:lnTo>
                    <a:pt x="432747" y="59376"/>
                  </a:lnTo>
                  <a:lnTo>
                    <a:pt x="433170" y="60713"/>
                  </a:lnTo>
                  <a:lnTo>
                    <a:pt x="434260" y="63995"/>
                  </a:lnTo>
                  <a:lnTo>
                    <a:pt x="435766" y="65316"/>
                  </a:lnTo>
                  <a:lnTo>
                    <a:pt x="435005" y="66316"/>
                  </a:lnTo>
                  <a:lnTo>
                    <a:pt x="436542" y="66910"/>
                  </a:lnTo>
                  <a:lnTo>
                    <a:pt x="438275" y="65017"/>
                  </a:lnTo>
                  <a:lnTo>
                    <a:pt x="439416" y="64573"/>
                  </a:lnTo>
                  <a:lnTo>
                    <a:pt x="441091" y="65208"/>
                  </a:lnTo>
                  <a:lnTo>
                    <a:pt x="441613" y="68013"/>
                  </a:lnTo>
                  <a:lnTo>
                    <a:pt x="442597" y="69591"/>
                  </a:lnTo>
                  <a:lnTo>
                    <a:pt x="444148" y="69266"/>
                  </a:lnTo>
                  <a:lnTo>
                    <a:pt x="446084" y="71635"/>
                  </a:lnTo>
                  <a:lnTo>
                    <a:pt x="444805" y="73824"/>
                  </a:lnTo>
                  <a:lnTo>
                    <a:pt x="443194" y="74290"/>
                  </a:lnTo>
                  <a:lnTo>
                    <a:pt x="442156" y="74562"/>
                  </a:lnTo>
                  <a:lnTo>
                    <a:pt x="443172" y="76839"/>
                  </a:lnTo>
                  <a:lnTo>
                    <a:pt x="444320" y="76973"/>
                  </a:lnTo>
                  <a:lnTo>
                    <a:pt x="445173" y="78003"/>
                  </a:lnTo>
                  <a:lnTo>
                    <a:pt x="445354" y="80736"/>
                  </a:lnTo>
                  <a:lnTo>
                    <a:pt x="442005" y="82814"/>
                  </a:lnTo>
                  <a:lnTo>
                    <a:pt x="441949" y="84191"/>
                  </a:lnTo>
                  <a:lnTo>
                    <a:pt x="440556" y="85388"/>
                  </a:lnTo>
                  <a:lnTo>
                    <a:pt x="438307" y="84980"/>
                  </a:lnTo>
                  <a:lnTo>
                    <a:pt x="435905" y="85491"/>
                  </a:lnTo>
                  <a:lnTo>
                    <a:pt x="437355" y="87331"/>
                  </a:lnTo>
                  <a:lnTo>
                    <a:pt x="439251" y="87839"/>
                  </a:lnTo>
                  <a:lnTo>
                    <a:pt x="440703" y="89638"/>
                  </a:lnTo>
                  <a:lnTo>
                    <a:pt x="441863" y="92510"/>
                  </a:lnTo>
                  <a:lnTo>
                    <a:pt x="442964" y="92708"/>
                  </a:lnTo>
                  <a:lnTo>
                    <a:pt x="443740" y="93690"/>
                  </a:lnTo>
                  <a:lnTo>
                    <a:pt x="445506" y="94672"/>
                  </a:lnTo>
                  <a:lnTo>
                    <a:pt x="446763" y="96142"/>
                  </a:lnTo>
                  <a:lnTo>
                    <a:pt x="448350" y="96693"/>
                  </a:lnTo>
                  <a:lnTo>
                    <a:pt x="448725" y="97719"/>
                  </a:lnTo>
                  <a:lnTo>
                    <a:pt x="450926" y="97355"/>
                  </a:lnTo>
                  <a:lnTo>
                    <a:pt x="452279" y="98828"/>
                  </a:lnTo>
                  <a:lnTo>
                    <a:pt x="452255" y="99836"/>
                  </a:lnTo>
                  <a:lnTo>
                    <a:pt x="453726" y="100602"/>
                  </a:lnTo>
                  <a:lnTo>
                    <a:pt x="455468" y="99432"/>
                  </a:lnTo>
                  <a:lnTo>
                    <a:pt x="457117" y="99961"/>
                  </a:lnTo>
                  <a:lnTo>
                    <a:pt x="460036" y="97696"/>
                  </a:lnTo>
                  <a:lnTo>
                    <a:pt x="461042" y="97563"/>
                  </a:lnTo>
                  <a:lnTo>
                    <a:pt x="464183" y="96271"/>
                  </a:lnTo>
                  <a:lnTo>
                    <a:pt x="464534" y="97134"/>
                  </a:lnTo>
                  <a:lnTo>
                    <a:pt x="465660" y="97522"/>
                  </a:lnTo>
                  <a:lnTo>
                    <a:pt x="467337" y="96548"/>
                  </a:lnTo>
                  <a:lnTo>
                    <a:pt x="472502" y="95975"/>
                  </a:lnTo>
                  <a:lnTo>
                    <a:pt x="473465" y="95356"/>
                  </a:lnTo>
                  <a:lnTo>
                    <a:pt x="473691" y="94008"/>
                  </a:lnTo>
                  <a:lnTo>
                    <a:pt x="475460" y="93560"/>
                  </a:lnTo>
                  <a:lnTo>
                    <a:pt x="474440" y="92025"/>
                  </a:lnTo>
                  <a:lnTo>
                    <a:pt x="479051" y="87661"/>
                  </a:lnTo>
                  <a:lnTo>
                    <a:pt x="479189" y="84733"/>
                  </a:lnTo>
                  <a:lnTo>
                    <a:pt x="481365" y="84333"/>
                  </a:lnTo>
                  <a:lnTo>
                    <a:pt x="483374" y="82384"/>
                  </a:lnTo>
                  <a:lnTo>
                    <a:pt x="484445" y="82062"/>
                  </a:lnTo>
                  <a:lnTo>
                    <a:pt x="485578" y="83071"/>
                  </a:lnTo>
                  <a:lnTo>
                    <a:pt x="487592" y="83298"/>
                  </a:lnTo>
                  <a:lnTo>
                    <a:pt x="488334" y="83942"/>
                  </a:lnTo>
                  <a:lnTo>
                    <a:pt x="492029" y="84326"/>
                  </a:lnTo>
                  <a:lnTo>
                    <a:pt x="492572" y="85052"/>
                  </a:lnTo>
                  <a:lnTo>
                    <a:pt x="491571" y="87133"/>
                  </a:lnTo>
                  <a:lnTo>
                    <a:pt x="492490" y="89414"/>
                  </a:lnTo>
                  <a:lnTo>
                    <a:pt x="494511" y="89853"/>
                  </a:lnTo>
                  <a:lnTo>
                    <a:pt x="496241" y="88602"/>
                  </a:lnTo>
                  <a:lnTo>
                    <a:pt x="498088" y="89395"/>
                  </a:lnTo>
                  <a:lnTo>
                    <a:pt x="498034" y="90763"/>
                  </a:lnTo>
                  <a:lnTo>
                    <a:pt x="498719" y="91557"/>
                  </a:lnTo>
                  <a:lnTo>
                    <a:pt x="498948" y="93836"/>
                  </a:lnTo>
                  <a:lnTo>
                    <a:pt x="497903" y="95398"/>
                  </a:lnTo>
                  <a:lnTo>
                    <a:pt x="496658" y="95476"/>
                  </a:lnTo>
                  <a:lnTo>
                    <a:pt x="495753" y="96498"/>
                  </a:lnTo>
                  <a:lnTo>
                    <a:pt x="496737" y="100415"/>
                  </a:lnTo>
                  <a:lnTo>
                    <a:pt x="498044" y="102347"/>
                  </a:lnTo>
                  <a:lnTo>
                    <a:pt x="499270" y="102511"/>
                  </a:lnTo>
                  <a:lnTo>
                    <a:pt x="498588" y="105157"/>
                  </a:lnTo>
                  <a:lnTo>
                    <a:pt x="499484" y="105739"/>
                  </a:lnTo>
                  <a:lnTo>
                    <a:pt x="499161" y="107830"/>
                  </a:lnTo>
                  <a:lnTo>
                    <a:pt x="499328" y="109997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58055" y="3828908"/>
              <a:ext cx="2003" cy="1046"/>
            </a:xfrm>
            <a:custGeom>
              <a:avLst/>
              <a:pathLst>
                <a:path w="2003" h="1046">
                  <a:moveTo>
                    <a:pt x="0" y="740"/>
                  </a:moveTo>
                  <a:lnTo>
                    <a:pt x="1827" y="0"/>
                  </a:lnTo>
                  <a:lnTo>
                    <a:pt x="2003" y="104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41510" y="3905559"/>
              <a:ext cx="1969" cy="2118"/>
            </a:xfrm>
            <a:custGeom>
              <a:avLst/>
              <a:pathLst>
                <a:path w="1969" h="2118">
                  <a:moveTo>
                    <a:pt x="21" y="331"/>
                  </a:moveTo>
                  <a:lnTo>
                    <a:pt x="1026" y="0"/>
                  </a:lnTo>
                  <a:lnTo>
                    <a:pt x="1969" y="1554"/>
                  </a:lnTo>
                  <a:lnTo>
                    <a:pt x="1263" y="2118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48116" y="3801893"/>
              <a:ext cx="1958" cy="1775"/>
            </a:xfrm>
            <a:custGeom>
              <a:avLst/>
              <a:pathLst>
                <a:path w="1958" h="1775">
                  <a:moveTo>
                    <a:pt x="1486" y="0"/>
                  </a:moveTo>
                  <a:lnTo>
                    <a:pt x="1958" y="1307"/>
                  </a:lnTo>
                  <a:lnTo>
                    <a:pt x="1092" y="1775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36227" y="3959665"/>
              <a:ext cx="2659" cy="1985"/>
            </a:xfrm>
            <a:custGeom>
              <a:avLst/>
              <a:pathLst>
                <a:path w="2659" h="1985">
                  <a:moveTo>
                    <a:pt x="0" y="1985"/>
                  </a:moveTo>
                  <a:lnTo>
                    <a:pt x="1300" y="0"/>
                  </a:lnTo>
                  <a:lnTo>
                    <a:pt x="2659" y="80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53651" y="3848648"/>
              <a:ext cx="1877" cy="1626"/>
            </a:xfrm>
            <a:custGeom>
              <a:avLst/>
              <a:pathLst>
                <a:path w="1877" h="1626">
                  <a:moveTo>
                    <a:pt x="358" y="240"/>
                  </a:moveTo>
                  <a:lnTo>
                    <a:pt x="1442" y="0"/>
                  </a:lnTo>
                  <a:lnTo>
                    <a:pt x="1877" y="1235"/>
                  </a:lnTo>
                  <a:lnTo>
                    <a:pt x="0" y="162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696776" y="3791722"/>
              <a:ext cx="1644" cy="2542"/>
            </a:xfrm>
            <a:custGeom>
              <a:avLst/>
              <a:pathLst>
                <a:path w="1644" h="2542">
                  <a:moveTo>
                    <a:pt x="1644" y="2542"/>
                  </a:moveTo>
                  <a:lnTo>
                    <a:pt x="0" y="1519"/>
                  </a:lnTo>
                  <a:lnTo>
                    <a:pt x="247" y="0"/>
                  </a:lnTo>
                  <a:lnTo>
                    <a:pt x="1308" y="3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79819" y="3795721"/>
              <a:ext cx="1840" cy="2586"/>
            </a:xfrm>
            <a:custGeom>
              <a:avLst/>
              <a:pathLst>
                <a:path w="1840" h="2586">
                  <a:moveTo>
                    <a:pt x="1523" y="2586"/>
                  </a:moveTo>
                  <a:lnTo>
                    <a:pt x="0" y="2107"/>
                  </a:lnTo>
                  <a:lnTo>
                    <a:pt x="749" y="0"/>
                  </a:lnTo>
                  <a:lnTo>
                    <a:pt x="1840" y="98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83033" y="3991933"/>
              <a:ext cx="1979" cy="2035"/>
            </a:xfrm>
            <a:custGeom>
              <a:avLst/>
              <a:pathLst>
                <a:path w="1979" h="2035">
                  <a:moveTo>
                    <a:pt x="43" y="2035"/>
                  </a:moveTo>
                  <a:lnTo>
                    <a:pt x="0" y="1016"/>
                  </a:lnTo>
                  <a:lnTo>
                    <a:pt x="1979" y="0"/>
                  </a:lnTo>
                  <a:lnTo>
                    <a:pt x="1788" y="143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53728" y="3846980"/>
              <a:ext cx="2359" cy="1631"/>
            </a:xfrm>
            <a:custGeom>
              <a:avLst/>
              <a:pathLst>
                <a:path w="2359" h="1631">
                  <a:moveTo>
                    <a:pt x="2359" y="728"/>
                  </a:moveTo>
                  <a:lnTo>
                    <a:pt x="1863" y="1631"/>
                  </a:lnTo>
                  <a:lnTo>
                    <a:pt x="0" y="995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46466" y="3848705"/>
              <a:ext cx="1890" cy="2271"/>
            </a:xfrm>
            <a:custGeom>
              <a:avLst/>
              <a:pathLst>
                <a:path w="1890" h="2271">
                  <a:moveTo>
                    <a:pt x="0" y="730"/>
                  </a:moveTo>
                  <a:lnTo>
                    <a:pt x="1417" y="0"/>
                  </a:lnTo>
                  <a:lnTo>
                    <a:pt x="1890" y="892"/>
                  </a:lnTo>
                  <a:lnTo>
                    <a:pt x="1205" y="2271"/>
                  </a:lnTo>
                  <a:lnTo>
                    <a:pt x="141" y="219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45334" y="3863892"/>
              <a:ext cx="1724" cy="3294"/>
            </a:xfrm>
            <a:custGeom>
              <a:avLst/>
              <a:pathLst>
                <a:path w="1724" h="3294">
                  <a:moveTo>
                    <a:pt x="1724" y="0"/>
                  </a:moveTo>
                  <a:lnTo>
                    <a:pt x="1177" y="3116"/>
                  </a:lnTo>
                  <a:lnTo>
                    <a:pt x="321" y="3294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83338" y="4030524"/>
              <a:ext cx="3811" cy="2160"/>
            </a:xfrm>
            <a:custGeom>
              <a:avLst/>
              <a:pathLst>
                <a:path w="3811" h="2160">
                  <a:moveTo>
                    <a:pt x="3811" y="2160"/>
                  </a:moveTo>
                  <a:lnTo>
                    <a:pt x="2957" y="1512"/>
                  </a:lnTo>
                  <a:lnTo>
                    <a:pt x="1418" y="1760"/>
                  </a:lnTo>
                  <a:lnTo>
                    <a:pt x="0" y="1142"/>
                  </a:lnTo>
                  <a:lnTo>
                    <a:pt x="450" y="0"/>
                  </a:lnTo>
                  <a:lnTo>
                    <a:pt x="2323" y="112"/>
                  </a:lnTo>
                  <a:lnTo>
                    <a:pt x="3691" y="137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693344" y="3791937"/>
              <a:ext cx="2712" cy="2668"/>
            </a:xfrm>
            <a:custGeom>
              <a:avLst/>
              <a:pathLst>
                <a:path w="2712" h="2668">
                  <a:moveTo>
                    <a:pt x="1530" y="2668"/>
                  </a:moveTo>
                  <a:lnTo>
                    <a:pt x="0" y="1203"/>
                  </a:lnTo>
                  <a:lnTo>
                    <a:pt x="1584" y="0"/>
                  </a:lnTo>
                  <a:lnTo>
                    <a:pt x="2712" y="5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36926" y="3956304"/>
              <a:ext cx="2479" cy="1881"/>
            </a:xfrm>
            <a:custGeom>
              <a:avLst/>
              <a:pathLst>
                <a:path w="2479" h="1881">
                  <a:moveTo>
                    <a:pt x="589" y="1881"/>
                  </a:moveTo>
                  <a:lnTo>
                    <a:pt x="0" y="100"/>
                  </a:lnTo>
                  <a:lnTo>
                    <a:pt x="2479" y="0"/>
                  </a:lnTo>
                  <a:lnTo>
                    <a:pt x="1797" y="133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591275" y="3992453"/>
              <a:ext cx="4265" cy="2696"/>
            </a:xfrm>
            <a:custGeom>
              <a:avLst/>
              <a:pathLst>
                <a:path w="4265" h="2696">
                  <a:moveTo>
                    <a:pt x="936" y="2696"/>
                  </a:moveTo>
                  <a:lnTo>
                    <a:pt x="0" y="1566"/>
                  </a:lnTo>
                  <a:lnTo>
                    <a:pt x="1524" y="0"/>
                  </a:lnTo>
                  <a:lnTo>
                    <a:pt x="4265" y="865"/>
                  </a:lnTo>
                  <a:lnTo>
                    <a:pt x="2248" y="168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45661" y="3831290"/>
              <a:ext cx="3129" cy="2895"/>
            </a:xfrm>
            <a:custGeom>
              <a:avLst/>
              <a:pathLst>
                <a:path w="3129" h="2895">
                  <a:moveTo>
                    <a:pt x="3129" y="1533"/>
                  </a:moveTo>
                  <a:lnTo>
                    <a:pt x="1064" y="2895"/>
                  </a:lnTo>
                  <a:lnTo>
                    <a:pt x="0" y="1319"/>
                  </a:lnTo>
                  <a:lnTo>
                    <a:pt x="874" y="16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45678" y="3905695"/>
              <a:ext cx="3291" cy="2828"/>
            </a:xfrm>
            <a:custGeom>
              <a:avLst/>
              <a:pathLst>
                <a:path w="3291" h="2828">
                  <a:moveTo>
                    <a:pt x="622" y="891"/>
                  </a:moveTo>
                  <a:lnTo>
                    <a:pt x="1307" y="0"/>
                  </a:lnTo>
                  <a:lnTo>
                    <a:pt x="2879" y="1010"/>
                  </a:lnTo>
                  <a:lnTo>
                    <a:pt x="3291" y="1830"/>
                  </a:lnTo>
                  <a:lnTo>
                    <a:pt x="1346" y="2828"/>
                  </a:lnTo>
                  <a:lnTo>
                    <a:pt x="0" y="237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60969" y="3826115"/>
              <a:ext cx="3958" cy="2420"/>
            </a:xfrm>
            <a:custGeom>
              <a:avLst/>
              <a:pathLst>
                <a:path w="3958" h="2420">
                  <a:moveTo>
                    <a:pt x="636" y="9"/>
                  </a:moveTo>
                  <a:lnTo>
                    <a:pt x="3056" y="0"/>
                  </a:lnTo>
                  <a:lnTo>
                    <a:pt x="3958" y="1477"/>
                  </a:lnTo>
                  <a:lnTo>
                    <a:pt x="1418" y="1910"/>
                  </a:lnTo>
                  <a:lnTo>
                    <a:pt x="0" y="242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38845" y="3837620"/>
              <a:ext cx="3416" cy="3706"/>
            </a:xfrm>
            <a:custGeom>
              <a:avLst/>
              <a:pathLst>
                <a:path w="3416" h="3706">
                  <a:moveTo>
                    <a:pt x="1929" y="0"/>
                  </a:moveTo>
                  <a:lnTo>
                    <a:pt x="3416" y="829"/>
                  </a:lnTo>
                  <a:lnTo>
                    <a:pt x="2291" y="3706"/>
                  </a:lnTo>
                  <a:lnTo>
                    <a:pt x="0" y="1885"/>
                  </a:lnTo>
                  <a:lnTo>
                    <a:pt x="499" y="83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68268" y="3844305"/>
              <a:ext cx="2747" cy="4009"/>
            </a:xfrm>
            <a:custGeom>
              <a:avLst/>
              <a:pathLst>
                <a:path w="2747" h="4009">
                  <a:moveTo>
                    <a:pt x="1521" y="4009"/>
                  </a:moveTo>
                  <a:lnTo>
                    <a:pt x="0" y="3254"/>
                  </a:lnTo>
                  <a:lnTo>
                    <a:pt x="783" y="0"/>
                  </a:lnTo>
                  <a:lnTo>
                    <a:pt x="2747" y="17"/>
                  </a:lnTo>
                  <a:lnTo>
                    <a:pt x="1858" y="187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62822" y="3854692"/>
              <a:ext cx="3870" cy="2530"/>
            </a:xfrm>
            <a:custGeom>
              <a:avLst/>
              <a:pathLst>
                <a:path w="3870" h="2530">
                  <a:moveTo>
                    <a:pt x="0" y="1729"/>
                  </a:moveTo>
                  <a:lnTo>
                    <a:pt x="96" y="607"/>
                  </a:lnTo>
                  <a:lnTo>
                    <a:pt x="1186" y="0"/>
                  </a:lnTo>
                  <a:lnTo>
                    <a:pt x="2322" y="374"/>
                  </a:lnTo>
                  <a:lnTo>
                    <a:pt x="3661" y="23"/>
                  </a:lnTo>
                  <a:lnTo>
                    <a:pt x="3870" y="1730"/>
                  </a:lnTo>
                  <a:lnTo>
                    <a:pt x="1670" y="25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31149" y="3912357"/>
              <a:ext cx="3370" cy="3587"/>
            </a:xfrm>
            <a:custGeom>
              <a:avLst/>
              <a:pathLst>
                <a:path w="3370" h="3587">
                  <a:moveTo>
                    <a:pt x="0" y="1256"/>
                  </a:moveTo>
                  <a:lnTo>
                    <a:pt x="189" y="0"/>
                  </a:lnTo>
                  <a:lnTo>
                    <a:pt x="1896" y="0"/>
                  </a:lnTo>
                  <a:lnTo>
                    <a:pt x="3370" y="1262"/>
                  </a:lnTo>
                  <a:lnTo>
                    <a:pt x="2674" y="3587"/>
                  </a:lnTo>
                  <a:lnTo>
                    <a:pt x="1141" y="294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53836" y="3831309"/>
              <a:ext cx="4275" cy="4508"/>
            </a:xfrm>
            <a:custGeom>
              <a:avLst/>
              <a:pathLst>
                <a:path w="4275" h="4508">
                  <a:moveTo>
                    <a:pt x="473" y="737"/>
                  </a:moveTo>
                  <a:lnTo>
                    <a:pt x="2130" y="0"/>
                  </a:lnTo>
                  <a:lnTo>
                    <a:pt x="4275" y="1345"/>
                  </a:lnTo>
                  <a:lnTo>
                    <a:pt x="2848" y="2199"/>
                  </a:lnTo>
                  <a:lnTo>
                    <a:pt x="1711" y="4508"/>
                  </a:lnTo>
                  <a:lnTo>
                    <a:pt x="458" y="395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72111" y="3790981"/>
              <a:ext cx="6942" cy="3955"/>
            </a:xfrm>
            <a:custGeom>
              <a:avLst/>
              <a:pathLst>
                <a:path w="6942" h="3955">
                  <a:moveTo>
                    <a:pt x="0" y="336"/>
                  </a:moveTo>
                  <a:lnTo>
                    <a:pt x="1470" y="0"/>
                  </a:lnTo>
                  <a:lnTo>
                    <a:pt x="3800" y="2368"/>
                  </a:lnTo>
                  <a:lnTo>
                    <a:pt x="6199" y="1648"/>
                  </a:lnTo>
                  <a:lnTo>
                    <a:pt x="6942" y="3311"/>
                  </a:lnTo>
                  <a:lnTo>
                    <a:pt x="4643" y="2952"/>
                  </a:lnTo>
                  <a:lnTo>
                    <a:pt x="3285" y="3159"/>
                  </a:lnTo>
                  <a:lnTo>
                    <a:pt x="2404" y="3955"/>
                  </a:lnTo>
                  <a:lnTo>
                    <a:pt x="608" y="3818"/>
                  </a:lnTo>
                  <a:lnTo>
                    <a:pt x="172" y="2718"/>
                  </a:lnTo>
                  <a:lnTo>
                    <a:pt x="961" y="1987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58333" y="3862103"/>
              <a:ext cx="6426" cy="4383"/>
            </a:xfrm>
            <a:custGeom>
              <a:avLst/>
              <a:pathLst>
                <a:path w="6426" h="4383">
                  <a:moveTo>
                    <a:pt x="4804" y="4383"/>
                  </a:moveTo>
                  <a:lnTo>
                    <a:pt x="2466" y="3847"/>
                  </a:lnTo>
                  <a:lnTo>
                    <a:pt x="0" y="876"/>
                  </a:lnTo>
                  <a:lnTo>
                    <a:pt x="60" y="224"/>
                  </a:lnTo>
                  <a:lnTo>
                    <a:pt x="2117" y="0"/>
                  </a:lnTo>
                  <a:lnTo>
                    <a:pt x="3073" y="718"/>
                  </a:lnTo>
                  <a:lnTo>
                    <a:pt x="2904" y="2215"/>
                  </a:lnTo>
                  <a:lnTo>
                    <a:pt x="4295" y="2739"/>
                  </a:lnTo>
                  <a:lnTo>
                    <a:pt x="5362" y="2491"/>
                  </a:lnTo>
                  <a:lnTo>
                    <a:pt x="6426" y="383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40207" y="3820920"/>
              <a:ext cx="4452" cy="3876"/>
            </a:xfrm>
            <a:custGeom>
              <a:avLst/>
              <a:pathLst>
                <a:path w="4452" h="3876">
                  <a:moveTo>
                    <a:pt x="1664" y="3876"/>
                  </a:moveTo>
                  <a:lnTo>
                    <a:pt x="0" y="2633"/>
                  </a:lnTo>
                  <a:lnTo>
                    <a:pt x="560" y="605"/>
                  </a:lnTo>
                  <a:lnTo>
                    <a:pt x="3696" y="0"/>
                  </a:lnTo>
                  <a:lnTo>
                    <a:pt x="4452" y="2339"/>
                  </a:lnTo>
                  <a:lnTo>
                    <a:pt x="3690" y="374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62496" y="3825733"/>
              <a:ext cx="9376" cy="3585"/>
            </a:xfrm>
            <a:custGeom>
              <a:avLst/>
              <a:pathLst>
                <a:path w="9376" h="3585">
                  <a:moveTo>
                    <a:pt x="2538" y="1902"/>
                  </a:moveTo>
                  <a:lnTo>
                    <a:pt x="3547" y="197"/>
                  </a:lnTo>
                  <a:lnTo>
                    <a:pt x="6923" y="321"/>
                  </a:lnTo>
                  <a:lnTo>
                    <a:pt x="7724" y="0"/>
                  </a:lnTo>
                  <a:lnTo>
                    <a:pt x="9376" y="1997"/>
                  </a:lnTo>
                  <a:lnTo>
                    <a:pt x="8367" y="3525"/>
                  </a:lnTo>
                  <a:lnTo>
                    <a:pt x="6682" y="2758"/>
                  </a:lnTo>
                  <a:lnTo>
                    <a:pt x="3293" y="3341"/>
                  </a:lnTo>
                  <a:lnTo>
                    <a:pt x="2815" y="2916"/>
                  </a:lnTo>
                  <a:lnTo>
                    <a:pt x="423" y="3585"/>
                  </a:lnTo>
                  <a:lnTo>
                    <a:pt x="0" y="238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82859" y="3993442"/>
              <a:ext cx="7229" cy="3561"/>
            </a:xfrm>
            <a:custGeom>
              <a:avLst/>
              <a:pathLst>
                <a:path w="7229" h="3561">
                  <a:moveTo>
                    <a:pt x="3699" y="3561"/>
                  </a:moveTo>
                  <a:lnTo>
                    <a:pt x="2548" y="2861"/>
                  </a:lnTo>
                  <a:lnTo>
                    <a:pt x="605" y="3284"/>
                  </a:lnTo>
                  <a:lnTo>
                    <a:pt x="0" y="1613"/>
                  </a:lnTo>
                  <a:lnTo>
                    <a:pt x="2276" y="19"/>
                  </a:lnTo>
                  <a:lnTo>
                    <a:pt x="5149" y="0"/>
                  </a:lnTo>
                  <a:lnTo>
                    <a:pt x="7229" y="1814"/>
                  </a:lnTo>
                  <a:lnTo>
                    <a:pt x="6871" y="240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58848" y="3857441"/>
              <a:ext cx="6592" cy="5343"/>
            </a:xfrm>
            <a:custGeom>
              <a:avLst/>
              <a:pathLst>
                <a:path w="6592" h="5343">
                  <a:moveTo>
                    <a:pt x="2798" y="86"/>
                  </a:moveTo>
                  <a:lnTo>
                    <a:pt x="3943" y="77"/>
                  </a:lnTo>
                  <a:lnTo>
                    <a:pt x="6592" y="1830"/>
                  </a:lnTo>
                  <a:lnTo>
                    <a:pt x="6103" y="2970"/>
                  </a:lnTo>
                  <a:lnTo>
                    <a:pt x="6172" y="5343"/>
                  </a:lnTo>
                  <a:lnTo>
                    <a:pt x="4090" y="4937"/>
                  </a:lnTo>
                  <a:lnTo>
                    <a:pt x="1760" y="3115"/>
                  </a:lnTo>
                  <a:lnTo>
                    <a:pt x="1277" y="1935"/>
                  </a:lnTo>
                  <a:lnTo>
                    <a:pt x="0" y="79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40986" y="3787525"/>
              <a:ext cx="12389" cy="14433"/>
            </a:xfrm>
            <a:custGeom>
              <a:avLst/>
              <a:pathLst>
                <a:path w="12389" h="14433">
                  <a:moveTo>
                    <a:pt x="0" y="897"/>
                  </a:moveTo>
                  <a:lnTo>
                    <a:pt x="1671" y="0"/>
                  </a:lnTo>
                  <a:lnTo>
                    <a:pt x="2845" y="2675"/>
                  </a:lnTo>
                  <a:lnTo>
                    <a:pt x="2861" y="5815"/>
                  </a:lnTo>
                  <a:lnTo>
                    <a:pt x="4318" y="8921"/>
                  </a:lnTo>
                  <a:lnTo>
                    <a:pt x="7675" y="10366"/>
                  </a:lnTo>
                  <a:lnTo>
                    <a:pt x="8700" y="11514"/>
                  </a:lnTo>
                  <a:lnTo>
                    <a:pt x="10916" y="13078"/>
                  </a:lnTo>
                  <a:lnTo>
                    <a:pt x="12389" y="13337"/>
                  </a:lnTo>
                  <a:lnTo>
                    <a:pt x="12182" y="14433"/>
                  </a:lnTo>
                  <a:lnTo>
                    <a:pt x="9442" y="14077"/>
                  </a:lnTo>
                  <a:lnTo>
                    <a:pt x="5181" y="10844"/>
                  </a:lnTo>
                  <a:lnTo>
                    <a:pt x="3424" y="9713"/>
                  </a:lnTo>
                  <a:lnTo>
                    <a:pt x="1574" y="7509"/>
                  </a:lnTo>
                  <a:lnTo>
                    <a:pt x="1121" y="6202"/>
                  </a:lnTo>
                  <a:lnTo>
                    <a:pt x="764" y="240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65661" y="3849402"/>
              <a:ext cx="7088" cy="9346"/>
            </a:xfrm>
            <a:custGeom>
              <a:avLst/>
              <a:pathLst>
                <a:path w="7088" h="9346">
                  <a:moveTo>
                    <a:pt x="241" y="1286"/>
                  </a:moveTo>
                  <a:lnTo>
                    <a:pt x="1331" y="0"/>
                  </a:lnTo>
                  <a:lnTo>
                    <a:pt x="2921" y="105"/>
                  </a:lnTo>
                  <a:lnTo>
                    <a:pt x="4189" y="1163"/>
                  </a:lnTo>
                  <a:lnTo>
                    <a:pt x="5562" y="306"/>
                  </a:lnTo>
                  <a:lnTo>
                    <a:pt x="6923" y="3645"/>
                  </a:lnTo>
                  <a:lnTo>
                    <a:pt x="7088" y="4963"/>
                  </a:lnTo>
                  <a:lnTo>
                    <a:pt x="4793" y="6316"/>
                  </a:lnTo>
                  <a:lnTo>
                    <a:pt x="4554" y="7532"/>
                  </a:lnTo>
                  <a:lnTo>
                    <a:pt x="5527" y="7917"/>
                  </a:lnTo>
                  <a:lnTo>
                    <a:pt x="5718" y="9346"/>
                  </a:lnTo>
                  <a:lnTo>
                    <a:pt x="3798" y="8978"/>
                  </a:lnTo>
                  <a:lnTo>
                    <a:pt x="2746" y="6909"/>
                  </a:lnTo>
                  <a:lnTo>
                    <a:pt x="2898" y="4606"/>
                  </a:lnTo>
                  <a:lnTo>
                    <a:pt x="1713" y="4145"/>
                  </a:lnTo>
                  <a:lnTo>
                    <a:pt x="0" y="239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62650" y="3810727"/>
              <a:ext cx="9764" cy="5216"/>
            </a:xfrm>
            <a:custGeom>
              <a:avLst/>
              <a:pathLst>
                <a:path w="9764" h="5216">
                  <a:moveTo>
                    <a:pt x="9643" y="5116"/>
                  </a:moveTo>
                  <a:lnTo>
                    <a:pt x="7996" y="4453"/>
                  </a:lnTo>
                  <a:lnTo>
                    <a:pt x="6289" y="4751"/>
                  </a:lnTo>
                  <a:lnTo>
                    <a:pt x="4625" y="4123"/>
                  </a:lnTo>
                  <a:lnTo>
                    <a:pt x="4115" y="4874"/>
                  </a:lnTo>
                  <a:lnTo>
                    <a:pt x="2437" y="5216"/>
                  </a:lnTo>
                  <a:lnTo>
                    <a:pt x="0" y="4235"/>
                  </a:lnTo>
                  <a:lnTo>
                    <a:pt x="92" y="1284"/>
                  </a:lnTo>
                  <a:lnTo>
                    <a:pt x="462" y="0"/>
                  </a:lnTo>
                  <a:lnTo>
                    <a:pt x="4866" y="956"/>
                  </a:lnTo>
                  <a:lnTo>
                    <a:pt x="5762" y="222"/>
                  </a:lnTo>
                  <a:lnTo>
                    <a:pt x="6490" y="1605"/>
                  </a:lnTo>
                  <a:lnTo>
                    <a:pt x="7842" y="1432"/>
                  </a:lnTo>
                  <a:lnTo>
                    <a:pt x="9764" y="238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34006" y="3839692"/>
              <a:ext cx="6374" cy="9002"/>
            </a:xfrm>
            <a:custGeom>
              <a:avLst/>
              <a:pathLst>
                <a:path w="6374" h="9002">
                  <a:moveTo>
                    <a:pt x="2661" y="0"/>
                  </a:moveTo>
                  <a:lnTo>
                    <a:pt x="3748" y="281"/>
                  </a:lnTo>
                  <a:lnTo>
                    <a:pt x="4237" y="1823"/>
                  </a:lnTo>
                  <a:lnTo>
                    <a:pt x="5765" y="2510"/>
                  </a:lnTo>
                  <a:lnTo>
                    <a:pt x="6374" y="5533"/>
                  </a:lnTo>
                  <a:lnTo>
                    <a:pt x="6286" y="6786"/>
                  </a:lnTo>
                  <a:lnTo>
                    <a:pt x="2518" y="9002"/>
                  </a:lnTo>
                  <a:lnTo>
                    <a:pt x="1008" y="8646"/>
                  </a:lnTo>
                  <a:lnTo>
                    <a:pt x="0" y="6922"/>
                  </a:lnTo>
                  <a:lnTo>
                    <a:pt x="568" y="5819"/>
                  </a:lnTo>
                  <a:lnTo>
                    <a:pt x="293" y="2910"/>
                  </a:lnTo>
                  <a:lnTo>
                    <a:pt x="1214" y="1360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48316" y="3821111"/>
              <a:ext cx="11438" cy="8034"/>
            </a:xfrm>
            <a:custGeom>
              <a:avLst/>
              <a:pathLst>
                <a:path w="11438" h="8034">
                  <a:moveTo>
                    <a:pt x="1261" y="2614"/>
                  </a:moveTo>
                  <a:lnTo>
                    <a:pt x="2249" y="2794"/>
                  </a:lnTo>
                  <a:lnTo>
                    <a:pt x="3771" y="1562"/>
                  </a:lnTo>
                  <a:lnTo>
                    <a:pt x="5549" y="1638"/>
                  </a:lnTo>
                  <a:lnTo>
                    <a:pt x="7469" y="0"/>
                  </a:lnTo>
                  <a:lnTo>
                    <a:pt x="10552" y="954"/>
                  </a:lnTo>
                  <a:lnTo>
                    <a:pt x="11214" y="2337"/>
                  </a:lnTo>
                  <a:lnTo>
                    <a:pt x="10736" y="3490"/>
                  </a:lnTo>
                  <a:lnTo>
                    <a:pt x="11438" y="5260"/>
                  </a:lnTo>
                  <a:lnTo>
                    <a:pt x="11179" y="7691"/>
                  </a:lnTo>
                  <a:lnTo>
                    <a:pt x="9730" y="8034"/>
                  </a:lnTo>
                  <a:lnTo>
                    <a:pt x="8782" y="6954"/>
                  </a:lnTo>
                  <a:lnTo>
                    <a:pt x="5698" y="6775"/>
                  </a:lnTo>
                  <a:lnTo>
                    <a:pt x="2778" y="4640"/>
                  </a:lnTo>
                  <a:lnTo>
                    <a:pt x="0" y="339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47727" y="3861726"/>
              <a:ext cx="10484" cy="10157"/>
            </a:xfrm>
            <a:custGeom>
              <a:avLst/>
              <a:pathLst>
                <a:path w="10484" h="10157">
                  <a:moveTo>
                    <a:pt x="8610" y="10157"/>
                  </a:moveTo>
                  <a:lnTo>
                    <a:pt x="7049" y="9826"/>
                  </a:lnTo>
                  <a:lnTo>
                    <a:pt x="5419" y="8854"/>
                  </a:lnTo>
                  <a:lnTo>
                    <a:pt x="5436" y="7786"/>
                  </a:lnTo>
                  <a:lnTo>
                    <a:pt x="3041" y="5323"/>
                  </a:lnTo>
                  <a:lnTo>
                    <a:pt x="2014" y="6433"/>
                  </a:lnTo>
                  <a:lnTo>
                    <a:pt x="0" y="4973"/>
                  </a:lnTo>
                  <a:lnTo>
                    <a:pt x="1061" y="2857"/>
                  </a:lnTo>
                  <a:lnTo>
                    <a:pt x="1463" y="1169"/>
                  </a:lnTo>
                  <a:lnTo>
                    <a:pt x="2250" y="402"/>
                  </a:lnTo>
                  <a:lnTo>
                    <a:pt x="5326" y="0"/>
                  </a:lnTo>
                  <a:lnTo>
                    <a:pt x="6308" y="2875"/>
                  </a:lnTo>
                  <a:lnTo>
                    <a:pt x="8599" y="4404"/>
                  </a:lnTo>
                  <a:lnTo>
                    <a:pt x="10484" y="7095"/>
                  </a:lnTo>
                  <a:lnTo>
                    <a:pt x="9267" y="981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40524" y="3832477"/>
              <a:ext cx="26233" cy="18248"/>
            </a:xfrm>
            <a:custGeom>
              <a:avLst/>
              <a:pathLst>
                <a:path w="26233" h="18248">
                  <a:moveTo>
                    <a:pt x="20617" y="8813"/>
                  </a:moveTo>
                  <a:lnTo>
                    <a:pt x="22849" y="8810"/>
                  </a:lnTo>
                  <a:lnTo>
                    <a:pt x="24141" y="10773"/>
                  </a:lnTo>
                  <a:lnTo>
                    <a:pt x="25108" y="11278"/>
                  </a:lnTo>
                  <a:lnTo>
                    <a:pt x="26233" y="13986"/>
                  </a:lnTo>
                  <a:lnTo>
                    <a:pt x="26041" y="15350"/>
                  </a:lnTo>
                  <a:lnTo>
                    <a:pt x="24938" y="17973"/>
                  </a:lnTo>
                  <a:lnTo>
                    <a:pt x="22041" y="18248"/>
                  </a:lnTo>
                  <a:lnTo>
                    <a:pt x="18930" y="16169"/>
                  </a:lnTo>
                  <a:lnTo>
                    <a:pt x="14947" y="14441"/>
                  </a:lnTo>
                  <a:lnTo>
                    <a:pt x="11712" y="14646"/>
                  </a:lnTo>
                  <a:lnTo>
                    <a:pt x="11072" y="13275"/>
                  </a:lnTo>
                  <a:lnTo>
                    <a:pt x="8795" y="13258"/>
                  </a:lnTo>
                  <a:lnTo>
                    <a:pt x="6576" y="14406"/>
                  </a:lnTo>
                  <a:lnTo>
                    <a:pt x="5776" y="14192"/>
                  </a:lnTo>
                  <a:lnTo>
                    <a:pt x="4849" y="12062"/>
                  </a:lnTo>
                  <a:lnTo>
                    <a:pt x="2877" y="10011"/>
                  </a:lnTo>
                  <a:lnTo>
                    <a:pt x="3575" y="8266"/>
                  </a:lnTo>
                  <a:lnTo>
                    <a:pt x="3020" y="6204"/>
                  </a:lnTo>
                  <a:lnTo>
                    <a:pt x="0" y="1200"/>
                  </a:lnTo>
                  <a:lnTo>
                    <a:pt x="1202" y="0"/>
                  </a:lnTo>
                  <a:lnTo>
                    <a:pt x="3844" y="1684"/>
                  </a:lnTo>
                  <a:lnTo>
                    <a:pt x="7210" y="2742"/>
                  </a:lnTo>
                  <a:lnTo>
                    <a:pt x="10229" y="1944"/>
                  </a:lnTo>
                  <a:lnTo>
                    <a:pt x="11791" y="2599"/>
                  </a:lnTo>
                  <a:lnTo>
                    <a:pt x="13933" y="5259"/>
                  </a:lnTo>
                  <a:lnTo>
                    <a:pt x="16410" y="5591"/>
                  </a:lnTo>
                  <a:lnTo>
                    <a:pt x="19577" y="5632"/>
                  </a:lnTo>
                  <a:lnTo>
                    <a:pt x="20708" y="6334"/>
                  </a:lnTo>
                  <a:lnTo>
                    <a:pt x="22071" y="6019"/>
                  </a:lnTo>
                  <a:lnTo>
                    <a:pt x="23649" y="7228"/>
                  </a:lnTo>
                  <a:lnTo>
                    <a:pt x="22263" y="794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89283" y="3758445"/>
              <a:ext cx="264522" cy="296396"/>
            </a:xfrm>
            <a:custGeom>
              <a:avLst/>
              <a:pathLst>
                <a:path w="264522" h="296396">
                  <a:moveTo>
                    <a:pt x="25767" y="213072"/>
                  </a:moveTo>
                  <a:lnTo>
                    <a:pt x="27560" y="212125"/>
                  </a:lnTo>
                  <a:lnTo>
                    <a:pt x="28164" y="211022"/>
                  </a:lnTo>
                  <a:lnTo>
                    <a:pt x="28060" y="208174"/>
                  </a:lnTo>
                  <a:lnTo>
                    <a:pt x="27150" y="206130"/>
                  </a:lnTo>
                  <a:lnTo>
                    <a:pt x="26219" y="205504"/>
                  </a:lnTo>
                  <a:lnTo>
                    <a:pt x="26188" y="204099"/>
                  </a:lnTo>
                  <a:lnTo>
                    <a:pt x="27239" y="203802"/>
                  </a:lnTo>
                  <a:lnTo>
                    <a:pt x="27845" y="201453"/>
                  </a:lnTo>
                  <a:lnTo>
                    <a:pt x="28626" y="199810"/>
                  </a:lnTo>
                  <a:lnTo>
                    <a:pt x="26947" y="199293"/>
                  </a:lnTo>
                  <a:lnTo>
                    <a:pt x="25607" y="197507"/>
                  </a:lnTo>
                  <a:lnTo>
                    <a:pt x="25325" y="196018"/>
                  </a:lnTo>
                  <a:lnTo>
                    <a:pt x="24902" y="193913"/>
                  </a:lnTo>
                  <a:lnTo>
                    <a:pt x="24201" y="192646"/>
                  </a:lnTo>
                  <a:lnTo>
                    <a:pt x="25725" y="188418"/>
                  </a:lnTo>
                  <a:lnTo>
                    <a:pt x="25614" y="184608"/>
                  </a:lnTo>
                  <a:lnTo>
                    <a:pt x="23709" y="182081"/>
                  </a:lnTo>
                  <a:lnTo>
                    <a:pt x="22550" y="177699"/>
                  </a:lnTo>
                  <a:lnTo>
                    <a:pt x="21546" y="174992"/>
                  </a:lnTo>
                  <a:lnTo>
                    <a:pt x="19324" y="174766"/>
                  </a:lnTo>
                  <a:lnTo>
                    <a:pt x="17225" y="173915"/>
                  </a:lnTo>
                  <a:lnTo>
                    <a:pt x="16772" y="171361"/>
                  </a:lnTo>
                  <a:lnTo>
                    <a:pt x="15631" y="168795"/>
                  </a:lnTo>
                  <a:lnTo>
                    <a:pt x="15226" y="167138"/>
                  </a:lnTo>
                  <a:lnTo>
                    <a:pt x="14389" y="166773"/>
                  </a:lnTo>
                  <a:lnTo>
                    <a:pt x="10689" y="168284"/>
                  </a:lnTo>
                  <a:lnTo>
                    <a:pt x="11118" y="167068"/>
                  </a:lnTo>
                  <a:lnTo>
                    <a:pt x="12521" y="165398"/>
                  </a:lnTo>
                  <a:lnTo>
                    <a:pt x="10656" y="164449"/>
                  </a:lnTo>
                  <a:lnTo>
                    <a:pt x="9861" y="162877"/>
                  </a:lnTo>
                  <a:lnTo>
                    <a:pt x="8476" y="162167"/>
                  </a:lnTo>
                  <a:lnTo>
                    <a:pt x="6886" y="162618"/>
                  </a:lnTo>
                  <a:lnTo>
                    <a:pt x="5229" y="160681"/>
                  </a:lnTo>
                  <a:lnTo>
                    <a:pt x="4274" y="161904"/>
                  </a:lnTo>
                  <a:lnTo>
                    <a:pt x="3509" y="159048"/>
                  </a:lnTo>
                  <a:lnTo>
                    <a:pt x="2153" y="157254"/>
                  </a:lnTo>
                  <a:lnTo>
                    <a:pt x="2719" y="155745"/>
                  </a:lnTo>
                  <a:lnTo>
                    <a:pt x="799" y="154695"/>
                  </a:lnTo>
                  <a:lnTo>
                    <a:pt x="291" y="153740"/>
                  </a:lnTo>
                  <a:lnTo>
                    <a:pt x="1261" y="152691"/>
                  </a:lnTo>
                  <a:lnTo>
                    <a:pt x="350" y="151950"/>
                  </a:lnTo>
                  <a:lnTo>
                    <a:pt x="743" y="150285"/>
                  </a:lnTo>
                  <a:lnTo>
                    <a:pt x="0" y="148226"/>
                  </a:lnTo>
                  <a:lnTo>
                    <a:pt x="575" y="145798"/>
                  </a:lnTo>
                  <a:lnTo>
                    <a:pt x="2557" y="145310"/>
                  </a:lnTo>
                  <a:lnTo>
                    <a:pt x="3116" y="144024"/>
                  </a:lnTo>
                  <a:lnTo>
                    <a:pt x="2705" y="143087"/>
                  </a:lnTo>
                  <a:lnTo>
                    <a:pt x="2700" y="140459"/>
                  </a:lnTo>
                  <a:lnTo>
                    <a:pt x="4606" y="140332"/>
                  </a:lnTo>
                  <a:lnTo>
                    <a:pt x="5215" y="139713"/>
                  </a:lnTo>
                  <a:lnTo>
                    <a:pt x="6604" y="140405"/>
                  </a:lnTo>
                  <a:lnTo>
                    <a:pt x="7685" y="140229"/>
                  </a:lnTo>
                  <a:lnTo>
                    <a:pt x="9182" y="138785"/>
                  </a:lnTo>
                  <a:lnTo>
                    <a:pt x="9646" y="136854"/>
                  </a:lnTo>
                  <a:lnTo>
                    <a:pt x="11227" y="135724"/>
                  </a:lnTo>
                  <a:lnTo>
                    <a:pt x="11290" y="133614"/>
                  </a:lnTo>
                  <a:lnTo>
                    <a:pt x="10274" y="132223"/>
                  </a:lnTo>
                  <a:lnTo>
                    <a:pt x="10999" y="132213"/>
                  </a:lnTo>
                  <a:lnTo>
                    <a:pt x="11891" y="130377"/>
                  </a:lnTo>
                  <a:lnTo>
                    <a:pt x="13850" y="129571"/>
                  </a:lnTo>
                  <a:lnTo>
                    <a:pt x="16609" y="130406"/>
                  </a:lnTo>
                  <a:lnTo>
                    <a:pt x="18197" y="130217"/>
                  </a:lnTo>
                  <a:lnTo>
                    <a:pt x="18190" y="128163"/>
                  </a:lnTo>
                  <a:lnTo>
                    <a:pt x="17586" y="126038"/>
                  </a:lnTo>
                  <a:lnTo>
                    <a:pt x="18730" y="124755"/>
                  </a:lnTo>
                  <a:lnTo>
                    <a:pt x="20050" y="126319"/>
                  </a:lnTo>
                  <a:lnTo>
                    <a:pt x="20934" y="126220"/>
                  </a:lnTo>
                  <a:lnTo>
                    <a:pt x="22290" y="124348"/>
                  </a:lnTo>
                  <a:lnTo>
                    <a:pt x="24553" y="123820"/>
                  </a:lnTo>
                  <a:lnTo>
                    <a:pt x="25558" y="124261"/>
                  </a:lnTo>
                  <a:lnTo>
                    <a:pt x="26645" y="123634"/>
                  </a:lnTo>
                  <a:lnTo>
                    <a:pt x="27727" y="124098"/>
                  </a:lnTo>
                  <a:lnTo>
                    <a:pt x="29726" y="123174"/>
                  </a:lnTo>
                  <a:lnTo>
                    <a:pt x="30017" y="119108"/>
                  </a:lnTo>
                  <a:lnTo>
                    <a:pt x="32313" y="117849"/>
                  </a:lnTo>
                  <a:lnTo>
                    <a:pt x="34805" y="114327"/>
                  </a:lnTo>
                  <a:lnTo>
                    <a:pt x="36619" y="113937"/>
                  </a:lnTo>
                  <a:lnTo>
                    <a:pt x="37774" y="113168"/>
                  </a:lnTo>
                  <a:lnTo>
                    <a:pt x="39529" y="113961"/>
                  </a:lnTo>
                  <a:lnTo>
                    <a:pt x="41237" y="112072"/>
                  </a:lnTo>
                  <a:lnTo>
                    <a:pt x="42964" y="109321"/>
                  </a:lnTo>
                  <a:lnTo>
                    <a:pt x="44114" y="109123"/>
                  </a:lnTo>
                  <a:lnTo>
                    <a:pt x="45786" y="106943"/>
                  </a:lnTo>
                  <a:lnTo>
                    <a:pt x="45956" y="104461"/>
                  </a:lnTo>
                  <a:lnTo>
                    <a:pt x="45259" y="103278"/>
                  </a:lnTo>
                  <a:lnTo>
                    <a:pt x="45477" y="101446"/>
                  </a:lnTo>
                  <a:lnTo>
                    <a:pt x="46487" y="99075"/>
                  </a:lnTo>
                  <a:lnTo>
                    <a:pt x="47977" y="99334"/>
                  </a:lnTo>
                  <a:lnTo>
                    <a:pt x="49843" y="97430"/>
                  </a:lnTo>
                  <a:lnTo>
                    <a:pt x="52011" y="95678"/>
                  </a:lnTo>
                  <a:lnTo>
                    <a:pt x="52241" y="93909"/>
                  </a:lnTo>
                  <a:lnTo>
                    <a:pt x="51842" y="92489"/>
                  </a:lnTo>
                  <a:lnTo>
                    <a:pt x="53466" y="92302"/>
                  </a:lnTo>
                  <a:lnTo>
                    <a:pt x="53985" y="91569"/>
                  </a:lnTo>
                  <a:lnTo>
                    <a:pt x="55461" y="92136"/>
                  </a:lnTo>
                  <a:lnTo>
                    <a:pt x="55246" y="90607"/>
                  </a:lnTo>
                  <a:lnTo>
                    <a:pt x="55757" y="89014"/>
                  </a:lnTo>
                  <a:lnTo>
                    <a:pt x="55137" y="86859"/>
                  </a:lnTo>
                  <a:lnTo>
                    <a:pt x="55663" y="86369"/>
                  </a:lnTo>
                  <a:lnTo>
                    <a:pt x="55619" y="83972"/>
                  </a:lnTo>
                  <a:lnTo>
                    <a:pt x="54209" y="82315"/>
                  </a:lnTo>
                  <a:lnTo>
                    <a:pt x="53784" y="80138"/>
                  </a:lnTo>
                  <a:lnTo>
                    <a:pt x="54967" y="78954"/>
                  </a:lnTo>
                  <a:lnTo>
                    <a:pt x="55583" y="76686"/>
                  </a:lnTo>
                  <a:lnTo>
                    <a:pt x="52981" y="76679"/>
                  </a:lnTo>
                  <a:lnTo>
                    <a:pt x="53497" y="75139"/>
                  </a:lnTo>
                  <a:lnTo>
                    <a:pt x="56485" y="73768"/>
                  </a:lnTo>
                  <a:lnTo>
                    <a:pt x="57470" y="71904"/>
                  </a:lnTo>
                  <a:lnTo>
                    <a:pt x="55994" y="71512"/>
                  </a:lnTo>
                  <a:lnTo>
                    <a:pt x="54377" y="66710"/>
                  </a:lnTo>
                  <a:lnTo>
                    <a:pt x="54449" y="64526"/>
                  </a:lnTo>
                  <a:lnTo>
                    <a:pt x="56939" y="63023"/>
                  </a:lnTo>
                  <a:lnTo>
                    <a:pt x="59270" y="60957"/>
                  </a:lnTo>
                  <a:lnTo>
                    <a:pt x="61474" y="61987"/>
                  </a:lnTo>
                  <a:lnTo>
                    <a:pt x="61464" y="63004"/>
                  </a:lnTo>
                  <a:lnTo>
                    <a:pt x="64054" y="64515"/>
                  </a:lnTo>
                  <a:lnTo>
                    <a:pt x="66251" y="65086"/>
                  </a:lnTo>
                  <a:lnTo>
                    <a:pt x="68002" y="63675"/>
                  </a:lnTo>
                  <a:lnTo>
                    <a:pt x="70466" y="65105"/>
                  </a:lnTo>
                  <a:lnTo>
                    <a:pt x="75143" y="66112"/>
                  </a:lnTo>
                  <a:lnTo>
                    <a:pt x="75442" y="65329"/>
                  </a:lnTo>
                  <a:lnTo>
                    <a:pt x="77534" y="65342"/>
                  </a:lnTo>
                  <a:lnTo>
                    <a:pt x="78112" y="62416"/>
                  </a:lnTo>
                  <a:lnTo>
                    <a:pt x="79265" y="62620"/>
                  </a:lnTo>
                  <a:lnTo>
                    <a:pt x="80833" y="61762"/>
                  </a:lnTo>
                  <a:lnTo>
                    <a:pt x="81553" y="60723"/>
                  </a:lnTo>
                  <a:lnTo>
                    <a:pt x="83216" y="60126"/>
                  </a:lnTo>
                  <a:lnTo>
                    <a:pt x="85112" y="61788"/>
                  </a:lnTo>
                  <a:lnTo>
                    <a:pt x="86368" y="61390"/>
                  </a:lnTo>
                  <a:lnTo>
                    <a:pt x="88132" y="60017"/>
                  </a:lnTo>
                  <a:lnTo>
                    <a:pt x="87538" y="59298"/>
                  </a:lnTo>
                  <a:lnTo>
                    <a:pt x="86101" y="59229"/>
                  </a:lnTo>
                  <a:lnTo>
                    <a:pt x="85571" y="57333"/>
                  </a:lnTo>
                  <a:lnTo>
                    <a:pt x="84691" y="57395"/>
                  </a:lnTo>
                  <a:lnTo>
                    <a:pt x="84702" y="55152"/>
                  </a:lnTo>
                  <a:lnTo>
                    <a:pt x="83832" y="54649"/>
                  </a:lnTo>
                  <a:lnTo>
                    <a:pt x="83481" y="51365"/>
                  </a:lnTo>
                  <a:lnTo>
                    <a:pt x="83844" y="50075"/>
                  </a:lnTo>
                  <a:lnTo>
                    <a:pt x="83215" y="48153"/>
                  </a:lnTo>
                  <a:lnTo>
                    <a:pt x="82386" y="48285"/>
                  </a:lnTo>
                  <a:lnTo>
                    <a:pt x="80735" y="49663"/>
                  </a:lnTo>
                  <a:lnTo>
                    <a:pt x="79719" y="49818"/>
                  </a:lnTo>
                  <a:lnTo>
                    <a:pt x="79061" y="48700"/>
                  </a:lnTo>
                  <a:lnTo>
                    <a:pt x="77817" y="48367"/>
                  </a:lnTo>
                  <a:lnTo>
                    <a:pt x="77454" y="47126"/>
                  </a:lnTo>
                  <a:lnTo>
                    <a:pt x="78005" y="46034"/>
                  </a:lnTo>
                  <a:lnTo>
                    <a:pt x="79245" y="45140"/>
                  </a:lnTo>
                  <a:lnTo>
                    <a:pt x="77779" y="42112"/>
                  </a:lnTo>
                  <a:lnTo>
                    <a:pt x="82200" y="41627"/>
                  </a:lnTo>
                  <a:lnTo>
                    <a:pt x="82995" y="40919"/>
                  </a:lnTo>
                  <a:lnTo>
                    <a:pt x="84280" y="38399"/>
                  </a:lnTo>
                  <a:lnTo>
                    <a:pt x="87388" y="36838"/>
                  </a:lnTo>
                  <a:lnTo>
                    <a:pt x="88267" y="39510"/>
                  </a:lnTo>
                  <a:lnTo>
                    <a:pt x="90101" y="39870"/>
                  </a:lnTo>
                  <a:lnTo>
                    <a:pt x="91346" y="37847"/>
                  </a:lnTo>
                  <a:lnTo>
                    <a:pt x="93271" y="35397"/>
                  </a:lnTo>
                  <a:lnTo>
                    <a:pt x="93066" y="30425"/>
                  </a:lnTo>
                  <a:lnTo>
                    <a:pt x="94846" y="30540"/>
                  </a:lnTo>
                  <a:lnTo>
                    <a:pt x="95968" y="30060"/>
                  </a:lnTo>
                  <a:lnTo>
                    <a:pt x="97906" y="26358"/>
                  </a:lnTo>
                  <a:lnTo>
                    <a:pt x="99275" y="26049"/>
                  </a:lnTo>
                  <a:lnTo>
                    <a:pt x="99114" y="24228"/>
                  </a:lnTo>
                  <a:lnTo>
                    <a:pt x="98192" y="22961"/>
                  </a:lnTo>
                  <a:lnTo>
                    <a:pt x="98022" y="21059"/>
                  </a:lnTo>
                  <a:lnTo>
                    <a:pt x="98506" y="19377"/>
                  </a:lnTo>
                  <a:lnTo>
                    <a:pt x="99570" y="18635"/>
                  </a:lnTo>
                  <a:lnTo>
                    <a:pt x="99575" y="15803"/>
                  </a:lnTo>
                  <a:lnTo>
                    <a:pt x="100086" y="14905"/>
                  </a:lnTo>
                  <a:lnTo>
                    <a:pt x="102382" y="12952"/>
                  </a:lnTo>
                  <a:lnTo>
                    <a:pt x="103025" y="11896"/>
                  </a:lnTo>
                  <a:lnTo>
                    <a:pt x="103084" y="8727"/>
                  </a:lnTo>
                  <a:lnTo>
                    <a:pt x="102735" y="7200"/>
                  </a:lnTo>
                  <a:lnTo>
                    <a:pt x="103996" y="5500"/>
                  </a:lnTo>
                  <a:lnTo>
                    <a:pt x="102391" y="4683"/>
                  </a:lnTo>
                  <a:lnTo>
                    <a:pt x="102366" y="3616"/>
                  </a:lnTo>
                  <a:lnTo>
                    <a:pt x="103508" y="2283"/>
                  </a:lnTo>
                  <a:lnTo>
                    <a:pt x="105853" y="787"/>
                  </a:lnTo>
                  <a:lnTo>
                    <a:pt x="107513" y="2008"/>
                  </a:lnTo>
                  <a:lnTo>
                    <a:pt x="108107" y="834"/>
                  </a:lnTo>
                  <a:lnTo>
                    <a:pt x="110825" y="600"/>
                  </a:lnTo>
                  <a:lnTo>
                    <a:pt x="112370" y="0"/>
                  </a:lnTo>
                  <a:lnTo>
                    <a:pt x="114340" y="2260"/>
                  </a:lnTo>
                  <a:lnTo>
                    <a:pt x="116424" y="742"/>
                  </a:lnTo>
                  <a:lnTo>
                    <a:pt x="118760" y="1331"/>
                  </a:lnTo>
                  <a:lnTo>
                    <a:pt x="121443" y="576"/>
                  </a:lnTo>
                  <a:lnTo>
                    <a:pt x="122521" y="2399"/>
                  </a:lnTo>
                  <a:lnTo>
                    <a:pt x="123131" y="5416"/>
                  </a:lnTo>
                  <a:lnTo>
                    <a:pt x="124642" y="7807"/>
                  </a:lnTo>
                  <a:lnTo>
                    <a:pt x="125845" y="8937"/>
                  </a:lnTo>
                  <a:lnTo>
                    <a:pt x="126694" y="11337"/>
                  </a:lnTo>
                  <a:lnTo>
                    <a:pt x="129950" y="12945"/>
                  </a:lnTo>
                  <a:lnTo>
                    <a:pt x="133382" y="16193"/>
                  </a:lnTo>
                  <a:lnTo>
                    <a:pt x="136205" y="18038"/>
                  </a:lnTo>
                  <a:lnTo>
                    <a:pt x="140989" y="18835"/>
                  </a:lnTo>
                  <a:lnTo>
                    <a:pt x="142733" y="18868"/>
                  </a:lnTo>
                  <a:lnTo>
                    <a:pt x="146420" y="18422"/>
                  </a:lnTo>
                  <a:lnTo>
                    <a:pt x="150470" y="17199"/>
                  </a:lnTo>
                  <a:lnTo>
                    <a:pt x="149721" y="18456"/>
                  </a:lnTo>
                  <a:lnTo>
                    <a:pt x="149654" y="21453"/>
                  </a:lnTo>
                  <a:lnTo>
                    <a:pt x="151988" y="21527"/>
                  </a:lnTo>
                  <a:lnTo>
                    <a:pt x="153843" y="20609"/>
                  </a:lnTo>
                  <a:lnTo>
                    <a:pt x="155705" y="23229"/>
                  </a:lnTo>
                  <a:lnTo>
                    <a:pt x="156264" y="26181"/>
                  </a:lnTo>
                  <a:lnTo>
                    <a:pt x="155894" y="27033"/>
                  </a:lnTo>
                  <a:lnTo>
                    <a:pt x="157311" y="28283"/>
                  </a:lnTo>
                  <a:lnTo>
                    <a:pt x="157297" y="29358"/>
                  </a:lnTo>
                  <a:lnTo>
                    <a:pt x="158075" y="30959"/>
                  </a:lnTo>
                  <a:lnTo>
                    <a:pt x="159069" y="31409"/>
                  </a:lnTo>
                  <a:lnTo>
                    <a:pt x="160951" y="28669"/>
                  </a:lnTo>
                  <a:lnTo>
                    <a:pt x="162901" y="25621"/>
                  </a:lnTo>
                  <a:lnTo>
                    <a:pt x="164522" y="24210"/>
                  </a:lnTo>
                  <a:lnTo>
                    <a:pt x="165426" y="24621"/>
                  </a:lnTo>
                  <a:lnTo>
                    <a:pt x="166918" y="24088"/>
                  </a:lnTo>
                  <a:lnTo>
                    <a:pt x="168793" y="24730"/>
                  </a:lnTo>
                  <a:lnTo>
                    <a:pt x="168942" y="23609"/>
                  </a:lnTo>
                  <a:lnTo>
                    <a:pt x="169930" y="22690"/>
                  </a:lnTo>
                  <a:lnTo>
                    <a:pt x="172510" y="21939"/>
                  </a:lnTo>
                  <a:lnTo>
                    <a:pt x="172265" y="18348"/>
                  </a:lnTo>
                  <a:lnTo>
                    <a:pt x="171501" y="17066"/>
                  </a:lnTo>
                  <a:lnTo>
                    <a:pt x="171542" y="15540"/>
                  </a:lnTo>
                  <a:lnTo>
                    <a:pt x="173303" y="15487"/>
                  </a:lnTo>
                  <a:lnTo>
                    <a:pt x="174611" y="16162"/>
                  </a:lnTo>
                  <a:lnTo>
                    <a:pt x="176867" y="13291"/>
                  </a:lnTo>
                  <a:lnTo>
                    <a:pt x="179440" y="12882"/>
                  </a:lnTo>
                  <a:lnTo>
                    <a:pt x="181138" y="14119"/>
                  </a:lnTo>
                  <a:lnTo>
                    <a:pt x="182435" y="14025"/>
                  </a:lnTo>
                  <a:lnTo>
                    <a:pt x="183982" y="13071"/>
                  </a:lnTo>
                  <a:lnTo>
                    <a:pt x="184625" y="12043"/>
                  </a:lnTo>
                  <a:lnTo>
                    <a:pt x="186221" y="12572"/>
                  </a:lnTo>
                  <a:lnTo>
                    <a:pt x="186872" y="12074"/>
                  </a:lnTo>
                  <a:lnTo>
                    <a:pt x="190287" y="12286"/>
                  </a:lnTo>
                  <a:lnTo>
                    <a:pt x="190991" y="15309"/>
                  </a:lnTo>
                  <a:lnTo>
                    <a:pt x="190749" y="17072"/>
                  </a:lnTo>
                  <a:lnTo>
                    <a:pt x="190876" y="20382"/>
                  </a:lnTo>
                  <a:lnTo>
                    <a:pt x="192363" y="22682"/>
                  </a:lnTo>
                  <a:lnTo>
                    <a:pt x="191658" y="25703"/>
                  </a:lnTo>
                  <a:lnTo>
                    <a:pt x="192887" y="26159"/>
                  </a:lnTo>
                  <a:lnTo>
                    <a:pt x="193380" y="27208"/>
                  </a:lnTo>
                  <a:lnTo>
                    <a:pt x="193958" y="25973"/>
                  </a:lnTo>
                  <a:lnTo>
                    <a:pt x="195258" y="24658"/>
                  </a:lnTo>
                  <a:lnTo>
                    <a:pt x="197233" y="24039"/>
                  </a:lnTo>
                  <a:lnTo>
                    <a:pt x="198895" y="24771"/>
                  </a:lnTo>
                  <a:lnTo>
                    <a:pt x="199789" y="26427"/>
                  </a:lnTo>
                  <a:lnTo>
                    <a:pt x="199196" y="27531"/>
                  </a:lnTo>
                  <a:lnTo>
                    <a:pt x="198888" y="29861"/>
                  </a:lnTo>
                  <a:lnTo>
                    <a:pt x="200774" y="29856"/>
                  </a:lnTo>
                  <a:lnTo>
                    <a:pt x="202191" y="30372"/>
                  </a:lnTo>
                  <a:lnTo>
                    <a:pt x="204181" y="29333"/>
                  </a:lnTo>
                  <a:lnTo>
                    <a:pt x="204984" y="29402"/>
                  </a:lnTo>
                  <a:lnTo>
                    <a:pt x="205906" y="31572"/>
                  </a:lnTo>
                  <a:lnTo>
                    <a:pt x="207457" y="32456"/>
                  </a:lnTo>
                  <a:lnTo>
                    <a:pt x="208462" y="33997"/>
                  </a:lnTo>
                  <a:lnTo>
                    <a:pt x="208065" y="35021"/>
                  </a:lnTo>
                  <a:lnTo>
                    <a:pt x="208631" y="37411"/>
                  </a:lnTo>
                  <a:lnTo>
                    <a:pt x="207498" y="37689"/>
                  </a:lnTo>
                  <a:lnTo>
                    <a:pt x="206721" y="39094"/>
                  </a:lnTo>
                  <a:lnTo>
                    <a:pt x="205177" y="40202"/>
                  </a:lnTo>
                  <a:lnTo>
                    <a:pt x="203109" y="40714"/>
                  </a:lnTo>
                  <a:lnTo>
                    <a:pt x="200657" y="42302"/>
                  </a:lnTo>
                  <a:lnTo>
                    <a:pt x="200551" y="43176"/>
                  </a:lnTo>
                  <a:lnTo>
                    <a:pt x="194704" y="45853"/>
                  </a:lnTo>
                  <a:lnTo>
                    <a:pt x="195554" y="47440"/>
                  </a:lnTo>
                  <a:lnTo>
                    <a:pt x="198618" y="51373"/>
                  </a:lnTo>
                  <a:lnTo>
                    <a:pt x="202743" y="55482"/>
                  </a:lnTo>
                  <a:lnTo>
                    <a:pt x="205467" y="57681"/>
                  </a:lnTo>
                  <a:lnTo>
                    <a:pt x="208897" y="57653"/>
                  </a:lnTo>
                  <a:lnTo>
                    <a:pt x="212062" y="58246"/>
                  </a:lnTo>
                  <a:lnTo>
                    <a:pt x="214876" y="60198"/>
                  </a:lnTo>
                  <a:lnTo>
                    <a:pt x="216369" y="62608"/>
                  </a:lnTo>
                  <a:lnTo>
                    <a:pt x="220081" y="65561"/>
                  </a:lnTo>
                  <a:lnTo>
                    <a:pt x="222992" y="68514"/>
                  </a:lnTo>
                  <a:lnTo>
                    <a:pt x="227103" y="74018"/>
                  </a:lnTo>
                  <a:lnTo>
                    <a:pt x="230533" y="79635"/>
                  </a:lnTo>
                  <a:lnTo>
                    <a:pt x="231684" y="82312"/>
                  </a:lnTo>
                  <a:lnTo>
                    <a:pt x="232999" y="82389"/>
                  </a:lnTo>
                  <a:lnTo>
                    <a:pt x="235998" y="87061"/>
                  </a:lnTo>
                  <a:lnTo>
                    <a:pt x="237620" y="88233"/>
                  </a:lnTo>
                  <a:lnTo>
                    <a:pt x="240609" y="88031"/>
                  </a:lnTo>
                  <a:lnTo>
                    <a:pt x="241701" y="88337"/>
                  </a:lnTo>
                  <a:lnTo>
                    <a:pt x="244720" y="90760"/>
                  </a:lnTo>
                  <a:lnTo>
                    <a:pt x="249014" y="93286"/>
                  </a:lnTo>
                  <a:lnTo>
                    <a:pt x="250155" y="93498"/>
                  </a:lnTo>
                  <a:lnTo>
                    <a:pt x="252162" y="91378"/>
                  </a:lnTo>
                  <a:lnTo>
                    <a:pt x="253268" y="90866"/>
                  </a:lnTo>
                  <a:lnTo>
                    <a:pt x="255508" y="93337"/>
                  </a:lnTo>
                  <a:lnTo>
                    <a:pt x="255948" y="95706"/>
                  </a:lnTo>
                  <a:lnTo>
                    <a:pt x="260468" y="95607"/>
                  </a:lnTo>
                  <a:lnTo>
                    <a:pt x="262821" y="94326"/>
                  </a:lnTo>
                  <a:lnTo>
                    <a:pt x="264332" y="94931"/>
                  </a:lnTo>
                  <a:lnTo>
                    <a:pt x="264522" y="96705"/>
                  </a:lnTo>
                  <a:lnTo>
                    <a:pt x="261889" y="98041"/>
                  </a:lnTo>
                  <a:lnTo>
                    <a:pt x="260766" y="99158"/>
                  </a:lnTo>
                  <a:lnTo>
                    <a:pt x="258439" y="100518"/>
                  </a:lnTo>
                  <a:lnTo>
                    <a:pt x="257734" y="101425"/>
                  </a:lnTo>
                  <a:lnTo>
                    <a:pt x="256348" y="104504"/>
                  </a:lnTo>
                  <a:lnTo>
                    <a:pt x="255525" y="105214"/>
                  </a:lnTo>
                  <a:lnTo>
                    <a:pt x="250543" y="106750"/>
                  </a:lnTo>
                  <a:lnTo>
                    <a:pt x="248597" y="109132"/>
                  </a:lnTo>
                  <a:lnTo>
                    <a:pt x="244615" y="113249"/>
                  </a:lnTo>
                  <a:lnTo>
                    <a:pt x="247126" y="114765"/>
                  </a:lnTo>
                  <a:lnTo>
                    <a:pt x="248503" y="114464"/>
                  </a:lnTo>
                  <a:lnTo>
                    <a:pt x="249515" y="113467"/>
                  </a:lnTo>
                  <a:lnTo>
                    <a:pt x="253147" y="114523"/>
                  </a:lnTo>
                  <a:lnTo>
                    <a:pt x="255342" y="118463"/>
                  </a:lnTo>
                  <a:lnTo>
                    <a:pt x="254411" y="119831"/>
                  </a:lnTo>
                  <a:lnTo>
                    <a:pt x="254453" y="121495"/>
                  </a:lnTo>
                  <a:lnTo>
                    <a:pt x="253185" y="124036"/>
                  </a:lnTo>
                  <a:lnTo>
                    <a:pt x="253599" y="126138"/>
                  </a:lnTo>
                  <a:lnTo>
                    <a:pt x="254815" y="127363"/>
                  </a:lnTo>
                  <a:lnTo>
                    <a:pt x="254795" y="128497"/>
                  </a:lnTo>
                  <a:lnTo>
                    <a:pt x="253754" y="131050"/>
                  </a:lnTo>
                  <a:lnTo>
                    <a:pt x="252736" y="131343"/>
                  </a:lnTo>
                  <a:lnTo>
                    <a:pt x="251326" y="133031"/>
                  </a:lnTo>
                  <a:lnTo>
                    <a:pt x="250973" y="135281"/>
                  </a:lnTo>
                  <a:lnTo>
                    <a:pt x="252653" y="136685"/>
                  </a:lnTo>
                  <a:lnTo>
                    <a:pt x="251530" y="139331"/>
                  </a:lnTo>
                  <a:lnTo>
                    <a:pt x="251785" y="140365"/>
                  </a:lnTo>
                  <a:lnTo>
                    <a:pt x="254111" y="140380"/>
                  </a:lnTo>
                  <a:lnTo>
                    <a:pt x="255230" y="141702"/>
                  </a:lnTo>
                  <a:lnTo>
                    <a:pt x="253292" y="142877"/>
                  </a:lnTo>
                  <a:lnTo>
                    <a:pt x="253878" y="144778"/>
                  </a:lnTo>
                  <a:lnTo>
                    <a:pt x="253523" y="147029"/>
                  </a:lnTo>
                  <a:lnTo>
                    <a:pt x="252204" y="147015"/>
                  </a:lnTo>
                  <a:lnTo>
                    <a:pt x="252059" y="147762"/>
                  </a:lnTo>
                  <a:lnTo>
                    <a:pt x="252787" y="148697"/>
                  </a:lnTo>
                  <a:lnTo>
                    <a:pt x="253528" y="149293"/>
                  </a:lnTo>
                  <a:lnTo>
                    <a:pt x="254471" y="149854"/>
                  </a:lnTo>
                  <a:lnTo>
                    <a:pt x="254590" y="153068"/>
                  </a:lnTo>
                  <a:lnTo>
                    <a:pt x="254241" y="154940"/>
                  </a:lnTo>
                  <a:lnTo>
                    <a:pt x="253390" y="155633"/>
                  </a:lnTo>
                  <a:lnTo>
                    <a:pt x="253153" y="157317"/>
                  </a:lnTo>
                  <a:lnTo>
                    <a:pt x="251158" y="157388"/>
                  </a:lnTo>
                  <a:lnTo>
                    <a:pt x="250935" y="156005"/>
                  </a:lnTo>
                  <a:lnTo>
                    <a:pt x="249150" y="156125"/>
                  </a:lnTo>
                  <a:lnTo>
                    <a:pt x="249523" y="154895"/>
                  </a:lnTo>
                  <a:lnTo>
                    <a:pt x="248778" y="153572"/>
                  </a:lnTo>
                  <a:lnTo>
                    <a:pt x="247903" y="153462"/>
                  </a:lnTo>
                  <a:lnTo>
                    <a:pt x="246326" y="154857"/>
                  </a:lnTo>
                  <a:lnTo>
                    <a:pt x="245187" y="154717"/>
                  </a:lnTo>
                  <a:lnTo>
                    <a:pt x="243175" y="153145"/>
                  </a:lnTo>
                  <a:lnTo>
                    <a:pt x="241200" y="153168"/>
                  </a:lnTo>
                  <a:lnTo>
                    <a:pt x="240393" y="148991"/>
                  </a:lnTo>
                  <a:lnTo>
                    <a:pt x="239229" y="151187"/>
                  </a:lnTo>
                  <a:lnTo>
                    <a:pt x="237020" y="152044"/>
                  </a:lnTo>
                  <a:lnTo>
                    <a:pt x="230134" y="148798"/>
                  </a:lnTo>
                  <a:lnTo>
                    <a:pt x="230654" y="150673"/>
                  </a:lnTo>
                  <a:lnTo>
                    <a:pt x="233442" y="152522"/>
                  </a:lnTo>
                  <a:lnTo>
                    <a:pt x="232927" y="155628"/>
                  </a:lnTo>
                  <a:lnTo>
                    <a:pt x="233381" y="156902"/>
                  </a:lnTo>
                  <a:lnTo>
                    <a:pt x="235983" y="158263"/>
                  </a:lnTo>
                  <a:lnTo>
                    <a:pt x="236828" y="159075"/>
                  </a:lnTo>
                  <a:lnTo>
                    <a:pt x="236741" y="162214"/>
                  </a:lnTo>
                  <a:lnTo>
                    <a:pt x="237198" y="163352"/>
                  </a:lnTo>
                  <a:lnTo>
                    <a:pt x="238806" y="164538"/>
                  </a:lnTo>
                  <a:lnTo>
                    <a:pt x="240652" y="168622"/>
                  </a:lnTo>
                  <a:lnTo>
                    <a:pt x="240818" y="171139"/>
                  </a:lnTo>
                  <a:lnTo>
                    <a:pt x="238504" y="171675"/>
                  </a:lnTo>
                  <a:lnTo>
                    <a:pt x="233986" y="170472"/>
                  </a:lnTo>
                  <a:lnTo>
                    <a:pt x="233455" y="170709"/>
                  </a:lnTo>
                  <a:lnTo>
                    <a:pt x="235206" y="171176"/>
                  </a:lnTo>
                  <a:lnTo>
                    <a:pt x="236205" y="173959"/>
                  </a:lnTo>
                  <a:lnTo>
                    <a:pt x="236323" y="175464"/>
                  </a:lnTo>
                  <a:lnTo>
                    <a:pt x="235671" y="177782"/>
                  </a:lnTo>
                  <a:lnTo>
                    <a:pt x="235340" y="181701"/>
                  </a:lnTo>
                  <a:lnTo>
                    <a:pt x="234680" y="183178"/>
                  </a:lnTo>
                  <a:lnTo>
                    <a:pt x="232571" y="184346"/>
                  </a:lnTo>
                  <a:lnTo>
                    <a:pt x="228783" y="185117"/>
                  </a:lnTo>
                  <a:lnTo>
                    <a:pt x="225781" y="186333"/>
                  </a:lnTo>
                  <a:lnTo>
                    <a:pt x="226829" y="187104"/>
                  </a:lnTo>
                  <a:lnTo>
                    <a:pt x="228705" y="191361"/>
                  </a:lnTo>
                  <a:lnTo>
                    <a:pt x="229346" y="192187"/>
                  </a:lnTo>
                  <a:lnTo>
                    <a:pt x="231794" y="193101"/>
                  </a:lnTo>
                  <a:lnTo>
                    <a:pt x="232309" y="196154"/>
                  </a:lnTo>
                  <a:lnTo>
                    <a:pt x="233951" y="198712"/>
                  </a:lnTo>
                  <a:lnTo>
                    <a:pt x="233740" y="201688"/>
                  </a:lnTo>
                  <a:lnTo>
                    <a:pt x="234859" y="202020"/>
                  </a:lnTo>
                  <a:lnTo>
                    <a:pt x="235496" y="203614"/>
                  </a:lnTo>
                  <a:lnTo>
                    <a:pt x="235194" y="204890"/>
                  </a:lnTo>
                  <a:lnTo>
                    <a:pt x="233266" y="205669"/>
                  </a:lnTo>
                  <a:lnTo>
                    <a:pt x="233378" y="206520"/>
                  </a:lnTo>
                  <a:lnTo>
                    <a:pt x="231945" y="207891"/>
                  </a:lnTo>
                  <a:lnTo>
                    <a:pt x="233474" y="208179"/>
                  </a:lnTo>
                  <a:lnTo>
                    <a:pt x="234133" y="209146"/>
                  </a:lnTo>
                  <a:lnTo>
                    <a:pt x="232531" y="212465"/>
                  </a:lnTo>
                  <a:lnTo>
                    <a:pt x="232743" y="213580"/>
                  </a:lnTo>
                  <a:lnTo>
                    <a:pt x="231151" y="215818"/>
                  </a:lnTo>
                  <a:lnTo>
                    <a:pt x="228277" y="216445"/>
                  </a:lnTo>
                  <a:lnTo>
                    <a:pt x="227299" y="213090"/>
                  </a:lnTo>
                  <a:lnTo>
                    <a:pt x="224821" y="211965"/>
                  </a:lnTo>
                  <a:lnTo>
                    <a:pt x="223101" y="211800"/>
                  </a:lnTo>
                  <a:lnTo>
                    <a:pt x="220546" y="214287"/>
                  </a:lnTo>
                  <a:lnTo>
                    <a:pt x="220386" y="215565"/>
                  </a:lnTo>
                  <a:lnTo>
                    <a:pt x="219686" y="216706"/>
                  </a:lnTo>
                  <a:lnTo>
                    <a:pt x="217956" y="218204"/>
                  </a:lnTo>
                  <a:lnTo>
                    <a:pt x="216849" y="219707"/>
                  </a:lnTo>
                  <a:lnTo>
                    <a:pt x="216139" y="222482"/>
                  </a:lnTo>
                  <a:lnTo>
                    <a:pt x="215269" y="223123"/>
                  </a:lnTo>
                  <a:lnTo>
                    <a:pt x="214905" y="224502"/>
                  </a:lnTo>
                  <a:lnTo>
                    <a:pt x="213044" y="224781"/>
                  </a:lnTo>
                  <a:lnTo>
                    <a:pt x="212080" y="224286"/>
                  </a:lnTo>
                  <a:lnTo>
                    <a:pt x="210921" y="225987"/>
                  </a:lnTo>
                  <a:lnTo>
                    <a:pt x="210134" y="229342"/>
                  </a:lnTo>
                  <a:lnTo>
                    <a:pt x="207778" y="231518"/>
                  </a:lnTo>
                  <a:lnTo>
                    <a:pt x="206331" y="231923"/>
                  </a:lnTo>
                  <a:lnTo>
                    <a:pt x="202301" y="232403"/>
                  </a:lnTo>
                  <a:lnTo>
                    <a:pt x="200034" y="231748"/>
                  </a:lnTo>
                  <a:lnTo>
                    <a:pt x="199666" y="228911"/>
                  </a:lnTo>
                  <a:lnTo>
                    <a:pt x="198752" y="224939"/>
                  </a:lnTo>
                  <a:lnTo>
                    <a:pt x="197934" y="223943"/>
                  </a:lnTo>
                  <a:lnTo>
                    <a:pt x="195521" y="226009"/>
                  </a:lnTo>
                  <a:lnTo>
                    <a:pt x="194765" y="227035"/>
                  </a:lnTo>
                  <a:lnTo>
                    <a:pt x="192957" y="231581"/>
                  </a:lnTo>
                  <a:lnTo>
                    <a:pt x="191952" y="235350"/>
                  </a:lnTo>
                  <a:lnTo>
                    <a:pt x="190451" y="237656"/>
                  </a:lnTo>
                  <a:lnTo>
                    <a:pt x="194561" y="241263"/>
                  </a:lnTo>
                  <a:lnTo>
                    <a:pt x="197360" y="241634"/>
                  </a:lnTo>
                  <a:lnTo>
                    <a:pt x="199804" y="240634"/>
                  </a:lnTo>
                  <a:lnTo>
                    <a:pt x="201125" y="240525"/>
                  </a:lnTo>
                  <a:lnTo>
                    <a:pt x="201699" y="242945"/>
                  </a:lnTo>
                  <a:lnTo>
                    <a:pt x="203574" y="243453"/>
                  </a:lnTo>
                  <a:lnTo>
                    <a:pt x="203622" y="246049"/>
                  </a:lnTo>
                  <a:lnTo>
                    <a:pt x="202831" y="247489"/>
                  </a:lnTo>
                  <a:lnTo>
                    <a:pt x="200792" y="247742"/>
                  </a:lnTo>
                  <a:lnTo>
                    <a:pt x="196743" y="247247"/>
                  </a:lnTo>
                  <a:lnTo>
                    <a:pt x="195460" y="246039"/>
                  </a:lnTo>
                  <a:lnTo>
                    <a:pt x="192758" y="246149"/>
                  </a:lnTo>
                  <a:lnTo>
                    <a:pt x="189324" y="242185"/>
                  </a:lnTo>
                  <a:lnTo>
                    <a:pt x="187239" y="241484"/>
                  </a:lnTo>
                  <a:lnTo>
                    <a:pt x="185253" y="243805"/>
                  </a:lnTo>
                  <a:lnTo>
                    <a:pt x="181657" y="246851"/>
                  </a:lnTo>
                  <a:lnTo>
                    <a:pt x="179106" y="250162"/>
                  </a:lnTo>
                  <a:lnTo>
                    <a:pt x="177962" y="249979"/>
                  </a:lnTo>
                  <a:lnTo>
                    <a:pt x="175603" y="254457"/>
                  </a:lnTo>
                  <a:lnTo>
                    <a:pt x="172250" y="256996"/>
                  </a:lnTo>
                  <a:lnTo>
                    <a:pt x="171810" y="257782"/>
                  </a:lnTo>
                  <a:lnTo>
                    <a:pt x="170734" y="261298"/>
                  </a:lnTo>
                  <a:lnTo>
                    <a:pt x="168595" y="263906"/>
                  </a:lnTo>
                  <a:lnTo>
                    <a:pt x="167890" y="264146"/>
                  </a:lnTo>
                  <a:lnTo>
                    <a:pt x="167492" y="264596"/>
                  </a:lnTo>
                  <a:lnTo>
                    <a:pt x="169253" y="268760"/>
                  </a:lnTo>
                  <a:lnTo>
                    <a:pt x="170462" y="269244"/>
                  </a:lnTo>
                  <a:lnTo>
                    <a:pt x="170797" y="270737"/>
                  </a:lnTo>
                  <a:lnTo>
                    <a:pt x="171857" y="271718"/>
                  </a:lnTo>
                  <a:lnTo>
                    <a:pt x="171653" y="272660"/>
                  </a:lnTo>
                  <a:lnTo>
                    <a:pt x="170186" y="275152"/>
                  </a:lnTo>
                  <a:lnTo>
                    <a:pt x="170074" y="278665"/>
                  </a:lnTo>
                  <a:lnTo>
                    <a:pt x="169753" y="280069"/>
                  </a:lnTo>
                  <a:lnTo>
                    <a:pt x="168918" y="280826"/>
                  </a:lnTo>
                  <a:lnTo>
                    <a:pt x="166037" y="281933"/>
                  </a:lnTo>
                  <a:lnTo>
                    <a:pt x="163983" y="283050"/>
                  </a:lnTo>
                  <a:lnTo>
                    <a:pt x="163424" y="283871"/>
                  </a:lnTo>
                  <a:lnTo>
                    <a:pt x="163579" y="285549"/>
                  </a:lnTo>
                  <a:lnTo>
                    <a:pt x="162894" y="286179"/>
                  </a:lnTo>
                  <a:lnTo>
                    <a:pt x="162336" y="288047"/>
                  </a:lnTo>
                  <a:lnTo>
                    <a:pt x="163715" y="288830"/>
                  </a:lnTo>
                  <a:lnTo>
                    <a:pt x="162423" y="291498"/>
                  </a:lnTo>
                  <a:lnTo>
                    <a:pt x="161768" y="294900"/>
                  </a:lnTo>
                  <a:lnTo>
                    <a:pt x="160240" y="295957"/>
                  </a:lnTo>
                  <a:lnTo>
                    <a:pt x="158312" y="296396"/>
                  </a:lnTo>
                  <a:lnTo>
                    <a:pt x="156324" y="295941"/>
                  </a:lnTo>
                  <a:lnTo>
                    <a:pt x="154773" y="294615"/>
                  </a:lnTo>
                  <a:lnTo>
                    <a:pt x="152632" y="291528"/>
                  </a:lnTo>
                  <a:lnTo>
                    <a:pt x="153246" y="289588"/>
                  </a:lnTo>
                  <a:lnTo>
                    <a:pt x="152462" y="288154"/>
                  </a:lnTo>
                  <a:lnTo>
                    <a:pt x="154284" y="287578"/>
                  </a:lnTo>
                  <a:lnTo>
                    <a:pt x="152915" y="286298"/>
                  </a:lnTo>
                  <a:lnTo>
                    <a:pt x="152438" y="284720"/>
                  </a:lnTo>
                  <a:lnTo>
                    <a:pt x="150726" y="282508"/>
                  </a:lnTo>
                  <a:lnTo>
                    <a:pt x="149669" y="281908"/>
                  </a:lnTo>
                  <a:lnTo>
                    <a:pt x="148698" y="279839"/>
                  </a:lnTo>
                  <a:lnTo>
                    <a:pt x="149234" y="278591"/>
                  </a:lnTo>
                  <a:lnTo>
                    <a:pt x="148537" y="277431"/>
                  </a:lnTo>
                  <a:lnTo>
                    <a:pt x="146900" y="277886"/>
                  </a:lnTo>
                  <a:lnTo>
                    <a:pt x="145536" y="277656"/>
                  </a:lnTo>
                  <a:lnTo>
                    <a:pt x="144205" y="278161"/>
                  </a:lnTo>
                  <a:lnTo>
                    <a:pt x="143231" y="276484"/>
                  </a:lnTo>
                  <a:lnTo>
                    <a:pt x="143503" y="275025"/>
                  </a:lnTo>
                  <a:lnTo>
                    <a:pt x="142637" y="274522"/>
                  </a:lnTo>
                  <a:lnTo>
                    <a:pt x="140873" y="275936"/>
                  </a:lnTo>
                  <a:lnTo>
                    <a:pt x="139633" y="275356"/>
                  </a:lnTo>
                  <a:lnTo>
                    <a:pt x="137988" y="275965"/>
                  </a:lnTo>
                  <a:lnTo>
                    <a:pt x="137259" y="275617"/>
                  </a:lnTo>
                  <a:lnTo>
                    <a:pt x="135054" y="276205"/>
                  </a:lnTo>
                  <a:lnTo>
                    <a:pt x="135426" y="277241"/>
                  </a:lnTo>
                  <a:lnTo>
                    <a:pt x="132787" y="278106"/>
                  </a:lnTo>
                  <a:lnTo>
                    <a:pt x="129960" y="281827"/>
                  </a:lnTo>
                  <a:lnTo>
                    <a:pt x="128310" y="280949"/>
                  </a:lnTo>
                  <a:lnTo>
                    <a:pt x="126936" y="279079"/>
                  </a:lnTo>
                  <a:lnTo>
                    <a:pt x="124052" y="279833"/>
                  </a:lnTo>
                  <a:lnTo>
                    <a:pt x="122257" y="283412"/>
                  </a:lnTo>
                  <a:lnTo>
                    <a:pt x="120387" y="283321"/>
                  </a:lnTo>
                  <a:lnTo>
                    <a:pt x="119252" y="284028"/>
                  </a:lnTo>
                  <a:lnTo>
                    <a:pt x="117387" y="283525"/>
                  </a:lnTo>
                  <a:lnTo>
                    <a:pt x="116513" y="284547"/>
                  </a:lnTo>
                  <a:lnTo>
                    <a:pt x="115037" y="284880"/>
                  </a:lnTo>
                  <a:lnTo>
                    <a:pt x="113450" y="283849"/>
                  </a:lnTo>
                  <a:lnTo>
                    <a:pt x="111826" y="284193"/>
                  </a:lnTo>
                  <a:lnTo>
                    <a:pt x="111734" y="281330"/>
                  </a:lnTo>
                  <a:lnTo>
                    <a:pt x="110544" y="280971"/>
                  </a:lnTo>
                  <a:lnTo>
                    <a:pt x="110530" y="279328"/>
                  </a:lnTo>
                  <a:lnTo>
                    <a:pt x="109807" y="278311"/>
                  </a:lnTo>
                  <a:lnTo>
                    <a:pt x="107887" y="276959"/>
                  </a:lnTo>
                  <a:lnTo>
                    <a:pt x="107585" y="275615"/>
                  </a:lnTo>
                  <a:lnTo>
                    <a:pt x="106609" y="275170"/>
                  </a:lnTo>
                  <a:lnTo>
                    <a:pt x="107921" y="272890"/>
                  </a:lnTo>
                  <a:lnTo>
                    <a:pt x="107468" y="270162"/>
                  </a:lnTo>
                  <a:lnTo>
                    <a:pt x="107834" y="269152"/>
                  </a:lnTo>
                  <a:lnTo>
                    <a:pt x="105485" y="266107"/>
                  </a:lnTo>
                  <a:lnTo>
                    <a:pt x="105680" y="264807"/>
                  </a:lnTo>
                  <a:lnTo>
                    <a:pt x="102841" y="264203"/>
                  </a:lnTo>
                  <a:lnTo>
                    <a:pt x="102557" y="261472"/>
                  </a:lnTo>
                  <a:lnTo>
                    <a:pt x="103910" y="260025"/>
                  </a:lnTo>
                  <a:lnTo>
                    <a:pt x="103142" y="258011"/>
                  </a:lnTo>
                  <a:lnTo>
                    <a:pt x="101257" y="257549"/>
                  </a:lnTo>
                  <a:lnTo>
                    <a:pt x="100532" y="258118"/>
                  </a:lnTo>
                  <a:lnTo>
                    <a:pt x="96076" y="258603"/>
                  </a:lnTo>
                  <a:lnTo>
                    <a:pt x="94479" y="259359"/>
                  </a:lnTo>
                  <a:lnTo>
                    <a:pt x="94463" y="262370"/>
                  </a:lnTo>
                  <a:lnTo>
                    <a:pt x="93231" y="264004"/>
                  </a:lnTo>
                  <a:lnTo>
                    <a:pt x="93423" y="265105"/>
                  </a:lnTo>
                  <a:lnTo>
                    <a:pt x="92765" y="267353"/>
                  </a:lnTo>
                  <a:lnTo>
                    <a:pt x="91284" y="269217"/>
                  </a:lnTo>
                  <a:lnTo>
                    <a:pt x="90068" y="269257"/>
                  </a:lnTo>
                  <a:lnTo>
                    <a:pt x="89026" y="267334"/>
                  </a:lnTo>
                  <a:lnTo>
                    <a:pt x="86461" y="267672"/>
                  </a:lnTo>
                  <a:lnTo>
                    <a:pt x="84406" y="269435"/>
                  </a:lnTo>
                  <a:lnTo>
                    <a:pt x="84120" y="271357"/>
                  </a:lnTo>
                  <a:lnTo>
                    <a:pt x="80565" y="273241"/>
                  </a:lnTo>
                  <a:lnTo>
                    <a:pt x="80013" y="274837"/>
                  </a:lnTo>
                  <a:lnTo>
                    <a:pt x="79092" y="275909"/>
                  </a:lnTo>
                  <a:lnTo>
                    <a:pt x="76637" y="276180"/>
                  </a:lnTo>
                  <a:lnTo>
                    <a:pt x="74752" y="276049"/>
                  </a:lnTo>
                  <a:lnTo>
                    <a:pt x="70024" y="274645"/>
                  </a:lnTo>
                  <a:lnTo>
                    <a:pt x="70165" y="272851"/>
                  </a:lnTo>
                  <a:lnTo>
                    <a:pt x="69617" y="271435"/>
                  </a:lnTo>
                  <a:lnTo>
                    <a:pt x="67882" y="272786"/>
                  </a:lnTo>
                  <a:lnTo>
                    <a:pt x="64608" y="271590"/>
                  </a:lnTo>
                  <a:lnTo>
                    <a:pt x="63559" y="270337"/>
                  </a:lnTo>
                  <a:lnTo>
                    <a:pt x="61119" y="270465"/>
                  </a:lnTo>
                  <a:lnTo>
                    <a:pt x="61474" y="271824"/>
                  </a:lnTo>
                  <a:lnTo>
                    <a:pt x="60044" y="272099"/>
                  </a:lnTo>
                  <a:lnTo>
                    <a:pt x="59555" y="273657"/>
                  </a:lnTo>
                  <a:lnTo>
                    <a:pt x="57948" y="272800"/>
                  </a:lnTo>
                  <a:lnTo>
                    <a:pt x="56496" y="272995"/>
                  </a:lnTo>
                  <a:lnTo>
                    <a:pt x="55125" y="271517"/>
                  </a:lnTo>
                  <a:lnTo>
                    <a:pt x="55180" y="270595"/>
                  </a:lnTo>
                  <a:lnTo>
                    <a:pt x="54103" y="268891"/>
                  </a:lnTo>
                  <a:lnTo>
                    <a:pt x="53819" y="267291"/>
                  </a:lnTo>
                  <a:lnTo>
                    <a:pt x="55097" y="266743"/>
                  </a:lnTo>
                  <a:lnTo>
                    <a:pt x="56064" y="264685"/>
                  </a:lnTo>
                  <a:lnTo>
                    <a:pt x="56365" y="262123"/>
                  </a:lnTo>
                  <a:lnTo>
                    <a:pt x="55501" y="258936"/>
                  </a:lnTo>
                  <a:lnTo>
                    <a:pt x="54171" y="256968"/>
                  </a:lnTo>
                  <a:lnTo>
                    <a:pt x="54418" y="255340"/>
                  </a:lnTo>
                  <a:lnTo>
                    <a:pt x="55616" y="254706"/>
                  </a:lnTo>
                  <a:lnTo>
                    <a:pt x="54011" y="253234"/>
                  </a:lnTo>
                  <a:lnTo>
                    <a:pt x="52836" y="250357"/>
                  </a:lnTo>
                  <a:lnTo>
                    <a:pt x="52676" y="248780"/>
                  </a:lnTo>
                  <a:lnTo>
                    <a:pt x="51794" y="246114"/>
                  </a:lnTo>
                  <a:lnTo>
                    <a:pt x="51053" y="245119"/>
                  </a:lnTo>
                  <a:lnTo>
                    <a:pt x="51662" y="243678"/>
                  </a:lnTo>
                  <a:lnTo>
                    <a:pt x="51068" y="243077"/>
                  </a:lnTo>
                  <a:lnTo>
                    <a:pt x="50544" y="240044"/>
                  </a:lnTo>
                  <a:lnTo>
                    <a:pt x="49649" y="239294"/>
                  </a:lnTo>
                  <a:lnTo>
                    <a:pt x="46361" y="237781"/>
                  </a:lnTo>
                  <a:lnTo>
                    <a:pt x="44844" y="236001"/>
                  </a:lnTo>
                  <a:lnTo>
                    <a:pt x="44630" y="232983"/>
                  </a:lnTo>
                  <a:lnTo>
                    <a:pt x="45020" y="231404"/>
                  </a:lnTo>
                  <a:lnTo>
                    <a:pt x="44229" y="230716"/>
                  </a:lnTo>
                  <a:lnTo>
                    <a:pt x="44128" y="229396"/>
                  </a:lnTo>
                  <a:lnTo>
                    <a:pt x="45695" y="227591"/>
                  </a:lnTo>
                  <a:lnTo>
                    <a:pt x="47006" y="227141"/>
                  </a:lnTo>
                  <a:lnTo>
                    <a:pt x="47654" y="226177"/>
                  </a:lnTo>
                  <a:lnTo>
                    <a:pt x="49505" y="225499"/>
                  </a:lnTo>
                  <a:lnTo>
                    <a:pt x="49735" y="222901"/>
                  </a:lnTo>
                  <a:lnTo>
                    <a:pt x="49234" y="221753"/>
                  </a:lnTo>
                  <a:lnTo>
                    <a:pt x="47376" y="220530"/>
                  </a:lnTo>
                  <a:lnTo>
                    <a:pt x="50154" y="217634"/>
                  </a:lnTo>
                  <a:lnTo>
                    <a:pt x="49488" y="216556"/>
                  </a:lnTo>
                  <a:lnTo>
                    <a:pt x="47859" y="216157"/>
                  </a:lnTo>
                  <a:lnTo>
                    <a:pt x="46424" y="215612"/>
                  </a:lnTo>
                  <a:lnTo>
                    <a:pt x="44675" y="213601"/>
                  </a:lnTo>
                  <a:lnTo>
                    <a:pt x="44356" y="211467"/>
                  </a:lnTo>
                  <a:lnTo>
                    <a:pt x="42930" y="211472"/>
                  </a:lnTo>
                  <a:lnTo>
                    <a:pt x="41302" y="214298"/>
                  </a:lnTo>
                  <a:lnTo>
                    <a:pt x="39081" y="214146"/>
                  </a:lnTo>
                  <a:lnTo>
                    <a:pt x="37976" y="215369"/>
                  </a:lnTo>
                  <a:lnTo>
                    <a:pt x="36219" y="215343"/>
                  </a:lnTo>
                  <a:lnTo>
                    <a:pt x="36367" y="214349"/>
                  </a:lnTo>
                  <a:lnTo>
                    <a:pt x="35494" y="213356"/>
                  </a:lnTo>
                  <a:lnTo>
                    <a:pt x="29589" y="214940"/>
                  </a:lnTo>
                  <a:lnTo>
                    <a:pt x="30222" y="216075"/>
                  </a:lnTo>
                  <a:lnTo>
                    <a:pt x="27137" y="216144"/>
                  </a:lnTo>
                  <a:lnTo>
                    <a:pt x="26084" y="21505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69335" y="3681483"/>
              <a:ext cx="315801" cy="299255"/>
            </a:xfrm>
            <a:custGeom>
              <a:avLst/>
              <a:pathLst>
                <a:path w="315801" h="299255">
                  <a:moveTo>
                    <a:pt x="240071" y="116970"/>
                  </a:moveTo>
                  <a:lnTo>
                    <a:pt x="239303" y="118093"/>
                  </a:lnTo>
                  <a:lnTo>
                    <a:pt x="236594" y="118262"/>
                  </a:lnTo>
                  <a:lnTo>
                    <a:pt x="235079" y="119969"/>
                  </a:lnTo>
                  <a:lnTo>
                    <a:pt x="232872" y="121496"/>
                  </a:lnTo>
                  <a:lnTo>
                    <a:pt x="230438" y="125105"/>
                  </a:lnTo>
                  <a:lnTo>
                    <a:pt x="228639" y="127100"/>
                  </a:lnTo>
                  <a:lnTo>
                    <a:pt x="226563" y="128137"/>
                  </a:lnTo>
                  <a:lnTo>
                    <a:pt x="225080" y="126587"/>
                  </a:lnTo>
                  <a:lnTo>
                    <a:pt x="222227" y="127935"/>
                  </a:lnTo>
                  <a:lnTo>
                    <a:pt x="220928" y="126987"/>
                  </a:lnTo>
                  <a:lnTo>
                    <a:pt x="219349" y="124246"/>
                  </a:lnTo>
                  <a:lnTo>
                    <a:pt x="219387" y="122953"/>
                  </a:lnTo>
                  <a:lnTo>
                    <a:pt x="218774" y="121100"/>
                  </a:lnTo>
                  <a:lnTo>
                    <a:pt x="217217" y="120957"/>
                  </a:lnTo>
                  <a:lnTo>
                    <a:pt x="215655" y="121772"/>
                  </a:lnTo>
                  <a:lnTo>
                    <a:pt x="216124" y="124738"/>
                  </a:lnTo>
                  <a:lnTo>
                    <a:pt x="215102" y="125326"/>
                  </a:lnTo>
                  <a:lnTo>
                    <a:pt x="213698" y="127374"/>
                  </a:lnTo>
                  <a:lnTo>
                    <a:pt x="211787" y="128583"/>
                  </a:lnTo>
                  <a:lnTo>
                    <a:pt x="210879" y="129868"/>
                  </a:lnTo>
                  <a:lnTo>
                    <a:pt x="210069" y="128430"/>
                  </a:lnTo>
                  <a:lnTo>
                    <a:pt x="208162" y="128216"/>
                  </a:lnTo>
                  <a:lnTo>
                    <a:pt x="207364" y="127440"/>
                  </a:lnTo>
                  <a:lnTo>
                    <a:pt x="205985" y="127440"/>
                  </a:lnTo>
                  <a:lnTo>
                    <a:pt x="205171" y="128374"/>
                  </a:lnTo>
                  <a:lnTo>
                    <a:pt x="203348" y="127988"/>
                  </a:lnTo>
                  <a:lnTo>
                    <a:pt x="201618" y="128383"/>
                  </a:lnTo>
                  <a:lnTo>
                    <a:pt x="200986" y="129313"/>
                  </a:lnTo>
                  <a:lnTo>
                    <a:pt x="201487" y="131091"/>
                  </a:lnTo>
                  <a:lnTo>
                    <a:pt x="200934" y="131777"/>
                  </a:lnTo>
                  <a:lnTo>
                    <a:pt x="202031" y="133829"/>
                  </a:lnTo>
                  <a:lnTo>
                    <a:pt x="201415" y="135423"/>
                  </a:lnTo>
                  <a:lnTo>
                    <a:pt x="200219" y="136695"/>
                  </a:lnTo>
                  <a:lnTo>
                    <a:pt x="202176" y="138392"/>
                  </a:lnTo>
                  <a:lnTo>
                    <a:pt x="203929" y="137967"/>
                  </a:lnTo>
                  <a:lnTo>
                    <a:pt x="206410" y="141177"/>
                  </a:lnTo>
                  <a:lnTo>
                    <a:pt x="207486" y="141265"/>
                  </a:lnTo>
                  <a:lnTo>
                    <a:pt x="208123" y="142779"/>
                  </a:lnTo>
                  <a:lnTo>
                    <a:pt x="209874" y="145028"/>
                  </a:lnTo>
                  <a:lnTo>
                    <a:pt x="211817" y="145818"/>
                  </a:lnTo>
                  <a:lnTo>
                    <a:pt x="210963" y="147895"/>
                  </a:lnTo>
                  <a:lnTo>
                    <a:pt x="209890" y="152511"/>
                  </a:lnTo>
                  <a:lnTo>
                    <a:pt x="210872" y="153074"/>
                  </a:lnTo>
                  <a:lnTo>
                    <a:pt x="209493" y="156878"/>
                  </a:lnTo>
                  <a:lnTo>
                    <a:pt x="207996" y="159255"/>
                  </a:lnTo>
                  <a:lnTo>
                    <a:pt x="208500" y="161415"/>
                  </a:lnTo>
                  <a:lnTo>
                    <a:pt x="208384" y="164197"/>
                  </a:lnTo>
                  <a:lnTo>
                    <a:pt x="209249" y="165210"/>
                  </a:lnTo>
                  <a:lnTo>
                    <a:pt x="207545" y="169749"/>
                  </a:lnTo>
                  <a:lnTo>
                    <a:pt x="208085" y="172228"/>
                  </a:lnTo>
                  <a:lnTo>
                    <a:pt x="207102" y="173574"/>
                  </a:lnTo>
                  <a:lnTo>
                    <a:pt x="204458" y="174647"/>
                  </a:lnTo>
                  <a:lnTo>
                    <a:pt x="202246" y="173481"/>
                  </a:lnTo>
                  <a:lnTo>
                    <a:pt x="200597" y="175118"/>
                  </a:lnTo>
                  <a:lnTo>
                    <a:pt x="198236" y="176322"/>
                  </a:lnTo>
                  <a:lnTo>
                    <a:pt x="198025" y="177996"/>
                  </a:lnTo>
                  <a:lnTo>
                    <a:pt x="199700" y="178176"/>
                  </a:lnTo>
                  <a:lnTo>
                    <a:pt x="201650" y="178263"/>
                  </a:lnTo>
                  <a:lnTo>
                    <a:pt x="201165" y="180326"/>
                  </a:lnTo>
                  <a:lnTo>
                    <a:pt x="203037" y="181805"/>
                  </a:lnTo>
                  <a:lnTo>
                    <a:pt x="202463" y="183758"/>
                  </a:lnTo>
                  <a:lnTo>
                    <a:pt x="203970" y="183746"/>
                  </a:lnTo>
                  <a:lnTo>
                    <a:pt x="204433" y="184570"/>
                  </a:lnTo>
                  <a:lnTo>
                    <a:pt x="205842" y="185045"/>
                  </a:lnTo>
                  <a:lnTo>
                    <a:pt x="206936" y="186147"/>
                  </a:lnTo>
                  <a:lnTo>
                    <a:pt x="207597" y="184120"/>
                  </a:lnTo>
                  <a:lnTo>
                    <a:pt x="208985" y="184000"/>
                  </a:lnTo>
                  <a:lnTo>
                    <a:pt x="209653" y="183092"/>
                  </a:lnTo>
                  <a:lnTo>
                    <a:pt x="207974" y="182046"/>
                  </a:lnTo>
                  <a:lnTo>
                    <a:pt x="210228" y="177964"/>
                  </a:lnTo>
                  <a:lnTo>
                    <a:pt x="211658" y="177078"/>
                  </a:lnTo>
                  <a:lnTo>
                    <a:pt x="211509" y="176069"/>
                  </a:lnTo>
                  <a:lnTo>
                    <a:pt x="213059" y="174525"/>
                  </a:lnTo>
                  <a:lnTo>
                    <a:pt x="214479" y="174419"/>
                  </a:lnTo>
                  <a:lnTo>
                    <a:pt x="215104" y="175240"/>
                  </a:lnTo>
                  <a:lnTo>
                    <a:pt x="217214" y="176220"/>
                  </a:lnTo>
                  <a:lnTo>
                    <a:pt x="217528" y="178500"/>
                  </a:lnTo>
                  <a:lnTo>
                    <a:pt x="218147" y="179362"/>
                  </a:lnTo>
                  <a:lnTo>
                    <a:pt x="217903" y="182974"/>
                  </a:lnTo>
                  <a:lnTo>
                    <a:pt x="218535" y="183797"/>
                  </a:lnTo>
                  <a:lnTo>
                    <a:pt x="218174" y="185170"/>
                  </a:lnTo>
                  <a:lnTo>
                    <a:pt x="218951" y="186420"/>
                  </a:lnTo>
                  <a:lnTo>
                    <a:pt x="220561" y="187346"/>
                  </a:lnTo>
                  <a:lnTo>
                    <a:pt x="220092" y="188287"/>
                  </a:lnTo>
                  <a:lnTo>
                    <a:pt x="221550" y="188854"/>
                  </a:lnTo>
                  <a:lnTo>
                    <a:pt x="222155" y="190000"/>
                  </a:lnTo>
                  <a:lnTo>
                    <a:pt x="224086" y="189585"/>
                  </a:lnTo>
                  <a:lnTo>
                    <a:pt x="225662" y="189692"/>
                  </a:lnTo>
                  <a:lnTo>
                    <a:pt x="225703" y="191418"/>
                  </a:lnTo>
                  <a:lnTo>
                    <a:pt x="228921" y="189889"/>
                  </a:lnTo>
                  <a:lnTo>
                    <a:pt x="229417" y="191428"/>
                  </a:lnTo>
                  <a:lnTo>
                    <a:pt x="230315" y="190941"/>
                  </a:lnTo>
                  <a:lnTo>
                    <a:pt x="231402" y="191671"/>
                  </a:lnTo>
                  <a:lnTo>
                    <a:pt x="230357" y="194360"/>
                  </a:lnTo>
                  <a:lnTo>
                    <a:pt x="233105" y="195985"/>
                  </a:lnTo>
                  <a:lnTo>
                    <a:pt x="231424" y="197556"/>
                  </a:lnTo>
                  <a:lnTo>
                    <a:pt x="231361" y="201605"/>
                  </a:lnTo>
                  <a:lnTo>
                    <a:pt x="230109" y="203487"/>
                  </a:lnTo>
                  <a:lnTo>
                    <a:pt x="230574" y="205165"/>
                  </a:lnTo>
                  <a:lnTo>
                    <a:pt x="234324" y="206484"/>
                  </a:lnTo>
                  <a:lnTo>
                    <a:pt x="235071" y="208025"/>
                  </a:lnTo>
                  <a:lnTo>
                    <a:pt x="234458" y="208852"/>
                  </a:lnTo>
                  <a:lnTo>
                    <a:pt x="234091" y="212339"/>
                  </a:lnTo>
                  <a:lnTo>
                    <a:pt x="233535" y="214222"/>
                  </a:lnTo>
                  <a:lnTo>
                    <a:pt x="237797" y="213465"/>
                  </a:lnTo>
                  <a:lnTo>
                    <a:pt x="237727" y="212459"/>
                  </a:lnTo>
                  <a:lnTo>
                    <a:pt x="238760" y="211465"/>
                  </a:lnTo>
                  <a:lnTo>
                    <a:pt x="240910" y="211749"/>
                  </a:lnTo>
                  <a:lnTo>
                    <a:pt x="240829" y="210431"/>
                  </a:lnTo>
                  <a:lnTo>
                    <a:pt x="242094" y="208635"/>
                  </a:lnTo>
                  <a:lnTo>
                    <a:pt x="242898" y="208791"/>
                  </a:lnTo>
                  <a:lnTo>
                    <a:pt x="245905" y="211703"/>
                  </a:lnTo>
                  <a:lnTo>
                    <a:pt x="245994" y="215137"/>
                  </a:lnTo>
                  <a:lnTo>
                    <a:pt x="245399" y="216682"/>
                  </a:lnTo>
                  <a:lnTo>
                    <a:pt x="247804" y="218344"/>
                  </a:lnTo>
                  <a:lnTo>
                    <a:pt x="245772" y="222404"/>
                  </a:lnTo>
                  <a:lnTo>
                    <a:pt x="247600" y="225744"/>
                  </a:lnTo>
                  <a:lnTo>
                    <a:pt x="249128" y="224922"/>
                  </a:lnTo>
                  <a:lnTo>
                    <a:pt x="252542" y="227509"/>
                  </a:lnTo>
                  <a:lnTo>
                    <a:pt x="253641" y="229400"/>
                  </a:lnTo>
                  <a:lnTo>
                    <a:pt x="253231" y="229793"/>
                  </a:lnTo>
                  <a:lnTo>
                    <a:pt x="253944" y="231796"/>
                  </a:lnTo>
                  <a:lnTo>
                    <a:pt x="255262" y="231793"/>
                  </a:lnTo>
                  <a:lnTo>
                    <a:pt x="257195" y="232949"/>
                  </a:lnTo>
                  <a:lnTo>
                    <a:pt x="258761" y="233293"/>
                  </a:lnTo>
                  <a:lnTo>
                    <a:pt x="259236" y="235034"/>
                  </a:lnTo>
                  <a:lnTo>
                    <a:pt x="257684" y="236945"/>
                  </a:lnTo>
                  <a:lnTo>
                    <a:pt x="257491" y="239048"/>
                  </a:lnTo>
                  <a:lnTo>
                    <a:pt x="256200" y="240268"/>
                  </a:lnTo>
                  <a:lnTo>
                    <a:pt x="255519" y="241577"/>
                  </a:lnTo>
                  <a:lnTo>
                    <a:pt x="255204" y="244888"/>
                  </a:lnTo>
                  <a:lnTo>
                    <a:pt x="253830" y="246886"/>
                  </a:lnTo>
                  <a:lnTo>
                    <a:pt x="254292" y="249028"/>
                  </a:lnTo>
                  <a:lnTo>
                    <a:pt x="254099" y="250775"/>
                  </a:lnTo>
                  <a:lnTo>
                    <a:pt x="254496" y="251810"/>
                  </a:lnTo>
                  <a:lnTo>
                    <a:pt x="254205" y="254471"/>
                  </a:lnTo>
                  <a:lnTo>
                    <a:pt x="255492" y="254586"/>
                  </a:lnTo>
                  <a:lnTo>
                    <a:pt x="255363" y="255153"/>
                  </a:lnTo>
                  <a:lnTo>
                    <a:pt x="257975" y="256779"/>
                  </a:lnTo>
                  <a:lnTo>
                    <a:pt x="257365" y="258904"/>
                  </a:lnTo>
                  <a:lnTo>
                    <a:pt x="254980" y="260629"/>
                  </a:lnTo>
                  <a:lnTo>
                    <a:pt x="255857" y="262375"/>
                  </a:lnTo>
                  <a:lnTo>
                    <a:pt x="251277" y="264590"/>
                  </a:lnTo>
                  <a:lnTo>
                    <a:pt x="250312" y="265985"/>
                  </a:lnTo>
                  <a:lnTo>
                    <a:pt x="251783" y="267418"/>
                  </a:lnTo>
                  <a:lnTo>
                    <a:pt x="253832" y="265917"/>
                  </a:lnTo>
                  <a:lnTo>
                    <a:pt x="255337" y="266938"/>
                  </a:lnTo>
                  <a:lnTo>
                    <a:pt x="257143" y="265392"/>
                  </a:lnTo>
                  <a:lnTo>
                    <a:pt x="258403" y="265843"/>
                  </a:lnTo>
                  <a:lnTo>
                    <a:pt x="258578" y="267435"/>
                  </a:lnTo>
                  <a:lnTo>
                    <a:pt x="259291" y="268824"/>
                  </a:lnTo>
                  <a:lnTo>
                    <a:pt x="258401" y="268845"/>
                  </a:lnTo>
                  <a:lnTo>
                    <a:pt x="257267" y="271259"/>
                  </a:lnTo>
                  <a:lnTo>
                    <a:pt x="256319" y="271799"/>
                  </a:lnTo>
                  <a:lnTo>
                    <a:pt x="256332" y="275021"/>
                  </a:lnTo>
                  <a:lnTo>
                    <a:pt x="253454" y="276459"/>
                  </a:lnTo>
                  <a:lnTo>
                    <a:pt x="252545" y="275934"/>
                  </a:lnTo>
                  <a:lnTo>
                    <a:pt x="251016" y="276755"/>
                  </a:lnTo>
                  <a:lnTo>
                    <a:pt x="248715" y="281529"/>
                  </a:lnTo>
                  <a:lnTo>
                    <a:pt x="247988" y="284553"/>
                  </a:lnTo>
                  <a:lnTo>
                    <a:pt x="248376" y="285943"/>
                  </a:lnTo>
                  <a:lnTo>
                    <a:pt x="246236" y="290750"/>
                  </a:lnTo>
                  <a:lnTo>
                    <a:pt x="243918" y="292936"/>
                  </a:lnTo>
                  <a:lnTo>
                    <a:pt x="245198" y="296363"/>
                  </a:lnTo>
                  <a:lnTo>
                    <a:pt x="243954" y="297600"/>
                  </a:lnTo>
                  <a:lnTo>
                    <a:pt x="242627" y="296453"/>
                  </a:lnTo>
                  <a:lnTo>
                    <a:pt x="241354" y="296071"/>
                  </a:lnTo>
                  <a:lnTo>
                    <a:pt x="240406" y="294998"/>
                  </a:lnTo>
                  <a:lnTo>
                    <a:pt x="239498" y="296648"/>
                  </a:lnTo>
                  <a:lnTo>
                    <a:pt x="239601" y="298061"/>
                  </a:lnTo>
                  <a:lnTo>
                    <a:pt x="238789" y="299255"/>
                  </a:lnTo>
                  <a:lnTo>
                    <a:pt x="235908" y="297726"/>
                  </a:lnTo>
                  <a:lnTo>
                    <a:pt x="234405" y="297257"/>
                  </a:lnTo>
                  <a:lnTo>
                    <a:pt x="234404" y="295867"/>
                  </a:lnTo>
                  <a:lnTo>
                    <a:pt x="233525" y="295146"/>
                  </a:lnTo>
                  <a:lnTo>
                    <a:pt x="232095" y="295018"/>
                  </a:lnTo>
                  <a:lnTo>
                    <a:pt x="229383" y="296450"/>
                  </a:lnTo>
                  <a:lnTo>
                    <a:pt x="228162" y="295907"/>
                  </a:lnTo>
                  <a:lnTo>
                    <a:pt x="227231" y="293166"/>
                  </a:lnTo>
                  <a:lnTo>
                    <a:pt x="226304" y="293332"/>
                  </a:lnTo>
                  <a:lnTo>
                    <a:pt x="225611" y="294719"/>
                  </a:lnTo>
                  <a:lnTo>
                    <a:pt x="224111" y="295472"/>
                  </a:lnTo>
                  <a:lnTo>
                    <a:pt x="221892" y="294462"/>
                  </a:lnTo>
                  <a:lnTo>
                    <a:pt x="221811" y="292714"/>
                  </a:lnTo>
                  <a:lnTo>
                    <a:pt x="221053" y="290614"/>
                  </a:lnTo>
                  <a:lnTo>
                    <a:pt x="223495" y="288773"/>
                  </a:lnTo>
                  <a:lnTo>
                    <a:pt x="223346" y="287396"/>
                  </a:lnTo>
                  <a:lnTo>
                    <a:pt x="224406" y="285748"/>
                  </a:lnTo>
                  <a:lnTo>
                    <a:pt x="224550" y="283261"/>
                  </a:lnTo>
                  <a:lnTo>
                    <a:pt x="223364" y="282255"/>
                  </a:lnTo>
                  <a:lnTo>
                    <a:pt x="224495" y="279913"/>
                  </a:lnTo>
                  <a:lnTo>
                    <a:pt x="224121" y="279120"/>
                  </a:lnTo>
                  <a:lnTo>
                    <a:pt x="222401" y="278254"/>
                  </a:lnTo>
                  <a:lnTo>
                    <a:pt x="222552" y="277465"/>
                  </a:lnTo>
                  <a:lnTo>
                    <a:pt x="221044" y="276389"/>
                  </a:lnTo>
                  <a:lnTo>
                    <a:pt x="220897" y="275215"/>
                  </a:lnTo>
                  <a:lnTo>
                    <a:pt x="217543" y="276423"/>
                  </a:lnTo>
                  <a:lnTo>
                    <a:pt x="216741" y="276221"/>
                  </a:lnTo>
                  <a:lnTo>
                    <a:pt x="215637" y="277844"/>
                  </a:lnTo>
                  <a:lnTo>
                    <a:pt x="217078" y="278676"/>
                  </a:lnTo>
                  <a:lnTo>
                    <a:pt x="218647" y="280281"/>
                  </a:lnTo>
                  <a:lnTo>
                    <a:pt x="219190" y="281572"/>
                  </a:lnTo>
                  <a:lnTo>
                    <a:pt x="217738" y="282677"/>
                  </a:lnTo>
                  <a:lnTo>
                    <a:pt x="216639" y="284650"/>
                  </a:lnTo>
                  <a:lnTo>
                    <a:pt x="217398" y="286603"/>
                  </a:lnTo>
                  <a:lnTo>
                    <a:pt x="213669" y="287346"/>
                  </a:lnTo>
                  <a:lnTo>
                    <a:pt x="213183" y="286233"/>
                  </a:lnTo>
                  <a:lnTo>
                    <a:pt x="211693" y="286023"/>
                  </a:lnTo>
                  <a:lnTo>
                    <a:pt x="211527" y="282611"/>
                  </a:lnTo>
                  <a:lnTo>
                    <a:pt x="212165" y="281536"/>
                  </a:lnTo>
                  <a:lnTo>
                    <a:pt x="213541" y="281365"/>
                  </a:lnTo>
                  <a:lnTo>
                    <a:pt x="213612" y="279301"/>
                  </a:lnTo>
                  <a:lnTo>
                    <a:pt x="211360" y="274786"/>
                  </a:lnTo>
                  <a:lnTo>
                    <a:pt x="211484" y="272155"/>
                  </a:lnTo>
                  <a:lnTo>
                    <a:pt x="213678" y="271747"/>
                  </a:lnTo>
                  <a:lnTo>
                    <a:pt x="213260" y="268094"/>
                  </a:lnTo>
                  <a:lnTo>
                    <a:pt x="215139" y="265979"/>
                  </a:lnTo>
                  <a:lnTo>
                    <a:pt x="214469" y="264312"/>
                  </a:lnTo>
                  <a:lnTo>
                    <a:pt x="213205" y="264923"/>
                  </a:lnTo>
                  <a:lnTo>
                    <a:pt x="211421" y="262979"/>
                  </a:lnTo>
                  <a:lnTo>
                    <a:pt x="210364" y="263798"/>
                  </a:lnTo>
                  <a:lnTo>
                    <a:pt x="209010" y="263494"/>
                  </a:lnTo>
                  <a:lnTo>
                    <a:pt x="207959" y="264282"/>
                  </a:lnTo>
                  <a:lnTo>
                    <a:pt x="204661" y="265325"/>
                  </a:lnTo>
                  <a:lnTo>
                    <a:pt x="202590" y="264878"/>
                  </a:lnTo>
                  <a:lnTo>
                    <a:pt x="199494" y="263584"/>
                  </a:lnTo>
                  <a:lnTo>
                    <a:pt x="197001" y="261806"/>
                  </a:lnTo>
                  <a:lnTo>
                    <a:pt x="195739" y="261549"/>
                  </a:lnTo>
                  <a:lnTo>
                    <a:pt x="196726" y="259315"/>
                  </a:lnTo>
                  <a:lnTo>
                    <a:pt x="196686" y="257415"/>
                  </a:lnTo>
                  <a:lnTo>
                    <a:pt x="199128" y="254796"/>
                  </a:lnTo>
                  <a:lnTo>
                    <a:pt x="198945" y="252346"/>
                  </a:lnTo>
                  <a:lnTo>
                    <a:pt x="197135" y="251724"/>
                  </a:lnTo>
                  <a:lnTo>
                    <a:pt x="196633" y="248653"/>
                  </a:lnTo>
                  <a:lnTo>
                    <a:pt x="197340" y="245946"/>
                  </a:lnTo>
                  <a:lnTo>
                    <a:pt x="196897" y="243247"/>
                  </a:lnTo>
                  <a:lnTo>
                    <a:pt x="196214" y="241961"/>
                  </a:lnTo>
                  <a:lnTo>
                    <a:pt x="195124" y="241513"/>
                  </a:lnTo>
                  <a:lnTo>
                    <a:pt x="194428" y="238328"/>
                  </a:lnTo>
                  <a:lnTo>
                    <a:pt x="194280" y="236797"/>
                  </a:lnTo>
                  <a:lnTo>
                    <a:pt x="193504" y="234458"/>
                  </a:lnTo>
                  <a:lnTo>
                    <a:pt x="194111" y="232473"/>
                  </a:lnTo>
                  <a:lnTo>
                    <a:pt x="191761" y="231490"/>
                  </a:lnTo>
                  <a:lnTo>
                    <a:pt x="190882" y="235069"/>
                  </a:lnTo>
                  <a:lnTo>
                    <a:pt x="189937" y="236066"/>
                  </a:lnTo>
                  <a:lnTo>
                    <a:pt x="189172" y="234705"/>
                  </a:lnTo>
                  <a:lnTo>
                    <a:pt x="187519" y="233989"/>
                  </a:lnTo>
                  <a:lnTo>
                    <a:pt x="186778" y="232877"/>
                  </a:lnTo>
                  <a:lnTo>
                    <a:pt x="184145" y="234219"/>
                  </a:lnTo>
                  <a:lnTo>
                    <a:pt x="182873" y="234196"/>
                  </a:lnTo>
                  <a:lnTo>
                    <a:pt x="181400" y="232589"/>
                  </a:lnTo>
                  <a:lnTo>
                    <a:pt x="178797" y="231819"/>
                  </a:lnTo>
                  <a:lnTo>
                    <a:pt x="175899" y="235315"/>
                  </a:lnTo>
                  <a:lnTo>
                    <a:pt x="173954" y="235664"/>
                  </a:lnTo>
                  <a:lnTo>
                    <a:pt x="169922" y="235552"/>
                  </a:lnTo>
                  <a:lnTo>
                    <a:pt x="168486" y="237590"/>
                  </a:lnTo>
                  <a:lnTo>
                    <a:pt x="166968" y="237511"/>
                  </a:lnTo>
                  <a:lnTo>
                    <a:pt x="166828" y="239113"/>
                  </a:lnTo>
                  <a:lnTo>
                    <a:pt x="166117" y="239368"/>
                  </a:lnTo>
                  <a:lnTo>
                    <a:pt x="165792" y="241159"/>
                  </a:lnTo>
                  <a:lnTo>
                    <a:pt x="164183" y="240718"/>
                  </a:lnTo>
                  <a:lnTo>
                    <a:pt x="162146" y="239284"/>
                  </a:lnTo>
                  <a:lnTo>
                    <a:pt x="162838" y="237714"/>
                  </a:lnTo>
                  <a:lnTo>
                    <a:pt x="162992" y="235631"/>
                  </a:lnTo>
                  <a:lnTo>
                    <a:pt x="160521" y="234684"/>
                  </a:lnTo>
                  <a:lnTo>
                    <a:pt x="160816" y="232113"/>
                  </a:lnTo>
                  <a:lnTo>
                    <a:pt x="162157" y="228011"/>
                  </a:lnTo>
                  <a:lnTo>
                    <a:pt x="161161" y="227416"/>
                  </a:lnTo>
                  <a:lnTo>
                    <a:pt x="158170" y="223562"/>
                  </a:lnTo>
                  <a:lnTo>
                    <a:pt x="156785" y="225277"/>
                  </a:lnTo>
                  <a:lnTo>
                    <a:pt x="156224" y="226710"/>
                  </a:lnTo>
                  <a:lnTo>
                    <a:pt x="154948" y="227798"/>
                  </a:lnTo>
                  <a:lnTo>
                    <a:pt x="152698" y="227333"/>
                  </a:lnTo>
                  <a:lnTo>
                    <a:pt x="151559" y="226356"/>
                  </a:lnTo>
                  <a:lnTo>
                    <a:pt x="149215" y="226002"/>
                  </a:lnTo>
                  <a:lnTo>
                    <a:pt x="147919" y="227144"/>
                  </a:lnTo>
                  <a:lnTo>
                    <a:pt x="147009" y="222911"/>
                  </a:lnTo>
                  <a:lnTo>
                    <a:pt x="145608" y="222115"/>
                  </a:lnTo>
                  <a:lnTo>
                    <a:pt x="144244" y="223822"/>
                  </a:lnTo>
                  <a:lnTo>
                    <a:pt x="143124" y="223919"/>
                  </a:lnTo>
                  <a:lnTo>
                    <a:pt x="141406" y="225354"/>
                  </a:lnTo>
                  <a:lnTo>
                    <a:pt x="139732" y="225201"/>
                  </a:lnTo>
                  <a:lnTo>
                    <a:pt x="139838" y="223840"/>
                  </a:lnTo>
                  <a:lnTo>
                    <a:pt x="138384" y="223218"/>
                  </a:lnTo>
                  <a:lnTo>
                    <a:pt x="137548" y="224158"/>
                  </a:lnTo>
                  <a:lnTo>
                    <a:pt x="135817" y="224632"/>
                  </a:lnTo>
                  <a:lnTo>
                    <a:pt x="136509" y="226339"/>
                  </a:lnTo>
                  <a:lnTo>
                    <a:pt x="136258" y="228028"/>
                  </a:lnTo>
                  <a:lnTo>
                    <a:pt x="137493" y="228763"/>
                  </a:lnTo>
                  <a:lnTo>
                    <a:pt x="136548" y="231147"/>
                  </a:lnTo>
                  <a:lnTo>
                    <a:pt x="133770" y="231448"/>
                  </a:lnTo>
                  <a:lnTo>
                    <a:pt x="134437" y="233951"/>
                  </a:lnTo>
                  <a:lnTo>
                    <a:pt x="135425" y="235136"/>
                  </a:lnTo>
                  <a:lnTo>
                    <a:pt x="133438" y="237381"/>
                  </a:lnTo>
                  <a:lnTo>
                    <a:pt x="133816" y="238599"/>
                  </a:lnTo>
                  <a:lnTo>
                    <a:pt x="135521" y="238641"/>
                  </a:lnTo>
                  <a:lnTo>
                    <a:pt x="136550" y="241067"/>
                  </a:lnTo>
                  <a:lnTo>
                    <a:pt x="138214" y="241422"/>
                  </a:lnTo>
                  <a:lnTo>
                    <a:pt x="138359" y="242263"/>
                  </a:lnTo>
                  <a:lnTo>
                    <a:pt x="137190" y="243399"/>
                  </a:lnTo>
                  <a:lnTo>
                    <a:pt x="134892" y="248956"/>
                  </a:lnTo>
                  <a:lnTo>
                    <a:pt x="133140" y="249117"/>
                  </a:lnTo>
                  <a:lnTo>
                    <a:pt x="131348" y="249756"/>
                  </a:lnTo>
                  <a:lnTo>
                    <a:pt x="132193" y="250604"/>
                  </a:lnTo>
                  <a:lnTo>
                    <a:pt x="130925" y="252062"/>
                  </a:lnTo>
                  <a:lnTo>
                    <a:pt x="126817" y="253287"/>
                  </a:lnTo>
                  <a:lnTo>
                    <a:pt x="125981" y="255542"/>
                  </a:lnTo>
                  <a:lnTo>
                    <a:pt x="124101" y="254748"/>
                  </a:lnTo>
                  <a:lnTo>
                    <a:pt x="123546" y="251676"/>
                  </a:lnTo>
                  <a:lnTo>
                    <a:pt x="123915" y="250699"/>
                  </a:lnTo>
                  <a:lnTo>
                    <a:pt x="122551" y="249978"/>
                  </a:lnTo>
                  <a:lnTo>
                    <a:pt x="123282" y="247791"/>
                  </a:lnTo>
                  <a:lnTo>
                    <a:pt x="121839" y="246922"/>
                  </a:lnTo>
                  <a:lnTo>
                    <a:pt x="119123" y="246357"/>
                  </a:lnTo>
                  <a:lnTo>
                    <a:pt x="116208" y="246189"/>
                  </a:lnTo>
                  <a:lnTo>
                    <a:pt x="115590" y="247491"/>
                  </a:lnTo>
                  <a:lnTo>
                    <a:pt x="113689" y="245842"/>
                  </a:lnTo>
                  <a:lnTo>
                    <a:pt x="112494" y="247069"/>
                  </a:lnTo>
                  <a:lnTo>
                    <a:pt x="111036" y="246733"/>
                  </a:lnTo>
                  <a:lnTo>
                    <a:pt x="111209" y="248406"/>
                  </a:lnTo>
                  <a:lnTo>
                    <a:pt x="108940" y="249014"/>
                  </a:lnTo>
                  <a:lnTo>
                    <a:pt x="109316" y="250593"/>
                  </a:lnTo>
                  <a:lnTo>
                    <a:pt x="108776" y="251803"/>
                  </a:lnTo>
                  <a:lnTo>
                    <a:pt x="109228" y="254602"/>
                  </a:lnTo>
                  <a:lnTo>
                    <a:pt x="107112" y="255150"/>
                  </a:lnTo>
                  <a:lnTo>
                    <a:pt x="105072" y="252010"/>
                  </a:lnTo>
                  <a:lnTo>
                    <a:pt x="103933" y="253024"/>
                  </a:lnTo>
                  <a:lnTo>
                    <a:pt x="103168" y="252757"/>
                  </a:lnTo>
                  <a:lnTo>
                    <a:pt x="101931" y="254222"/>
                  </a:lnTo>
                  <a:lnTo>
                    <a:pt x="100071" y="254132"/>
                  </a:lnTo>
                  <a:lnTo>
                    <a:pt x="98697" y="255950"/>
                  </a:lnTo>
                  <a:lnTo>
                    <a:pt x="99128" y="257544"/>
                  </a:lnTo>
                  <a:lnTo>
                    <a:pt x="100300" y="258006"/>
                  </a:lnTo>
                  <a:lnTo>
                    <a:pt x="101178" y="259491"/>
                  </a:lnTo>
                  <a:lnTo>
                    <a:pt x="101151" y="260699"/>
                  </a:lnTo>
                  <a:lnTo>
                    <a:pt x="102506" y="260590"/>
                  </a:lnTo>
                  <a:lnTo>
                    <a:pt x="101461" y="263692"/>
                  </a:lnTo>
                  <a:lnTo>
                    <a:pt x="101423" y="265546"/>
                  </a:lnTo>
                  <a:lnTo>
                    <a:pt x="99036" y="265679"/>
                  </a:lnTo>
                  <a:lnTo>
                    <a:pt x="98892" y="267440"/>
                  </a:lnTo>
                  <a:lnTo>
                    <a:pt x="97646" y="268107"/>
                  </a:lnTo>
                  <a:lnTo>
                    <a:pt x="95883" y="265520"/>
                  </a:lnTo>
                  <a:lnTo>
                    <a:pt x="94511" y="266534"/>
                  </a:lnTo>
                  <a:lnTo>
                    <a:pt x="94483" y="268207"/>
                  </a:lnTo>
                  <a:lnTo>
                    <a:pt x="95920" y="269174"/>
                  </a:lnTo>
                  <a:lnTo>
                    <a:pt x="95852" y="269981"/>
                  </a:lnTo>
                  <a:lnTo>
                    <a:pt x="93116" y="270746"/>
                  </a:lnTo>
                  <a:lnTo>
                    <a:pt x="92258" y="272450"/>
                  </a:lnTo>
                  <a:lnTo>
                    <a:pt x="93598" y="275367"/>
                  </a:lnTo>
                  <a:lnTo>
                    <a:pt x="93697" y="277085"/>
                  </a:lnTo>
                  <a:lnTo>
                    <a:pt x="91206" y="278221"/>
                  </a:lnTo>
                  <a:lnTo>
                    <a:pt x="90286" y="277790"/>
                  </a:lnTo>
                  <a:lnTo>
                    <a:pt x="90507" y="276197"/>
                  </a:lnTo>
                  <a:lnTo>
                    <a:pt x="88220" y="275210"/>
                  </a:lnTo>
                  <a:lnTo>
                    <a:pt x="87493" y="276106"/>
                  </a:lnTo>
                  <a:lnTo>
                    <a:pt x="85622" y="274433"/>
                  </a:lnTo>
                  <a:lnTo>
                    <a:pt x="83873" y="273874"/>
                  </a:lnTo>
                  <a:lnTo>
                    <a:pt x="83600" y="275461"/>
                  </a:lnTo>
                  <a:lnTo>
                    <a:pt x="81983" y="275593"/>
                  </a:lnTo>
                  <a:lnTo>
                    <a:pt x="81741" y="273642"/>
                  </a:lnTo>
                  <a:lnTo>
                    <a:pt x="83308" y="272921"/>
                  </a:lnTo>
                  <a:lnTo>
                    <a:pt x="85378" y="270040"/>
                  </a:lnTo>
                  <a:lnTo>
                    <a:pt x="84750" y="267745"/>
                  </a:lnTo>
                  <a:lnTo>
                    <a:pt x="85058" y="266766"/>
                  </a:lnTo>
                  <a:lnTo>
                    <a:pt x="86454" y="266775"/>
                  </a:lnTo>
                  <a:lnTo>
                    <a:pt x="86663" y="265639"/>
                  </a:lnTo>
                  <a:lnTo>
                    <a:pt x="85434" y="264103"/>
                  </a:lnTo>
                  <a:lnTo>
                    <a:pt x="87597" y="263731"/>
                  </a:lnTo>
                  <a:lnTo>
                    <a:pt x="87102" y="262643"/>
                  </a:lnTo>
                  <a:lnTo>
                    <a:pt x="86024" y="263010"/>
                  </a:lnTo>
                  <a:lnTo>
                    <a:pt x="85213" y="261477"/>
                  </a:lnTo>
                  <a:lnTo>
                    <a:pt x="83479" y="260656"/>
                  </a:lnTo>
                  <a:lnTo>
                    <a:pt x="81739" y="258529"/>
                  </a:lnTo>
                  <a:lnTo>
                    <a:pt x="81839" y="255949"/>
                  </a:lnTo>
                  <a:lnTo>
                    <a:pt x="80947" y="254945"/>
                  </a:lnTo>
                  <a:lnTo>
                    <a:pt x="79339" y="254127"/>
                  </a:lnTo>
                  <a:lnTo>
                    <a:pt x="79215" y="253168"/>
                  </a:lnTo>
                  <a:lnTo>
                    <a:pt x="77244" y="252281"/>
                  </a:lnTo>
                  <a:lnTo>
                    <a:pt x="76314" y="250807"/>
                  </a:lnTo>
                  <a:lnTo>
                    <a:pt x="75388" y="250497"/>
                  </a:lnTo>
                  <a:lnTo>
                    <a:pt x="74851" y="251525"/>
                  </a:lnTo>
                  <a:lnTo>
                    <a:pt x="74907" y="254547"/>
                  </a:lnTo>
                  <a:lnTo>
                    <a:pt x="75489" y="255693"/>
                  </a:lnTo>
                  <a:lnTo>
                    <a:pt x="77336" y="256961"/>
                  </a:lnTo>
                  <a:lnTo>
                    <a:pt x="77806" y="258783"/>
                  </a:lnTo>
                  <a:lnTo>
                    <a:pt x="78546" y="259299"/>
                  </a:lnTo>
                  <a:lnTo>
                    <a:pt x="78874" y="260915"/>
                  </a:lnTo>
                  <a:lnTo>
                    <a:pt x="79768" y="262005"/>
                  </a:lnTo>
                  <a:lnTo>
                    <a:pt x="78191" y="262810"/>
                  </a:lnTo>
                  <a:lnTo>
                    <a:pt x="78283" y="264722"/>
                  </a:lnTo>
                  <a:lnTo>
                    <a:pt x="77496" y="267344"/>
                  </a:lnTo>
                  <a:lnTo>
                    <a:pt x="76197" y="267404"/>
                  </a:lnTo>
                  <a:lnTo>
                    <a:pt x="75720" y="268339"/>
                  </a:lnTo>
                  <a:lnTo>
                    <a:pt x="77927" y="272113"/>
                  </a:lnTo>
                  <a:lnTo>
                    <a:pt x="76539" y="272419"/>
                  </a:lnTo>
                  <a:lnTo>
                    <a:pt x="73948" y="270310"/>
                  </a:lnTo>
                  <a:lnTo>
                    <a:pt x="71348" y="269458"/>
                  </a:lnTo>
                  <a:lnTo>
                    <a:pt x="69706" y="271899"/>
                  </a:lnTo>
                  <a:lnTo>
                    <a:pt x="69753" y="272774"/>
                  </a:lnTo>
                  <a:lnTo>
                    <a:pt x="68549" y="271865"/>
                  </a:lnTo>
                  <a:lnTo>
                    <a:pt x="67762" y="272213"/>
                  </a:lnTo>
                  <a:lnTo>
                    <a:pt x="67041" y="270760"/>
                  </a:lnTo>
                  <a:lnTo>
                    <a:pt x="67860" y="270119"/>
                  </a:lnTo>
                  <a:lnTo>
                    <a:pt x="67975" y="268533"/>
                  </a:lnTo>
                  <a:lnTo>
                    <a:pt x="66557" y="266129"/>
                  </a:lnTo>
                  <a:lnTo>
                    <a:pt x="66893" y="264869"/>
                  </a:lnTo>
                  <a:lnTo>
                    <a:pt x="65242" y="263710"/>
                  </a:lnTo>
                  <a:lnTo>
                    <a:pt x="66337" y="262576"/>
                  </a:lnTo>
                  <a:lnTo>
                    <a:pt x="65377" y="261822"/>
                  </a:lnTo>
                  <a:lnTo>
                    <a:pt x="65207" y="259389"/>
                  </a:lnTo>
                  <a:lnTo>
                    <a:pt x="64130" y="257617"/>
                  </a:lnTo>
                  <a:lnTo>
                    <a:pt x="63241" y="257065"/>
                  </a:lnTo>
                  <a:lnTo>
                    <a:pt x="62906" y="254263"/>
                  </a:lnTo>
                  <a:lnTo>
                    <a:pt x="61921" y="253789"/>
                  </a:lnTo>
                  <a:lnTo>
                    <a:pt x="61406" y="251686"/>
                  </a:lnTo>
                  <a:lnTo>
                    <a:pt x="62737" y="249344"/>
                  </a:lnTo>
                  <a:lnTo>
                    <a:pt x="61975" y="247952"/>
                  </a:lnTo>
                  <a:lnTo>
                    <a:pt x="61031" y="247818"/>
                  </a:lnTo>
                  <a:lnTo>
                    <a:pt x="60197" y="246139"/>
                  </a:lnTo>
                  <a:lnTo>
                    <a:pt x="57026" y="244080"/>
                  </a:lnTo>
                  <a:lnTo>
                    <a:pt x="55272" y="245317"/>
                  </a:lnTo>
                  <a:lnTo>
                    <a:pt x="54315" y="245091"/>
                  </a:lnTo>
                  <a:lnTo>
                    <a:pt x="52184" y="245539"/>
                  </a:lnTo>
                  <a:lnTo>
                    <a:pt x="50209" y="244015"/>
                  </a:lnTo>
                  <a:lnTo>
                    <a:pt x="48848" y="244990"/>
                  </a:lnTo>
                  <a:lnTo>
                    <a:pt x="48216" y="244095"/>
                  </a:lnTo>
                  <a:lnTo>
                    <a:pt x="48493" y="241501"/>
                  </a:lnTo>
                  <a:lnTo>
                    <a:pt x="46801" y="241587"/>
                  </a:lnTo>
                  <a:lnTo>
                    <a:pt x="45743" y="240039"/>
                  </a:lnTo>
                  <a:lnTo>
                    <a:pt x="44909" y="240806"/>
                  </a:lnTo>
                  <a:lnTo>
                    <a:pt x="43219" y="241047"/>
                  </a:lnTo>
                  <a:lnTo>
                    <a:pt x="39900" y="244328"/>
                  </a:lnTo>
                  <a:lnTo>
                    <a:pt x="38360" y="244370"/>
                  </a:lnTo>
                  <a:lnTo>
                    <a:pt x="37657" y="242955"/>
                  </a:lnTo>
                  <a:lnTo>
                    <a:pt x="36218" y="243439"/>
                  </a:lnTo>
                  <a:lnTo>
                    <a:pt x="34786" y="242206"/>
                  </a:lnTo>
                  <a:lnTo>
                    <a:pt x="33067" y="241967"/>
                  </a:lnTo>
                  <a:lnTo>
                    <a:pt x="32095" y="239772"/>
                  </a:lnTo>
                  <a:lnTo>
                    <a:pt x="30364" y="238649"/>
                  </a:lnTo>
                  <a:lnTo>
                    <a:pt x="30391" y="236891"/>
                  </a:lnTo>
                  <a:lnTo>
                    <a:pt x="29142" y="235166"/>
                  </a:lnTo>
                  <a:lnTo>
                    <a:pt x="29971" y="232871"/>
                  </a:lnTo>
                  <a:lnTo>
                    <a:pt x="29279" y="232617"/>
                  </a:lnTo>
                  <a:lnTo>
                    <a:pt x="28307" y="230910"/>
                  </a:lnTo>
                  <a:lnTo>
                    <a:pt x="28646" y="229180"/>
                  </a:lnTo>
                  <a:lnTo>
                    <a:pt x="28237" y="226741"/>
                  </a:lnTo>
                  <a:lnTo>
                    <a:pt x="26758" y="225345"/>
                  </a:lnTo>
                  <a:lnTo>
                    <a:pt x="26675" y="223315"/>
                  </a:lnTo>
                  <a:lnTo>
                    <a:pt x="27156" y="222108"/>
                  </a:lnTo>
                  <a:lnTo>
                    <a:pt x="26956" y="220708"/>
                  </a:lnTo>
                  <a:lnTo>
                    <a:pt x="25997" y="218537"/>
                  </a:lnTo>
                  <a:lnTo>
                    <a:pt x="24147" y="217872"/>
                  </a:lnTo>
                  <a:lnTo>
                    <a:pt x="24237" y="219608"/>
                  </a:lnTo>
                  <a:lnTo>
                    <a:pt x="23023" y="219582"/>
                  </a:lnTo>
                  <a:lnTo>
                    <a:pt x="22796" y="218282"/>
                  </a:lnTo>
                  <a:lnTo>
                    <a:pt x="18890" y="218323"/>
                  </a:lnTo>
                  <a:lnTo>
                    <a:pt x="17139" y="217825"/>
                  </a:lnTo>
                  <a:lnTo>
                    <a:pt x="14708" y="218766"/>
                  </a:lnTo>
                  <a:lnTo>
                    <a:pt x="13802" y="217269"/>
                  </a:lnTo>
                  <a:lnTo>
                    <a:pt x="12604" y="217778"/>
                  </a:lnTo>
                  <a:lnTo>
                    <a:pt x="11457" y="216570"/>
                  </a:lnTo>
                  <a:lnTo>
                    <a:pt x="11355" y="214585"/>
                  </a:lnTo>
                  <a:lnTo>
                    <a:pt x="8370" y="215120"/>
                  </a:lnTo>
                  <a:lnTo>
                    <a:pt x="8273" y="212335"/>
                  </a:lnTo>
                  <a:lnTo>
                    <a:pt x="9316" y="211541"/>
                  </a:lnTo>
                  <a:lnTo>
                    <a:pt x="9148" y="210328"/>
                  </a:lnTo>
                  <a:lnTo>
                    <a:pt x="9849" y="208899"/>
                  </a:lnTo>
                  <a:lnTo>
                    <a:pt x="8831" y="207448"/>
                  </a:lnTo>
                  <a:lnTo>
                    <a:pt x="6837" y="207155"/>
                  </a:lnTo>
                  <a:lnTo>
                    <a:pt x="6403" y="204953"/>
                  </a:lnTo>
                  <a:lnTo>
                    <a:pt x="4849" y="204572"/>
                  </a:lnTo>
                  <a:lnTo>
                    <a:pt x="2847" y="205787"/>
                  </a:lnTo>
                  <a:lnTo>
                    <a:pt x="3096" y="204284"/>
                  </a:lnTo>
                  <a:lnTo>
                    <a:pt x="2020" y="203243"/>
                  </a:lnTo>
                  <a:lnTo>
                    <a:pt x="1868" y="200565"/>
                  </a:lnTo>
                  <a:lnTo>
                    <a:pt x="293" y="198976"/>
                  </a:lnTo>
                  <a:lnTo>
                    <a:pt x="0" y="197603"/>
                  </a:lnTo>
                  <a:lnTo>
                    <a:pt x="570" y="196142"/>
                  </a:lnTo>
                  <a:lnTo>
                    <a:pt x="1789" y="195728"/>
                  </a:lnTo>
                  <a:lnTo>
                    <a:pt x="1382" y="194609"/>
                  </a:lnTo>
                  <a:lnTo>
                    <a:pt x="3296" y="193964"/>
                  </a:lnTo>
                  <a:lnTo>
                    <a:pt x="3657" y="192636"/>
                  </a:lnTo>
                  <a:lnTo>
                    <a:pt x="4841" y="192056"/>
                  </a:lnTo>
                  <a:lnTo>
                    <a:pt x="6636" y="190392"/>
                  </a:lnTo>
                  <a:lnTo>
                    <a:pt x="6145" y="189396"/>
                  </a:lnTo>
                  <a:lnTo>
                    <a:pt x="8614" y="187675"/>
                  </a:lnTo>
                  <a:lnTo>
                    <a:pt x="9415" y="188459"/>
                  </a:lnTo>
                  <a:lnTo>
                    <a:pt x="12407" y="188292"/>
                  </a:lnTo>
                  <a:lnTo>
                    <a:pt x="11719" y="186573"/>
                  </a:lnTo>
                  <a:lnTo>
                    <a:pt x="12368" y="185421"/>
                  </a:lnTo>
                  <a:lnTo>
                    <a:pt x="14897" y="186587"/>
                  </a:lnTo>
                  <a:lnTo>
                    <a:pt x="16764" y="185116"/>
                  </a:lnTo>
                  <a:lnTo>
                    <a:pt x="16741" y="183979"/>
                  </a:lnTo>
                  <a:lnTo>
                    <a:pt x="18351" y="183460"/>
                  </a:lnTo>
                  <a:lnTo>
                    <a:pt x="18180" y="181671"/>
                  </a:lnTo>
                  <a:lnTo>
                    <a:pt x="18887" y="177940"/>
                  </a:lnTo>
                  <a:lnTo>
                    <a:pt x="20280" y="178094"/>
                  </a:lnTo>
                  <a:lnTo>
                    <a:pt x="20617" y="176695"/>
                  </a:lnTo>
                  <a:lnTo>
                    <a:pt x="23931" y="176356"/>
                  </a:lnTo>
                  <a:lnTo>
                    <a:pt x="24956" y="175365"/>
                  </a:lnTo>
                  <a:lnTo>
                    <a:pt x="26956" y="176379"/>
                  </a:lnTo>
                  <a:lnTo>
                    <a:pt x="28514" y="174897"/>
                  </a:lnTo>
                  <a:lnTo>
                    <a:pt x="28569" y="172468"/>
                  </a:lnTo>
                  <a:lnTo>
                    <a:pt x="27503" y="172468"/>
                  </a:lnTo>
                  <a:lnTo>
                    <a:pt x="26693" y="169962"/>
                  </a:lnTo>
                  <a:lnTo>
                    <a:pt x="28377" y="167726"/>
                  </a:lnTo>
                  <a:lnTo>
                    <a:pt x="27882" y="166378"/>
                  </a:lnTo>
                  <a:lnTo>
                    <a:pt x="28472" y="164696"/>
                  </a:lnTo>
                  <a:lnTo>
                    <a:pt x="29670" y="163149"/>
                  </a:lnTo>
                  <a:lnTo>
                    <a:pt x="25520" y="161372"/>
                  </a:lnTo>
                  <a:lnTo>
                    <a:pt x="24888" y="160454"/>
                  </a:lnTo>
                  <a:lnTo>
                    <a:pt x="22485" y="158941"/>
                  </a:lnTo>
                  <a:lnTo>
                    <a:pt x="21766" y="156782"/>
                  </a:lnTo>
                  <a:lnTo>
                    <a:pt x="19838" y="156510"/>
                  </a:lnTo>
                  <a:lnTo>
                    <a:pt x="18211" y="154419"/>
                  </a:lnTo>
                  <a:lnTo>
                    <a:pt x="19524" y="153881"/>
                  </a:lnTo>
                  <a:lnTo>
                    <a:pt x="19758" y="152965"/>
                  </a:lnTo>
                  <a:lnTo>
                    <a:pt x="18120" y="152637"/>
                  </a:lnTo>
                  <a:lnTo>
                    <a:pt x="17135" y="153882"/>
                  </a:lnTo>
                  <a:lnTo>
                    <a:pt x="15894" y="153317"/>
                  </a:lnTo>
                  <a:lnTo>
                    <a:pt x="15866" y="152399"/>
                  </a:lnTo>
                  <a:lnTo>
                    <a:pt x="17483" y="150999"/>
                  </a:lnTo>
                  <a:lnTo>
                    <a:pt x="18669" y="151756"/>
                  </a:lnTo>
                  <a:lnTo>
                    <a:pt x="19648" y="150999"/>
                  </a:lnTo>
                  <a:lnTo>
                    <a:pt x="22686" y="150798"/>
                  </a:lnTo>
                  <a:lnTo>
                    <a:pt x="22886" y="149282"/>
                  </a:lnTo>
                  <a:lnTo>
                    <a:pt x="21166" y="147170"/>
                  </a:lnTo>
                  <a:lnTo>
                    <a:pt x="21417" y="144317"/>
                  </a:lnTo>
                  <a:lnTo>
                    <a:pt x="22899" y="144356"/>
                  </a:lnTo>
                  <a:lnTo>
                    <a:pt x="24354" y="145034"/>
                  </a:lnTo>
                  <a:lnTo>
                    <a:pt x="24672" y="145884"/>
                  </a:lnTo>
                  <a:lnTo>
                    <a:pt x="26455" y="145508"/>
                  </a:lnTo>
                  <a:lnTo>
                    <a:pt x="27916" y="145743"/>
                  </a:lnTo>
                  <a:lnTo>
                    <a:pt x="28316" y="144923"/>
                  </a:lnTo>
                  <a:lnTo>
                    <a:pt x="26965" y="142395"/>
                  </a:lnTo>
                  <a:lnTo>
                    <a:pt x="28452" y="140935"/>
                  </a:lnTo>
                  <a:lnTo>
                    <a:pt x="28630" y="139671"/>
                  </a:lnTo>
                  <a:lnTo>
                    <a:pt x="29584" y="139447"/>
                  </a:lnTo>
                  <a:lnTo>
                    <a:pt x="29714" y="138152"/>
                  </a:lnTo>
                  <a:lnTo>
                    <a:pt x="30882" y="136739"/>
                  </a:lnTo>
                  <a:lnTo>
                    <a:pt x="30227" y="136042"/>
                  </a:lnTo>
                  <a:lnTo>
                    <a:pt x="30927" y="134672"/>
                  </a:lnTo>
                  <a:lnTo>
                    <a:pt x="31705" y="134740"/>
                  </a:lnTo>
                  <a:lnTo>
                    <a:pt x="32955" y="132894"/>
                  </a:lnTo>
                  <a:lnTo>
                    <a:pt x="34597" y="132459"/>
                  </a:lnTo>
                  <a:lnTo>
                    <a:pt x="35793" y="135524"/>
                  </a:lnTo>
                  <a:lnTo>
                    <a:pt x="36945" y="134198"/>
                  </a:lnTo>
                  <a:lnTo>
                    <a:pt x="37822" y="135152"/>
                  </a:lnTo>
                  <a:lnTo>
                    <a:pt x="39224" y="134544"/>
                  </a:lnTo>
                  <a:lnTo>
                    <a:pt x="40353" y="135257"/>
                  </a:lnTo>
                  <a:lnTo>
                    <a:pt x="41887" y="137018"/>
                  </a:lnTo>
                  <a:lnTo>
                    <a:pt x="43769" y="136532"/>
                  </a:lnTo>
                  <a:lnTo>
                    <a:pt x="44285" y="136936"/>
                  </a:lnTo>
                  <a:lnTo>
                    <a:pt x="45728" y="136735"/>
                  </a:lnTo>
                  <a:lnTo>
                    <a:pt x="47104" y="137078"/>
                  </a:lnTo>
                  <a:lnTo>
                    <a:pt x="50394" y="139871"/>
                  </a:lnTo>
                  <a:lnTo>
                    <a:pt x="52650" y="141377"/>
                  </a:lnTo>
                  <a:lnTo>
                    <a:pt x="54273" y="141117"/>
                  </a:lnTo>
                  <a:lnTo>
                    <a:pt x="56575" y="142074"/>
                  </a:lnTo>
                  <a:lnTo>
                    <a:pt x="57242" y="143979"/>
                  </a:lnTo>
                  <a:lnTo>
                    <a:pt x="57277" y="147375"/>
                  </a:lnTo>
                  <a:lnTo>
                    <a:pt x="58063" y="148667"/>
                  </a:lnTo>
                  <a:lnTo>
                    <a:pt x="59350" y="149574"/>
                  </a:lnTo>
                  <a:lnTo>
                    <a:pt x="60619" y="148875"/>
                  </a:lnTo>
                  <a:lnTo>
                    <a:pt x="61464" y="150875"/>
                  </a:lnTo>
                  <a:lnTo>
                    <a:pt x="64748" y="149372"/>
                  </a:lnTo>
                  <a:lnTo>
                    <a:pt x="64509" y="148308"/>
                  </a:lnTo>
                  <a:lnTo>
                    <a:pt x="66175" y="147651"/>
                  </a:lnTo>
                  <a:lnTo>
                    <a:pt x="67086" y="147879"/>
                  </a:lnTo>
                  <a:lnTo>
                    <a:pt x="68144" y="146461"/>
                  </a:lnTo>
                  <a:lnTo>
                    <a:pt x="69635" y="146246"/>
                  </a:lnTo>
                  <a:lnTo>
                    <a:pt x="71639" y="146691"/>
                  </a:lnTo>
                  <a:lnTo>
                    <a:pt x="72823" y="145188"/>
                  </a:lnTo>
                  <a:lnTo>
                    <a:pt x="72570" y="143979"/>
                  </a:lnTo>
                  <a:lnTo>
                    <a:pt x="73944" y="141819"/>
                  </a:lnTo>
                  <a:lnTo>
                    <a:pt x="78553" y="143156"/>
                  </a:lnTo>
                  <a:lnTo>
                    <a:pt x="81732" y="141257"/>
                  </a:lnTo>
                  <a:lnTo>
                    <a:pt x="84998" y="142919"/>
                  </a:lnTo>
                  <a:lnTo>
                    <a:pt x="86457" y="144856"/>
                  </a:lnTo>
                  <a:lnTo>
                    <a:pt x="87032" y="146099"/>
                  </a:lnTo>
                  <a:lnTo>
                    <a:pt x="85520" y="147594"/>
                  </a:lnTo>
                  <a:lnTo>
                    <a:pt x="86152" y="148687"/>
                  </a:lnTo>
                  <a:lnTo>
                    <a:pt x="86815" y="151261"/>
                  </a:lnTo>
                  <a:lnTo>
                    <a:pt x="88286" y="152004"/>
                  </a:lnTo>
                  <a:lnTo>
                    <a:pt x="89108" y="153711"/>
                  </a:lnTo>
                  <a:lnTo>
                    <a:pt x="89037" y="155563"/>
                  </a:lnTo>
                  <a:lnTo>
                    <a:pt x="90915" y="155865"/>
                  </a:lnTo>
                  <a:lnTo>
                    <a:pt x="90732" y="159157"/>
                  </a:lnTo>
                  <a:lnTo>
                    <a:pt x="92370" y="160386"/>
                  </a:lnTo>
                  <a:lnTo>
                    <a:pt x="92407" y="162145"/>
                  </a:lnTo>
                  <a:lnTo>
                    <a:pt x="94529" y="163208"/>
                  </a:lnTo>
                  <a:lnTo>
                    <a:pt x="96211" y="163328"/>
                  </a:lnTo>
                  <a:lnTo>
                    <a:pt x="97142" y="162344"/>
                  </a:lnTo>
                  <a:lnTo>
                    <a:pt x="98693" y="162329"/>
                  </a:lnTo>
                  <a:lnTo>
                    <a:pt x="99852" y="160962"/>
                  </a:lnTo>
                  <a:lnTo>
                    <a:pt x="101103" y="162513"/>
                  </a:lnTo>
                  <a:lnTo>
                    <a:pt x="102574" y="162049"/>
                  </a:lnTo>
                  <a:lnTo>
                    <a:pt x="103760" y="162349"/>
                  </a:lnTo>
                  <a:lnTo>
                    <a:pt x="106275" y="161435"/>
                  </a:lnTo>
                  <a:lnTo>
                    <a:pt x="107236" y="160607"/>
                  </a:lnTo>
                  <a:lnTo>
                    <a:pt x="107850" y="158691"/>
                  </a:lnTo>
                  <a:lnTo>
                    <a:pt x="109060" y="158385"/>
                  </a:lnTo>
                  <a:lnTo>
                    <a:pt x="109890" y="160209"/>
                  </a:lnTo>
                  <a:lnTo>
                    <a:pt x="111323" y="161886"/>
                  </a:lnTo>
                  <a:lnTo>
                    <a:pt x="113242" y="160666"/>
                  </a:lnTo>
                  <a:lnTo>
                    <a:pt x="114603" y="161034"/>
                  </a:lnTo>
                  <a:lnTo>
                    <a:pt x="115420" y="159895"/>
                  </a:lnTo>
                  <a:lnTo>
                    <a:pt x="114738" y="158629"/>
                  </a:lnTo>
                  <a:lnTo>
                    <a:pt x="115139" y="157654"/>
                  </a:lnTo>
                  <a:lnTo>
                    <a:pt x="116321" y="157930"/>
                  </a:lnTo>
                  <a:lnTo>
                    <a:pt x="116839" y="156197"/>
                  </a:lnTo>
                  <a:lnTo>
                    <a:pt x="118432" y="155627"/>
                  </a:lnTo>
                  <a:lnTo>
                    <a:pt x="118763" y="154673"/>
                  </a:lnTo>
                  <a:lnTo>
                    <a:pt x="120827" y="152751"/>
                  </a:lnTo>
                  <a:lnTo>
                    <a:pt x="124682" y="148040"/>
                  </a:lnTo>
                  <a:lnTo>
                    <a:pt x="126646" y="144595"/>
                  </a:lnTo>
                  <a:lnTo>
                    <a:pt x="127117" y="142911"/>
                  </a:lnTo>
                  <a:lnTo>
                    <a:pt x="128567" y="139609"/>
                  </a:lnTo>
                  <a:lnTo>
                    <a:pt x="129592" y="138325"/>
                  </a:lnTo>
                  <a:lnTo>
                    <a:pt x="131793" y="135940"/>
                  </a:lnTo>
                  <a:lnTo>
                    <a:pt x="132211" y="133091"/>
                  </a:lnTo>
                  <a:lnTo>
                    <a:pt x="133141" y="130807"/>
                  </a:lnTo>
                  <a:lnTo>
                    <a:pt x="134992" y="128239"/>
                  </a:lnTo>
                  <a:lnTo>
                    <a:pt x="136021" y="126364"/>
                  </a:lnTo>
                  <a:lnTo>
                    <a:pt x="136992" y="126336"/>
                  </a:lnTo>
                  <a:lnTo>
                    <a:pt x="138367" y="125241"/>
                  </a:lnTo>
                  <a:lnTo>
                    <a:pt x="137620" y="124219"/>
                  </a:lnTo>
                  <a:lnTo>
                    <a:pt x="140053" y="121140"/>
                  </a:lnTo>
                  <a:lnTo>
                    <a:pt x="141209" y="120242"/>
                  </a:lnTo>
                  <a:lnTo>
                    <a:pt x="141751" y="118705"/>
                  </a:lnTo>
                  <a:lnTo>
                    <a:pt x="143152" y="116984"/>
                  </a:lnTo>
                  <a:lnTo>
                    <a:pt x="142103" y="115641"/>
                  </a:lnTo>
                  <a:lnTo>
                    <a:pt x="140699" y="115301"/>
                  </a:lnTo>
                  <a:lnTo>
                    <a:pt x="139353" y="113971"/>
                  </a:lnTo>
                  <a:lnTo>
                    <a:pt x="139461" y="112315"/>
                  </a:lnTo>
                  <a:lnTo>
                    <a:pt x="138094" y="111120"/>
                  </a:lnTo>
                  <a:lnTo>
                    <a:pt x="138723" y="107465"/>
                  </a:lnTo>
                  <a:lnTo>
                    <a:pt x="139984" y="107169"/>
                  </a:lnTo>
                  <a:lnTo>
                    <a:pt x="140720" y="105249"/>
                  </a:lnTo>
                  <a:lnTo>
                    <a:pt x="141476" y="104944"/>
                  </a:lnTo>
                  <a:lnTo>
                    <a:pt x="141693" y="103007"/>
                  </a:lnTo>
                  <a:lnTo>
                    <a:pt x="140897" y="102448"/>
                  </a:lnTo>
                  <a:lnTo>
                    <a:pt x="142998" y="101134"/>
                  </a:lnTo>
                  <a:lnTo>
                    <a:pt x="143658" y="101628"/>
                  </a:lnTo>
                  <a:lnTo>
                    <a:pt x="146070" y="101499"/>
                  </a:lnTo>
                  <a:lnTo>
                    <a:pt x="149547" y="102296"/>
                  </a:lnTo>
                  <a:lnTo>
                    <a:pt x="150882" y="103872"/>
                  </a:lnTo>
                  <a:lnTo>
                    <a:pt x="151654" y="103487"/>
                  </a:lnTo>
                  <a:lnTo>
                    <a:pt x="153130" y="101344"/>
                  </a:lnTo>
                  <a:lnTo>
                    <a:pt x="154759" y="99565"/>
                  </a:lnTo>
                  <a:lnTo>
                    <a:pt x="156025" y="98704"/>
                  </a:lnTo>
                  <a:lnTo>
                    <a:pt x="157577" y="98953"/>
                  </a:lnTo>
                  <a:lnTo>
                    <a:pt x="158700" y="100810"/>
                  </a:lnTo>
                  <a:lnTo>
                    <a:pt x="158390" y="101796"/>
                  </a:lnTo>
                  <a:lnTo>
                    <a:pt x="159133" y="103950"/>
                  </a:lnTo>
                  <a:lnTo>
                    <a:pt x="161413" y="104112"/>
                  </a:lnTo>
                  <a:lnTo>
                    <a:pt x="162682" y="105412"/>
                  </a:lnTo>
                  <a:lnTo>
                    <a:pt x="164680" y="105770"/>
                  </a:lnTo>
                  <a:lnTo>
                    <a:pt x="166374" y="104226"/>
                  </a:lnTo>
                  <a:lnTo>
                    <a:pt x="167542" y="102739"/>
                  </a:lnTo>
                  <a:lnTo>
                    <a:pt x="169808" y="100793"/>
                  </a:lnTo>
                  <a:lnTo>
                    <a:pt x="171466" y="99757"/>
                  </a:lnTo>
                  <a:lnTo>
                    <a:pt x="171509" y="99035"/>
                  </a:lnTo>
                  <a:lnTo>
                    <a:pt x="173996" y="97125"/>
                  </a:lnTo>
                  <a:lnTo>
                    <a:pt x="171015" y="96343"/>
                  </a:lnTo>
                  <a:lnTo>
                    <a:pt x="170375" y="95126"/>
                  </a:lnTo>
                  <a:lnTo>
                    <a:pt x="170612" y="91209"/>
                  </a:lnTo>
                  <a:lnTo>
                    <a:pt x="173253" y="91485"/>
                  </a:lnTo>
                  <a:lnTo>
                    <a:pt x="174578" y="88415"/>
                  </a:lnTo>
                  <a:lnTo>
                    <a:pt x="177753" y="87279"/>
                  </a:lnTo>
                  <a:lnTo>
                    <a:pt x="178175" y="86350"/>
                  </a:lnTo>
                  <a:lnTo>
                    <a:pt x="176192" y="85707"/>
                  </a:lnTo>
                  <a:lnTo>
                    <a:pt x="175920" y="83649"/>
                  </a:lnTo>
                  <a:lnTo>
                    <a:pt x="174938" y="82224"/>
                  </a:lnTo>
                  <a:lnTo>
                    <a:pt x="175984" y="81625"/>
                  </a:lnTo>
                  <a:lnTo>
                    <a:pt x="177262" y="79419"/>
                  </a:lnTo>
                  <a:lnTo>
                    <a:pt x="179835" y="76267"/>
                  </a:lnTo>
                  <a:lnTo>
                    <a:pt x="180107" y="75236"/>
                  </a:lnTo>
                  <a:lnTo>
                    <a:pt x="179230" y="72993"/>
                  </a:lnTo>
                  <a:lnTo>
                    <a:pt x="176904" y="73977"/>
                  </a:lnTo>
                  <a:lnTo>
                    <a:pt x="175612" y="72182"/>
                  </a:lnTo>
                  <a:lnTo>
                    <a:pt x="176955" y="71359"/>
                  </a:lnTo>
                  <a:lnTo>
                    <a:pt x="179507" y="70775"/>
                  </a:lnTo>
                  <a:lnTo>
                    <a:pt x="181525" y="68894"/>
                  </a:lnTo>
                  <a:lnTo>
                    <a:pt x="183754" y="67678"/>
                  </a:lnTo>
                  <a:lnTo>
                    <a:pt x="184864" y="66341"/>
                  </a:lnTo>
                  <a:lnTo>
                    <a:pt x="185943" y="65948"/>
                  </a:lnTo>
                  <a:lnTo>
                    <a:pt x="185952" y="64191"/>
                  </a:lnTo>
                  <a:lnTo>
                    <a:pt x="184552" y="63365"/>
                  </a:lnTo>
                  <a:lnTo>
                    <a:pt x="184482" y="62140"/>
                  </a:lnTo>
                  <a:lnTo>
                    <a:pt x="186097" y="60908"/>
                  </a:lnTo>
                  <a:lnTo>
                    <a:pt x="187423" y="60728"/>
                  </a:lnTo>
                  <a:lnTo>
                    <a:pt x="188255" y="59542"/>
                  </a:lnTo>
                  <a:lnTo>
                    <a:pt x="187870" y="57596"/>
                  </a:lnTo>
                  <a:lnTo>
                    <a:pt x="188741" y="56685"/>
                  </a:lnTo>
                  <a:lnTo>
                    <a:pt x="188694" y="55489"/>
                  </a:lnTo>
                  <a:lnTo>
                    <a:pt x="186771" y="55266"/>
                  </a:lnTo>
                  <a:lnTo>
                    <a:pt x="186590" y="53518"/>
                  </a:lnTo>
                  <a:lnTo>
                    <a:pt x="187726" y="53422"/>
                  </a:lnTo>
                  <a:lnTo>
                    <a:pt x="189565" y="52396"/>
                  </a:lnTo>
                  <a:lnTo>
                    <a:pt x="190733" y="52962"/>
                  </a:lnTo>
                  <a:lnTo>
                    <a:pt x="196309" y="52139"/>
                  </a:lnTo>
                  <a:lnTo>
                    <a:pt x="196695" y="49491"/>
                  </a:lnTo>
                  <a:lnTo>
                    <a:pt x="199334" y="49404"/>
                  </a:lnTo>
                  <a:lnTo>
                    <a:pt x="199652" y="47153"/>
                  </a:lnTo>
                  <a:lnTo>
                    <a:pt x="199349" y="46215"/>
                  </a:lnTo>
                  <a:lnTo>
                    <a:pt x="202811" y="42837"/>
                  </a:lnTo>
                  <a:lnTo>
                    <a:pt x="204463" y="43691"/>
                  </a:lnTo>
                  <a:lnTo>
                    <a:pt x="204613" y="42504"/>
                  </a:lnTo>
                  <a:lnTo>
                    <a:pt x="205876" y="42258"/>
                  </a:lnTo>
                  <a:lnTo>
                    <a:pt x="207742" y="40413"/>
                  </a:lnTo>
                  <a:lnTo>
                    <a:pt x="209277" y="39814"/>
                  </a:lnTo>
                  <a:lnTo>
                    <a:pt x="207575" y="38426"/>
                  </a:lnTo>
                  <a:lnTo>
                    <a:pt x="208112" y="37853"/>
                  </a:lnTo>
                  <a:lnTo>
                    <a:pt x="207716" y="35862"/>
                  </a:lnTo>
                  <a:lnTo>
                    <a:pt x="206906" y="35214"/>
                  </a:lnTo>
                  <a:lnTo>
                    <a:pt x="208383" y="33847"/>
                  </a:lnTo>
                  <a:lnTo>
                    <a:pt x="205817" y="32212"/>
                  </a:lnTo>
                  <a:lnTo>
                    <a:pt x="203630" y="31400"/>
                  </a:lnTo>
                  <a:lnTo>
                    <a:pt x="204190" y="30035"/>
                  </a:lnTo>
                  <a:lnTo>
                    <a:pt x="203739" y="29248"/>
                  </a:lnTo>
                  <a:lnTo>
                    <a:pt x="201942" y="29606"/>
                  </a:lnTo>
                  <a:lnTo>
                    <a:pt x="199501" y="28083"/>
                  </a:lnTo>
                  <a:lnTo>
                    <a:pt x="198715" y="26123"/>
                  </a:lnTo>
                  <a:lnTo>
                    <a:pt x="196270" y="25524"/>
                  </a:lnTo>
                  <a:lnTo>
                    <a:pt x="194179" y="22318"/>
                  </a:lnTo>
                  <a:lnTo>
                    <a:pt x="192524" y="21426"/>
                  </a:lnTo>
                  <a:lnTo>
                    <a:pt x="192361" y="18761"/>
                  </a:lnTo>
                  <a:lnTo>
                    <a:pt x="191367" y="17883"/>
                  </a:lnTo>
                  <a:lnTo>
                    <a:pt x="191702" y="16341"/>
                  </a:lnTo>
                  <a:lnTo>
                    <a:pt x="193454" y="16084"/>
                  </a:lnTo>
                  <a:lnTo>
                    <a:pt x="194093" y="15426"/>
                  </a:lnTo>
                  <a:lnTo>
                    <a:pt x="196879" y="17342"/>
                  </a:lnTo>
                  <a:lnTo>
                    <a:pt x="197951" y="16395"/>
                  </a:lnTo>
                  <a:lnTo>
                    <a:pt x="197580" y="15370"/>
                  </a:lnTo>
                  <a:lnTo>
                    <a:pt x="196106" y="14504"/>
                  </a:lnTo>
                  <a:lnTo>
                    <a:pt x="195657" y="13626"/>
                  </a:lnTo>
                  <a:lnTo>
                    <a:pt x="197674" y="12447"/>
                  </a:lnTo>
                  <a:lnTo>
                    <a:pt x="197476" y="11165"/>
                  </a:lnTo>
                  <a:lnTo>
                    <a:pt x="196513" y="10651"/>
                  </a:lnTo>
                  <a:lnTo>
                    <a:pt x="198375" y="9397"/>
                  </a:lnTo>
                  <a:lnTo>
                    <a:pt x="199750" y="10218"/>
                  </a:lnTo>
                  <a:lnTo>
                    <a:pt x="200879" y="9931"/>
                  </a:lnTo>
                  <a:lnTo>
                    <a:pt x="201993" y="10591"/>
                  </a:lnTo>
                  <a:lnTo>
                    <a:pt x="203245" y="9711"/>
                  </a:lnTo>
                  <a:lnTo>
                    <a:pt x="203417" y="8345"/>
                  </a:lnTo>
                  <a:lnTo>
                    <a:pt x="202098" y="7541"/>
                  </a:lnTo>
                  <a:lnTo>
                    <a:pt x="200488" y="4545"/>
                  </a:lnTo>
                  <a:lnTo>
                    <a:pt x="198095" y="2123"/>
                  </a:lnTo>
                  <a:lnTo>
                    <a:pt x="200238" y="424"/>
                  </a:lnTo>
                  <a:lnTo>
                    <a:pt x="202250" y="703"/>
                  </a:lnTo>
                  <a:lnTo>
                    <a:pt x="203752" y="1501"/>
                  </a:lnTo>
                  <a:lnTo>
                    <a:pt x="205174" y="1454"/>
                  </a:lnTo>
                  <a:lnTo>
                    <a:pt x="207137" y="0"/>
                  </a:lnTo>
                  <a:lnTo>
                    <a:pt x="209804" y="1891"/>
                  </a:lnTo>
                  <a:lnTo>
                    <a:pt x="211927" y="2179"/>
                  </a:lnTo>
                  <a:lnTo>
                    <a:pt x="215884" y="5409"/>
                  </a:lnTo>
                  <a:lnTo>
                    <a:pt x="217757" y="7393"/>
                  </a:lnTo>
                  <a:lnTo>
                    <a:pt x="221567" y="7167"/>
                  </a:lnTo>
                  <a:lnTo>
                    <a:pt x="222447" y="7670"/>
                  </a:lnTo>
                  <a:lnTo>
                    <a:pt x="222703" y="9612"/>
                  </a:lnTo>
                  <a:lnTo>
                    <a:pt x="225084" y="11564"/>
                  </a:lnTo>
                  <a:lnTo>
                    <a:pt x="228253" y="12274"/>
                  </a:lnTo>
                  <a:lnTo>
                    <a:pt x="230180" y="14893"/>
                  </a:lnTo>
                  <a:lnTo>
                    <a:pt x="232408" y="16341"/>
                  </a:lnTo>
                  <a:lnTo>
                    <a:pt x="234770" y="16083"/>
                  </a:lnTo>
                  <a:lnTo>
                    <a:pt x="235643" y="16741"/>
                  </a:lnTo>
                  <a:lnTo>
                    <a:pt x="237822" y="16726"/>
                  </a:lnTo>
                  <a:lnTo>
                    <a:pt x="240010" y="17999"/>
                  </a:lnTo>
                  <a:lnTo>
                    <a:pt x="241193" y="18191"/>
                  </a:lnTo>
                  <a:lnTo>
                    <a:pt x="242507" y="19655"/>
                  </a:lnTo>
                  <a:lnTo>
                    <a:pt x="243990" y="20418"/>
                  </a:lnTo>
                  <a:lnTo>
                    <a:pt x="247216" y="23447"/>
                  </a:lnTo>
                  <a:lnTo>
                    <a:pt x="249405" y="24632"/>
                  </a:lnTo>
                  <a:lnTo>
                    <a:pt x="251507" y="27023"/>
                  </a:lnTo>
                  <a:lnTo>
                    <a:pt x="251008" y="28204"/>
                  </a:lnTo>
                  <a:lnTo>
                    <a:pt x="255091" y="30077"/>
                  </a:lnTo>
                  <a:lnTo>
                    <a:pt x="256267" y="30227"/>
                  </a:lnTo>
                  <a:lnTo>
                    <a:pt x="256579" y="31798"/>
                  </a:lnTo>
                  <a:lnTo>
                    <a:pt x="254933" y="32960"/>
                  </a:lnTo>
                  <a:lnTo>
                    <a:pt x="256881" y="34697"/>
                  </a:lnTo>
                  <a:lnTo>
                    <a:pt x="256781" y="36568"/>
                  </a:lnTo>
                  <a:lnTo>
                    <a:pt x="258093" y="37039"/>
                  </a:lnTo>
                  <a:lnTo>
                    <a:pt x="263710" y="37467"/>
                  </a:lnTo>
                  <a:lnTo>
                    <a:pt x="265132" y="37232"/>
                  </a:lnTo>
                  <a:lnTo>
                    <a:pt x="265639" y="36323"/>
                  </a:lnTo>
                  <a:lnTo>
                    <a:pt x="267360" y="36126"/>
                  </a:lnTo>
                  <a:lnTo>
                    <a:pt x="268231" y="36703"/>
                  </a:lnTo>
                  <a:lnTo>
                    <a:pt x="270902" y="36548"/>
                  </a:lnTo>
                  <a:lnTo>
                    <a:pt x="274091" y="35548"/>
                  </a:lnTo>
                  <a:lnTo>
                    <a:pt x="276360" y="35815"/>
                  </a:lnTo>
                  <a:lnTo>
                    <a:pt x="278373" y="36953"/>
                  </a:lnTo>
                  <a:lnTo>
                    <a:pt x="280164" y="36256"/>
                  </a:lnTo>
                  <a:lnTo>
                    <a:pt x="282611" y="36344"/>
                  </a:lnTo>
                  <a:lnTo>
                    <a:pt x="284313" y="37753"/>
                  </a:lnTo>
                  <a:lnTo>
                    <a:pt x="285699" y="37805"/>
                  </a:lnTo>
                  <a:lnTo>
                    <a:pt x="285751" y="39858"/>
                  </a:lnTo>
                  <a:lnTo>
                    <a:pt x="286312" y="40576"/>
                  </a:lnTo>
                  <a:lnTo>
                    <a:pt x="286430" y="43461"/>
                  </a:lnTo>
                  <a:lnTo>
                    <a:pt x="287833" y="45135"/>
                  </a:lnTo>
                  <a:lnTo>
                    <a:pt x="286605" y="45583"/>
                  </a:lnTo>
                  <a:lnTo>
                    <a:pt x="286687" y="47018"/>
                  </a:lnTo>
                  <a:lnTo>
                    <a:pt x="285469" y="47560"/>
                  </a:lnTo>
                  <a:lnTo>
                    <a:pt x="284968" y="48740"/>
                  </a:lnTo>
                  <a:lnTo>
                    <a:pt x="285972" y="49411"/>
                  </a:lnTo>
                  <a:lnTo>
                    <a:pt x="289402" y="49085"/>
                  </a:lnTo>
                  <a:lnTo>
                    <a:pt x="290203" y="49760"/>
                  </a:lnTo>
                  <a:lnTo>
                    <a:pt x="292587" y="48716"/>
                  </a:lnTo>
                  <a:lnTo>
                    <a:pt x="294019" y="49594"/>
                  </a:lnTo>
                  <a:lnTo>
                    <a:pt x="294337" y="50431"/>
                  </a:lnTo>
                  <a:lnTo>
                    <a:pt x="296236" y="51423"/>
                  </a:lnTo>
                  <a:lnTo>
                    <a:pt x="298117" y="51249"/>
                  </a:lnTo>
                  <a:lnTo>
                    <a:pt x="299493" y="52363"/>
                  </a:lnTo>
                  <a:lnTo>
                    <a:pt x="301870" y="51932"/>
                  </a:lnTo>
                  <a:lnTo>
                    <a:pt x="299293" y="54125"/>
                  </a:lnTo>
                  <a:lnTo>
                    <a:pt x="299343" y="54718"/>
                  </a:lnTo>
                  <a:lnTo>
                    <a:pt x="300100" y="55239"/>
                  </a:lnTo>
                  <a:lnTo>
                    <a:pt x="302222" y="54775"/>
                  </a:lnTo>
                  <a:lnTo>
                    <a:pt x="303238" y="56357"/>
                  </a:lnTo>
                  <a:lnTo>
                    <a:pt x="306469" y="59575"/>
                  </a:lnTo>
                  <a:lnTo>
                    <a:pt x="310616" y="59670"/>
                  </a:lnTo>
                  <a:lnTo>
                    <a:pt x="312004" y="61106"/>
                  </a:lnTo>
                  <a:lnTo>
                    <a:pt x="312005" y="62769"/>
                  </a:lnTo>
                  <a:lnTo>
                    <a:pt x="313163" y="65376"/>
                  </a:lnTo>
                  <a:lnTo>
                    <a:pt x="312761" y="66547"/>
                  </a:lnTo>
                  <a:lnTo>
                    <a:pt x="313549" y="67644"/>
                  </a:lnTo>
                  <a:lnTo>
                    <a:pt x="313028" y="69422"/>
                  </a:lnTo>
                  <a:lnTo>
                    <a:pt x="313451" y="71486"/>
                  </a:lnTo>
                  <a:lnTo>
                    <a:pt x="314250" y="72103"/>
                  </a:lnTo>
                  <a:lnTo>
                    <a:pt x="314596" y="76898"/>
                  </a:lnTo>
                  <a:lnTo>
                    <a:pt x="315801" y="78620"/>
                  </a:lnTo>
                  <a:lnTo>
                    <a:pt x="315026" y="79460"/>
                  </a:lnTo>
                  <a:lnTo>
                    <a:pt x="315191" y="80646"/>
                  </a:lnTo>
                  <a:lnTo>
                    <a:pt x="313456" y="81652"/>
                  </a:lnTo>
                  <a:lnTo>
                    <a:pt x="312451" y="81591"/>
                  </a:lnTo>
                  <a:lnTo>
                    <a:pt x="310726" y="83643"/>
                  </a:lnTo>
                  <a:lnTo>
                    <a:pt x="311143" y="86244"/>
                  </a:lnTo>
                  <a:lnTo>
                    <a:pt x="310770" y="87938"/>
                  </a:lnTo>
                  <a:lnTo>
                    <a:pt x="312016" y="88038"/>
                  </a:lnTo>
                  <a:lnTo>
                    <a:pt x="311866" y="90979"/>
                  </a:lnTo>
                  <a:lnTo>
                    <a:pt x="313305" y="90963"/>
                  </a:lnTo>
                  <a:lnTo>
                    <a:pt x="314147" y="91821"/>
                  </a:lnTo>
                  <a:lnTo>
                    <a:pt x="312900" y="93768"/>
                  </a:lnTo>
                  <a:lnTo>
                    <a:pt x="312338" y="95862"/>
                  </a:lnTo>
                  <a:lnTo>
                    <a:pt x="312761" y="96926"/>
                  </a:lnTo>
                  <a:lnTo>
                    <a:pt x="310980" y="100164"/>
                  </a:lnTo>
                  <a:lnTo>
                    <a:pt x="310345" y="101949"/>
                  </a:lnTo>
                  <a:lnTo>
                    <a:pt x="308751" y="104060"/>
                  </a:lnTo>
                  <a:lnTo>
                    <a:pt x="308354" y="105172"/>
                  </a:lnTo>
                  <a:lnTo>
                    <a:pt x="306407" y="105273"/>
                  </a:lnTo>
                  <a:lnTo>
                    <a:pt x="305521" y="103711"/>
                  </a:lnTo>
                  <a:lnTo>
                    <a:pt x="304266" y="103030"/>
                  </a:lnTo>
                  <a:lnTo>
                    <a:pt x="304159" y="101112"/>
                  </a:lnTo>
                  <a:lnTo>
                    <a:pt x="303331" y="99985"/>
                  </a:lnTo>
                  <a:lnTo>
                    <a:pt x="303534" y="99003"/>
                  </a:lnTo>
                  <a:lnTo>
                    <a:pt x="301465" y="98616"/>
                  </a:lnTo>
                  <a:lnTo>
                    <a:pt x="299395" y="99332"/>
                  </a:lnTo>
                  <a:lnTo>
                    <a:pt x="296950" y="97778"/>
                  </a:lnTo>
                  <a:lnTo>
                    <a:pt x="296234" y="97778"/>
                  </a:lnTo>
                  <a:lnTo>
                    <a:pt x="291392" y="100737"/>
                  </a:lnTo>
                  <a:lnTo>
                    <a:pt x="288901" y="101608"/>
                  </a:lnTo>
                  <a:lnTo>
                    <a:pt x="285610" y="104083"/>
                  </a:lnTo>
                  <a:lnTo>
                    <a:pt x="284771" y="105103"/>
                  </a:lnTo>
                  <a:lnTo>
                    <a:pt x="284870" y="106817"/>
                  </a:lnTo>
                  <a:lnTo>
                    <a:pt x="281083" y="108053"/>
                  </a:lnTo>
                  <a:lnTo>
                    <a:pt x="281202" y="109761"/>
                  </a:lnTo>
                  <a:lnTo>
                    <a:pt x="280435" y="111258"/>
                  </a:lnTo>
                  <a:lnTo>
                    <a:pt x="278918" y="112466"/>
                  </a:lnTo>
                  <a:lnTo>
                    <a:pt x="276682" y="113154"/>
                  </a:lnTo>
                  <a:lnTo>
                    <a:pt x="275183" y="116692"/>
                  </a:lnTo>
                  <a:lnTo>
                    <a:pt x="273339" y="117251"/>
                  </a:lnTo>
                  <a:lnTo>
                    <a:pt x="273283" y="115350"/>
                  </a:lnTo>
                  <a:lnTo>
                    <a:pt x="271784" y="115993"/>
                  </a:lnTo>
                  <a:lnTo>
                    <a:pt x="269726" y="118396"/>
                  </a:lnTo>
                  <a:lnTo>
                    <a:pt x="268634" y="118674"/>
                  </a:lnTo>
                  <a:lnTo>
                    <a:pt x="266826" y="120273"/>
                  </a:lnTo>
                  <a:lnTo>
                    <a:pt x="265556" y="123105"/>
                  </a:lnTo>
                  <a:lnTo>
                    <a:pt x="261414" y="128528"/>
                  </a:lnTo>
                  <a:lnTo>
                    <a:pt x="260718" y="127951"/>
                  </a:lnTo>
                  <a:lnTo>
                    <a:pt x="260365" y="125967"/>
                  </a:lnTo>
                  <a:lnTo>
                    <a:pt x="261887" y="123772"/>
                  </a:lnTo>
                  <a:lnTo>
                    <a:pt x="260809" y="121826"/>
                  </a:lnTo>
                  <a:lnTo>
                    <a:pt x="259512" y="120646"/>
                  </a:lnTo>
                  <a:lnTo>
                    <a:pt x="257937" y="117846"/>
                  </a:lnTo>
                  <a:lnTo>
                    <a:pt x="256608" y="119362"/>
                  </a:lnTo>
                  <a:lnTo>
                    <a:pt x="254830" y="120645"/>
                  </a:lnTo>
                  <a:lnTo>
                    <a:pt x="253999" y="121821"/>
                  </a:lnTo>
                  <a:lnTo>
                    <a:pt x="250999" y="124154"/>
                  </a:lnTo>
                  <a:lnTo>
                    <a:pt x="249689" y="124065"/>
                  </a:lnTo>
                  <a:lnTo>
                    <a:pt x="248022" y="126001"/>
                  </a:lnTo>
                  <a:lnTo>
                    <a:pt x="247736" y="125122"/>
                  </a:lnTo>
                  <a:lnTo>
                    <a:pt x="245963" y="123948"/>
                  </a:lnTo>
                  <a:lnTo>
                    <a:pt x="244040" y="120259"/>
                  </a:lnTo>
                  <a:lnTo>
                    <a:pt x="245900" y="119186"/>
                  </a:lnTo>
                  <a:lnTo>
                    <a:pt x="246493" y="117993"/>
                  </a:lnTo>
                  <a:lnTo>
                    <a:pt x="245952" y="116758"/>
                  </a:lnTo>
                  <a:lnTo>
                    <a:pt x="242239" y="116975"/>
                  </a:lnTo>
                  <a:lnTo>
                    <a:pt x="241608" y="116168"/>
                  </a:lnTo>
                  <a:close/>
                </a:path>
              </a:pathLst>
            </a:custGeom>
            <a:solidFill>
              <a:srgbClr val="B6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022098" y="517832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080106" y="517717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090038" y="518514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146845" y="518088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152412" y="518634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191757" y="5178322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019205" y="4514152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080106" y="451415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090038" y="452211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146845" y="4517862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152412" y="4523319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191757" y="4515298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017841" y="3806721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080106" y="380672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090038" y="38146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146845" y="3810432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152412" y="3815889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191757" y="3807867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016150" y="302383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025208" y="3035560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080106" y="302268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090038" y="30306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146845" y="3026397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52412" y="3031854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91757" y="3023832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018059" y="211333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080106" y="211218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090038" y="212015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46845" y="211589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52412" y="212135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91757" y="2113331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825207" y="5867959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837049" y="5875272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35358" y="5909214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886872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896804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53611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59178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998523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469101" y="5867959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479088" y="587592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530384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540316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597123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602689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642035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84810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142818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52750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204973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214905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271713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77279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316624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728322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790477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848485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858417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15225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20791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960136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371833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431097" y="586795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491997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501929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558737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564303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603648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015345" y="586910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073244" y="5867959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7135509" y="58679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7145441" y="58759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7202249" y="5871670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7207815" y="5877127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7247160" y="5869105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388" name="pic3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957" y="3669022"/>
              <a:ext cx="219455" cy="1097280"/>
            </a:xfrm>
            <a:prstGeom prst="rect">
              <a:avLst/>
            </a:prstGeom>
          </p:spPr>
        </p:pic>
        <p:sp>
          <p:nvSpPr>
            <p:cNvPr id="389" name="pg389"/>
            <p:cNvSpPr/>
            <p:nvPr/>
          </p:nvSpPr>
          <p:spPr>
            <a:xfrm>
              <a:off x="7305622" y="451633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366523" y="45163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376455" y="452429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428678" y="45163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438610" y="452429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302566" y="426314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311625" y="427487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366523" y="42620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376455" y="42699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428678" y="426200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438610" y="42699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305677" y="4007669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316427" y="404357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366523" y="400766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376455" y="40156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428678" y="400766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438610" y="40156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304858" y="3753339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316700" y="3760651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315008" y="3794594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7366523" y="37533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7376455" y="37613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7428678" y="37533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7438610" y="37613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7016959" y="3473834"/>
              <a:ext cx="127694" cy="122783"/>
            </a:xfrm>
            <a:custGeom>
              <a:avLst/>
              <a:pathLst>
                <a:path w="127694" h="122783">
                  <a:moveTo>
                    <a:pt x="57298" y="0"/>
                  </a:moveTo>
                  <a:lnTo>
                    <a:pt x="68758" y="0"/>
                  </a:lnTo>
                  <a:lnTo>
                    <a:pt x="68758" y="30013"/>
                  </a:lnTo>
                  <a:lnTo>
                    <a:pt x="68884" y="32856"/>
                  </a:lnTo>
                  <a:lnTo>
                    <a:pt x="69260" y="35929"/>
                  </a:lnTo>
                  <a:lnTo>
                    <a:pt x="69888" y="39230"/>
                  </a:lnTo>
                  <a:lnTo>
                    <a:pt x="70766" y="42761"/>
                  </a:lnTo>
                  <a:lnTo>
                    <a:pt x="71896" y="46521"/>
                  </a:lnTo>
                  <a:lnTo>
                    <a:pt x="73277" y="50510"/>
                  </a:lnTo>
                  <a:lnTo>
                    <a:pt x="74908" y="54728"/>
                  </a:lnTo>
                  <a:lnTo>
                    <a:pt x="76791" y="59176"/>
                  </a:lnTo>
                  <a:lnTo>
                    <a:pt x="78925" y="63852"/>
                  </a:lnTo>
                  <a:lnTo>
                    <a:pt x="81309" y="68758"/>
                  </a:lnTo>
                  <a:lnTo>
                    <a:pt x="84032" y="73702"/>
                  </a:lnTo>
                  <a:lnTo>
                    <a:pt x="87181" y="78493"/>
                  </a:lnTo>
                  <a:lnTo>
                    <a:pt x="90755" y="83132"/>
                  </a:lnTo>
                  <a:lnTo>
                    <a:pt x="94755" y="87618"/>
                  </a:lnTo>
                  <a:lnTo>
                    <a:pt x="99181" y="91950"/>
                  </a:lnTo>
                  <a:lnTo>
                    <a:pt x="104032" y="96131"/>
                  </a:lnTo>
                  <a:lnTo>
                    <a:pt x="109309" y="100158"/>
                  </a:lnTo>
                  <a:lnTo>
                    <a:pt x="115012" y="104032"/>
                  </a:lnTo>
                  <a:lnTo>
                    <a:pt x="121140" y="107754"/>
                  </a:lnTo>
                  <a:lnTo>
                    <a:pt x="127694" y="111323"/>
                  </a:lnTo>
                  <a:lnTo>
                    <a:pt x="121691" y="122783"/>
                  </a:lnTo>
                  <a:lnTo>
                    <a:pt x="113555" y="118193"/>
                  </a:lnTo>
                  <a:lnTo>
                    <a:pt x="105953" y="113157"/>
                  </a:lnTo>
                  <a:lnTo>
                    <a:pt x="98886" y="107672"/>
                  </a:lnTo>
                  <a:lnTo>
                    <a:pt x="92354" y="101740"/>
                  </a:lnTo>
                  <a:lnTo>
                    <a:pt x="86357" y="95361"/>
                  </a:lnTo>
                  <a:lnTo>
                    <a:pt x="80895" y="88534"/>
                  </a:lnTo>
                  <a:lnTo>
                    <a:pt x="75967" y="81260"/>
                  </a:lnTo>
                  <a:lnTo>
                    <a:pt x="71574" y="73538"/>
                  </a:lnTo>
                  <a:lnTo>
                    <a:pt x="67716" y="65369"/>
                  </a:lnTo>
                  <a:lnTo>
                    <a:pt x="64392" y="56753"/>
                  </a:lnTo>
                  <a:lnTo>
                    <a:pt x="61549" y="64682"/>
                  </a:lnTo>
                  <a:lnTo>
                    <a:pt x="58040" y="72316"/>
                  </a:lnTo>
                  <a:lnTo>
                    <a:pt x="53866" y="79656"/>
                  </a:lnTo>
                  <a:lnTo>
                    <a:pt x="49025" y="86701"/>
                  </a:lnTo>
                  <a:lnTo>
                    <a:pt x="43519" y="93451"/>
                  </a:lnTo>
                  <a:lnTo>
                    <a:pt x="37347" y="99907"/>
                  </a:lnTo>
                  <a:lnTo>
                    <a:pt x="30510" y="106068"/>
                  </a:lnTo>
                  <a:lnTo>
                    <a:pt x="23006" y="111934"/>
                  </a:lnTo>
                  <a:lnTo>
                    <a:pt x="14837" y="117506"/>
                  </a:lnTo>
                  <a:lnTo>
                    <a:pt x="6002" y="122783"/>
                  </a:lnTo>
                  <a:lnTo>
                    <a:pt x="0" y="112414"/>
                  </a:lnTo>
                  <a:lnTo>
                    <a:pt x="10886" y="105500"/>
                  </a:lnTo>
                  <a:lnTo>
                    <a:pt x="20627" y="98292"/>
                  </a:lnTo>
                  <a:lnTo>
                    <a:pt x="29222" y="90788"/>
                  </a:lnTo>
                  <a:lnTo>
                    <a:pt x="36671" y="82990"/>
                  </a:lnTo>
                  <a:lnTo>
                    <a:pt x="42974" y="74897"/>
                  </a:lnTo>
                  <a:lnTo>
                    <a:pt x="48131" y="66510"/>
                  </a:lnTo>
                  <a:lnTo>
                    <a:pt x="52141" y="57828"/>
                  </a:lnTo>
                  <a:lnTo>
                    <a:pt x="55006" y="48851"/>
                  </a:lnTo>
                  <a:lnTo>
                    <a:pt x="56725" y="39579"/>
                  </a:lnTo>
                  <a:lnTo>
                    <a:pt x="57298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7218324" y="3471105"/>
              <a:ext cx="66030" cy="126057"/>
            </a:xfrm>
            <a:custGeom>
              <a:avLst/>
              <a:pathLst>
                <a:path w="66030" h="126057">
                  <a:moveTo>
                    <a:pt x="25648" y="22919"/>
                  </a:moveTo>
                  <a:lnTo>
                    <a:pt x="62210" y="22919"/>
                  </a:lnTo>
                  <a:lnTo>
                    <a:pt x="62210" y="33287"/>
                  </a:lnTo>
                  <a:lnTo>
                    <a:pt x="56207" y="33287"/>
                  </a:lnTo>
                  <a:lnTo>
                    <a:pt x="55465" y="40742"/>
                  </a:lnTo>
                  <a:lnTo>
                    <a:pt x="54548" y="47825"/>
                  </a:lnTo>
                  <a:lnTo>
                    <a:pt x="53457" y="54537"/>
                  </a:lnTo>
                  <a:lnTo>
                    <a:pt x="52191" y="60878"/>
                  </a:lnTo>
                  <a:lnTo>
                    <a:pt x="50750" y="66848"/>
                  </a:lnTo>
                  <a:lnTo>
                    <a:pt x="49135" y="72447"/>
                  </a:lnTo>
                  <a:lnTo>
                    <a:pt x="47345" y="77675"/>
                  </a:lnTo>
                  <a:lnTo>
                    <a:pt x="45380" y="82532"/>
                  </a:lnTo>
                  <a:lnTo>
                    <a:pt x="43241" y="87017"/>
                  </a:lnTo>
                  <a:lnTo>
                    <a:pt x="40927" y="91132"/>
                  </a:lnTo>
                  <a:lnTo>
                    <a:pt x="42946" y="93729"/>
                  </a:lnTo>
                  <a:lnTo>
                    <a:pt x="45075" y="96283"/>
                  </a:lnTo>
                  <a:lnTo>
                    <a:pt x="47312" y="98794"/>
                  </a:lnTo>
                  <a:lnTo>
                    <a:pt x="49658" y="101260"/>
                  </a:lnTo>
                  <a:lnTo>
                    <a:pt x="52114" y="103683"/>
                  </a:lnTo>
                  <a:lnTo>
                    <a:pt x="54679" y="106062"/>
                  </a:lnTo>
                  <a:lnTo>
                    <a:pt x="57353" y="108398"/>
                  </a:lnTo>
                  <a:lnTo>
                    <a:pt x="60136" y="110690"/>
                  </a:lnTo>
                  <a:lnTo>
                    <a:pt x="63028" y="112938"/>
                  </a:lnTo>
                  <a:lnTo>
                    <a:pt x="66030" y="115143"/>
                  </a:lnTo>
                  <a:lnTo>
                    <a:pt x="57844" y="125511"/>
                  </a:lnTo>
                  <a:lnTo>
                    <a:pt x="55350" y="123399"/>
                  </a:lnTo>
                  <a:lnTo>
                    <a:pt x="52889" y="121211"/>
                  </a:lnTo>
                  <a:lnTo>
                    <a:pt x="50461" y="118946"/>
                  </a:lnTo>
                  <a:lnTo>
                    <a:pt x="48065" y="116605"/>
                  </a:lnTo>
                  <a:lnTo>
                    <a:pt x="45702" y="114188"/>
                  </a:lnTo>
                  <a:lnTo>
                    <a:pt x="43372" y="111694"/>
                  </a:lnTo>
                  <a:lnTo>
                    <a:pt x="41075" y="109124"/>
                  </a:lnTo>
                  <a:lnTo>
                    <a:pt x="38810" y="106477"/>
                  </a:lnTo>
                  <a:lnTo>
                    <a:pt x="36578" y="103754"/>
                  </a:lnTo>
                  <a:lnTo>
                    <a:pt x="34379" y="100955"/>
                  </a:lnTo>
                  <a:lnTo>
                    <a:pt x="32147" y="103858"/>
                  </a:lnTo>
                  <a:lnTo>
                    <a:pt x="29817" y="106674"/>
                  </a:lnTo>
                  <a:lnTo>
                    <a:pt x="27388" y="109402"/>
                  </a:lnTo>
                  <a:lnTo>
                    <a:pt x="24862" y="112043"/>
                  </a:lnTo>
                  <a:lnTo>
                    <a:pt x="22237" y="114597"/>
                  </a:lnTo>
                  <a:lnTo>
                    <a:pt x="19514" y="117064"/>
                  </a:lnTo>
                  <a:lnTo>
                    <a:pt x="16693" y="119443"/>
                  </a:lnTo>
                  <a:lnTo>
                    <a:pt x="13773" y="121735"/>
                  </a:lnTo>
                  <a:lnTo>
                    <a:pt x="10755" y="123940"/>
                  </a:lnTo>
                  <a:lnTo>
                    <a:pt x="7639" y="126057"/>
                  </a:lnTo>
                  <a:lnTo>
                    <a:pt x="0" y="116234"/>
                  </a:lnTo>
                  <a:lnTo>
                    <a:pt x="3219" y="114210"/>
                  </a:lnTo>
                  <a:lnTo>
                    <a:pt x="6330" y="112065"/>
                  </a:lnTo>
                  <a:lnTo>
                    <a:pt x="9331" y="109800"/>
                  </a:lnTo>
                  <a:lnTo>
                    <a:pt x="12223" y="107416"/>
                  </a:lnTo>
                  <a:lnTo>
                    <a:pt x="15006" y="104911"/>
                  </a:lnTo>
                  <a:lnTo>
                    <a:pt x="17680" y="102286"/>
                  </a:lnTo>
                  <a:lnTo>
                    <a:pt x="20245" y="99541"/>
                  </a:lnTo>
                  <a:lnTo>
                    <a:pt x="22701" y="96676"/>
                  </a:lnTo>
                  <a:lnTo>
                    <a:pt x="25047" y="93691"/>
                  </a:lnTo>
                  <a:lnTo>
                    <a:pt x="27285" y="90586"/>
                  </a:lnTo>
                  <a:lnTo>
                    <a:pt x="25768" y="87934"/>
                  </a:lnTo>
                  <a:lnTo>
                    <a:pt x="24272" y="85217"/>
                  </a:lnTo>
                  <a:lnTo>
                    <a:pt x="22799" y="82433"/>
                  </a:lnTo>
                  <a:lnTo>
                    <a:pt x="21347" y="79585"/>
                  </a:lnTo>
                  <a:lnTo>
                    <a:pt x="19918" y="76671"/>
                  </a:lnTo>
                  <a:lnTo>
                    <a:pt x="18510" y="73691"/>
                  </a:lnTo>
                  <a:lnTo>
                    <a:pt x="17124" y="70646"/>
                  </a:lnTo>
                  <a:lnTo>
                    <a:pt x="15759" y="67536"/>
                  </a:lnTo>
                  <a:lnTo>
                    <a:pt x="14417" y="64360"/>
                  </a:lnTo>
                  <a:lnTo>
                    <a:pt x="13096" y="61118"/>
                  </a:lnTo>
                  <a:lnTo>
                    <a:pt x="8731" y="70395"/>
                  </a:lnTo>
                  <a:lnTo>
                    <a:pt x="0" y="63847"/>
                  </a:lnTo>
                  <a:lnTo>
                    <a:pt x="2652" y="58002"/>
                  </a:lnTo>
                  <a:lnTo>
                    <a:pt x="5151" y="52038"/>
                  </a:lnTo>
                  <a:lnTo>
                    <a:pt x="7497" y="45953"/>
                  </a:lnTo>
                  <a:lnTo>
                    <a:pt x="9691" y="39749"/>
                  </a:lnTo>
                  <a:lnTo>
                    <a:pt x="11732" y="33424"/>
                  </a:lnTo>
                  <a:lnTo>
                    <a:pt x="13620" y="26979"/>
                  </a:lnTo>
                  <a:lnTo>
                    <a:pt x="15356" y="20414"/>
                  </a:lnTo>
                  <a:lnTo>
                    <a:pt x="16938" y="13729"/>
                  </a:lnTo>
                  <a:lnTo>
                    <a:pt x="18368" y="6924"/>
                  </a:lnTo>
                  <a:lnTo>
                    <a:pt x="19645" y="0"/>
                  </a:lnTo>
                  <a:lnTo>
                    <a:pt x="30559" y="3274"/>
                  </a:lnTo>
                  <a:lnTo>
                    <a:pt x="30117" y="5336"/>
                  </a:lnTo>
                  <a:lnTo>
                    <a:pt x="29664" y="7377"/>
                  </a:lnTo>
                  <a:lnTo>
                    <a:pt x="29200" y="9397"/>
                  </a:lnTo>
                  <a:lnTo>
                    <a:pt x="28725" y="11394"/>
                  </a:lnTo>
                  <a:lnTo>
                    <a:pt x="28240" y="13369"/>
                  </a:lnTo>
                  <a:lnTo>
                    <a:pt x="27743" y="15323"/>
                  </a:lnTo>
                  <a:lnTo>
                    <a:pt x="27236" y="17255"/>
                  </a:lnTo>
                  <a:lnTo>
                    <a:pt x="26717" y="19165"/>
                  </a:lnTo>
                  <a:lnTo>
                    <a:pt x="26188" y="210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7237423" y="3504393"/>
              <a:ext cx="26193" cy="46384"/>
            </a:xfrm>
            <a:custGeom>
              <a:avLst/>
              <a:pathLst>
                <a:path w="26193" h="46384">
                  <a:moveTo>
                    <a:pt x="26193" y="0"/>
                  </a:moveTo>
                  <a:lnTo>
                    <a:pt x="3819" y="0"/>
                  </a:lnTo>
                  <a:lnTo>
                    <a:pt x="3683" y="616"/>
                  </a:lnTo>
                  <a:lnTo>
                    <a:pt x="3492" y="1375"/>
                  </a:lnTo>
                  <a:lnTo>
                    <a:pt x="3246" y="2275"/>
                  </a:lnTo>
                  <a:lnTo>
                    <a:pt x="2946" y="3317"/>
                  </a:lnTo>
                  <a:lnTo>
                    <a:pt x="2592" y="4502"/>
                  </a:lnTo>
                  <a:lnTo>
                    <a:pt x="2182" y="5828"/>
                  </a:lnTo>
                  <a:lnTo>
                    <a:pt x="1718" y="7296"/>
                  </a:lnTo>
                  <a:lnTo>
                    <a:pt x="1200" y="8905"/>
                  </a:lnTo>
                  <a:lnTo>
                    <a:pt x="627" y="10657"/>
                  </a:lnTo>
                  <a:lnTo>
                    <a:pt x="0" y="12551"/>
                  </a:lnTo>
                  <a:lnTo>
                    <a:pt x="1326" y="16425"/>
                  </a:lnTo>
                  <a:lnTo>
                    <a:pt x="2684" y="20191"/>
                  </a:lnTo>
                  <a:lnTo>
                    <a:pt x="4076" y="23847"/>
                  </a:lnTo>
                  <a:lnTo>
                    <a:pt x="5500" y="27394"/>
                  </a:lnTo>
                  <a:lnTo>
                    <a:pt x="6957" y="30832"/>
                  </a:lnTo>
                  <a:lnTo>
                    <a:pt x="8447" y="34161"/>
                  </a:lnTo>
                  <a:lnTo>
                    <a:pt x="9969" y="37380"/>
                  </a:lnTo>
                  <a:lnTo>
                    <a:pt x="11525" y="40491"/>
                  </a:lnTo>
                  <a:lnTo>
                    <a:pt x="13113" y="43492"/>
                  </a:lnTo>
                  <a:lnTo>
                    <a:pt x="14733" y="46384"/>
                  </a:lnTo>
                  <a:lnTo>
                    <a:pt x="16114" y="43263"/>
                  </a:lnTo>
                  <a:lnTo>
                    <a:pt x="17418" y="40010"/>
                  </a:lnTo>
                  <a:lnTo>
                    <a:pt x="18646" y="36627"/>
                  </a:lnTo>
                  <a:lnTo>
                    <a:pt x="19798" y="33113"/>
                  </a:lnTo>
                  <a:lnTo>
                    <a:pt x="20873" y="29467"/>
                  </a:lnTo>
                  <a:lnTo>
                    <a:pt x="21871" y="25691"/>
                  </a:lnTo>
                  <a:lnTo>
                    <a:pt x="22794" y="21784"/>
                  </a:lnTo>
                  <a:lnTo>
                    <a:pt x="23639" y="17746"/>
                  </a:lnTo>
                  <a:lnTo>
                    <a:pt x="24409" y="13577"/>
                  </a:lnTo>
                  <a:lnTo>
                    <a:pt x="25102" y="9276"/>
                  </a:lnTo>
                  <a:lnTo>
                    <a:pt x="2510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7159933" y="3471651"/>
              <a:ext cx="64938" cy="61664"/>
            </a:xfrm>
            <a:custGeom>
              <a:avLst/>
              <a:pathLst>
                <a:path w="64938" h="61664">
                  <a:moveTo>
                    <a:pt x="545" y="22919"/>
                  </a:moveTo>
                  <a:lnTo>
                    <a:pt x="28922" y="22919"/>
                  </a:lnTo>
                  <a:lnTo>
                    <a:pt x="28922" y="0"/>
                  </a:lnTo>
                  <a:lnTo>
                    <a:pt x="38744" y="0"/>
                  </a:lnTo>
                  <a:lnTo>
                    <a:pt x="38744" y="22919"/>
                  </a:lnTo>
                  <a:lnTo>
                    <a:pt x="64938" y="22919"/>
                  </a:lnTo>
                  <a:lnTo>
                    <a:pt x="64938" y="32196"/>
                  </a:lnTo>
                  <a:lnTo>
                    <a:pt x="38744" y="32196"/>
                  </a:lnTo>
                  <a:lnTo>
                    <a:pt x="38744" y="57298"/>
                  </a:lnTo>
                  <a:lnTo>
                    <a:pt x="28922" y="57298"/>
                  </a:lnTo>
                  <a:lnTo>
                    <a:pt x="28922" y="40382"/>
                  </a:lnTo>
                  <a:lnTo>
                    <a:pt x="27034" y="42952"/>
                  </a:lnTo>
                  <a:lnTo>
                    <a:pt x="25080" y="45424"/>
                  </a:lnTo>
                  <a:lnTo>
                    <a:pt x="23061" y="47798"/>
                  </a:lnTo>
                  <a:lnTo>
                    <a:pt x="20976" y="50073"/>
                  </a:lnTo>
                  <a:lnTo>
                    <a:pt x="18826" y="52251"/>
                  </a:lnTo>
                  <a:lnTo>
                    <a:pt x="16611" y="54330"/>
                  </a:lnTo>
                  <a:lnTo>
                    <a:pt x="14330" y="56311"/>
                  </a:lnTo>
                  <a:lnTo>
                    <a:pt x="11983" y="58193"/>
                  </a:lnTo>
                  <a:lnTo>
                    <a:pt x="9571" y="59978"/>
                  </a:lnTo>
                  <a:lnTo>
                    <a:pt x="7094" y="61664"/>
                  </a:lnTo>
                  <a:lnTo>
                    <a:pt x="0" y="52933"/>
                  </a:lnTo>
                  <a:lnTo>
                    <a:pt x="2695" y="51448"/>
                  </a:lnTo>
                  <a:lnTo>
                    <a:pt x="5326" y="49833"/>
                  </a:lnTo>
                  <a:lnTo>
                    <a:pt x="7890" y="48087"/>
                  </a:lnTo>
                  <a:lnTo>
                    <a:pt x="10390" y="46210"/>
                  </a:lnTo>
                  <a:lnTo>
                    <a:pt x="12824" y="44201"/>
                  </a:lnTo>
                  <a:lnTo>
                    <a:pt x="15192" y="42062"/>
                  </a:lnTo>
                  <a:lnTo>
                    <a:pt x="17495" y="39792"/>
                  </a:lnTo>
                  <a:lnTo>
                    <a:pt x="19732" y="37391"/>
                  </a:lnTo>
                  <a:lnTo>
                    <a:pt x="21904" y="34859"/>
                  </a:lnTo>
                  <a:lnTo>
                    <a:pt x="24010" y="32196"/>
                  </a:lnTo>
                  <a:lnTo>
                    <a:pt x="545" y="32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7165390" y="3473834"/>
              <a:ext cx="15279" cy="19099"/>
            </a:xfrm>
            <a:custGeom>
              <a:avLst/>
              <a:pathLst>
                <a:path w="15279" h="19099">
                  <a:moveTo>
                    <a:pt x="8185" y="0"/>
                  </a:moveTo>
                  <a:lnTo>
                    <a:pt x="9042" y="1326"/>
                  </a:lnTo>
                  <a:lnTo>
                    <a:pt x="9866" y="2684"/>
                  </a:lnTo>
                  <a:lnTo>
                    <a:pt x="10657" y="4076"/>
                  </a:lnTo>
                  <a:lnTo>
                    <a:pt x="11416" y="5500"/>
                  </a:lnTo>
                  <a:lnTo>
                    <a:pt x="12141" y="6957"/>
                  </a:lnTo>
                  <a:lnTo>
                    <a:pt x="12834" y="8447"/>
                  </a:lnTo>
                  <a:lnTo>
                    <a:pt x="13495" y="9969"/>
                  </a:lnTo>
                  <a:lnTo>
                    <a:pt x="14122" y="11525"/>
                  </a:lnTo>
                  <a:lnTo>
                    <a:pt x="14717" y="13113"/>
                  </a:lnTo>
                  <a:lnTo>
                    <a:pt x="15279" y="14733"/>
                  </a:lnTo>
                  <a:lnTo>
                    <a:pt x="6548" y="19099"/>
                  </a:lnTo>
                  <a:lnTo>
                    <a:pt x="5991" y="17473"/>
                  </a:lnTo>
                  <a:lnTo>
                    <a:pt x="5413" y="15869"/>
                  </a:lnTo>
                  <a:lnTo>
                    <a:pt x="4813" y="14286"/>
                  </a:lnTo>
                  <a:lnTo>
                    <a:pt x="4191" y="12725"/>
                  </a:lnTo>
                  <a:lnTo>
                    <a:pt x="3547" y="11186"/>
                  </a:lnTo>
                  <a:lnTo>
                    <a:pt x="2881" y="9669"/>
                  </a:lnTo>
                  <a:lnTo>
                    <a:pt x="2193" y="8174"/>
                  </a:lnTo>
                  <a:lnTo>
                    <a:pt x="1484" y="6701"/>
                  </a:lnTo>
                  <a:lnTo>
                    <a:pt x="753" y="5249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7204681" y="3473834"/>
              <a:ext cx="17462" cy="18008"/>
            </a:xfrm>
            <a:custGeom>
              <a:avLst/>
              <a:pathLst>
                <a:path w="17462" h="18008">
                  <a:moveTo>
                    <a:pt x="9276" y="0"/>
                  </a:moveTo>
                  <a:lnTo>
                    <a:pt x="17462" y="3819"/>
                  </a:lnTo>
                  <a:lnTo>
                    <a:pt x="16474" y="5631"/>
                  </a:lnTo>
                  <a:lnTo>
                    <a:pt x="15476" y="7356"/>
                  </a:lnTo>
                  <a:lnTo>
                    <a:pt x="14466" y="8993"/>
                  </a:lnTo>
                  <a:lnTo>
                    <a:pt x="13446" y="10542"/>
                  </a:lnTo>
                  <a:lnTo>
                    <a:pt x="12414" y="12005"/>
                  </a:lnTo>
                  <a:lnTo>
                    <a:pt x="11372" y="13380"/>
                  </a:lnTo>
                  <a:lnTo>
                    <a:pt x="10319" y="14668"/>
                  </a:lnTo>
                  <a:lnTo>
                    <a:pt x="9255" y="15869"/>
                  </a:lnTo>
                  <a:lnTo>
                    <a:pt x="8180" y="16982"/>
                  </a:lnTo>
                  <a:lnTo>
                    <a:pt x="7094" y="18008"/>
                  </a:lnTo>
                  <a:lnTo>
                    <a:pt x="0" y="11459"/>
                  </a:lnTo>
                  <a:lnTo>
                    <a:pt x="1075" y="10461"/>
                  </a:lnTo>
                  <a:lnTo>
                    <a:pt x="2117" y="9429"/>
                  </a:lnTo>
                  <a:lnTo>
                    <a:pt x="3126" y="8365"/>
                  </a:lnTo>
                  <a:lnTo>
                    <a:pt x="4103" y="7268"/>
                  </a:lnTo>
                  <a:lnTo>
                    <a:pt x="5047" y="6139"/>
                  </a:lnTo>
                  <a:lnTo>
                    <a:pt x="5959" y="4976"/>
                  </a:lnTo>
                  <a:lnTo>
                    <a:pt x="6837" y="3781"/>
                  </a:lnTo>
                  <a:lnTo>
                    <a:pt x="7683" y="2553"/>
                  </a:lnTo>
                  <a:lnTo>
                    <a:pt x="8496" y="1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7202498" y="3508759"/>
              <a:ext cx="17462" cy="18553"/>
            </a:xfrm>
            <a:custGeom>
              <a:avLst/>
              <a:pathLst>
                <a:path w="17462" h="18553">
                  <a:moveTo>
                    <a:pt x="7639" y="0"/>
                  </a:moveTo>
                  <a:lnTo>
                    <a:pt x="8818" y="1315"/>
                  </a:lnTo>
                  <a:lnTo>
                    <a:pt x="9953" y="2641"/>
                  </a:lnTo>
                  <a:lnTo>
                    <a:pt x="11045" y="3978"/>
                  </a:lnTo>
                  <a:lnTo>
                    <a:pt x="12092" y="5326"/>
                  </a:lnTo>
                  <a:lnTo>
                    <a:pt x="13096" y="6684"/>
                  </a:lnTo>
                  <a:lnTo>
                    <a:pt x="14057" y="8054"/>
                  </a:lnTo>
                  <a:lnTo>
                    <a:pt x="14974" y="9435"/>
                  </a:lnTo>
                  <a:lnTo>
                    <a:pt x="15847" y="10826"/>
                  </a:lnTo>
                  <a:lnTo>
                    <a:pt x="16676" y="12229"/>
                  </a:lnTo>
                  <a:lnTo>
                    <a:pt x="17462" y="13642"/>
                  </a:lnTo>
                  <a:lnTo>
                    <a:pt x="9276" y="18553"/>
                  </a:lnTo>
                  <a:lnTo>
                    <a:pt x="8594" y="17036"/>
                  </a:lnTo>
                  <a:lnTo>
                    <a:pt x="7858" y="15541"/>
                  </a:lnTo>
                  <a:lnTo>
                    <a:pt x="7066" y="14068"/>
                  </a:lnTo>
                  <a:lnTo>
                    <a:pt x="6221" y="12616"/>
                  </a:lnTo>
                  <a:lnTo>
                    <a:pt x="5320" y="11186"/>
                  </a:lnTo>
                  <a:lnTo>
                    <a:pt x="4365" y="9779"/>
                  </a:lnTo>
                  <a:lnTo>
                    <a:pt x="3356" y="8392"/>
                  </a:lnTo>
                  <a:lnTo>
                    <a:pt x="2291" y="7028"/>
                  </a:lnTo>
                  <a:lnTo>
                    <a:pt x="1173" y="5686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7158842" y="3531678"/>
              <a:ext cx="58935" cy="65484"/>
            </a:xfrm>
            <a:custGeom>
              <a:avLst/>
              <a:pathLst>
                <a:path w="58935" h="65484">
                  <a:moveTo>
                    <a:pt x="1091" y="8731"/>
                  </a:moveTo>
                  <a:lnTo>
                    <a:pt x="22373" y="8731"/>
                  </a:lnTo>
                  <a:lnTo>
                    <a:pt x="22804" y="7858"/>
                  </a:lnTo>
                  <a:lnTo>
                    <a:pt x="23225" y="6985"/>
                  </a:lnTo>
                  <a:lnTo>
                    <a:pt x="23634" y="6111"/>
                  </a:lnTo>
                  <a:lnTo>
                    <a:pt x="24032" y="5238"/>
                  </a:lnTo>
                  <a:lnTo>
                    <a:pt x="24420" y="4365"/>
                  </a:lnTo>
                  <a:lnTo>
                    <a:pt x="24796" y="3492"/>
                  </a:lnTo>
                  <a:lnTo>
                    <a:pt x="25162" y="2619"/>
                  </a:lnTo>
                  <a:lnTo>
                    <a:pt x="25517" y="1746"/>
                  </a:lnTo>
                  <a:lnTo>
                    <a:pt x="25860" y="873"/>
                  </a:lnTo>
                  <a:lnTo>
                    <a:pt x="26193" y="0"/>
                  </a:lnTo>
                  <a:lnTo>
                    <a:pt x="36562" y="1091"/>
                  </a:lnTo>
                  <a:lnTo>
                    <a:pt x="33287" y="8731"/>
                  </a:lnTo>
                  <a:lnTo>
                    <a:pt x="57844" y="8731"/>
                  </a:lnTo>
                  <a:lnTo>
                    <a:pt x="57844" y="18008"/>
                  </a:lnTo>
                  <a:lnTo>
                    <a:pt x="56507" y="20802"/>
                  </a:lnTo>
                  <a:lnTo>
                    <a:pt x="55116" y="23508"/>
                  </a:lnTo>
                  <a:lnTo>
                    <a:pt x="53669" y="26128"/>
                  </a:lnTo>
                  <a:lnTo>
                    <a:pt x="52169" y="28660"/>
                  </a:lnTo>
                  <a:lnTo>
                    <a:pt x="50613" y="31105"/>
                  </a:lnTo>
                  <a:lnTo>
                    <a:pt x="49004" y="33462"/>
                  </a:lnTo>
                  <a:lnTo>
                    <a:pt x="47339" y="35732"/>
                  </a:lnTo>
                  <a:lnTo>
                    <a:pt x="45620" y="37915"/>
                  </a:lnTo>
                  <a:lnTo>
                    <a:pt x="43847" y="40010"/>
                  </a:lnTo>
                  <a:lnTo>
                    <a:pt x="42019" y="42019"/>
                  </a:lnTo>
                  <a:lnTo>
                    <a:pt x="43858" y="43105"/>
                  </a:lnTo>
                  <a:lnTo>
                    <a:pt x="45664" y="44180"/>
                  </a:lnTo>
                  <a:lnTo>
                    <a:pt x="47437" y="45244"/>
                  </a:lnTo>
                  <a:lnTo>
                    <a:pt x="49178" y="46297"/>
                  </a:lnTo>
                  <a:lnTo>
                    <a:pt x="50886" y="47339"/>
                  </a:lnTo>
                  <a:lnTo>
                    <a:pt x="52562" y="48371"/>
                  </a:lnTo>
                  <a:lnTo>
                    <a:pt x="54204" y="49391"/>
                  </a:lnTo>
                  <a:lnTo>
                    <a:pt x="55814" y="50401"/>
                  </a:lnTo>
                  <a:lnTo>
                    <a:pt x="57391" y="51399"/>
                  </a:lnTo>
                  <a:lnTo>
                    <a:pt x="58935" y="52387"/>
                  </a:lnTo>
                  <a:lnTo>
                    <a:pt x="52387" y="62210"/>
                  </a:lnTo>
                  <a:lnTo>
                    <a:pt x="50925" y="61004"/>
                  </a:lnTo>
                  <a:lnTo>
                    <a:pt x="49375" y="59787"/>
                  </a:lnTo>
                  <a:lnTo>
                    <a:pt x="47738" y="58559"/>
                  </a:lnTo>
                  <a:lnTo>
                    <a:pt x="46013" y="57320"/>
                  </a:lnTo>
                  <a:lnTo>
                    <a:pt x="44201" y="56070"/>
                  </a:lnTo>
                  <a:lnTo>
                    <a:pt x="42302" y="54810"/>
                  </a:lnTo>
                  <a:lnTo>
                    <a:pt x="40316" y="53538"/>
                  </a:lnTo>
                  <a:lnTo>
                    <a:pt x="38242" y="52256"/>
                  </a:lnTo>
                  <a:lnTo>
                    <a:pt x="36081" y="50963"/>
                  </a:lnTo>
                  <a:lnTo>
                    <a:pt x="33833" y="49658"/>
                  </a:lnTo>
                  <a:lnTo>
                    <a:pt x="31465" y="51585"/>
                  </a:lnTo>
                  <a:lnTo>
                    <a:pt x="28944" y="53435"/>
                  </a:lnTo>
                  <a:lnTo>
                    <a:pt x="26270" y="55208"/>
                  </a:lnTo>
                  <a:lnTo>
                    <a:pt x="23443" y="56905"/>
                  </a:lnTo>
                  <a:lnTo>
                    <a:pt x="20463" y="58526"/>
                  </a:lnTo>
                  <a:lnTo>
                    <a:pt x="17331" y="60071"/>
                  </a:lnTo>
                  <a:lnTo>
                    <a:pt x="14046" y="61538"/>
                  </a:lnTo>
                  <a:lnTo>
                    <a:pt x="10608" y="62930"/>
                  </a:lnTo>
                  <a:lnTo>
                    <a:pt x="7017" y="64245"/>
                  </a:lnTo>
                  <a:lnTo>
                    <a:pt x="3274" y="65484"/>
                  </a:lnTo>
                  <a:lnTo>
                    <a:pt x="0" y="56207"/>
                  </a:lnTo>
                  <a:lnTo>
                    <a:pt x="2799" y="55307"/>
                  </a:lnTo>
                  <a:lnTo>
                    <a:pt x="5522" y="54352"/>
                  </a:lnTo>
                  <a:lnTo>
                    <a:pt x="8169" y="53342"/>
                  </a:lnTo>
                  <a:lnTo>
                    <a:pt x="10739" y="52278"/>
                  </a:lnTo>
                  <a:lnTo>
                    <a:pt x="13233" y="51159"/>
                  </a:lnTo>
                  <a:lnTo>
                    <a:pt x="15650" y="49986"/>
                  </a:lnTo>
                  <a:lnTo>
                    <a:pt x="17991" y="48758"/>
                  </a:lnTo>
                  <a:lnTo>
                    <a:pt x="20256" y="47476"/>
                  </a:lnTo>
                  <a:lnTo>
                    <a:pt x="22444" y="46139"/>
                  </a:lnTo>
                  <a:lnTo>
                    <a:pt x="24556" y="44747"/>
                  </a:lnTo>
                  <a:lnTo>
                    <a:pt x="22794" y="43765"/>
                  </a:lnTo>
                  <a:lnTo>
                    <a:pt x="20998" y="42783"/>
                  </a:lnTo>
                  <a:lnTo>
                    <a:pt x="19170" y="41800"/>
                  </a:lnTo>
                  <a:lnTo>
                    <a:pt x="17309" y="40818"/>
                  </a:lnTo>
                  <a:lnTo>
                    <a:pt x="15416" y="39836"/>
                  </a:lnTo>
                  <a:lnTo>
                    <a:pt x="13489" y="38854"/>
                  </a:lnTo>
                  <a:lnTo>
                    <a:pt x="11530" y="37871"/>
                  </a:lnTo>
                  <a:lnTo>
                    <a:pt x="9538" y="36889"/>
                  </a:lnTo>
                  <a:lnTo>
                    <a:pt x="7514" y="35907"/>
                  </a:lnTo>
                  <a:lnTo>
                    <a:pt x="5457" y="34925"/>
                  </a:lnTo>
                  <a:lnTo>
                    <a:pt x="6750" y="33184"/>
                  </a:lnTo>
                  <a:lnTo>
                    <a:pt x="8010" y="31454"/>
                  </a:lnTo>
                  <a:lnTo>
                    <a:pt x="9238" y="29735"/>
                  </a:lnTo>
                  <a:lnTo>
                    <a:pt x="10433" y="28027"/>
                  </a:lnTo>
                  <a:lnTo>
                    <a:pt x="11596" y="26330"/>
                  </a:lnTo>
                  <a:lnTo>
                    <a:pt x="12725" y="24643"/>
                  </a:lnTo>
                  <a:lnTo>
                    <a:pt x="13822" y="22968"/>
                  </a:lnTo>
                  <a:lnTo>
                    <a:pt x="14886" y="21304"/>
                  </a:lnTo>
                  <a:lnTo>
                    <a:pt x="15918" y="19650"/>
                  </a:lnTo>
                  <a:lnTo>
                    <a:pt x="16916" y="18008"/>
                  </a:lnTo>
                  <a:lnTo>
                    <a:pt x="1091" y="18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7179033" y="3549686"/>
              <a:ext cx="26193" cy="19099"/>
            </a:xfrm>
            <a:custGeom>
              <a:avLst/>
              <a:pathLst>
                <a:path w="26193" h="19099">
                  <a:moveTo>
                    <a:pt x="8185" y="0"/>
                  </a:moveTo>
                  <a:lnTo>
                    <a:pt x="7416" y="1402"/>
                  </a:lnTo>
                  <a:lnTo>
                    <a:pt x="6635" y="2772"/>
                  </a:lnTo>
                  <a:lnTo>
                    <a:pt x="5844" y="4109"/>
                  </a:lnTo>
                  <a:lnTo>
                    <a:pt x="5042" y="5413"/>
                  </a:lnTo>
                  <a:lnTo>
                    <a:pt x="4229" y="6684"/>
                  </a:lnTo>
                  <a:lnTo>
                    <a:pt x="3405" y="7923"/>
                  </a:lnTo>
                  <a:lnTo>
                    <a:pt x="2570" y="9129"/>
                  </a:lnTo>
                  <a:lnTo>
                    <a:pt x="1724" y="10302"/>
                  </a:lnTo>
                  <a:lnTo>
                    <a:pt x="867" y="11443"/>
                  </a:lnTo>
                  <a:lnTo>
                    <a:pt x="0" y="12551"/>
                  </a:lnTo>
                  <a:lnTo>
                    <a:pt x="13096" y="19099"/>
                  </a:lnTo>
                  <a:lnTo>
                    <a:pt x="14701" y="17336"/>
                  </a:lnTo>
                  <a:lnTo>
                    <a:pt x="16240" y="15541"/>
                  </a:lnTo>
                  <a:lnTo>
                    <a:pt x="17713" y="13713"/>
                  </a:lnTo>
                  <a:lnTo>
                    <a:pt x="19121" y="11852"/>
                  </a:lnTo>
                  <a:lnTo>
                    <a:pt x="20463" y="9959"/>
                  </a:lnTo>
                  <a:lnTo>
                    <a:pt x="21740" y="8032"/>
                  </a:lnTo>
                  <a:lnTo>
                    <a:pt x="22952" y="6073"/>
                  </a:lnTo>
                  <a:lnTo>
                    <a:pt x="24098" y="4081"/>
                  </a:lnTo>
                  <a:lnTo>
                    <a:pt x="25178" y="205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7010957" y="45559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7010957" y="430159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010957" y="40472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7010957" y="379292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7186521" y="45559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7186521" y="430159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7186521" y="40472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7186521" y="379292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2021-01-05T00:15:37Z</dcterms:modified>
</cp:coreProperties>
</file>