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9544" y="1809173"/>
              <a:ext cx="1996084" cy="9674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9544" y="259036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9544" y="230572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9544" y="2021086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9544" y="273268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9544" y="244804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9544" y="216340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9544" y="187876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69723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86689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03655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20620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37586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54552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71518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88483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05449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72089" y="2257336"/>
              <a:ext cx="195269" cy="475346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89054" y="1867381"/>
              <a:ext cx="195269" cy="865301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06020" y="2043857"/>
              <a:ext cx="195269" cy="6888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22986" y="1853149"/>
              <a:ext cx="195269" cy="87953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39952" y="2382577"/>
              <a:ext cx="195269" cy="35010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56917" y="2701372"/>
              <a:ext cx="195269" cy="3131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573883" y="2721297"/>
              <a:ext cx="195269" cy="1138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90849" y="2726989"/>
              <a:ext cx="195269" cy="569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07815" y="2726989"/>
              <a:ext cx="195269" cy="5692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39544" y="1809173"/>
              <a:ext cx="1996084" cy="96748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39544" y="3064804"/>
              <a:ext cx="1996084" cy="9674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9544" y="381421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9544" y="346602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9544" y="311783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9544" y="398831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9544" y="364012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9544" y="329192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369723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586689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03655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20620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237586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54552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71518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88483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05449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72089" y="3510594"/>
              <a:ext cx="195269" cy="47771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489054" y="3108780"/>
              <a:ext cx="195269" cy="879532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706020" y="3449312"/>
              <a:ext cx="195269" cy="53900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22986" y="3831627"/>
              <a:ext cx="195269" cy="15668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139952" y="3954887"/>
              <a:ext cx="195269" cy="3342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56917" y="3979957"/>
              <a:ext cx="195269" cy="83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790849" y="3987617"/>
              <a:ext cx="195269" cy="69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239544" y="3064804"/>
              <a:ext cx="1996084" cy="96748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39544" y="4320435"/>
              <a:ext cx="1996084" cy="9674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39544" y="512246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9544" y="487949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39544" y="463653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39544" y="439356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39544" y="524394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39544" y="500098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9544" y="475801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9544" y="451505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69723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586689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03655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020620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37586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54552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71518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888483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05449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272089" y="4364412"/>
              <a:ext cx="195269" cy="879532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489054" y="4369271"/>
              <a:ext cx="195269" cy="87467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706020" y="4680266"/>
              <a:ext cx="195269" cy="56367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922986" y="4911083"/>
              <a:ext cx="195269" cy="33286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139952" y="5095736"/>
              <a:ext cx="195269" cy="14820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356917" y="5234226"/>
              <a:ext cx="195269" cy="971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007815" y="5241515"/>
              <a:ext cx="195269" cy="2429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239544" y="4320435"/>
              <a:ext cx="1996084" cy="96748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558500" y="1809173"/>
              <a:ext cx="1996084" cy="9674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58500" y="259653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58500" y="232423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58500" y="205192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58500" y="273268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58500" y="246038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58500" y="218808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58500" y="191577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88680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905645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122611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339577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556543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73508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990474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207440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424405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591045" y="2563855"/>
              <a:ext cx="195269" cy="168826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808011" y="2125450"/>
              <a:ext cx="195269" cy="607231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024976" y="1853149"/>
              <a:ext cx="195269" cy="87953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241942" y="2084605"/>
              <a:ext cx="195269" cy="64807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458908" y="2427705"/>
              <a:ext cx="195269" cy="30497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675874" y="2615593"/>
              <a:ext cx="195269" cy="11708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892839" y="2731321"/>
              <a:ext cx="195269" cy="136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109805" y="2729959"/>
              <a:ext cx="195269" cy="2723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326771" y="2725875"/>
              <a:ext cx="195269" cy="680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558500" y="1809173"/>
              <a:ext cx="1996084" cy="96748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558500" y="3064804"/>
              <a:ext cx="1996084" cy="9674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58500" y="390292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58500" y="373213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58500" y="3561356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58500" y="339057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58500" y="321978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558500" y="398831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558500" y="381753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558500" y="364674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558500" y="347596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558500" y="330518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558500" y="3134398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88680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905645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122611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339577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556543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73508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990474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207440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424405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591045" y="3108780"/>
              <a:ext cx="195269" cy="879532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808011" y="3388865"/>
              <a:ext cx="195269" cy="59944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024976" y="3547693"/>
              <a:ext cx="195269" cy="44062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241942" y="3745801"/>
              <a:ext cx="195269" cy="24251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458908" y="3892675"/>
              <a:ext cx="195269" cy="9563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675874" y="3962696"/>
              <a:ext cx="195269" cy="2561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892839" y="3983190"/>
              <a:ext cx="195269" cy="512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558500" y="3064804"/>
              <a:ext cx="1996084" cy="96748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558500" y="4320435"/>
              <a:ext cx="1996084" cy="9674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58500" y="508402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58500" y="476419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558500" y="444436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558500" y="524394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558500" y="492411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558500" y="460428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88680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905645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122611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339577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556543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773508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990474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207440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424405" y="4320435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591045" y="4876140"/>
              <a:ext cx="195269" cy="36780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4808011" y="5147995"/>
              <a:ext cx="195269" cy="95949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5024976" y="4364412"/>
              <a:ext cx="195269" cy="87953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241942" y="4476352"/>
              <a:ext cx="195269" cy="76759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458908" y="5100021"/>
              <a:ext cx="195269" cy="14392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5675874" y="5195970"/>
              <a:ext cx="195269" cy="4797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5892839" y="5147995"/>
              <a:ext cx="195269" cy="9594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4558500" y="4320435"/>
              <a:ext cx="1996084" cy="96748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6941007" y="1809173"/>
              <a:ext cx="1996084" cy="9674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941007" y="264859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941007" y="2480426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941007" y="231225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941007" y="214408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941007" y="197591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941007" y="273268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941007" y="256451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941007" y="239634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941007" y="222817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941007" y="205999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941007" y="189182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071187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88152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505118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22084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7939050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156015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8372981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8589947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8806913" y="1809173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973552" y="2488835"/>
              <a:ext cx="195269" cy="243847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7190518" y="2297120"/>
              <a:ext cx="195269" cy="435562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407484" y="1853149"/>
              <a:ext cx="195269" cy="87953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624449" y="2007866"/>
              <a:ext cx="195269" cy="72481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841415" y="2310574"/>
              <a:ext cx="195269" cy="42210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058381" y="2646915"/>
              <a:ext cx="195269" cy="8576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275346" y="2707457"/>
              <a:ext cx="195269" cy="2522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492312" y="2725955"/>
              <a:ext cx="195269" cy="672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709278" y="2724274"/>
              <a:ext cx="195269" cy="840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41007" y="1809173"/>
              <a:ext cx="1996084" cy="96748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41007" y="3064804"/>
              <a:ext cx="1996084" cy="9674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941007" y="389608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941007" y="371161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941007" y="352714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941007" y="334268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941007" y="315821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941007" y="398831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941007" y="3803848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941007" y="361938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941007" y="3434916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941007" y="325045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941007" y="306598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071187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288152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505118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722084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7939050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156015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372981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589947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806913" y="3064804"/>
              <a:ext cx="0" cy="967486"/>
            </a:xfrm>
            <a:custGeom>
              <a:avLst/>
              <a:pathLst>
                <a:path w="0" h="967486">
                  <a:moveTo>
                    <a:pt x="0" y="9674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6973552" y="3306528"/>
              <a:ext cx="195269" cy="681785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7190518" y="3108780"/>
              <a:ext cx="195269" cy="879532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7407484" y="3758838"/>
              <a:ext cx="195269" cy="22947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7624449" y="3886488"/>
              <a:ext cx="195269" cy="10182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841415" y="3961750"/>
              <a:ext cx="195269" cy="2656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8058381" y="3985362"/>
              <a:ext cx="195269" cy="295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8492312" y="3987575"/>
              <a:ext cx="195269" cy="73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6941007" y="3064804"/>
              <a:ext cx="1996084" cy="96748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2239544" y="4101879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018432" y="4162726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036331" y="4179315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089592" y="4216423"/>
              <a:ext cx="20954" cy="23574"/>
            </a:xfrm>
            <a:custGeom>
              <a:avLst/>
              <a:pathLst>
                <a:path w="20954" h="23574">
                  <a:moveTo>
                    <a:pt x="6985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4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130628" y="4160106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5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242388" y="4159233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245008" y="4166655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269455" y="4166655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7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276877" y="4158360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5" y="62428"/>
                  </a:lnTo>
                  <a:lnTo>
                    <a:pt x="20955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293903" y="4175386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320970" y="4189793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320970" y="4205072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305253" y="4234759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355022" y="4163162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374667" y="4171457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409155" y="4171457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374667" y="4189793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409155" y="4189793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558500" y="4101879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176733" y="4162726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194196" y="4172767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284128" y="4159233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395451" y="4164035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431686" y="4172330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512450" y="4159233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659135" y="4159670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673541" y="4202890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621590" y="4159233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629448" y="4181935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629448" y="4215550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731168" y="4159233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769148" y="4187610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785738" y="4215986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731604" y="4186300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6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732477" y="4243490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854715" y="416359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863446" y="417189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845547" y="421031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853842" y="421816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896625" y="421031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904919" y="421816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2239544" y="2846248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967354" y="2902729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006208" y="2918445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987872" y="2920192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966481" y="2921501"/>
              <a:ext cx="15279" cy="18772"/>
            </a:xfrm>
            <a:custGeom>
              <a:avLst/>
              <a:pathLst>
                <a:path w="15279" h="18772">
                  <a:moveTo>
                    <a:pt x="6984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69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964735" y="2943766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5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028473" y="2903602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075622" y="2906658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095703" y="2914516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085662" y="2932415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106181" y="2932415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085662" y="2932415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085662" y="2981747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123207" y="2902729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153330" y="2933288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119278" y="2935471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118841" y="2947695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4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139360" y="2963848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188255" y="290360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194803" y="292935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203534" y="293721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207900" y="2940710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246317" y="2968650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297395" y="2903166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314421" y="2939837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343234" y="2902729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341488" y="2935035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0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464599" y="2903602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467655" y="2911897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462416" y="2937654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410028" y="2903602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413521" y="2911024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443207" y="2911024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4558500" y="2846248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450458" y="2903602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69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488875" y="2902729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489312" y="2935035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561345" y="2903602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563964" y="2911024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588412" y="2911024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595833" y="2902729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612859" y="2919755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639926" y="2934162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639926" y="2949441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624210" y="2979127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6941007" y="2846248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7832965" y="2906658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7853047" y="2914516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843006" y="2932415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7863524" y="2932415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7843006" y="2932415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7843006" y="2981747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7880550" y="2902729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7910673" y="2933288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7876621" y="2935471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7876185" y="2947695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7896703" y="2963848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7944725" y="2903602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40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7956949" y="2931542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7977467" y="2909277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2239544" y="1590617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135431" y="1648844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131065" y="1675911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131938" y="1702541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163807" y="1647098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183016" y="1664124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7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189128" y="1716948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243262" y="1647534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286918" y="1702105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246317" y="1702978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313112" y="1648408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312238" y="1659758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4558500" y="1590617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119543" y="1651464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128275" y="1659758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133077" y="1663687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149666" y="1705161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225628" y="1647971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251385" y="1647971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336952" y="1647534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353978" y="1684206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382791" y="1647098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381044" y="1679404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504155" y="1647971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507211" y="1656266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5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501972" y="1682023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449585" y="1647971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453077" y="1655393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482763" y="1655393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599326" y="1658449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673105" y="1647971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676161" y="1655393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702791" y="1655393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5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747757" y="1648408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715888" y="1649281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3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715888" y="1691627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785738" y="1647534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829394" y="1702105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788794" y="1702978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855588" y="1648408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854715" y="1659758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921509" y="1658449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6941007" y="1590617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7873129" y="1647534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7870073" y="1674165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7909363" y="1674601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7867453" y="1695993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7831655" y="1650590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7846935" y="1658449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7846498" y="1683333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7960878" y="1688571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7967426" y="1693810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7997549" y="1688571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8004097" y="1693810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7948217" y="1647098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19" y="13533"/>
                  </a:lnTo>
                  <a:lnTo>
                    <a:pt x="83819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7998859" y="1665870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7964370" y="1665870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7945161" y="1699922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4" y="6548"/>
                  </a:lnTo>
                  <a:lnTo>
                    <a:pt x="90804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2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10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4"/>
                  </a:lnTo>
                  <a:lnTo>
                    <a:pt x="27939" y="45402"/>
                  </a:lnTo>
                  <a:lnTo>
                    <a:pt x="27939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980960" y="1711709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980960" y="1720440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369723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2586689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2803655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3020620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3237586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454552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3671518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3888483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105449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051920" y="5637639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100907" y="559975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110130" y="5608696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139166" y="551512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154909" y="553086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257705" y="543733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215414" y="5485799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237022" y="547715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291044" y="5350590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270931" y="563559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319918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329141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384763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393445" y="5530676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432399" y="548523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441622" y="549416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475925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485148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514184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529927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454403" y="568668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493357" y="564123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502581" y="565017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536883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546107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601729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610411" y="5530676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643904" y="547958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692891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702114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731150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746893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671369" y="568668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704863" y="563559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753849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763072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818695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819080" y="5529043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866330" y="548523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875554" y="549416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909856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919080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948115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963859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880039" y="568505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927289" y="564123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936512" y="565017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970815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980038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035660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036046" y="5529043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077836" y="547958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126822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136046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165081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180825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097004" y="568505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138794" y="563559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187780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197004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252626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251275" y="552843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3300262" y="548523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3309485" y="549416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3343788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353011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382047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397790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3312234" y="568444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361220" y="564123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370443" y="565017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404746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413970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469592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3468241" y="552843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511767" y="547958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3560754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3569977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3599013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3614756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3529199" y="568444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3572726" y="563559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3621712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630935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686557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3702996" y="5524077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3710867" y="5537621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3734193" y="548523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743417" y="549416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777719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786943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815978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3831722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3761909" y="5682130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3769780" y="5695674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793106" y="564328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802330" y="565222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3836633" y="559975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3845856" y="5608696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3874892" y="551512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3890635" y="553086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3993431" y="543733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3951140" y="5485799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3972748" y="547715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051157" y="5373125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688680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4905645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5122611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339577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5556543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5773508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990474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6207440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6424405" y="52879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370877" y="5637639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419863" y="559975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429086" y="5608696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458122" y="551512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473866" y="553086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576661" y="543733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4534370" y="5485799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555979" y="547715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610001" y="5350590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4589888" y="563559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4638874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4648097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4703719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4712401" y="5530676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4751355" y="548523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4760579" y="549416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4794881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804105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833140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848884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773360" y="568668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812313" y="564123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821537" y="565017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855840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865063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920685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929367" y="5530676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962861" y="547958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5011847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5021070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5050106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065850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990325" y="5686683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023819" y="563559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072805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082029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137651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138037" y="5529043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185287" y="548523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194510" y="549416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228813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238036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267072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282815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198995" y="568505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246245" y="564123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255468" y="565017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289771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298994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5354617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5355002" y="5529043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5396792" y="547958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5445778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5455002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5484037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5499781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5415961" y="5685050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5457751" y="563559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5506737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5515960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5571582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5570232" y="552843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5619218" y="548523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628441" y="549416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662744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671968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701003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716747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631190" y="568444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680176" y="5641237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689400" y="5650177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5723702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732926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5788548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5787197" y="5528439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5830724" y="5479586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879710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888933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917969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933712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848156" y="5684446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891682" y="5635594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940668" y="559771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5949892" y="560665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6005514" y="5593225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021952" y="5524077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6029824" y="5537621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6053149" y="548523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6062373" y="5494169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6096676" y="5441703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6105899" y="5450643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6134935" y="5357072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6150678" y="5372816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6080865" y="5682130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6088737" y="5695674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6112063" y="564328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6121286" y="565222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6155589" y="559975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6164812" y="5608696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6193848" y="5515125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6209591" y="5530868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6312387" y="5437333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6270096" y="5485799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6291705" y="5477155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6370113" y="5373125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7071187" y="4032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288152" y="4032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7505118" y="4032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7722084" y="4032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7939050" y="4032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8156015" y="4032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8372981" y="4032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8589947" y="4032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8806913" y="4032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6753384" y="4382008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6802370" y="434412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6811594" y="435306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6840629" y="4259494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6856373" y="427523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6959169" y="4181702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6916877" y="423016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6938486" y="4221524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6992508" y="4094959"/>
              <a:ext cx="102487" cy="106500"/>
            </a:xfrm>
            <a:custGeom>
              <a:avLst/>
              <a:pathLst>
                <a:path w="102487" h="106500">
                  <a:moveTo>
                    <a:pt x="34265" y="45687"/>
                  </a:moveTo>
                  <a:lnTo>
                    <a:pt x="5865" y="74087"/>
                  </a:lnTo>
                  <a:lnTo>
                    <a:pt x="0" y="68221"/>
                  </a:lnTo>
                  <a:lnTo>
                    <a:pt x="68221" y="0"/>
                  </a:lnTo>
                  <a:lnTo>
                    <a:pt x="74087" y="5865"/>
                  </a:lnTo>
                  <a:lnTo>
                    <a:pt x="40439" y="39513"/>
                  </a:lnTo>
                  <a:lnTo>
                    <a:pt x="57726" y="56800"/>
                  </a:lnTo>
                  <a:lnTo>
                    <a:pt x="62492" y="55608"/>
                  </a:lnTo>
                  <a:lnTo>
                    <a:pt x="67159" y="54503"/>
                  </a:lnTo>
                  <a:lnTo>
                    <a:pt x="71728" y="53484"/>
                  </a:lnTo>
                  <a:lnTo>
                    <a:pt x="76198" y="52552"/>
                  </a:lnTo>
                  <a:lnTo>
                    <a:pt x="80569" y="51706"/>
                  </a:lnTo>
                  <a:lnTo>
                    <a:pt x="84842" y="50947"/>
                  </a:lnTo>
                  <a:lnTo>
                    <a:pt x="89015" y="50274"/>
                  </a:lnTo>
                  <a:lnTo>
                    <a:pt x="93090" y="49687"/>
                  </a:lnTo>
                  <a:lnTo>
                    <a:pt x="97066" y="49187"/>
                  </a:lnTo>
                  <a:lnTo>
                    <a:pt x="100943" y="48774"/>
                  </a:lnTo>
                  <a:lnTo>
                    <a:pt x="102487" y="58960"/>
                  </a:lnTo>
                  <a:lnTo>
                    <a:pt x="98609" y="59177"/>
                  </a:lnTo>
                  <a:lnTo>
                    <a:pt x="94757" y="59454"/>
                  </a:lnTo>
                  <a:lnTo>
                    <a:pt x="90929" y="59794"/>
                  </a:lnTo>
                  <a:lnTo>
                    <a:pt x="87126" y="60195"/>
                  </a:lnTo>
                  <a:lnTo>
                    <a:pt x="83348" y="60658"/>
                  </a:lnTo>
                  <a:lnTo>
                    <a:pt x="79594" y="61183"/>
                  </a:lnTo>
                  <a:lnTo>
                    <a:pt x="75865" y="61770"/>
                  </a:lnTo>
                  <a:lnTo>
                    <a:pt x="72160" y="62418"/>
                  </a:lnTo>
                  <a:lnTo>
                    <a:pt x="68481" y="63128"/>
                  </a:lnTo>
                  <a:lnTo>
                    <a:pt x="64826" y="63900"/>
                  </a:lnTo>
                  <a:lnTo>
                    <a:pt x="101252" y="100326"/>
                  </a:lnTo>
                  <a:lnTo>
                    <a:pt x="95078" y="106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6972395" y="437996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021381" y="434208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030604" y="435102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086226" y="4337594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094909" y="427504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133862" y="422959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143086" y="423853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177388" y="418607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186612" y="419501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215647" y="410144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7231391" y="4117185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7155867" y="4431052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194820" y="438560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7204044" y="4394546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7238347" y="434208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7247570" y="435102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7303192" y="4337594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7311874" y="427504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345368" y="4223955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394354" y="418607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403578" y="419501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432613" y="410144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7448357" y="4117185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7372833" y="4431052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7406326" y="437996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7455312" y="434208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7464536" y="435102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7520158" y="4337594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7520544" y="427341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567794" y="422959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577017" y="423853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611320" y="418607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620543" y="419501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649579" y="410144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665322" y="4117185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581502" y="4429419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628752" y="438560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637975" y="4394546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672278" y="434208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7681502" y="435102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7737124" y="4337594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7737510" y="427341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7779299" y="4223955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7828286" y="418607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7837509" y="419501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7866545" y="410144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7882288" y="4117185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7798468" y="4429419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7840258" y="437996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7889244" y="434208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7898467" y="435102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7954089" y="4337594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7952739" y="4272808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001725" y="422959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8010949" y="423853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8045251" y="418607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8054475" y="419501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083510" y="410144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099254" y="4117185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013697" y="4428815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062683" y="4385606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8071907" y="4394546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106210" y="434208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8115433" y="435102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8171055" y="4337594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8169705" y="4272808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8213231" y="4223955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8262217" y="418607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8271440" y="419501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8300476" y="410144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8316220" y="4117185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8230663" y="4428815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8274189" y="4379963"/>
              <a:ext cx="77721" cy="84081"/>
            </a:xfrm>
            <a:custGeom>
              <a:avLst/>
              <a:pathLst>
                <a:path w="77721" h="84081">
                  <a:moveTo>
                    <a:pt x="34458" y="35770"/>
                  </a:moveTo>
                  <a:lnTo>
                    <a:pt x="35227" y="35022"/>
                  </a:lnTo>
                  <a:lnTo>
                    <a:pt x="36007" y="34306"/>
                  </a:lnTo>
                  <a:lnTo>
                    <a:pt x="36798" y="33623"/>
                  </a:lnTo>
                  <a:lnTo>
                    <a:pt x="37600" y="32973"/>
                  </a:lnTo>
                  <a:lnTo>
                    <a:pt x="38413" y="32355"/>
                  </a:lnTo>
                  <a:lnTo>
                    <a:pt x="39236" y="31769"/>
                  </a:lnTo>
                  <a:lnTo>
                    <a:pt x="40071" y="31216"/>
                  </a:lnTo>
                  <a:lnTo>
                    <a:pt x="40916" y="30695"/>
                  </a:lnTo>
                  <a:lnTo>
                    <a:pt x="41772" y="30206"/>
                  </a:lnTo>
                  <a:lnTo>
                    <a:pt x="42638" y="29750"/>
                  </a:lnTo>
                  <a:lnTo>
                    <a:pt x="43512" y="29314"/>
                  </a:lnTo>
                  <a:lnTo>
                    <a:pt x="44388" y="28917"/>
                  </a:lnTo>
                  <a:lnTo>
                    <a:pt x="45268" y="28558"/>
                  </a:lnTo>
                  <a:lnTo>
                    <a:pt x="46151" y="28237"/>
                  </a:lnTo>
                  <a:lnTo>
                    <a:pt x="47037" y="27956"/>
                  </a:lnTo>
                  <a:lnTo>
                    <a:pt x="47926" y="27713"/>
                  </a:lnTo>
                  <a:lnTo>
                    <a:pt x="48818" y="27508"/>
                  </a:lnTo>
                  <a:lnTo>
                    <a:pt x="49713" y="27342"/>
                  </a:lnTo>
                  <a:lnTo>
                    <a:pt x="50612" y="27215"/>
                  </a:lnTo>
                  <a:lnTo>
                    <a:pt x="51513" y="27126"/>
                  </a:lnTo>
                  <a:lnTo>
                    <a:pt x="52423" y="27070"/>
                  </a:lnTo>
                  <a:lnTo>
                    <a:pt x="53331" y="27055"/>
                  </a:lnTo>
                  <a:lnTo>
                    <a:pt x="54238" y="27082"/>
                  </a:lnTo>
                  <a:lnTo>
                    <a:pt x="55143" y="27151"/>
                  </a:lnTo>
                  <a:lnTo>
                    <a:pt x="56047" y="27261"/>
                  </a:lnTo>
                  <a:lnTo>
                    <a:pt x="56949" y="27413"/>
                  </a:lnTo>
                  <a:lnTo>
                    <a:pt x="57850" y="27607"/>
                  </a:lnTo>
                  <a:lnTo>
                    <a:pt x="58749" y="27842"/>
                  </a:lnTo>
                  <a:lnTo>
                    <a:pt x="59647" y="28119"/>
                  </a:lnTo>
                  <a:lnTo>
                    <a:pt x="60543" y="28438"/>
                  </a:lnTo>
                  <a:lnTo>
                    <a:pt x="61434" y="28801"/>
                  </a:lnTo>
                  <a:lnTo>
                    <a:pt x="62316" y="29211"/>
                  </a:lnTo>
                  <a:lnTo>
                    <a:pt x="63190" y="29669"/>
                  </a:lnTo>
                  <a:lnTo>
                    <a:pt x="64056" y="30173"/>
                  </a:lnTo>
                  <a:lnTo>
                    <a:pt x="64913" y="30724"/>
                  </a:lnTo>
                  <a:lnTo>
                    <a:pt x="65761" y="31323"/>
                  </a:lnTo>
                  <a:lnTo>
                    <a:pt x="66601" y="31968"/>
                  </a:lnTo>
                  <a:lnTo>
                    <a:pt x="67433" y="32661"/>
                  </a:lnTo>
                  <a:lnTo>
                    <a:pt x="68256" y="33401"/>
                  </a:lnTo>
                  <a:lnTo>
                    <a:pt x="69070" y="34188"/>
                  </a:lnTo>
                  <a:lnTo>
                    <a:pt x="69928" y="35072"/>
                  </a:lnTo>
                  <a:lnTo>
                    <a:pt x="70742" y="35964"/>
                  </a:lnTo>
                  <a:lnTo>
                    <a:pt x="71512" y="36865"/>
                  </a:lnTo>
                  <a:lnTo>
                    <a:pt x="72238" y="37775"/>
                  </a:lnTo>
                  <a:lnTo>
                    <a:pt x="72919" y="38693"/>
                  </a:lnTo>
                  <a:lnTo>
                    <a:pt x="73557" y="39619"/>
                  </a:lnTo>
                  <a:lnTo>
                    <a:pt x="74151" y="40554"/>
                  </a:lnTo>
                  <a:lnTo>
                    <a:pt x="74701" y="41498"/>
                  </a:lnTo>
                  <a:lnTo>
                    <a:pt x="75207" y="42449"/>
                  </a:lnTo>
                  <a:lnTo>
                    <a:pt x="75669" y="43410"/>
                  </a:lnTo>
                  <a:lnTo>
                    <a:pt x="76085" y="44377"/>
                  </a:lnTo>
                  <a:lnTo>
                    <a:pt x="76454" y="45347"/>
                  </a:lnTo>
                  <a:lnTo>
                    <a:pt x="76777" y="46321"/>
                  </a:lnTo>
                  <a:lnTo>
                    <a:pt x="77052" y="47299"/>
                  </a:lnTo>
                  <a:lnTo>
                    <a:pt x="77280" y="48282"/>
                  </a:lnTo>
                  <a:lnTo>
                    <a:pt x="77461" y="49267"/>
                  </a:lnTo>
                  <a:lnTo>
                    <a:pt x="77595" y="50257"/>
                  </a:lnTo>
                  <a:lnTo>
                    <a:pt x="77681" y="51251"/>
                  </a:lnTo>
                  <a:lnTo>
                    <a:pt x="77721" y="52248"/>
                  </a:lnTo>
                  <a:lnTo>
                    <a:pt x="77714" y="53250"/>
                  </a:lnTo>
                  <a:lnTo>
                    <a:pt x="77659" y="54254"/>
                  </a:lnTo>
                  <a:lnTo>
                    <a:pt x="77558" y="55261"/>
                  </a:lnTo>
                  <a:lnTo>
                    <a:pt x="77409" y="56270"/>
                  </a:lnTo>
                  <a:lnTo>
                    <a:pt x="77214" y="57281"/>
                  </a:lnTo>
                  <a:lnTo>
                    <a:pt x="76971" y="58295"/>
                  </a:lnTo>
                  <a:lnTo>
                    <a:pt x="76681" y="59311"/>
                  </a:lnTo>
                  <a:lnTo>
                    <a:pt x="76344" y="60329"/>
                  </a:lnTo>
                  <a:lnTo>
                    <a:pt x="75960" y="61350"/>
                  </a:lnTo>
                  <a:lnTo>
                    <a:pt x="75529" y="62373"/>
                  </a:lnTo>
                  <a:lnTo>
                    <a:pt x="75051" y="63398"/>
                  </a:lnTo>
                  <a:lnTo>
                    <a:pt x="74525" y="64408"/>
                  </a:lnTo>
                  <a:lnTo>
                    <a:pt x="73951" y="65415"/>
                  </a:lnTo>
                  <a:lnTo>
                    <a:pt x="73328" y="66421"/>
                  </a:lnTo>
                  <a:lnTo>
                    <a:pt x="72656" y="67423"/>
                  </a:lnTo>
                  <a:lnTo>
                    <a:pt x="71935" y="68424"/>
                  </a:lnTo>
                  <a:lnTo>
                    <a:pt x="71166" y="69422"/>
                  </a:lnTo>
                  <a:lnTo>
                    <a:pt x="70349" y="70418"/>
                  </a:lnTo>
                  <a:lnTo>
                    <a:pt x="69482" y="71412"/>
                  </a:lnTo>
                  <a:lnTo>
                    <a:pt x="68568" y="72403"/>
                  </a:lnTo>
                  <a:lnTo>
                    <a:pt x="67604" y="73392"/>
                  </a:lnTo>
                  <a:lnTo>
                    <a:pt x="67209" y="73783"/>
                  </a:lnTo>
                  <a:lnTo>
                    <a:pt x="66811" y="74170"/>
                  </a:lnTo>
                  <a:lnTo>
                    <a:pt x="66409" y="74552"/>
                  </a:lnTo>
                  <a:lnTo>
                    <a:pt x="66005" y="74929"/>
                  </a:lnTo>
                  <a:lnTo>
                    <a:pt x="65597" y="75302"/>
                  </a:lnTo>
                  <a:lnTo>
                    <a:pt x="65187" y="75670"/>
                  </a:lnTo>
                  <a:lnTo>
                    <a:pt x="64773" y="76034"/>
                  </a:lnTo>
                  <a:lnTo>
                    <a:pt x="64357" y="76393"/>
                  </a:lnTo>
                  <a:lnTo>
                    <a:pt x="63937" y="76747"/>
                  </a:lnTo>
                  <a:lnTo>
                    <a:pt x="63514" y="77096"/>
                  </a:lnTo>
                  <a:lnTo>
                    <a:pt x="63096" y="77433"/>
                  </a:lnTo>
                  <a:lnTo>
                    <a:pt x="62677" y="77763"/>
                  </a:lnTo>
                  <a:lnTo>
                    <a:pt x="62257" y="78087"/>
                  </a:lnTo>
                  <a:lnTo>
                    <a:pt x="61834" y="78405"/>
                  </a:lnTo>
                  <a:lnTo>
                    <a:pt x="61411" y="78717"/>
                  </a:lnTo>
                  <a:lnTo>
                    <a:pt x="60986" y="79023"/>
                  </a:lnTo>
                  <a:lnTo>
                    <a:pt x="60559" y="79322"/>
                  </a:lnTo>
                  <a:lnTo>
                    <a:pt x="60130" y="79615"/>
                  </a:lnTo>
                  <a:lnTo>
                    <a:pt x="59701" y="79902"/>
                  </a:lnTo>
                  <a:lnTo>
                    <a:pt x="59269" y="80183"/>
                  </a:lnTo>
                  <a:lnTo>
                    <a:pt x="58852" y="80457"/>
                  </a:lnTo>
                  <a:lnTo>
                    <a:pt x="58433" y="80724"/>
                  </a:lnTo>
                  <a:lnTo>
                    <a:pt x="58012" y="80982"/>
                  </a:lnTo>
                  <a:lnTo>
                    <a:pt x="57590" y="81233"/>
                  </a:lnTo>
                  <a:lnTo>
                    <a:pt x="57166" y="81476"/>
                  </a:lnTo>
                  <a:lnTo>
                    <a:pt x="56741" y="81711"/>
                  </a:lnTo>
                  <a:lnTo>
                    <a:pt x="56314" y="81939"/>
                  </a:lnTo>
                  <a:lnTo>
                    <a:pt x="55886" y="82159"/>
                  </a:lnTo>
                  <a:lnTo>
                    <a:pt x="55456" y="82371"/>
                  </a:lnTo>
                  <a:lnTo>
                    <a:pt x="55025" y="82576"/>
                  </a:lnTo>
                  <a:lnTo>
                    <a:pt x="54594" y="82771"/>
                  </a:lnTo>
                  <a:lnTo>
                    <a:pt x="54165" y="82957"/>
                  </a:lnTo>
                  <a:lnTo>
                    <a:pt x="53739" y="83133"/>
                  </a:lnTo>
                  <a:lnTo>
                    <a:pt x="53314" y="83298"/>
                  </a:lnTo>
                  <a:lnTo>
                    <a:pt x="52893" y="83454"/>
                  </a:lnTo>
                  <a:lnTo>
                    <a:pt x="52473" y="83599"/>
                  </a:lnTo>
                  <a:lnTo>
                    <a:pt x="52056" y="83735"/>
                  </a:lnTo>
                  <a:lnTo>
                    <a:pt x="51641" y="83860"/>
                  </a:lnTo>
                  <a:lnTo>
                    <a:pt x="51229" y="83975"/>
                  </a:lnTo>
                  <a:lnTo>
                    <a:pt x="50819" y="84081"/>
                  </a:lnTo>
                  <a:lnTo>
                    <a:pt x="44182" y="77444"/>
                  </a:lnTo>
                  <a:lnTo>
                    <a:pt x="44616" y="77360"/>
                  </a:lnTo>
                  <a:lnTo>
                    <a:pt x="45055" y="77265"/>
                  </a:lnTo>
                  <a:lnTo>
                    <a:pt x="45499" y="77157"/>
                  </a:lnTo>
                  <a:lnTo>
                    <a:pt x="45947" y="77036"/>
                  </a:lnTo>
                  <a:lnTo>
                    <a:pt x="46400" y="76903"/>
                  </a:lnTo>
                  <a:lnTo>
                    <a:pt x="46858" y="76758"/>
                  </a:lnTo>
                  <a:lnTo>
                    <a:pt x="47320" y="76601"/>
                  </a:lnTo>
                  <a:lnTo>
                    <a:pt x="47787" y="76431"/>
                  </a:lnTo>
                  <a:lnTo>
                    <a:pt x="48259" y="76249"/>
                  </a:lnTo>
                  <a:lnTo>
                    <a:pt x="48735" y="76055"/>
                  </a:lnTo>
                  <a:lnTo>
                    <a:pt x="49220" y="75842"/>
                  </a:lnTo>
                  <a:lnTo>
                    <a:pt x="49704" y="75622"/>
                  </a:lnTo>
                  <a:lnTo>
                    <a:pt x="50187" y="75395"/>
                  </a:lnTo>
                  <a:lnTo>
                    <a:pt x="50667" y="75159"/>
                  </a:lnTo>
                  <a:lnTo>
                    <a:pt x="51147" y="74916"/>
                  </a:lnTo>
                  <a:lnTo>
                    <a:pt x="51624" y="74665"/>
                  </a:lnTo>
                  <a:lnTo>
                    <a:pt x="52100" y="74407"/>
                  </a:lnTo>
                  <a:lnTo>
                    <a:pt x="52575" y="74141"/>
                  </a:lnTo>
                  <a:lnTo>
                    <a:pt x="53048" y="73867"/>
                  </a:lnTo>
                  <a:lnTo>
                    <a:pt x="53520" y="73585"/>
                  </a:lnTo>
                  <a:lnTo>
                    <a:pt x="53989" y="73298"/>
                  </a:lnTo>
                  <a:lnTo>
                    <a:pt x="54454" y="73006"/>
                  </a:lnTo>
                  <a:lnTo>
                    <a:pt x="54915" y="72711"/>
                  </a:lnTo>
                  <a:lnTo>
                    <a:pt x="55372" y="72412"/>
                  </a:lnTo>
                  <a:lnTo>
                    <a:pt x="55825" y="72109"/>
                  </a:lnTo>
                  <a:lnTo>
                    <a:pt x="56275" y="71802"/>
                  </a:lnTo>
                  <a:lnTo>
                    <a:pt x="56721" y="71492"/>
                  </a:lnTo>
                  <a:lnTo>
                    <a:pt x="57162" y="71177"/>
                  </a:lnTo>
                  <a:lnTo>
                    <a:pt x="57600" y="70859"/>
                  </a:lnTo>
                  <a:lnTo>
                    <a:pt x="58034" y="70537"/>
                  </a:lnTo>
                  <a:lnTo>
                    <a:pt x="58461" y="70198"/>
                  </a:lnTo>
                  <a:lnTo>
                    <a:pt x="58877" y="69861"/>
                  </a:lnTo>
                  <a:lnTo>
                    <a:pt x="59282" y="69525"/>
                  </a:lnTo>
                  <a:lnTo>
                    <a:pt x="59677" y="69191"/>
                  </a:lnTo>
                  <a:lnTo>
                    <a:pt x="60060" y="68858"/>
                  </a:lnTo>
                  <a:lnTo>
                    <a:pt x="60433" y="68527"/>
                  </a:lnTo>
                  <a:lnTo>
                    <a:pt x="60795" y="68197"/>
                  </a:lnTo>
                  <a:lnTo>
                    <a:pt x="61146" y="67869"/>
                  </a:lnTo>
                  <a:lnTo>
                    <a:pt x="61486" y="67543"/>
                  </a:lnTo>
                  <a:lnTo>
                    <a:pt x="61816" y="67218"/>
                  </a:lnTo>
                  <a:lnTo>
                    <a:pt x="62412" y="66608"/>
                  </a:lnTo>
                  <a:lnTo>
                    <a:pt x="62981" y="65997"/>
                  </a:lnTo>
                  <a:lnTo>
                    <a:pt x="63523" y="65386"/>
                  </a:lnTo>
                  <a:lnTo>
                    <a:pt x="64039" y="64773"/>
                  </a:lnTo>
                  <a:lnTo>
                    <a:pt x="64527" y="64160"/>
                  </a:lnTo>
                  <a:lnTo>
                    <a:pt x="64988" y="63546"/>
                  </a:lnTo>
                  <a:lnTo>
                    <a:pt x="65422" y="62931"/>
                  </a:lnTo>
                  <a:lnTo>
                    <a:pt x="65829" y="62316"/>
                  </a:lnTo>
                  <a:lnTo>
                    <a:pt x="66209" y="61700"/>
                  </a:lnTo>
                  <a:lnTo>
                    <a:pt x="66562" y="61083"/>
                  </a:lnTo>
                  <a:lnTo>
                    <a:pt x="66879" y="60457"/>
                  </a:lnTo>
                  <a:lnTo>
                    <a:pt x="67166" y="59831"/>
                  </a:lnTo>
                  <a:lnTo>
                    <a:pt x="67422" y="59204"/>
                  </a:lnTo>
                  <a:lnTo>
                    <a:pt x="67649" y="58576"/>
                  </a:lnTo>
                  <a:lnTo>
                    <a:pt x="67845" y="57948"/>
                  </a:lnTo>
                  <a:lnTo>
                    <a:pt x="68011" y="57318"/>
                  </a:lnTo>
                  <a:lnTo>
                    <a:pt x="68148" y="56688"/>
                  </a:lnTo>
                  <a:lnTo>
                    <a:pt x="68254" y="56057"/>
                  </a:lnTo>
                  <a:lnTo>
                    <a:pt x="68330" y="55426"/>
                  </a:lnTo>
                  <a:lnTo>
                    <a:pt x="68376" y="54793"/>
                  </a:lnTo>
                  <a:lnTo>
                    <a:pt x="68391" y="54160"/>
                  </a:lnTo>
                  <a:lnTo>
                    <a:pt x="68376" y="53527"/>
                  </a:lnTo>
                  <a:lnTo>
                    <a:pt x="68329" y="52895"/>
                  </a:lnTo>
                  <a:lnTo>
                    <a:pt x="68252" y="52262"/>
                  </a:lnTo>
                  <a:lnTo>
                    <a:pt x="68144" y="51629"/>
                  </a:lnTo>
                  <a:lnTo>
                    <a:pt x="68005" y="50996"/>
                  </a:lnTo>
                  <a:lnTo>
                    <a:pt x="67836" y="50363"/>
                  </a:lnTo>
                  <a:lnTo>
                    <a:pt x="67635" y="49730"/>
                  </a:lnTo>
                  <a:lnTo>
                    <a:pt x="67403" y="49098"/>
                  </a:lnTo>
                  <a:lnTo>
                    <a:pt x="67141" y="48465"/>
                  </a:lnTo>
                  <a:lnTo>
                    <a:pt x="66846" y="47832"/>
                  </a:lnTo>
                  <a:lnTo>
                    <a:pt x="66516" y="47201"/>
                  </a:lnTo>
                  <a:lnTo>
                    <a:pt x="66151" y="46570"/>
                  </a:lnTo>
                  <a:lnTo>
                    <a:pt x="65752" y="45940"/>
                  </a:lnTo>
                  <a:lnTo>
                    <a:pt x="65318" y="45310"/>
                  </a:lnTo>
                  <a:lnTo>
                    <a:pt x="64849" y="44682"/>
                  </a:lnTo>
                  <a:lnTo>
                    <a:pt x="64345" y="44054"/>
                  </a:lnTo>
                  <a:lnTo>
                    <a:pt x="63807" y="43427"/>
                  </a:lnTo>
                  <a:lnTo>
                    <a:pt x="63234" y="42801"/>
                  </a:lnTo>
                  <a:lnTo>
                    <a:pt x="62626" y="42175"/>
                  </a:lnTo>
                  <a:lnTo>
                    <a:pt x="61515" y="41132"/>
                  </a:lnTo>
                  <a:lnTo>
                    <a:pt x="60388" y="40209"/>
                  </a:lnTo>
                  <a:lnTo>
                    <a:pt x="59246" y="39406"/>
                  </a:lnTo>
                  <a:lnTo>
                    <a:pt x="58088" y="38724"/>
                  </a:lnTo>
                  <a:lnTo>
                    <a:pt x="56915" y="38162"/>
                  </a:lnTo>
                  <a:lnTo>
                    <a:pt x="55727" y="37721"/>
                  </a:lnTo>
                  <a:lnTo>
                    <a:pt x="54523" y="37400"/>
                  </a:lnTo>
                  <a:lnTo>
                    <a:pt x="53304" y="37199"/>
                  </a:lnTo>
                  <a:lnTo>
                    <a:pt x="52069" y="37119"/>
                  </a:lnTo>
                  <a:lnTo>
                    <a:pt x="50819" y="37159"/>
                  </a:lnTo>
                  <a:lnTo>
                    <a:pt x="49551" y="37312"/>
                  </a:lnTo>
                  <a:lnTo>
                    <a:pt x="48281" y="37585"/>
                  </a:lnTo>
                  <a:lnTo>
                    <a:pt x="47008" y="37978"/>
                  </a:lnTo>
                  <a:lnTo>
                    <a:pt x="45731" y="38492"/>
                  </a:lnTo>
                  <a:lnTo>
                    <a:pt x="44452" y="39127"/>
                  </a:lnTo>
                  <a:lnTo>
                    <a:pt x="43169" y="39882"/>
                  </a:lnTo>
                  <a:lnTo>
                    <a:pt x="41883" y="40757"/>
                  </a:lnTo>
                  <a:lnTo>
                    <a:pt x="40595" y="41752"/>
                  </a:lnTo>
                  <a:lnTo>
                    <a:pt x="39303" y="42868"/>
                  </a:lnTo>
                  <a:lnTo>
                    <a:pt x="38008" y="44104"/>
                  </a:lnTo>
                  <a:lnTo>
                    <a:pt x="37799" y="44316"/>
                  </a:lnTo>
                  <a:lnTo>
                    <a:pt x="37588" y="44534"/>
                  </a:lnTo>
                  <a:lnTo>
                    <a:pt x="37376" y="44757"/>
                  </a:lnTo>
                  <a:lnTo>
                    <a:pt x="37162" y="44987"/>
                  </a:lnTo>
                  <a:lnTo>
                    <a:pt x="36947" y="45224"/>
                  </a:lnTo>
                  <a:lnTo>
                    <a:pt x="36730" y="45466"/>
                  </a:lnTo>
                  <a:lnTo>
                    <a:pt x="36511" y="45714"/>
                  </a:lnTo>
                  <a:lnTo>
                    <a:pt x="36291" y="45969"/>
                  </a:lnTo>
                  <a:lnTo>
                    <a:pt x="36070" y="46230"/>
                  </a:lnTo>
                  <a:lnTo>
                    <a:pt x="35847" y="46497"/>
                  </a:lnTo>
                  <a:lnTo>
                    <a:pt x="35623" y="46753"/>
                  </a:lnTo>
                  <a:lnTo>
                    <a:pt x="35401" y="47011"/>
                  </a:lnTo>
                  <a:lnTo>
                    <a:pt x="35179" y="47271"/>
                  </a:lnTo>
                  <a:lnTo>
                    <a:pt x="34958" y="47534"/>
                  </a:lnTo>
                  <a:lnTo>
                    <a:pt x="34737" y="47799"/>
                  </a:lnTo>
                  <a:lnTo>
                    <a:pt x="34518" y="48067"/>
                  </a:lnTo>
                  <a:lnTo>
                    <a:pt x="34299" y="48336"/>
                  </a:lnTo>
                  <a:lnTo>
                    <a:pt x="34081" y="48608"/>
                  </a:lnTo>
                  <a:lnTo>
                    <a:pt x="33864" y="48883"/>
                  </a:lnTo>
                  <a:lnTo>
                    <a:pt x="33647" y="49159"/>
                  </a:lnTo>
                  <a:lnTo>
                    <a:pt x="33440" y="49429"/>
                  </a:lnTo>
                  <a:lnTo>
                    <a:pt x="33235" y="49698"/>
                  </a:lnTo>
                  <a:lnTo>
                    <a:pt x="33033" y="49966"/>
                  </a:lnTo>
                  <a:lnTo>
                    <a:pt x="32832" y="50234"/>
                  </a:lnTo>
                  <a:lnTo>
                    <a:pt x="32634" y="50500"/>
                  </a:lnTo>
                  <a:lnTo>
                    <a:pt x="32439" y="50766"/>
                  </a:lnTo>
                  <a:lnTo>
                    <a:pt x="32246" y="51031"/>
                  </a:lnTo>
                  <a:lnTo>
                    <a:pt x="32055" y="51296"/>
                  </a:lnTo>
                  <a:lnTo>
                    <a:pt x="31866" y="51559"/>
                  </a:lnTo>
                  <a:lnTo>
                    <a:pt x="31679" y="51822"/>
                  </a:lnTo>
                  <a:lnTo>
                    <a:pt x="31497" y="52066"/>
                  </a:lnTo>
                  <a:lnTo>
                    <a:pt x="31320" y="52305"/>
                  </a:lnTo>
                  <a:lnTo>
                    <a:pt x="31148" y="52538"/>
                  </a:lnTo>
                  <a:lnTo>
                    <a:pt x="30982" y="52767"/>
                  </a:lnTo>
                  <a:lnTo>
                    <a:pt x="30821" y="52989"/>
                  </a:lnTo>
                  <a:lnTo>
                    <a:pt x="30665" y="53206"/>
                  </a:lnTo>
                  <a:lnTo>
                    <a:pt x="30515" y="53418"/>
                  </a:lnTo>
                  <a:lnTo>
                    <a:pt x="30371" y="53625"/>
                  </a:lnTo>
                  <a:lnTo>
                    <a:pt x="30231" y="53826"/>
                  </a:lnTo>
                  <a:lnTo>
                    <a:pt x="30097" y="54021"/>
                  </a:lnTo>
                  <a:lnTo>
                    <a:pt x="24425" y="55295"/>
                  </a:lnTo>
                  <a:lnTo>
                    <a:pt x="0" y="26625"/>
                  </a:lnTo>
                  <a:lnTo>
                    <a:pt x="26625" y="0"/>
                  </a:lnTo>
                  <a:lnTo>
                    <a:pt x="33030" y="6405"/>
                  </a:lnTo>
                  <a:lnTo>
                    <a:pt x="12502" y="26933"/>
                  </a:lnTo>
                  <a:lnTo>
                    <a:pt x="27165" y="44606"/>
                  </a:lnTo>
                  <a:lnTo>
                    <a:pt x="27373" y="44305"/>
                  </a:lnTo>
                  <a:lnTo>
                    <a:pt x="27595" y="43987"/>
                  </a:lnTo>
                  <a:lnTo>
                    <a:pt x="27833" y="43653"/>
                  </a:lnTo>
                  <a:lnTo>
                    <a:pt x="28085" y="43303"/>
                  </a:lnTo>
                  <a:lnTo>
                    <a:pt x="28351" y="42937"/>
                  </a:lnTo>
                  <a:lnTo>
                    <a:pt x="28633" y="42555"/>
                  </a:lnTo>
                  <a:lnTo>
                    <a:pt x="28929" y="42156"/>
                  </a:lnTo>
                  <a:lnTo>
                    <a:pt x="29239" y="41741"/>
                  </a:lnTo>
                  <a:lnTo>
                    <a:pt x="29565" y="41310"/>
                  </a:lnTo>
                  <a:lnTo>
                    <a:pt x="29904" y="40863"/>
                  </a:lnTo>
                  <a:lnTo>
                    <a:pt x="30269" y="40395"/>
                  </a:lnTo>
                  <a:lnTo>
                    <a:pt x="30655" y="39919"/>
                  </a:lnTo>
                  <a:lnTo>
                    <a:pt x="31060" y="39432"/>
                  </a:lnTo>
                  <a:lnTo>
                    <a:pt x="31485" y="38937"/>
                  </a:lnTo>
                  <a:lnTo>
                    <a:pt x="31930" y="38432"/>
                  </a:lnTo>
                  <a:lnTo>
                    <a:pt x="32396" y="37918"/>
                  </a:lnTo>
                  <a:lnTo>
                    <a:pt x="32881" y="37395"/>
                  </a:lnTo>
                  <a:lnTo>
                    <a:pt x="33387" y="36862"/>
                  </a:lnTo>
                  <a:lnTo>
                    <a:pt x="33912" y="36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8323175" y="4342080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8332399" y="4351020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8388021" y="4337594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8404459" y="4268446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8412331" y="4281990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8435657" y="4229598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8444880" y="4238538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8479183" y="4186072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8488406" y="4195012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8517442" y="4101441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8533185" y="4117185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8463372" y="4426499"/>
              <a:ext cx="63977" cy="76903"/>
            </a:xfrm>
            <a:custGeom>
              <a:avLst/>
              <a:pathLst>
                <a:path w="63977" h="76903">
                  <a:moveTo>
                    <a:pt x="59539" y="35847"/>
                  </a:moveTo>
                  <a:lnTo>
                    <a:pt x="51320" y="44066"/>
                  </a:lnTo>
                  <a:lnTo>
                    <a:pt x="63977" y="56722"/>
                  </a:lnTo>
                  <a:lnTo>
                    <a:pt x="57185" y="63514"/>
                  </a:lnTo>
                  <a:lnTo>
                    <a:pt x="44529" y="50857"/>
                  </a:lnTo>
                  <a:lnTo>
                    <a:pt x="18483" y="76903"/>
                  </a:lnTo>
                  <a:lnTo>
                    <a:pt x="12347" y="70768"/>
                  </a:lnTo>
                  <a:lnTo>
                    <a:pt x="0" y="7254"/>
                  </a:lnTo>
                  <a:lnTo>
                    <a:pt x="7254" y="0"/>
                  </a:lnTo>
                  <a:lnTo>
                    <a:pt x="44915" y="37660"/>
                  </a:lnTo>
                  <a:lnTo>
                    <a:pt x="53134" y="294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8471244" y="4440043"/>
              <a:ext cx="30252" cy="50085"/>
            </a:xfrm>
            <a:custGeom>
              <a:avLst/>
              <a:pathLst>
                <a:path w="30252" h="50085">
                  <a:moveTo>
                    <a:pt x="30252" y="30908"/>
                  </a:moveTo>
                  <a:lnTo>
                    <a:pt x="16515" y="17171"/>
                  </a:lnTo>
                  <a:lnTo>
                    <a:pt x="16081" y="16736"/>
                  </a:lnTo>
                  <a:lnTo>
                    <a:pt x="15644" y="16297"/>
                  </a:lnTo>
                  <a:lnTo>
                    <a:pt x="15204" y="15853"/>
                  </a:lnTo>
                  <a:lnTo>
                    <a:pt x="14761" y="15405"/>
                  </a:lnTo>
                  <a:lnTo>
                    <a:pt x="14315" y="14952"/>
                  </a:lnTo>
                  <a:lnTo>
                    <a:pt x="13866" y="14494"/>
                  </a:lnTo>
                  <a:lnTo>
                    <a:pt x="13414" y="14032"/>
                  </a:lnTo>
                  <a:lnTo>
                    <a:pt x="12959" y="13565"/>
                  </a:lnTo>
                  <a:lnTo>
                    <a:pt x="12500" y="13094"/>
                  </a:lnTo>
                  <a:lnTo>
                    <a:pt x="12039" y="12617"/>
                  </a:lnTo>
                  <a:lnTo>
                    <a:pt x="11577" y="12125"/>
                  </a:lnTo>
                  <a:lnTo>
                    <a:pt x="11119" y="11636"/>
                  </a:lnTo>
                  <a:lnTo>
                    <a:pt x="10663" y="11150"/>
                  </a:lnTo>
                  <a:lnTo>
                    <a:pt x="10211" y="10667"/>
                  </a:lnTo>
                  <a:lnTo>
                    <a:pt x="9762" y="10186"/>
                  </a:lnTo>
                  <a:lnTo>
                    <a:pt x="9316" y="9710"/>
                  </a:lnTo>
                  <a:lnTo>
                    <a:pt x="8873" y="9236"/>
                  </a:lnTo>
                  <a:lnTo>
                    <a:pt x="8433" y="8765"/>
                  </a:lnTo>
                  <a:lnTo>
                    <a:pt x="7996" y="8297"/>
                  </a:lnTo>
                  <a:lnTo>
                    <a:pt x="7563" y="7833"/>
                  </a:lnTo>
                  <a:lnTo>
                    <a:pt x="7126" y="7365"/>
                  </a:lnTo>
                  <a:lnTo>
                    <a:pt x="6695" y="6903"/>
                  </a:lnTo>
                  <a:lnTo>
                    <a:pt x="6271" y="6448"/>
                  </a:lnTo>
                  <a:lnTo>
                    <a:pt x="5852" y="5999"/>
                  </a:lnTo>
                  <a:lnTo>
                    <a:pt x="5440" y="5556"/>
                  </a:lnTo>
                  <a:lnTo>
                    <a:pt x="5034" y="5119"/>
                  </a:lnTo>
                  <a:lnTo>
                    <a:pt x="4635" y="4689"/>
                  </a:lnTo>
                  <a:lnTo>
                    <a:pt x="4241" y="4264"/>
                  </a:lnTo>
                  <a:lnTo>
                    <a:pt x="3854" y="3846"/>
                  </a:lnTo>
                  <a:lnTo>
                    <a:pt x="3472" y="3434"/>
                  </a:lnTo>
                  <a:lnTo>
                    <a:pt x="3108" y="3024"/>
                  </a:lnTo>
                  <a:lnTo>
                    <a:pt x="2755" y="2630"/>
                  </a:lnTo>
                  <a:lnTo>
                    <a:pt x="2413" y="2250"/>
                  </a:lnTo>
                  <a:lnTo>
                    <a:pt x="2083" y="1884"/>
                  </a:lnTo>
                  <a:lnTo>
                    <a:pt x="1765" y="1533"/>
                  </a:lnTo>
                  <a:lnTo>
                    <a:pt x="1458" y="1197"/>
                  </a:lnTo>
                  <a:lnTo>
                    <a:pt x="1163" y="876"/>
                  </a:lnTo>
                  <a:lnTo>
                    <a:pt x="879" y="569"/>
                  </a:lnTo>
                  <a:lnTo>
                    <a:pt x="607" y="277"/>
                  </a:lnTo>
                  <a:lnTo>
                    <a:pt x="347" y="0"/>
                  </a:lnTo>
                  <a:lnTo>
                    <a:pt x="0" y="347"/>
                  </a:lnTo>
                  <a:lnTo>
                    <a:pt x="100" y="559"/>
                  </a:lnTo>
                  <a:lnTo>
                    <a:pt x="202" y="777"/>
                  </a:lnTo>
                  <a:lnTo>
                    <a:pt x="304" y="1003"/>
                  </a:lnTo>
                  <a:lnTo>
                    <a:pt x="407" y="1236"/>
                  </a:lnTo>
                  <a:lnTo>
                    <a:pt x="511" y="1475"/>
                  </a:lnTo>
                  <a:lnTo>
                    <a:pt x="615" y="1722"/>
                  </a:lnTo>
                  <a:lnTo>
                    <a:pt x="721" y="1976"/>
                  </a:lnTo>
                  <a:lnTo>
                    <a:pt x="827" y="2236"/>
                  </a:lnTo>
                  <a:lnTo>
                    <a:pt x="934" y="2503"/>
                  </a:lnTo>
                  <a:lnTo>
                    <a:pt x="1041" y="2778"/>
                  </a:lnTo>
                  <a:lnTo>
                    <a:pt x="1149" y="3042"/>
                  </a:lnTo>
                  <a:lnTo>
                    <a:pt x="1254" y="3309"/>
                  </a:lnTo>
                  <a:lnTo>
                    <a:pt x="1359" y="3579"/>
                  </a:lnTo>
                  <a:lnTo>
                    <a:pt x="1461" y="3852"/>
                  </a:lnTo>
                  <a:lnTo>
                    <a:pt x="1562" y="4128"/>
                  </a:lnTo>
                  <a:lnTo>
                    <a:pt x="1662" y="4408"/>
                  </a:lnTo>
                  <a:lnTo>
                    <a:pt x="1760" y="4690"/>
                  </a:lnTo>
                  <a:lnTo>
                    <a:pt x="1856" y="4976"/>
                  </a:lnTo>
                  <a:lnTo>
                    <a:pt x="1951" y="5264"/>
                  </a:lnTo>
                  <a:lnTo>
                    <a:pt x="2045" y="5556"/>
                  </a:lnTo>
                  <a:lnTo>
                    <a:pt x="2136" y="5834"/>
                  </a:lnTo>
                  <a:lnTo>
                    <a:pt x="2227" y="6112"/>
                  </a:lnTo>
                  <a:lnTo>
                    <a:pt x="2315" y="6390"/>
                  </a:lnTo>
                  <a:lnTo>
                    <a:pt x="2403" y="6667"/>
                  </a:lnTo>
                  <a:lnTo>
                    <a:pt x="2488" y="6945"/>
                  </a:lnTo>
                  <a:lnTo>
                    <a:pt x="2572" y="7223"/>
                  </a:lnTo>
                  <a:lnTo>
                    <a:pt x="2655" y="7501"/>
                  </a:lnTo>
                  <a:lnTo>
                    <a:pt x="2736" y="7779"/>
                  </a:lnTo>
                  <a:lnTo>
                    <a:pt x="2816" y="8056"/>
                  </a:lnTo>
                  <a:lnTo>
                    <a:pt x="2894" y="8334"/>
                  </a:lnTo>
                  <a:lnTo>
                    <a:pt x="2969" y="8609"/>
                  </a:lnTo>
                  <a:lnTo>
                    <a:pt x="3040" y="8876"/>
                  </a:lnTo>
                  <a:lnTo>
                    <a:pt x="3108" y="9137"/>
                  </a:lnTo>
                  <a:lnTo>
                    <a:pt x="3171" y="9390"/>
                  </a:lnTo>
                  <a:lnTo>
                    <a:pt x="3231" y="9637"/>
                  </a:lnTo>
                  <a:lnTo>
                    <a:pt x="3287" y="9876"/>
                  </a:lnTo>
                  <a:lnTo>
                    <a:pt x="3339" y="10109"/>
                  </a:lnTo>
                  <a:lnTo>
                    <a:pt x="3387" y="10335"/>
                  </a:lnTo>
                  <a:lnTo>
                    <a:pt x="3432" y="10553"/>
                  </a:lnTo>
                  <a:lnTo>
                    <a:pt x="3472" y="10765"/>
                  </a:lnTo>
                  <a:lnTo>
                    <a:pt x="11074" y="500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8494570" y="4387651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8503793" y="4396591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8538096" y="4344125"/>
              <a:ext cx="72148" cy="71463"/>
            </a:xfrm>
            <a:custGeom>
              <a:avLst/>
              <a:pathLst>
                <a:path w="72148" h="71463">
                  <a:moveTo>
                    <a:pt x="54118" y="17663"/>
                  </a:moveTo>
                  <a:lnTo>
                    <a:pt x="55459" y="19024"/>
                  </a:lnTo>
                  <a:lnTo>
                    <a:pt x="56753" y="20378"/>
                  </a:lnTo>
                  <a:lnTo>
                    <a:pt x="57997" y="21722"/>
                  </a:lnTo>
                  <a:lnTo>
                    <a:pt x="59193" y="23059"/>
                  </a:lnTo>
                  <a:lnTo>
                    <a:pt x="60340" y="24387"/>
                  </a:lnTo>
                  <a:lnTo>
                    <a:pt x="61439" y="25706"/>
                  </a:lnTo>
                  <a:lnTo>
                    <a:pt x="62489" y="27017"/>
                  </a:lnTo>
                  <a:lnTo>
                    <a:pt x="63490" y="28319"/>
                  </a:lnTo>
                  <a:lnTo>
                    <a:pt x="64443" y="29613"/>
                  </a:lnTo>
                  <a:lnTo>
                    <a:pt x="65347" y="30898"/>
                  </a:lnTo>
                  <a:lnTo>
                    <a:pt x="66205" y="32167"/>
                  </a:lnTo>
                  <a:lnTo>
                    <a:pt x="67006" y="33428"/>
                  </a:lnTo>
                  <a:lnTo>
                    <a:pt x="67749" y="34680"/>
                  </a:lnTo>
                  <a:lnTo>
                    <a:pt x="68434" y="35924"/>
                  </a:lnTo>
                  <a:lnTo>
                    <a:pt x="69061" y="37159"/>
                  </a:lnTo>
                  <a:lnTo>
                    <a:pt x="69630" y="38385"/>
                  </a:lnTo>
                  <a:lnTo>
                    <a:pt x="70141" y="39604"/>
                  </a:lnTo>
                  <a:lnTo>
                    <a:pt x="70594" y="40813"/>
                  </a:lnTo>
                  <a:lnTo>
                    <a:pt x="70990" y="42015"/>
                  </a:lnTo>
                  <a:lnTo>
                    <a:pt x="71328" y="43207"/>
                  </a:lnTo>
                  <a:lnTo>
                    <a:pt x="71614" y="44383"/>
                  </a:lnTo>
                  <a:lnTo>
                    <a:pt x="71839" y="45549"/>
                  </a:lnTo>
                  <a:lnTo>
                    <a:pt x="72003" y="46704"/>
                  </a:lnTo>
                  <a:lnTo>
                    <a:pt x="72106" y="47850"/>
                  </a:lnTo>
                  <a:lnTo>
                    <a:pt x="72148" y="48986"/>
                  </a:lnTo>
                  <a:lnTo>
                    <a:pt x="72129" y="50111"/>
                  </a:lnTo>
                  <a:lnTo>
                    <a:pt x="72049" y="51227"/>
                  </a:lnTo>
                  <a:lnTo>
                    <a:pt x="71908" y="52332"/>
                  </a:lnTo>
                  <a:lnTo>
                    <a:pt x="71706" y="53428"/>
                  </a:lnTo>
                  <a:lnTo>
                    <a:pt x="71443" y="54513"/>
                  </a:lnTo>
                  <a:lnTo>
                    <a:pt x="71116" y="55589"/>
                  </a:lnTo>
                  <a:lnTo>
                    <a:pt x="70720" y="56654"/>
                  </a:lnTo>
                  <a:lnTo>
                    <a:pt x="70255" y="57710"/>
                  </a:lnTo>
                  <a:lnTo>
                    <a:pt x="69721" y="58755"/>
                  </a:lnTo>
                  <a:lnTo>
                    <a:pt x="69119" y="59790"/>
                  </a:lnTo>
                  <a:lnTo>
                    <a:pt x="68448" y="60815"/>
                  </a:lnTo>
                  <a:lnTo>
                    <a:pt x="67708" y="61831"/>
                  </a:lnTo>
                  <a:lnTo>
                    <a:pt x="66899" y="62836"/>
                  </a:lnTo>
                  <a:lnTo>
                    <a:pt x="66022" y="63831"/>
                  </a:lnTo>
                  <a:lnTo>
                    <a:pt x="65077" y="64816"/>
                  </a:lnTo>
                  <a:lnTo>
                    <a:pt x="64158" y="65695"/>
                  </a:lnTo>
                  <a:lnTo>
                    <a:pt x="63223" y="66512"/>
                  </a:lnTo>
                  <a:lnTo>
                    <a:pt x="62272" y="67267"/>
                  </a:lnTo>
                  <a:lnTo>
                    <a:pt x="61304" y="67959"/>
                  </a:lnTo>
                  <a:lnTo>
                    <a:pt x="60321" y="68588"/>
                  </a:lnTo>
                  <a:lnTo>
                    <a:pt x="59321" y="69155"/>
                  </a:lnTo>
                  <a:lnTo>
                    <a:pt x="58305" y="69659"/>
                  </a:lnTo>
                  <a:lnTo>
                    <a:pt x="57273" y="70101"/>
                  </a:lnTo>
                  <a:lnTo>
                    <a:pt x="56224" y="70480"/>
                  </a:lnTo>
                  <a:lnTo>
                    <a:pt x="55160" y="70797"/>
                  </a:lnTo>
                  <a:lnTo>
                    <a:pt x="54088" y="71046"/>
                  </a:lnTo>
                  <a:lnTo>
                    <a:pt x="53003" y="71237"/>
                  </a:lnTo>
                  <a:lnTo>
                    <a:pt x="51906" y="71370"/>
                  </a:lnTo>
                  <a:lnTo>
                    <a:pt x="50795" y="71445"/>
                  </a:lnTo>
                  <a:lnTo>
                    <a:pt x="49671" y="71463"/>
                  </a:lnTo>
                  <a:lnTo>
                    <a:pt x="48534" y="71422"/>
                  </a:lnTo>
                  <a:lnTo>
                    <a:pt x="47383" y="71324"/>
                  </a:lnTo>
                  <a:lnTo>
                    <a:pt x="46220" y="71168"/>
                  </a:lnTo>
                  <a:lnTo>
                    <a:pt x="45043" y="70953"/>
                  </a:lnTo>
                  <a:lnTo>
                    <a:pt x="43854" y="70681"/>
                  </a:lnTo>
                  <a:lnTo>
                    <a:pt x="42659" y="70345"/>
                  </a:lnTo>
                  <a:lnTo>
                    <a:pt x="41454" y="69954"/>
                  </a:lnTo>
                  <a:lnTo>
                    <a:pt x="40236" y="69509"/>
                  </a:lnTo>
                  <a:lnTo>
                    <a:pt x="39007" y="69008"/>
                  </a:lnTo>
                  <a:lnTo>
                    <a:pt x="37767" y="68453"/>
                  </a:lnTo>
                  <a:lnTo>
                    <a:pt x="36514" y="67843"/>
                  </a:lnTo>
                  <a:lnTo>
                    <a:pt x="35251" y="67178"/>
                  </a:lnTo>
                  <a:lnTo>
                    <a:pt x="33975" y="66458"/>
                  </a:lnTo>
                  <a:lnTo>
                    <a:pt x="32689" y="65684"/>
                  </a:lnTo>
                  <a:lnTo>
                    <a:pt x="31390" y="64855"/>
                  </a:lnTo>
                  <a:lnTo>
                    <a:pt x="30090" y="63965"/>
                  </a:lnTo>
                  <a:lnTo>
                    <a:pt x="28783" y="63026"/>
                  </a:lnTo>
                  <a:lnTo>
                    <a:pt x="27469" y="62036"/>
                  </a:lnTo>
                  <a:lnTo>
                    <a:pt x="26148" y="60996"/>
                  </a:lnTo>
                  <a:lnTo>
                    <a:pt x="24821" y="59906"/>
                  </a:lnTo>
                  <a:lnTo>
                    <a:pt x="23486" y="58766"/>
                  </a:lnTo>
                  <a:lnTo>
                    <a:pt x="22144" y="57575"/>
                  </a:lnTo>
                  <a:lnTo>
                    <a:pt x="20796" y="56335"/>
                  </a:lnTo>
                  <a:lnTo>
                    <a:pt x="19440" y="55044"/>
                  </a:lnTo>
                  <a:lnTo>
                    <a:pt x="18078" y="53703"/>
                  </a:lnTo>
                  <a:lnTo>
                    <a:pt x="16735" y="52342"/>
                  </a:lnTo>
                  <a:lnTo>
                    <a:pt x="15441" y="50990"/>
                  </a:lnTo>
                  <a:lnTo>
                    <a:pt x="14195" y="49647"/>
                  </a:lnTo>
                  <a:lnTo>
                    <a:pt x="12996" y="48313"/>
                  </a:lnTo>
                  <a:lnTo>
                    <a:pt x="11846" y="46989"/>
                  </a:lnTo>
                  <a:lnTo>
                    <a:pt x="10743" y="45674"/>
                  </a:lnTo>
                  <a:lnTo>
                    <a:pt x="9688" y="44368"/>
                  </a:lnTo>
                  <a:lnTo>
                    <a:pt x="8681" y="43072"/>
                  </a:lnTo>
                  <a:lnTo>
                    <a:pt x="7722" y="41784"/>
                  </a:lnTo>
                  <a:lnTo>
                    <a:pt x="6810" y="40506"/>
                  </a:lnTo>
                  <a:lnTo>
                    <a:pt x="5958" y="39231"/>
                  </a:lnTo>
                  <a:lnTo>
                    <a:pt x="5163" y="37967"/>
                  </a:lnTo>
                  <a:lnTo>
                    <a:pt x="4424" y="36715"/>
                  </a:lnTo>
                  <a:lnTo>
                    <a:pt x="3742" y="35474"/>
                  </a:lnTo>
                  <a:lnTo>
                    <a:pt x="3115" y="34245"/>
                  </a:lnTo>
                  <a:lnTo>
                    <a:pt x="2545" y="33028"/>
                  </a:lnTo>
                  <a:lnTo>
                    <a:pt x="2032" y="31822"/>
                  </a:lnTo>
                  <a:lnTo>
                    <a:pt x="1575" y="30628"/>
                  </a:lnTo>
                  <a:lnTo>
                    <a:pt x="1174" y="29445"/>
                  </a:lnTo>
                  <a:lnTo>
                    <a:pt x="829" y="28274"/>
                  </a:lnTo>
                  <a:lnTo>
                    <a:pt x="543" y="27099"/>
                  </a:lnTo>
                  <a:lnTo>
                    <a:pt x="317" y="25934"/>
                  </a:lnTo>
                  <a:lnTo>
                    <a:pt x="151" y="24780"/>
                  </a:lnTo>
                  <a:lnTo>
                    <a:pt x="45" y="23638"/>
                  </a:lnTo>
                  <a:lnTo>
                    <a:pt x="0" y="22505"/>
                  </a:lnTo>
                  <a:lnTo>
                    <a:pt x="14" y="21384"/>
                  </a:lnTo>
                  <a:lnTo>
                    <a:pt x="89" y="20274"/>
                  </a:lnTo>
                  <a:lnTo>
                    <a:pt x="224" y="19174"/>
                  </a:lnTo>
                  <a:lnTo>
                    <a:pt x="419" y="18085"/>
                  </a:lnTo>
                  <a:lnTo>
                    <a:pt x="675" y="17007"/>
                  </a:lnTo>
                  <a:lnTo>
                    <a:pt x="1002" y="15932"/>
                  </a:lnTo>
                  <a:lnTo>
                    <a:pt x="1397" y="14867"/>
                  </a:lnTo>
                  <a:lnTo>
                    <a:pt x="1860" y="13814"/>
                  </a:lnTo>
                  <a:lnTo>
                    <a:pt x="2391" y="12771"/>
                  </a:lnTo>
                  <a:lnTo>
                    <a:pt x="2990" y="11740"/>
                  </a:lnTo>
                  <a:lnTo>
                    <a:pt x="3657" y="10719"/>
                  </a:lnTo>
                  <a:lnTo>
                    <a:pt x="4391" y="9708"/>
                  </a:lnTo>
                  <a:lnTo>
                    <a:pt x="5194" y="8709"/>
                  </a:lnTo>
                  <a:lnTo>
                    <a:pt x="6065" y="7720"/>
                  </a:lnTo>
                  <a:lnTo>
                    <a:pt x="7003" y="6743"/>
                  </a:lnTo>
                  <a:lnTo>
                    <a:pt x="7929" y="5856"/>
                  </a:lnTo>
                  <a:lnTo>
                    <a:pt x="8871" y="5032"/>
                  </a:lnTo>
                  <a:lnTo>
                    <a:pt x="9828" y="4272"/>
                  </a:lnTo>
                  <a:lnTo>
                    <a:pt x="10800" y="3575"/>
                  </a:lnTo>
                  <a:lnTo>
                    <a:pt x="11788" y="2942"/>
                  </a:lnTo>
                  <a:lnTo>
                    <a:pt x="12791" y="2371"/>
                  </a:lnTo>
                  <a:lnTo>
                    <a:pt x="13810" y="1864"/>
                  </a:lnTo>
                  <a:lnTo>
                    <a:pt x="14844" y="1421"/>
                  </a:lnTo>
                  <a:lnTo>
                    <a:pt x="15894" y="1040"/>
                  </a:lnTo>
                  <a:lnTo>
                    <a:pt x="16959" y="723"/>
                  </a:lnTo>
                  <a:lnTo>
                    <a:pt x="18030" y="459"/>
                  </a:lnTo>
                  <a:lnTo>
                    <a:pt x="19115" y="255"/>
                  </a:lnTo>
                  <a:lnTo>
                    <a:pt x="20213" y="111"/>
                  </a:lnTo>
                  <a:lnTo>
                    <a:pt x="21323" y="25"/>
                  </a:lnTo>
                  <a:lnTo>
                    <a:pt x="22448" y="0"/>
                  </a:lnTo>
                  <a:lnTo>
                    <a:pt x="23585" y="33"/>
                  </a:lnTo>
                  <a:lnTo>
                    <a:pt x="24735" y="126"/>
                  </a:lnTo>
                  <a:lnTo>
                    <a:pt x="25898" y="278"/>
                  </a:lnTo>
                  <a:lnTo>
                    <a:pt x="27075" y="490"/>
                  </a:lnTo>
                  <a:lnTo>
                    <a:pt x="28265" y="762"/>
                  </a:lnTo>
                  <a:lnTo>
                    <a:pt x="29459" y="1083"/>
                  </a:lnTo>
                  <a:lnTo>
                    <a:pt x="30665" y="1461"/>
                  </a:lnTo>
                  <a:lnTo>
                    <a:pt x="31882" y="1895"/>
                  </a:lnTo>
                  <a:lnTo>
                    <a:pt x="33111" y="2385"/>
                  </a:lnTo>
                  <a:lnTo>
                    <a:pt x="34352" y="2932"/>
                  </a:lnTo>
                  <a:lnTo>
                    <a:pt x="35604" y="3535"/>
                  </a:lnTo>
                  <a:lnTo>
                    <a:pt x="36867" y="4195"/>
                  </a:lnTo>
                  <a:lnTo>
                    <a:pt x="38143" y="4910"/>
                  </a:lnTo>
                  <a:lnTo>
                    <a:pt x="39430" y="5683"/>
                  </a:lnTo>
                  <a:lnTo>
                    <a:pt x="40728" y="6511"/>
                  </a:lnTo>
                  <a:lnTo>
                    <a:pt x="42036" y="7394"/>
                  </a:lnTo>
                  <a:lnTo>
                    <a:pt x="43350" y="8328"/>
                  </a:lnTo>
                  <a:lnTo>
                    <a:pt x="44672" y="9314"/>
                  </a:lnTo>
                  <a:lnTo>
                    <a:pt x="46001" y="10351"/>
                  </a:lnTo>
                  <a:lnTo>
                    <a:pt x="47336" y="11441"/>
                  </a:lnTo>
                  <a:lnTo>
                    <a:pt x="48679" y="12582"/>
                  </a:lnTo>
                  <a:lnTo>
                    <a:pt x="50028" y="13774"/>
                  </a:lnTo>
                  <a:lnTo>
                    <a:pt x="51384" y="15019"/>
                  </a:lnTo>
                  <a:lnTo>
                    <a:pt x="52748" y="163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8547319" y="4353065"/>
              <a:ext cx="53695" cy="53675"/>
            </a:xfrm>
            <a:custGeom>
              <a:avLst/>
              <a:pathLst>
                <a:path w="53695" h="53675">
                  <a:moveTo>
                    <a:pt x="15993" y="37625"/>
                  </a:moveTo>
                  <a:lnTo>
                    <a:pt x="17141" y="38762"/>
                  </a:lnTo>
                  <a:lnTo>
                    <a:pt x="18272" y="39858"/>
                  </a:lnTo>
                  <a:lnTo>
                    <a:pt x="19386" y="40913"/>
                  </a:lnTo>
                  <a:lnTo>
                    <a:pt x="20481" y="41928"/>
                  </a:lnTo>
                  <a:lnTo>
                    <a:pt x="21559" y="42901"/>
                  </a:lnTo>
                  <a:lnTo>
                    <a:pt x="22619" y="43834"/>
                  </a:lnTo>
                  <a:lnTo>
                    <a:pt x="23661" y="44726"/>
                  </a:lnTo>
                  <a:lnTo>
                    <a:pt x="24686" y="45577"/>
                  </a:lnTo>
                  <a:lnTo>
                    <a:pt x="25692" y="46387"/>
                  </a:lnTo>
                  <a:lnTo>
                    <a:pt x="26681" y="47156"/>
                  </a:lnTo>
                  <a:lnTo>
                    <a:pt x="27654" y="47883"/>
                  </a:lnTo>
                  <a:lnTo>
                    <a:pt x="28612" y="48568"/>
                  </a:lnTo>
                  <a:lnTo>
                    <a:pt x="29556" y="49210"/>
                  </a:lnTo>
                  <a:lnTo>
                    <a:pt x="30484" y="49810"/>
                  </a:lnTo>
                  <a:lnTo>
                    <a:pt x="31399" y="50368"/>
                  </a:lnTo>
                  <a:lnTo>
                    <a:pt x="32298" y="50883"/>
                  </a:lnTo>
                  <a:lnTo>
                    <a:pt x="33183" y="51356"/>
                  </a:lnTo>
                  <a:lnTo>
                    <a:pt x="34053" y="51786"/>
                  </a:lnTo>
                  <a:lnTo>
                    <a:pt x="34908" y="52174"/>
                  </a:lnTo>
                  <a:lnTo>
                    <a:pt x="35749" y="52519"/>
                  </a:lnTo>
                  <a:lnTo>
                    <a:pt x="36569" y="52814"/>
                  </a:lnTo>
                  <a:lnTo>
                    <a:pt x="37376" y="53066"/>
                  </a:lnTo>
                  <a:lnTo>
                    <a:pt x="38171" y="53274"/>
                  </a:lnTo>
                  <a:lnTo>
                    <a:pt x="38954" y="53439"/>
                  </a:lnTo>
                  <a:lnTo>
                    <a:pt x="39724" y="53561"/>
                  </a:lnTo>
                  <a:lnTo>
                    <a:pt x="40482" y="53640"/>
                  </a:lnTo>
                  <a:lnTo>
                    <a:pt x="41227" y="53675"/>
                  </a:lnTo>
                  <a:lnTo>
                    <a:pt x="41960" y="53668"/>
                  </a:lnTo>
                  <a:lnTo>
                    <a:pt x="42681" y="53617"/>
                  </a:lnTo>
                  <a:lnTo>
                    <a:pt x="43389" y="53522"/>
                  </a:lnTo>
                  <a:lnTo>
                    <a:pt x="44086" y="53368"/>
                  </a:lnTo>
                  <a:lnTo>
                    <a:pt x="44772" y="53167"/>
                  </a:lnTo>
                  <a:lnTo>
                    <a:pt x="45448" y="52920"/>
                  </a:lnTo>
                  <a:lnTo>
                    <a:pt x="46112" y="52627"/>
                  </a:lnTo>
                  <a:lnTo>
                    <a:pt x="46766" y="52288"/>
                  </a:lnTo>
                  <a:lnTo>
                    <a:pt x="47409" y="51902"/>
                  </a:lnTo>
                  <a:lnTo>
                    <a:pt x="48041" y="51470"/>
                  </a:lnTo>
                  <a:lnTo>
                    <a:pt x="48662" y="50991"/>
                  </a:lnTo>
                  <a:lnTo>
                    <a:pt x="49272" y="50466"/>
                  </a:lnTo>
                  <a:lnTo>
                    <a:pt x="49872" y="49895"/>
                  </a:lnTo>
                  <a:lnTo>
                    <a:pt x="50443" y="49296"/>
                  </a:lnTo>
                  <a:lnTo>
                    <a:pt x="50968" y="48685"/>
                  </a:lnTo>
                  <a:lnTo>
                    <a:pt x="51446" y="48064"/>
                  </a:lnTo>
                  <a:lnTo>
                    <a:pt x="51879" y="47432"/>
                  </a:lnTo>
                  <a:lnTo>
                    <a:pt x="52264" y="46789"/>
                  </a:lnTo>
                  <a:lnTo>
                    <a:pt x="52604" y="46135"/>
                  </a:lnTo>
                  <a:lnTo>
                    <a:pt x="52897" y="45471"/>
                  </a:lnTo>
                  <a:lnTo>
                    <a:pt x="53144" y="44796"/>
                  </a:lnTo>
                  <a:lnTo>
                    <a:pt x="53345" y="44110"/>
                  </a:lnTo>
                  <a:lnTo>
                    <a:pt x="53499" y="43413"/>
                  </a:lnTo>
                  <a:lnTo>
                    <a:pt x="53608" y="42704"/>
                  </a:lnTo>
                  <a:lnTo>
                    <a:pt x="53674" y="41982"/>
                  </a:lnTo>
                  <a:lnTo>
                    <a:pt x="53695" y="41247"/>
                  </a:lnTo>
                  <a:lnTo>
                    <a:pt x="53672" y="40499"/>
                  </a:lnTo>
                  <a:lnTo>
                    <a:pt x="53605" y="39737"/>
                  </a:lnTo>
                  <a:lnTo>
                    <a:pt x="53495" y="38963"/>
                  </a:lnTo>
                  <a:lnTo>
                    <a:pt x="53340" y="38175"/>
                  </a:lnTo>
                  <a:lnTo>
                    <a:pt x="53141" y="37375"/>
                  </a:lnTo>
                  <a:lnTo>
                    <a:pt x="52898" y="36561"/>
                  </a:lnTo>
                  <a:lnTo>
                    <a:pt x="52612" y="35734"/>
                  </a:lnTo>
                  <a:lnTo>
                    <a:pt x="52288" y="34886"/>
                  </a:lnTo>
                  <a:lnTo>
                    <a:pt x="51920" y="34024"/>
                  </a:lnTo>
                  <a:lnTo>
                    <a:pt x="51507" y="33148"/>
                  </a:lnTo>
                  <a:lnTo>
                    <a:pt x="51050" y="32258"/>
                  </a:lnTo>
                  <a:lnTo>
                    <a:pt x="50547" y="31354"/>
                  </a:lnTo>
                  <a:lnTo>
                    <a:pt x="50000" y="30437"/>
                  </a:lnTo>
                  <a:lnTo>
                    <a:pt x="49408" y="29505"/>
                  </a:lnTo>
                  <a:lnTo>
                    <a:pt x="48772" y="28560"/>
                  </a:lnTo>
                  <a:lnTo>
                    <a:pt x="48090" y="27600"/>
                  </a:lnTo>
                  <a:lnTo>
                    <a:pt x="47364" y="26627"/>
                  </a:lnTo>
                  <a:lnTo>
                    <a:pt x="46595" y="25623"/>
                  </a:lnTo>
                  <a:lnTo>
                    <a:pt x="45783" y="24602"/>
                  </a:lnTo>
                  <a:lnTo>
                    <a:pt x="44931" y="23564"/>
                  </a:lnTo>
                  <a:lnTo>
                    <a:pt x="44036" y="22509"/>
                  </a:lnTo>
                  <a:lnTo>
                    <a:pt x="43100" y="21437"/>
                  </a:lnTo>
                  <a:lnTo>
                    <a:pt x="42122" y="20348"/>
                  </a:lnTo>
                  <a:lnTo>
                    <a:pt x="41103" y="19242"/>
                  </a:lnTo>
                  <a:lnTo>
                    <a:pt x="40042" y="18120"/>
                  </a:lnTo>
                  <a:lnTo>
                    <a:pt x="38939" y="16980"/>
                  </a:lnTo>
                  <a:lnTo>
                    <a:pt x="37794" y="15823"/>
                  </a:lnTo>
                  <a:lnTo>
                    <a:pt x="36645" y="14686"/>
                  </a:lnTo>
                  <a:lnTo>
                    <a:pt x="35513" y="13591"/>
                  </a:lnTo>
                  <a:lnTo>
                    <a:pt x="34398" y="12538"/>
                  </a:lnTo>
                  <a:lnTo>
                    <a:pt x="33300" y="11526"/>
                  </a:lnTo>
                  <a:lnTo>
                    <a:pt x="32219" y="10556"/>
                  </a:lnTo>
                  <a:lnTo>
                    <a:pt x="31154" y="9627"/>
                  </a:lnTo>
                  <a:lnTo>
                    <a:pt x="30107" y="8741"/>
                  </a:lnTo>
                  <a:lnTo>
                    <a:pt x="29077" y="7896"/>
                  </a:lnTo>
                  <a:lnTo>
                    <a:pt x="28063" y="7092"/>
                  </a:lnTo>
                  <a:lnTo>
                    <a:pt x="27067" y="6330"/>
                  </a:lnTo>
                  <a:lnTo>
                    <a:pt x="26094" y="5604"/>
                  </a:lnTo>
                  <a:lnTo>
                    <a:pt x="25135" y="4923"/>
                  </a:lnTo>
                  <a:lnTo>
                    <a:pt x="24189" y="4286"/>
                  </a:lnTo>
                  <a:lnTo>
                    <a:pt x="23258" y="3694"/>
                  </a:lnTo>
                  <a:lnTo>
                    <a:pt x="22340" y="3147"/>
                  </a:lnTo>
                  <a:lnTo>
                    <a:pt x="21437" y="2645"/>
                  </a:lnTo>
                  <a:lnTo>
                    <a:pt x="20547" y="2187"/>
                  </a:lnTo>
                  <a:lnTo>
                    <a:pt x="19671" y="1774"/>
                  </a:lnTo>
                  <a:lnTo>
                    <a:pt x="18809" y="1406"/>
                  </a:lnTo>
                  <a:lnTo>
                    <a:pt x="17961" y="1083"/>
                  </a:lnTo>
                  <a:lnTo>
                    <a:pt x="17134" y="796"/>
                  </a:lnTo>
                  <a:lnTo>
                    <a:pt x="16320" y="553"/>
                  </a:lnTo>
                  <a:lnTo>
                    <a:pt x="15519" y="355"/>
                  </a:lnTo>
                  <a:lnTo>
                    <a:pt x="14732" y="200"/>
                  </a:lnTo>
                  <a:lnTo>
                    <a:pt x="13957" y="89"/>
                  </a:lnTo>
                  <a:lnTo>
                    <a:pt x="13196" y="22"/>
                  </a:lnTo>
                  <a:lnTo>
                    <a:pt x="12448" y="0"/>
                  </a:lnTo>
                  <a:lnTo>
                    <a:pt x="11713" y="21"/>
                  </a:lnTo>
                  <a:lnTo>
                    <a:pt x="10991" y="86"/>
                  </a:lnTo>
                  <a:lnTo>
                    <a:pt x="10282" y="195"/>
                  </a:lnTo>
                  <a:lnTo>
                    <a:pt x="9585" y="349"/>
                  </a:lnTo>
                  <a:lnTo>
                    <a:pt x="8899" y="550"/>
                  </a:lnTo>
                  <a:lnTo>
                    <a:pt x="8224" y="797"/>
                  </a:lnTo>
                  <a:lnTo>
                    <a:pt x="7559" y="1090"/>
                  </a:lnTo>
                  <a:lnTo>
                    <a:pt x="6905" y="1430"/>
                  </a:lnTo>
                  <a:lnTo>
                    <a:pt x="6263" y="1816"/>
                  </a:lnTo>
                  <a:lnTo>
                    <a:pt x="5631" y="2248"/>
                  </a:lnTo>
                  <a:lnTo>
                    <a:pt x="5009" y="2726"/>
                  </a:lnTo>
                  <a:lnTo>
                    <a:pt x="4399" y="3251"/>
                  </a:lnTo>
                  <a:lnTo>
                    <a:pt x="3799" y="3822"/>
                  </a:lnTo>
                  <a:lnTo>
                    <a:pt x="3228" y="4422"/>
                  </a:lnTo>
                  <a:lnTo>
                    <a:pt x="2703" y="5032"/>
                  </a:lnTo>
                  <a:lnTo>
                    <a:pt x="2225" y="5654"/>
                  </a:lnTo>
                  <a:lnTo>
                    <a:pt x="1793" y="6286"/>
                  </a:lnTo>
                  <a:lnTo>
                    <a:pt x="1407" y="6929"/>
                  </a:lnTo>
                  <a:lnTo>
                    <a:pt x="1067" y="7582"/>
                  </a:lnTo>
                  <a:lnTo>
                    <a:pt x="774" y="8247"/>
                  </a:lnTo>
                  <a:lnTo>
                    <a:pt x="527" y="8922"/>
                  </a:lnTo>
                  <a:lnTo>
                    <a:pt x="326" y="9608"/>
                  </a:lnTo>
                  <a:lnTo>
                    <a:pt x="172" y="10305"/>
                  </a:lnTo>
                  <a:lnTo>
                    <a:pt x="71" y="11006"/>
                  </a:lnTo>
                  <a:lnTo>
                    <a:pt x="13" y="11720"/>
                  </a:lnTo>
                  <a:lnTo>
                    <a:pt x="0" y="12448"/>
                  </a:lnTo>
                  <a:lnTo>
                    <a:pt x="30" y="13188"/>
                  </a:lnTo>
                  <a:lnTo>
                    <a:pt x="104" y="13942"/>
                  </a:lnTo>
                  <a:lnTo>
                    <a:pt x="223" y="14708"/>
                  </a:lnTo>
                  <a:lnTo>
                    <a:pt x="385" y="15488"/>
                  </a:lnTo>
                  <a:lnTo>
                    <a:pt x="592" y="16281"/>
                  </a:lnTo>
                  <a:lnTo>
                    <a:pt x="842" y="17087"/>
                  </a:lnTo>
                  <a:lnTo>
                    <a:pt x="1137" y="17907"/>
                  </a:lnTo>
                  <a:lnTo>
                    <a:pt x="1475" y="18740"/>
                  </a:lnTo>
                  <a:lnTo>
                    <a:pt x="1856" y="19589"/>
                  </a:lnTo>
                  <a:lnTo>
                    <a:pt x="2280" y="20453"/>
                  </a:lnTo>
                  <a:lnTo>
                    <a:pt x="2748" y="21333"/>
                  </a:lnTo>
                  <a:lnTo>
                    <a:pt x="3259" y="22228"/>
                  </a:lnTo>
                  <a:lnTo>
                    <a:pt x="3813" y="23139"/>
                  </a:lnTo>
                  <a:lnTo>
                    <a:pt x="4410" y="24065"/>
                  </a:lnTo>
                  <a:lnTo>
                    <a:pt x="5051" y="25007"/>
                  </a:lnTo>
                  <a:lnTo>
                    <a:pt x="5735" y="25964"/>
                  </a:lnTo>
                  <a:lnTo>
                    <a:pt x="6462" y="26936"/>
                  </a:lnTo>
                  <a:lnTo>
                    <a:pt x="7231" y="27925"/>
                  </a:lnTo>
                  <a:lnTo>
                    <a:pt x="8041" y="28932"/>
                  </a:lnTo>
                  <a:lnTo>
                    <a:pt x="8891" y="29956"/>
                  </a:lnTo>
                  <a:lnTo>
                    <a:pt x="9783" y="30998"/>
                  </a:lnTo>
                  <a:lnTo>
                    <a:pt x="10716" y="32058"/>
                  </a:lnTo>
                  <a:lnTo>
                    <a:pt x="11689" y="33136"/>
                  </a:lnTo>
                  <a:lnTo>
                    <a:pt x="12704" y="34232"/>
                  </a:lnTo>
                  <a:lnTo>
                    <a:pt x="13759" y="35345"/>
                  </a:lnTo>
                  <a:lnTo>
                    <a:pt x="14856" y="364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8576355" y="4259494"/>
              <a:ext cx="62665" cy="62665"/>
            </a:xfrm>
            <a:custGeom>
              <a:avLst/>
              <a:pathLst>
                <a:path w="62665" h="62665">
                  <a:moveTo>
                    <a:pt x="0" y="56800"/>
                  </a:moveTo>
                  <a:lnTo>
                    <a:pt x="56800" y="0"/>
                  </a:lnTo>
                  <a:lnTo>
                    <a:pt x="62665" y="5865"/>
                  </a:lnTo>
                  <a:lnTo>
                    <a:pt x="5865" y="626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592098" y="4275237"/>
              <a:ext cx="107167" cy="111130"/>
            </a:xfrm>
            <a:custGeom>
              <a:avLst/>
              <a:pathLst>
                <a:path w="107167" h="111130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1243" y="27165"/>
                  </a:lnTo>
                  <a:lnTo>
                    <a:pt x="81187" y="57108"/>
                  </a:lnTo>
                  <a:lnTo>
                    <a:pt x="81491" y="57400"/>
                  </a:lnTo>
                  <a:lnTo>
                    <a:pt x="81785" y="57658"/>
                  </a:lnTo>
                  <a:lnTo>
                    <a:pt x="82071" y="57882"/>
                  </a:lnTo>
                  <a:lnTo>
                    <a:pt x="82347" y="58071"/>
                  </a:lnTo>
                  <a:lnTo>
                    <a:pt x="82614" y="58227"/>
                  </a:lnTo>
                  <a:lnTo>
                    <a:pt x="82872" y="58349"/>
                  </a:lnTo>
                  <a:lnTo>
                    <a:pt x="83121" y="58437"/>
                  </a:lnTo>
                  <a:lnTo>
                    <a:pt x="83360" y="58491"/>
                  </a:lnTo>
                  <a:lnTo>
                    <a:pt x="83590" y="58511"/>
                  </a:lnTo>
                  <a:lnTo>
                    <a:pt x="83811" y="58497"/>
                  </a:lnTo>
                  <a:lnTo>
                    <a:pt x="84034" y="58450"/>
                  </a:lnTo>
                  <a:lnTo>
                    <a:pt x="84274" y="58368"/>
                  </a:lnTo>
                  <a:lnTo>
                    <a:pt x="84528" y="58252"/>
                  </a:lnTo>
                  <a:lnTo>
                    <a:pt x="84798" y="58102"/>
                  </a:lnTo>
                  <a:lnTo>
                    <a:pt x="85084" y="57919"/>
                  </a:lnTo>
                  <a:lnTo>
                    <a:pt x="85385" y="57701"/>
                  </a:lnTo>
                  <a:lnTo>
                    <a:pt x="85701" y="57449"/>
                  </a:lnTo>
                  <a:lnTo>
                    <a:pt x="86033" y="57164"/>
                  </a:lnTo>
                  <a:lnTo>
                    <a:pt x="86380" y="56844"/>
                  </a:lnTo>
                  <a:lnTo>
                    <a:pt x="86743" y="56491"/>
                  </a:lnTo>
                  <a:lnTo>
                    <a:pt x="88396" y="54826"/>
                  </a:lnTo>
                  <a:lnTo>
                    <a:pt x="89898" y="53287"/>
                  </a:lnTo>
                  <a:lnTo>
                    <a:pt x="91249" y="51874"/>
                  </a:lnTo>
                  <a:lnTo>
                    <a:pt x="92448" y="50589"/>
                  </a:lnTo>
                  <a:lnTo>
                    <a:pt x="93496" y="49429"/>
                  </a:lnTo>
                  <a:lnTo>
                    <a:pt x="94393" y="48397"/>
                  </a:lnTo>
                  <a:lnTo>
                    <a:pt x="95138" y="47491"/>
                  </a:lnTo>
                  <a:lnTo>
                    <a:pt x="95732" y="46711"/>
                  </a:lnTo>
                  <a:lnTo>
                    <a:pt x="96175" y="46059"/>
                  </a:lnTo>
                  <a:lnTo>
                    <a:pt x="96467" y="45532"/>
                  </a:lnTo>
                  <a:lnTo>
                    <a:pt x="96662" y="45063"/>
                  </a:lnTo>
                  <a:lnTo>
                    <a:pt x="96813" y="44581"/>
                  </a:lnTo>
                  <a:lnTo>
                    <a:pt x="96921" y="44088"/>
                  </a:lnTo>
                  <a:lnTo>
                    <a:pt x="96986" y="43581"/>
                  </a:lnTo>
                  <a:lnTo>
                    <a:pt x="97007" y="43063"/>
                  </a:lnTo>
                  <a:lnTo>
                    <a:pt x="96986" y="42532"/>
                  </a:lnTo>
                  <a:lnTo>
                    <a:pt x="96921" y="41988"/>
                  </a:lnTo>
                  <a:lnTo>
                    <a:pt x="96813" y="41433"/>
                  </a:lnTo>
                  <a:lnTo>
                    <a:pt x="96662" y="40865"/>
                  </a:lnTo>
                  <a:lnTo>
                    <a:pt x="96467" y="40284"/>
                  </a:lnTo>
                  <a:lnTo>
                    <a:pt x="96185" y="39644"/>
                  </a:lnTo>
                  <a:lnTo>
                    <a:pt x="95769" y="38895"/>
                  </a:lnTo>
                  <a:lnTo>
                    <a:pt x="95222" y="38039"/>
                  </a:lnTo>
                  <a:lnTo>
                    <a:pt x="94541" y="37074"/>
                  </a:lnTo>
                  <a:lnTo>
                    <a:pt x="93727" y="36001"/>
                  </a:lnTo>
                  <a:lnTo>
                    <a:pt x="92781" y="34820"/>
                  </a:lnTo>
                  <a:lnTo>
                    <a:pt x="91702" y="33532"/>
                  </a:lnTo>
                  <a:lnTo>
                    <a:pt x="90491" y="32135"/>
                  </a:lnTo>
                  <a:lnTo>
                    <a:pt x="89146" y="30630"/>
                  </a:lnTo>
                  <a:lnTo>
                    <a:pt x="87669" y="29017"/>
                  </a:lnTo>
                  <a:lnTo>
                    <a:pt x="96004" y="24387"/>
                  </a:lnTo>
                  <a:lnTo>
                    <a:pt x="97720" y="26365"/>
                  </a:lnTo>
                  <a:lnTo>
                    <a:pt x="99289" y="28227"/>
                  </a:lnTo>
                  <a:lnTo>
                    <a:pt x="100709" y="29971"/>
                  </a:lnTo>
                  <a:lnTo>
                    <a:pt x="101980" y="31598"/>
                  </a:lnTo>
                  <a:lnTo>
                    <a:pt x="103104" y="33107"/>
                  </a:lnTo>
                  <a:lnTo>
                    <a:pt x="104080" y="34499"/>
                  </a:lnTo>
                  <a:lnTo>
                    <a:pt x="104907" y="35774"/>
                  </a:lnTo>
                  <a:lnTo>
                    <a:pt x="105586" y="36932"/>
                  </a:lnTo>
                  <a:lnTo>
                    <a:pt x="106117" y="37972"/>
                  </a:lnTo>
                  <a:lnTo>
                    <a:pt x="106500" y="38895"/>
                  </a:lnTo>
                  <a:lnTo>
                    <a:pt x="106773" y="39758"/>
                  </a:lnTo>
                  <a:lnTo>
                    <a:pt x="106975" y="40618"/>
                  </a:lnTo>
                  <a:lnTo>
                    <a:pt x="107106" y="41474"/>
                  </a:lnTo>
                  <a:lnTo>
                    <a:pt x="107167" y="42328"/>
                  </a:lnTo>
                  <a:lnTo>
                    <a:pt x="107156" y="43178"/>
                  </a:lnTo>
                  <a:lnTo>
                    <a:pt x="107074" y="44026"/>
                  </a:lnTo>
                  <a:lnTo>
                    <a:pt x="106921" y="44870"/>
                  </a:lnTo>
                  <a:lnTo>
                    <a:pt x="106697" y="45711"/>
                  </a:lnTo>
                  <a:lnTo>
                    <a:pt x="106402" y="46549"/>
                  </a:lnTo>
                  <a:lnTo>
                    <a:pt x="106037" y="47384"/>
                  </a:lnTo>
                  <a:lnTo>
                    <a:pt x="105544" y="48287"/>
                  </a:lnTo>
                  <a:lnTo>
                    <a:pt x="104870" y="49329"/>
                  </a:lnTo>
                  <a:lnTo>
                    <a:pt x="104013" y="50510"/>
                  </a:lnTo>
                  <a:lnTo>
                    <a:pt x="102974" y="51830"/>
                  </a:lnTo>
                  <a:lnTo>
                    <a:pt x="101754" y="53288"/>
                  </a:lnTo>
                  <a:lnTo>
                    <a:pt x="100350" y="54886"/>
                  </a:lnTo>
                  <a:lnTo>
                    <a:pt x="98765" y="56622"/>
                  </a:lnTo>
                  <a:lnTo>
                    <a:pt x="96998" y="58497"/>
                  </a:lnTo>
                  <a:lnTo>
                    <a:pt x="95049" y="60512"/>
                  </a:lnTo>
                  <a:lnTo>
                    <a:pt x="92917" y="62665"/>
                  </a:lnTo>
                  <a:lnTo>
                    <a:pt x="91829" y="63725"/>
                  </a:lnTo>
                  <a:lnTo>
                    <a:pt x="90787" y="64684"/>
                  </a:lnTo>
                  <a:lnTo>
                    <a:pt x="89792" y="65540"/>
                  </a:lnTo>
                  <a:lnTo>
                    <a:pt x="88842" y="66295"/>
                  </a:lnTo>
                  <a:lnTo>
                    <a:pt x="87939" y="66948"/>
                  </a:lnTo>
                  <a:lnTo>
                    <a:pt x="87083" y="67499"/>
                  </a:lnTo>
                  <a:lnTo>
                    <a:pt x="86272" y="67948"/>
                  </a:lnTo>
                  <a:lnTo>
                    <a:pt x="85508" y="68295"/>
                  </a:lnTo>
                  <a:lnTo>
                    <a:pt x="84791" y="68541"/>
                  </a:lnTo>
                  <a:lnTo>
                    <a:pt x="84119" y="68684"/>
                  </a:lnTo>
                  <a:lnTo>
                    <a:pt x="83466" y="68735"/>
                  </a:lnTo>
                  <a:lnTo>
                    <a:pt x="82804" y="68703"/>
                  </a:lnTo>
                  <a:lnTo>
                    <a:pt x="82133" y="68587"/>
                  </a:lnTo>
                  <a:lnTo>
                    <a:pt x="81452" y="68388"/>
                  </a:lnTo>
                  <a:lnTo>
                    <a:pt x="80762" y="68106"/>
                  </a:lnTo>
                  <a:lnTo>
                    <a:pt x="80063" y="67740"/>
                  </a:lnTo>
                  <a:lnTo>
                    <a:pt x="79355" y="67291"/>
                  </a:lnTo>
                  <a:lnTo>
                    <a:pt x="78637" y="66758"/>
                  </a:lnTo>
                  <a:lnTo>
                    <a:pt x="77910" y="66142"/>
                  </a:lnTo>
                  <a:lnTo>
                    <a:pt x="77174" y="65443"/>
                  </a:lnTo>
                  <a:lnTo>
                    <a:pt x="45069" y="33339"/>
                  </a:lnTo>
                  <a:lnTo>
                    <a:pt x="31487" y="46921"/>
                  </a:lnTo>
                  <a:lnTo>
                    <a:pt x="34802" y="50336"/>
                  </a:lnTo>
                  <a:lnTo>
                    <a:pt x="37833" y="53663"/>
                  </a:lnTo>
                  <a:lnTo>
                    <a:pt x="40581" y="56905"/>
                  </a:lnTo>
                  <a:lnTo>
                    <a:pt x="43044" y="60059"/>
                  </a:lnTo>
                  <a:lnTo>
                    <a:pt x="45224" y="63128"/>
                  </a:lnTo>
                  <a:lnTo>
                    <a:pt x="47119" y="66110"/>
                  </a:lnTo>
                  <a:lnTo>
                    <a:pt x="48730" y="69005"/>
                  </a:lnTo>
                  <a:lnTo>
                    <a:pt x="50058" y="71815"/>
                  </a:lnTo>
                  <a:lnTo>
                    <a:pt x="51101" y="74537"/>
                  </a:lnTo>
                  <a:lnTo>
                    <a:pt x="51860" y="77174"/>
                  </a:lnTo>
                  <a:lnTo>
                    <a:pt x="52361" y="80180"/>
                  </a:lnTo>
                  <a:lnTo>
                    <a:pt x="52626" y="83273"/>
                  </a:lnTo>
                  <a:lnTo>
                    <a:pt x="52657" y="86453"/>
                  </a:lnTo>
                  <a:lnTo>
                    <a:pt x="52453" y="89719"/>
                  </a:lnTo>
                  <a:lnTo>
                    <a:pt x="52015" y="93071"/>
                  </a:lnTo>
                  <a:lnTo>
                    <a:pt x="51342" y="96510"/>
                  </a:lnTo>
                  <a:lnTo>
                    <a:pt x="50434" y="100036"/>
                  </a:lnTo>
                  <a:lnTo>
                    <a:pt x="49292" y="103647"/>
                  </a:lnTo>
                  <a:lnTo>
                    <a:pt x="47915" y="107346"/>
                  </a:lnTo>
                  <a:lnTo>
                    <a:pt x="46304" y="111130"/>
                  </a:lnTo>
                  <a:lnTo>
                    <a:pt x="37043" y="108661"/>
                  </a:lnTo>
                  <a:lnTo>
                    <a:pt x="38543" y="105373"/>
                  </a:lnTo>
                  <a:lnTo>
                    <a:pt x="39834" y="102178"/>
                  </a:lnTo>
                  <a:lnTo>
                    <a:pt x="40914" y="99076"/>
                  </a:lnTo>
                  <a:lnTo>
                    <a:pt x="41785" y="96066"/>
                  </a:lnTo>
                  <a:lnTo>
                    <a:pt x="42445" y="93149"/>
                  </a:lnTo>
                  <a:lnTo>
                    <a:pt x="42896" y="90324"/>
                  </a:lnTo>
                  <a:lnTo>
                    <a:pt x="43137" y="87592"/>
                  </a:lnTo>
                  <a:lnTo>
                    <a:pt x="43168" y="84953"/>
                  </a:lnTo>
                  <a:lnTo>
                    <a:pt x="42989" y="82406"/>
                  </a:lnTo>
                  <a:lnTo>
                    <a:pt x="42600" y="79952"/>
                  </a:lnTo>
                  <a:lnTo>
                    <a:pt x="41982" y="77516"/>
                  </a:lnTo>
                  <a:lnTo>
                    <a:pt x="41118" y="75025"/>
                  </a:lnTo>
                  <a:lnTo>
                    <a:pt x="40007" y="72478"/>
                  </a:lnTo>
                  <a:lnTo>
                    <a:pt x="38648" y="69876"/>
                  </a:lnTo>
                  <a:lnTo>
                    <a:pt x="37043" y="67218"/>
                  </a:lnTo>
                  <a:lnTo>
                    <a:pt x="35191" y="64505"/>
                  </a:lnTo>
                  <a:lnTo>
                    <a:pt x="33092" y="61736"/>
                  </a:lnTo>
                  <a:lnTo>
                    <a:pt x="30746" y="58911"/>
                  </a:lnTo>
                  <a:lnTo>
                    <a:pt x="28153" y="56031"/>
                  </a:lnTo>
                  <a:lnTo>
                    <a:pt x="25313" y="5309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694894" y="4181702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652603" y="4230168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674212" y="4221524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752621" y="4117494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6820587" y="26930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6830519" y="27010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6700423" y="252606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6758432" y="25249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6768363" y="25328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6820587" y="25249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6830519" y="25328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6697531" y="235675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6758432" y="235675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6768363" y="236471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6820587" y="235675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6830519" y="236471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6696167" y="2188579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6758432" y="218857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6768363" y="219654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820587" y="218857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6830519" y="219654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6694475" y="2021554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6703534" y="2033282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6758432" y="202040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6768363" y="202837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6820587" y="202040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6830519" y="202837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696385" y="185338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758432" y="18522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6768363" y="18602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6820587" y="18522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830519" y="18602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6906213" y="27326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6906213" y="2564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6906213" y="23963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6906213" y="2228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6906213" y="2059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6906213" y="1891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820587" y="39487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830519" y="39566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697531" y="376425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758541" y="376540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820587" y="376425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830519" y="377222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696385" y="358093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758432" y="35797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768363" y="35877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820587" y="35797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830519" y="35877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697640" y="3396471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758541" y="339647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820587" y="33953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830519" y="340329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6638268" y="321200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696276" y="32108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706208" y="32188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758432" y="32108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768363" y="32188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6820587" y="32108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830519" y="32188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638268" y="302754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697531" y="302639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758541" y="302754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820587" y="302639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830519" y="303436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6906213" y="3988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6906213" y="3803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6906213" y="3619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6906213" y="3434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6906213" y="3250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6906213" y="3065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4438080" y="26930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4448012" y="27010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4315024" y="242079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4375924" y="24207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4385856" y="24287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4438080" y="24207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4448012" y="24287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4311968" y="2149635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4321027" y="2161362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4375924" y="21484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4385856" y="21564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4438080" y="21484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4448012" y="21564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4315079" y="1876188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69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4325829" y="191209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4375924" y="187618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4385856" y="188415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4438080" y="187618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4448012" y="188415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4523706" y="27326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4523706" y="2460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4523706" y="2188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4523706" y="1915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4438080" y="39487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4448012" y="39566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4317916" y="377908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4375924" y="37779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4385856" y="378590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4438080" y="37779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4448012" y="378590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4315024" y="360715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4375924" y="36071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4385856" y="361512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4438080" y="36071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4448012" y="361512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4313660" y="343637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4375924" y="34363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4385856" y="344434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4438080" y="343637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4448012" y="344434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4311968" y="326673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4321027" y="327846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4375924" y="32655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4385856" y="32735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4438080" y="32655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4448012" y="32735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4313878" y="30959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4375924" y="30948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4385856" y="310277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4438080" y="30948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4448012" y="310277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4523706" y="3988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4523706" y="3817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4523706" y="3646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4523706" y="3475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4523706" y="33051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4523706" y="3134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4438080" y="52043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4448012" y="521232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4377180" y="488452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4438080" y="48845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448012" y="48924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4374124" y="4565839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4383182" y="4577566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438080" y="456469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4448012" y="457266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4523706" y="5243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4523706" y="4924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4523706" y="46042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2119124" y="26930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2129056" y="27010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1998960" y="240959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2056968" y="240845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2066900" y="241642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2119124" y="240845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2129056" y="241642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1996068" y="212381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2056968" y="21238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2066900" y="213178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2119124" y="21238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2129056" y="213178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1994703" y="1839176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2056968" y="18391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2066900" y="18471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2119124" y="18391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2129056" y="18471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2204749" y="27326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2204749" y="2448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2204749" y="2163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2204749" y="1878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2119124" y="39487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2129056" y="39566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1994922" y="360167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2056968" y="36005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2066900" y="360849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2119124" y="36005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2129056" y="360849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1936804" y="325348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1994813" y="32523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2004744" y="32603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2056968" y="32523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2066900" y="32603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2119124" y="32523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2129056" y="32603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2204749" y="3988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2204749" y="36401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2204749" y="3291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2119124" y="52043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2129056" y="521232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1998960" y="496253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2056968" y="49613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2066900" y="49693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2119124" y="496138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2129056" y="496935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1996068" y="471842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2056968" y="47184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2066900" y="47263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2119124" y="47184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2129056" y="47263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1994703" y="4475459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2056968" y="44754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2066900" y="44834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2119124" y="44754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2129056" y="44834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2204749" y="5243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2204749" y="5000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2204749" y="475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2204749" y="4515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2021-01-05T00:19:23Z</dcterms:modified>
</cp:coreProperties>
</file>