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971800" y="777082"/>
            <a:ext cx="9144000" cy="9144000"/>
            <a:chOff x="2971800" y="777082"/>
            <a:chExt cx="9144000" cy="9144000"/>
          </a:xfrm>
        </p:grpSpPr>
        <p:sp>
          <p:nvSpPr>
            <p:cNvPr id="3" name="rc3"/>
            <p:cNvSpPr/>
            <p:nvPr/>
          </p:nvSpPr>
          <p:spPr>
            <a:xfrm>
              <a:off x="2971800" y="777081"/>
              <a:ext cx="9144000" cy="9143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971800" y="777081"/>
              <a:ext cx="22860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56312" y="1286471"/>
              <a:ext cx="1731898" cy="9108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56312" y="2040877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456312" y="1810875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456312" y="1580873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456312" y="1350872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56312" y="2155878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56312" y="1925876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56312" y="1695874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56312" y="1465873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69261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57511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945761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34011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322261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10511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98761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87011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075261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484549" y="1665207"/>
              <a:ext cx="169424" cy="490670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672799" y="1327872"/>
              <a:ext cx="169424" cy="828005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861049" y="1695874"/>
              <a:ext cx="169424" cy="46000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049299" y="1350872"/>
              <a:ext cx="169424" cy="805005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237549" y="1864542"/>
              <a:ext cx="169424" cy="291335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425798" y="2102211"/>
              <a:ext cx="169424" cy="5366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614048" y="2140544"/>
              <a:ext cx="169424" cy="15333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456312" y="1286471"/>
              <a:ext cx="1731898" cy="91080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456312" y="2485423"/>
              <a:ext cx="1731898" cy="9108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456312" y="3268578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456312" y="3096077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456312" y="2923576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456312" y="2751075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456312" y="2578573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456312" y="3354829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456312" y="3182328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456312" y="3009827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456312" y="2837325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456312" y="2664824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456312" y="2492323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569261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757511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945761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134011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322261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510511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698761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887011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075261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484549" y="2927026"/>
              <a:ext cx="169424" cy="427803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672799" y="2699324"/>
              <a:ext cx="169424" cy="655504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861049" y="2637224"/>
              <a:ext cx="169424" cy="71760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049299" y="2526823"/>
              <a:ext cx="169424" cy="828005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37549" y="3078827"/>
              <a:ext cx="169424" cy="27600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425798" y="3347929"/>
              <a:ext cx="169424" cy="6900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614048" y="3341029"/>
              <a:ext cx="169424" cy="13800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802298" y="3347929"/>
              <a:ext cx="169424" cy="6900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990548" y="3347929"/>
              <a:ext cx="169424" cy="6900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456312" y="2485423"/>
              <a:ext cx="1731898" cy="91080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456312" y="3684374"/>
              <a:ext cx="1731898" cy="9108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456312" y="4451304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456312" y="4246353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456312" y="4041401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456312" y="3836449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456312" y="4553780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456312" y="4348829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456312" y="4143877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456312" y="3938925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456312" y="3733973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569261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757511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945761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134011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322261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510511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698761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887011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075261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484549" y="4217659"/>
              <a:ext cx="169424" cy="336121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672799" y="3725775"/>
              <a:ext cx="169424" cy="828005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3861049" y="3914330"/>
              <a:ext cx="169424" cy="63945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049299" y="3865142"/>
              <a:ext cx="169424" cy="68863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237549" y="4184867"/>
              <a:ext cx="169424" cy="36891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425798" y="4529186"/>
              <a:ext cx="169424" cy="2459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4802298" y="4545582"/>
              <a:ext cx="169424" cy="8198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4990548" y="4545582"/>
              <a:ext cx="169424" cy="8198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456312" y="3684374"/>
              <a:ext cx="1731898" cy="91080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456312" y="3465818"/>
              <a:ext cx="173189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112711" y="3531467"/>
              <a:ext cx="83819" cy="8294"/>
            </a:xfrm>
            <a:custGeom>
              <a:avLst/>
              <a:pathLst>
                <a:path w="83819" h="8294">
                  <a:moveTo>
                    <a:pt x="0" y="0"/>
                  </a:moveTo>
                  <a:lnTo>
                    <a:pt x="83819" y="0"/>
                  </a:lnTo>
                  <a:lnTo>
                    <a:pt x="8381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117513" y="3569012"/>
              <a:ext cx="74215" cy="8294"/>
            </a:xfrm>
            <a:custGeom>
              <a:avLst/>
              <a:pathLst>
                <a:path w="74215" h="8294">
                  <a:moveTo>
                    <a:pt x="0" y="0"/>
                  </a:moveTo>
                  <a:lnTo>
                    <a:pt x="74215" y="0"/>
                  </a:lnTo>
                  <a:lnTo>
                    <a:pt x="7421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107472" y="3607429"/>
              <a:ext cx="94297" cy="8294"/>
            </a:xfrm>
            <a:custGeom>
              <a:avLst/>
              <a:pathLst>
                <a:path w="94297" h="8294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217049" y="3523173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216176" y="3596515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254157" y="3523173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4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288646" y="3523609"/>
              <a:ext cx="16152" cy="16589"/>
            </a:xfrm>
            <a:custGeom>
              <a:avLst/>
              <a:pathLst>
                <a:path w="16152" h="16589">
                  <a:moveTo>
                    <a:pt x="6985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327063" y="3524919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351511" y="3523173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408700" y="3523173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440569" y="3522300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69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3456312" y="2266867"/>
              <a:ext cx="173189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114457" y="2336881"/>
              <a:ext cx="79890" cy="8294"/>
            </a:xfrm>
            <a:custGeom>
              <a:avLst/>
              <a:pathLst>
                <a:path w="79890" h="8294">
                  <a:moveTo>
                    <a:pt x="0" y="0"/>
                  </a:moveTo>
                  <a:lnTo>
                    <a:pt x="79890" y="0"/>
                  </a:lnTo>
                  <a:lnTo>
                    <a:pt x="798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104853" y="2406295"/>
              <a:ext cx="99099" cy="8294"/>
            </a:xfrm>
            <a:custGeom>
              <a:avLst/>
              <a:pathLst>
                <a:path w="99099" h="8294">
                  <a:moveTo>
                    <a:pt x="0" y="0"/>
                  </a:moveTo>
                  <a:lnTo>
                    <a:pt x="99099" y="0"/>
                  </a:lnTo>
                  <a:lnTo>
                    <a:pt x="9909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217049" y="2324221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216176" y="2397564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254157" y="2324221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4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288646" y="2324658"/>
              <a:ext cx="16152" cy="16589"/>
            </a:xfrm>
            <a:custGeom>
              <a:avLst/>
              <a:pathLst>
                <a:path w="16152" h="16589">
                  <a:moveTo>
                    <a:pt x="6985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327063" y="2325967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351511" y="2324221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408700" y="2324221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440569" y="2323348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69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3456312" y="1067915"/>
              <a:ext cx="173189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107909" y="1166743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217049" y="1125270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216176" y="1198612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254157" y="1125270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4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288646" y="1125706"/>
              <a:ext cx="16152" cy="16589"/>
            </a:xfrm>
            <a:custGeom>
              <a:avLst/>
              <a:pathLst>
                <a:path w="16152" h="16589">
                  <a:moveTo>
                    <a:pt x="6985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327063" y="1127016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4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351511" y="1125270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4408700" y="1125270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440569" y="1124397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569261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757511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945761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134011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322261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510511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698761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887011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5075261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251459" y="494489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300445" y="4907016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309668" y="491595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338704" y="4822385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354447" y="4838128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457243" y="4744593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3414952" y="4793058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3436561" y="4784415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3490583" y="4657850"/>
              <a:ext cx="102487" cy="106500"/>
            </a:xfrm>
            <a:custGeom>
              <a:avLst/>
              <a:pathLst>
                <a:path w="102487" h="106500">
                  <a:moveTo>
                    <a:pt x="34265" y="45687"/>
                  </a:moveTo>
                  <a:lnTo>
                    <a:pt x="5865" y="74087"/>
                  </a:lnTo>
                  <a:lnTo>
                    <a:pt x="0" y="68221"/>
                  </a:lnTo>
                  <a:lnTo>
                    <a:pt x="68221" y="0"/>
                  </a:lnTo>
                  <a:lnTo>
                    <a:pt x="74087" y="5865"/>
                  </a:lnTo>
                  <a:lnTo>
                    <a:pt x="40439" y="39513"/>
                  </a:lnTo>
                  <a:lnTo>
                    <a:pt x="57726" y="56800"/>
                  </a:lnTo>
                  <a:lnTo>
                    <a:pt x="62492" y="55608"/>
                  </a:lnTo>
                  <a:lnTo>
                    <a:pt x="67159" y="54503"/>
                  </a:lnTo>
                  <a:lnTo>
                    <a:pt x="71728" y="53484"/>
                  </a:lnTo>
                  <a:lnTo>
                    <a:pt x="76198" y="52552"/>
                  </a:lnTo>
                  <a:lnTo>
                    <a:pt x="80569" y="51706"/>
                  </a:lnTo>
                  <a:lnTo>
                    <a:pt x="84842" y="50947"/>
                  </a:lnTo>
                  <a:lnTo>
                    <a:pt x="89015" y="50274"/>
                  </a:lnTo>
                  <a:lnTo>
                    <a:pt x="93090" y="49687"/>
                  </a:lnTo>
                  <a:lnTo>
                    <a:pt x="97066" y="49187"/>
                  </a:lnTo>
                  <a:lnTo>
                    <a:pt x="100943" y="48774"/>
                  </a:lnTo>
                  <a:lnTo>
                    <a:pt x="102487" y="58960"/>
                  </a:lnTo>
                  <a:lnTo>
                    <a:pt x="98609" y="59177"/>
                  </a:lnTo>
                  <a:lnTo>
                    <a:pt x="94757" y="59454"/>
                  </a:lnTo>
                  <a:lnTo>
                    <a:pt x="90929" y="59794"/>
                  </a:lnTo>
                  <a:lnTo>
                    <a:pt x="87126" y="60195"/>
                  </a:lnTo>
                  <a:lnTo>
                    <a:pt x="83348" y="60658"/>
                  </a:lnTo>
                  <a:lnTo>
                    <a:pt x="79594" y="61183"/>
                  </a:lnTo>
                  <a:lnTo>
                    <a:pt x="75865" y="61770"/>
                  </a:lnTo>
                  <a:lnTo>
                    <a:pt x="72160" y="62418"/>
                  </a:lnTo>
                  <a:lnTo>
                    <a:pt x="68481" y="63128"/>
                  </a:lnTo>
                  <a:lnTo>
                    <a:pt x="64826" y="63900"/>
                  </a:lnTo>
                  <a:lnTo>
                    <a:pt x="101252" y="100326"/>
                  </a:lnTo>
                  <a:lnTo>
                    <a:pt x="95078" y="106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3441754" y="494285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490740" y="4904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3499963" y="4913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555585" y="4900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564267" y="4837935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603221" y="479248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612445" y="480142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646747" y="4748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655971" y="4757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685006" y="4664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700750" y="4680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596510" y="4993943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635464" y="4948497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3644687" y="4957437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678990" y="4904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3688213" y="4913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3743835" y="4900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752517" y="4837935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786011" y="4786846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834997" y="4748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844221" y="4757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3873256" y="4664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889000" y="4680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784760" y="4993943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818253" y="494285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867240" y="4904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876463" y="4913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932085" y="4900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932471" y="4836302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979721" y="479248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988944" y="480142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4023247" y="4748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4032470" y="4757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061506" y="4664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077250" y="4680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3964714" y="4992310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4011963" y="4948497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021187" y="4957437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055490" y="4904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064713" y="4913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120335" y="4900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120721" y="4836302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162511" y="4786846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211497" y="4748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220720" y="4757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249756" y="4664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265499" y="4680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152963" y="4992310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194753" y="494285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243739" y="4904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252963" y="4913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308585" y="4900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307234" y="4835699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356221" y="479248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365444" y="480142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4399747" y="4748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4408970" y="4757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4438006" y="4664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4453749" y="4680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4339477" y="4991706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4388463" y="4948497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4397687" y="4957437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4431989" y="4904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4441213" y="4913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496835" y="4900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4495484" y="4835699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4539010" y="4786846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4587997" y="4748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4597220" y="4757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626256" y="4664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641999" y="4680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527727" y="4991706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571253" y="494285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620239" y="4904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629463" y="4913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685085" y="4900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701523" y="4831337"/>
              <a:ext cx="63977" cy="76903"/>
            </a:xfrm>
            <a:custGeom>
              <a:avLst/>
              <a:pathLst>
                <a:path w="63977" h="76903">
                  <a:moveTo>
                    <a:pt x="59539" y="35847"/>
                  </a:moveTo>
                  <a:lnTo>
                    <a:pt x="51320" y="44066"/>
                  </a:lnTo>
                  <a:lnTo>
                    <a:pt x="63977" y="56722"/>
                  </a:lnTo>
                  <a:lnTo>
                    <a:pt x="57185" y="63514"/>
                  </a:lnTo>
                  <a:lnTo>
                    <a:pt x="44529" y="50857"/>
                  </a:lnTo>
                  <a:lnTo>
                    <a:pt x="18483" y="76903"/>
                  </a:lnTo>
                  <a:lnTo>
                    <a:pt x="12347" y="70768"/>
                  </a:lnTo>
                  <a:lnTo>
                    <a:pt x="0" y="7254"/>
                  </a:lnTo>
                  <a:lnTo>
                    <a:pt x="7254" y="0"/>
                  </a:lnTo>
                  <a:lnTo>
                    <a:pt x="44915" y="37660"/>
                  </a:lnTo>
                  <a:lnTo>
                    <a:pt x="53134" y="294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709395" y="4844881"/>
              <a:ext cx="30252" cy="50085"/>
            </a:xfrm>
            <a:custGeom>
              <a:avLst/>
              <a:pathLst>
                <a:path w="30252" h="50085">
                  <a:moveTo>
                    <a:pt x="30252" y="30908"/>
                  </a:moveTo>
                  <a:lnTo>
                    <a:pt x="16515" y="17171"/>
                  </a:lnTo>
                  <a:lnTo>
                    <a:pt x="16081" y="16736"/>
                  </a:lnTo>
                  <a:lnTo>
                    <a:pt x="15644" y="16297"/>
                  </a:lnTo>
                  <a:lnTo>
                    <a:pt x="15204" y="15853"/>
                  </a:lnTo>
                  <a:lnTo>
                    <a:pt x="14761" y="15405"/>
                  </a:lnTo>
                  <a:lnTo>
                    <a:pt x="14315" y="14952"/>
                  </a:lnTo>
                  <a:lnTo>
                    <a:pt x="13866" y="14494"/>
                  </a:lnTo>
                  <a:lnTo>
                    <a:pt x="13414" y="14032"/>
                  </a:lnTo>
                  <a:lnTo>
                    <a:pt x="12959" y="13565"/>
                  </a:lnTo>
                  <a:lnTo>
                    <a:pt x="12500" y="13094"/>
                  </a:lnTo>
                  <a:lnTo>
                    <a:pt x="12039" y="12617"/>
                  </a:lnTo>
                  <a:lnTo>
                    <a:pt x="11577" y="12125"/>
                  </a:lnTo>
                  <a:lnTo>
                    <a:pt x="11119" y="11636"/>
                  </a:lnTo>
                  <a:lnTo>
                    <a:pt x="10663" y="11150"/>
                  </a:lnTo>
                  <a:lnTo>
                    <a:pt x="10211" y="10667"/>
                  </a:lnTo>
                  <a:lnTo>
                    <a:pt x="9762" y="10186"/>
                  </a:lnTo>
                  <a:lnTo>
                    <a:pt x="9316" y="9710"/>
                  </a:lnTo>
                  <a:lnTo>
                    <a:pt x="8873" y="9236"/>
                  </a:lnTo>
                  <a:lnTo>
                    <a:pt x="8433" y="8765"/>
                  </a:lnTo>
                  <a:lnTo>
                    <a:pt x="7996" y="8297"/>
                  </a:lnTo>
                  <a:lnTo>
                    <a:pt x="7563" y="7833"/>
                  </a:lnTo>
                  <a:lnTo>
                    <a:pt x="7126" y="7365"/>
                  </a:lnTo>
                  <a:lnTo>
                    <a:pt x="6695" y="6903"/>
                  </a:lnTo>
                  <a:lnTo>
                    <a:pt x="6271" y="6448"/>
                  </a:lnTo>
                  <a:lnTo>
                    <a:pt x="5852" y="5999"/>
                  </a:lnTo>
                  <a:lnTo>
                    <a:pt x="5440" y="5556"/>
                  </a:lnTo>
                  <a:lnTo>
                    <a:pt x="5034" y="5119"/>
                  </a:lnTo>
                  <a:lnTo>
                    <a:pt x="4635" y="4689"/>
                  </a:lnTo>
                  <a:lnTo>
                    <a:pt x="4241" y="4264"/>
                  </a:lnTo>
                  <a:lnTo>
                    <a:pt x="3854" y="3846"/>
                  </a:lnTo>
                  <a:lnTo>
                    <a:pt x="3472" y="3434"/>
                  </a:lnTo>
                  <a:lnTo>
                    <a:pt x="3108" y="3024"/>
                  </a:lnTo>
                  <a:lnTo>
                    <a:pt x="2755" y="2630"/>
                  </a:lnTo>
                  <a:lnTo>
                    <a:pt x="2413" y="2250"/>
                  </a:lnTo>
                  <a:lnTo>
                    <a:pt x="2083" y="1884"/>
                  </a:lnTo>
                  <a:lnTo>
                    <a:pt x="1765" y="1533"/>
                  </a:lnTo>
                  <a:lnTo>
                    <a:pt x="1458" y="1197"/>
                  </a:lnTo>
                  <a:lnTo>
                    <a:pt x="1163" y="876"/>
                  </a:lnTo>
                  <a:lnTo>
                    <a:pt x="879" y="569"/>
                  </a:lnTo>
                  <a:lnTo>
                    <a:pt x="607" y="277"/>
                  </a:lnTo>
                  <a:lnTo>
                    <a:pt x="347" y="0"/>
                  </a:lnTo>
                  <a:lnTo>
                    <a:pt x="0" y="347"/>
                  </a:lnTo>
                  <a:lnTo>
                    <a:pt x="100" y="559"/>
                  </a:lnTo>
                  <a:lnTo>
                    <a:pt x="202" y="777"/>
                  </a:lnTo>
                  <a:lnTo>
                    <a:pt x="304" y="1003"/>
                  </a:lnTo>
                  <a:lnTo>
                    <a:pt x="407" y="1236"/>
                  </a:lnTo>
                  <a:lnTo>
                    <a:pt x="511" y="1475"/>
                  </a:lnTo>
                  <a:lnTo>
                    <a:pt x="615" y="1722"/>
                  </a:lnTo>
                  <a:lnTo>
                    <a:pt x="721" y="1976"/>
                  </a:lnTo>
                  <a:lnTo>
                    <a:pt x="827" y="2236"/>
                  </a:lnTo>
                  <a:lnTo>
                    <a:pt x="934" y="2503"/>
                  </a:lnTo>
                  <a:lnTo>
                    <a:pt x="1041" y="2778"/>
                  </a:lnTo>
                  <a:lnTo>
                    <a:pt x="1149" y="3042"/>
                  </a:lnTo>
                  <a:lnTo>
                    <a:pt x="1254" y="3309"/>
                  </a:lnTo>
                  <a:lnTo>
                    <a:pt x="1359" y="3579"/>
                  </a:lnTo>
                  <a:lnTo>
                    <a:pt x="1461" y="3852"/>
                  </a:lnTo>
                  <a:lnTo>
                    <a:pt x="1562" y="4128"/>
                  </a:lnTo>
                  <a:lnTo>
                    <a:pt x="1662" y="4408"/>
                  </a:lnTo>
                  <a:lnTo>
                    <a:pt x="1760" y="4690"/>
                  </a:lnTo>
                  <a:lnTo>
                    <a:pt x="1856" y="4976"/>
                  </a:lnTo>
                  <a:lnTo>
                    <a:pt x="1951" y="5264"/>
                  </a:lnTo>
                  <a:lnTo>
                    <a:pt x="2045" y="5556"/>
                  </a:lnTo>
                  <a:lnTo>
                    <a:pt x="2136" y="5834"/>
                  </a:lnTo>
                  <a:lnTo>
                    <a:pt x="2227" y="6112"/>
                  </a:lnTo>
                  <a:lnTo>
                    <a:pt x="2315" y="6390"/>
                  </a:lnTo>
                  <a:lnTo>
                    <a:pt x="2403" y="6667"/>
                  </a:lnTo>
                  <a:lnTo>
                    <a:pt x="2488" y="6945"/>
                  </a:lnTo>
                  <a:lnTo>
                    <a:pt x="2572" y="7223"/>
                  </a:lnTo>
                  <a:lnTo>
                    <a:pt x="2655" y="7501"/>
                  </a:lnTo>
                  <a:lnTo>
                    <a:pt x="2736" y="7779"/>
                  </a:lnTo>
                  <a:lnTo>
                    <a:pt x="2816" y="8056"/>
                  </a:lnTo>
                  <a:lnTo>
                    <a:pt x="2894" y="8334"/>
                  </a:lnTo>
                  <a:lnTo>
                    <a:pt x="2969" y="8609"/>
                  </a:lnTo>
                  <a:lnTo>
                    <a:pt x="3040" y="8876"/>
                  </a:lnTo>
                  <a:lnTo>
                    <a:pt x="3108" y="9137"/>
                  </a:lnTo>
                  <a:lnTo>
                    <a:pt x="3171" y="9390"/>
                  </a:lnTo>
                  <a:lnTo>
                    <a:pt x="3231" y="9637"/>
                  </a:lnTo>
                  <a:lnTo>
                    <a:pt x="3287" y="9876"/>
                  </a:lnTo>
                  <a:lnTo>
                    <a:pt x="3339" y="10109"/>
                  </a:lnTo>
                  <a:lnTo>
                    <a:pt x="3387" y="10335"/>
                  </a:lnTo>
                  <a:lnTo>
                    <a:pt x="3432" y="10553"/>
                  </a:lnTo>
                  <a:lnTo>
                    <a:pt x="3472" y="10765"/>
                  </a:lnTo>
                  <a:lnTo>
                    <a:pt x="11074" y="500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732720" y="479248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741944" y="480142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4776247" y="4748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4785470" y="4757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4814506" y="4664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830249" y="4680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4731720" y="4989389"/>
              <a:ext cx="63977" cy="76903"/>
            </a:xfrm>
            <a:custGeom>
              <a:avLst/>
              <a:pathLst>
                <a:path w="63977" h="76903">
                  <a:moveTo>
                    <a:pt x="59539" y="35847"/>
                  </a:moveTo>
                  <a:lnTo>
                    <a:pt x="51320" y="44066"/>
                  </a:lnTo>
                  <a:lnTo>
                    <a:pt x="63977" y="56722"/>
                  </a:lnTo>
                  <a:lnTo>
                    <a:pt x="57185" y="63514"/>
                  </a:lnTo>
                  <a:lnTo>
                    <a:pt x="44529" y="50857"/>
                  </a:lnTo>
                  <a:lnTo>
                    <a:pt x="18483" y="76903"/>
                  </a:lnTo>
                  <a:lnTo>
                    <a:pt x="12347" y="70768"/>
                  </a:lnTo>
                  <a:lnTo>
                    <a:pt x="0" y="7254"/>
                  </a:lnTo>
                  <a:lnTo>
                    <a:pt x="7254" y="0"/>
                  </a:lnTo>
                  <a:lnTo>
                    <a:pt x="44915" y="37660"/>
                  </a:lnTo>
                  <a:lnTo>
                    <a:pt x="53134" y="294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4739592" y="5002933"/>
              <a:ext cx="30252" cy="50085"/>
            </a:xfrm>
            <a:custGeom>
              <a:avLst/>
              <a:pathLst>
                <a:path w="30252" h="50085">
                  <a:moveTo>
                    <a:pt x="30252" y="30908"/>
                  </a:moveTo>
                  <a:lnTo>
                    <a:pt x="16515" y="17171"/>
                  </a:lnTo>
                  <a:lnTo>
                    <a:pt x="16081" y="16736"/>
                  </a:lnTo>
                  <a:lnTo>
                    <a:pt x="15644" y="16297"/>
                  </a:lnTo>
                  <a:lnTo>
                    <a:pt x="15204" y="15853"/>
                  </a:lnTo>
                  <a:lnTo>
                    <a:pt x="14761" y="15405"/>
                  </a:lnTo>
                  <a:lnTo>
                    <a:pt x="14315" y="14952"/>
                  </a:lnTo>
                  <a:lnTo>
                    <a:pt x="13866" y="14494"/>
                  </a:lnTo>
                  <a:lnTo>
                    <a:pt x="13414" y="14032"/>
                  </a:lnTo>
                  <a:lnTo>
                    <a:pt x="12959" y="13565"/>
                  </a:lnTo>
                  <a:lnTo>
                    <a:pt x="12500" y="13094"/>
                  </a:lnTo>
                  <a:lnTo>
                    <a:pt x="12039" y="12617"/>
                  </a:lnTo>
                  <a:lnTo>
                    <a:pt x="11577" y="12125"/>
                  </a:lnTo>
                  <a:lnTo>
                    <a:pt x="11119" y="11636"/>
                  </a:lnTo>
                  <a:lnTo>
                    <a:pt x="10663" y="11150"/>
                  </a:lnTo>
                  <a:lnTo>
                    <a:pt x="10211" y="10667"/>
                  </a:lnTo>
                  <a:lnTo>
                    <a:pt x="9762" y="10186"/>
                  </a:lnTo>
                  <a:lnTo>
                    <a:pt x="9316" y="9710"/>
                  </a:lnTo>
                  <a:lnTo>
                    <a:pt x="8873" y="9236"/>
                  </a:lnTo>
                  <a:lnTo>
                    <a:pt x="8433" y="8765"/>
                  </a:lnTo>
                  <a:lnTo>
                    <a:pt x="7996" y="8297"/>
                  </a:lnTo>
                  <a:lnTo>
                    <a:pt x="7563" y="7833"/>
                  </a:lnTo>
                  <a:lnTo>
                    <a:pt x="7126" y="7365"/>
                  </a:lnTo>
                  <a:lnTo>
                    <a:pt x="6695" y="6903"/>
                  </a:lnTo>
                  <a:lnTo>
                    <a:pt x="6271" y="6448"/>
                  </a:lnTo>
                  <a:lnTo>
                    <a:pt x="5852" y="5999"/>
                  </a:lnTo>
                  <a:lnTo>
                    <a:pt x="5440" y="5556"/>
                  </a:lnTo>
                  <a:lnTo>
                    <a:pt x="5034" y="5119"/>
                  </a:lnTo>
                  <a:lnTo>
                    <a:pt x="4635" y="4689"/>
                  </a:lnTo>
                  <a:lnTo>
                    <a:pt x="4241" y="4264"/>
                  </a:lnTo>
                  <a:lnTo>
                    <a:pt x="3854" y="3846"/>
                  </a:lnTo>
                  <a:lnTo>
                    <a:pt x="3472" y="3434"/>
                  </a:lnTo>
                  <a:lnTo>
                    <a:pt x="3108" y="3024"/>
                  </a:lnTo>
                  <a:lnTo>
                    <a:pt x="2755" y="2630"/>
                  </a:lnTo>
                  <a:lnTo>
                    <a:pt x="2413" y="2250"/>
                  </a:lnTo>
                  <a:lnTo>
                    <a:pt x="2083" y="1884"/>
                  </a:lnTo>
                  <a:lnTo>
                    <a:pt x="1765" y="1533"/>
                  </a:lnTo>
                  <a:lnTo>
                    <a:pt x="1458" y="1197"/>
                  </a:lnTo>
                  <a:lnTo>
                    <a:pt x="1163" y="876"/>
                  </a:lnTo>
                  <a:lnTo>
                    <a:pt x="879" y="569"/>
                  </a:lnTo>
                  <a:lnTo>
                    <a:pt x="607" y="277"/>
                  </a:lnTo>
                  <a:lnTo>
                    <a:pt x="347" y="0"/>
                  </a:lnTo>
                  <a:lnTo>
                    <a:pt x="0" y="347"/>
                  </a:lnTo>
                  <a:lnTo>
                    <a:pt x="100" y="559"/>
                  </a:lnTo>
                  <a:lnTo>
                    <a:pt x="202" y="777"/>
                  </a:lnTo>
                  <a:lnTo>
                    <a:pt x="304" y="1003"/>
                  </a:lnTo>
                  <a:lnTo>
                    <a:pt x="407" y="1236"/>
                  </a:lnTo>
                  <a:lnTo>
                    <a:pt x="511" y="1475"/>
                  </a:lnTo>
                  <a:lnTo>
                    <a:pt x="615" y="1722"/>
                  </a:lnTo>
                  <a:lnTo>
                    <a:pt x="721" y="1976"/>
                  </a:lnTo>
                  <a:lnTo>
                    <a:pt x="827" y="2236"/>
                  </a:lnTo>
                  <a:lnTo>
                    <a:pt x="934" y="2503"/>
                  </a:lnTo>
                  <a:lnTo>
                    <a:pt x="1041" y="2778"/>
                  </a:lnTo>
                  <a:lnTo>
                    <a:pt x="1149" y="3042"/>
                  </a:lnTo>
                  <a:lnTo>
                    <a:pt x="1254" y="3309"/>
                  </a:lnTo>
                  <a:lnTo>
                    <a:pt x="1359" y="3579"/>
                  </a:lnTo>
                  <a:lnTo>
                    <a:pt x="1461" y="3852"/>
                  </a:lnTo>
                  <a:lnTo>
                    <a:pt x="1562" y="4128"/>
                  </a:lnTo>
                  <a:lnTo>
                    <a:pt x="1662" y="4408"/>
                  </a:lnTo>
                  <a:lnTo>
                    <a:pt x="1760" y="4690"/>
                  </a:lnTo>
                  <a:lnTo>
                    <a:pt x="1856" y="4976"/>
                  </a:lnTo>
                  <a:lnTo>
                    <a:pt x="1951" y="5264"/>
                  </a:lnTo>
                  <a:lnTo>
                    <a:pt x="2045" y="5556"/>
                  </a:lnTo>
                  <a:lnTo>
                    <a:pt x="2136" y="5834"/>
                  </a:lnTo>
                  <a:lnTo>
                    <a:pt x="2227" y="6112"/>
                  </a:lnTo>
                  <a:lnTo>
                    <a:pt x="2315" y="6390"/>
                  </a:lnTo>
                  <a:lnTo>
                    <a:pt x="2403" y="6667"/>
                  </a:lnTo>
                  <a:lnTo>
                    <a:pt x="2488" y="6945"/>
                  </a:lnTo>
                  <a:lnTo>
                    <a:pt x="2572" y="7223"/>
                  </a:lnTo>
                  <a:lnTo>
                    <a:pt x="2655" y="7501"/>
                  </a:lnTo>
                  <a:lnTo>
                    <a:pt x="2736" y="7779"/>
                  </a:lnTo>
                  <a:lnTo>
                    <a:pt x="2816" y="8056"/>
                  </a:lnTo>
                  <a:lnTo>
                    <a:pt x="2894" y="8334"/>
                  </a:lnTo>
                  <a:lnTo>
                    <a:pt x="2969" y="8609"/>
                  </a:lnTo>
                  <a:lnTo>
                    <a:pt x="3040" y="8876"/>
                  </a:lnTo>
                  <a:lnTo>
                    <a:pt x="3108" y="9137"/>
                  </a:lnTo>
                  <a:lnTo>
                    <a:pt x="3171" y="9390"/>
                  </a:lnTo>
                  <a:lnTo>
                    <a:pt x="3231" y="9637"/>
                  </a:lnTo>
                  <a:lnTo>
                    <a:pt x="3287" y="9876"/>
                  </a:lnTo>
                  <a:lnTo>
                    <a:pt x="3339" y="10109"/>
                  </a:lnTo>
                  <a:lnTo>
                    <a:pt x="3387" y="10335"/>
                  </a:lnTo>
                  <a:lnTo>
                    <a:pt x="3432" y="10553"/>
                  </a:lnTo>
                  <a:lnTo>
                    <a:pt x="3472" y="10765"/>
                  </a:lnTo>
                  <a:lnTo>
                    <a:pt x="11074" y="500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4762918" y="495054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772141" y="495948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4806444" y="4907016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4815667" y="491595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4844703" y="4822385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4860446" y="4838128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4963242" y="4744593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920951" y="4793058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4942560" y="4784415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020969" y="4680384"/>
              <a:ext cx="106808" cy="108352"/>
            </a:xfrm>
            <a:custGeom>
              <a:avLst/>
              <a:pathLst>
                <a:path w="106808" h="108352">
                  <a:moveTo>
                    <a:pt x="0" y="15126"/>
                  </a:moveTo>
                  <a:lnTo>
                    <a:pt x="6482" y="8643"/>
                  </a:lnTo>
                  <a:lnTo>
                    <a:pt x="28091" y="30252"/>
                  </a:lnTo>
                  <a:lnTo>
                    <a:pt x="58343" y="0"/>
                  </a:lnTo>
                  <a:lnTo>
                    <a:pt x="64517" y="6173"/>
                  </a:lnTo>
                  <a:lnTo>
                    <a:pt x="34265" y="36426"/>
                  </a:lnTo>
                  <a:lnTo>
                    <a:pt x="66678" y="68839"/>
                  </a:lnTo>
                  <a:lnTo>
                    <a:pt x="100634" y="34882"/>
                  </a:lnTo>
                  <a:lnTo>
                    <a:pt x="106808" y="41056"/>
                  </a:lnTo>
                  <a:lnTo>
                    <a:pt x="39513" y="108352"/>
                  </a:lnTo>
                  <a:lnTo>
                    <a:pt x="33339" y="102178"/>
                  </a:lnTo>
                  <a:lnTo>
                    <a:pt x="60195" y="75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3335891" y="211628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3345823" y="212425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3273627" y="1886285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3335891" y="188628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3345823" y="189425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3275046" y="1656283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3285796" y="1692191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4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3335891" y="165628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3345823" y="166425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274609" y="1426282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4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284595" y="1434249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3335891" y="142628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3345823" y="143424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3421517" y="2155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3421517" y="19258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3421517" y="1695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3421517" y="1465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335891" y="33152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345823" y="332320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3274991" y="314273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3336001" y="314388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3273845" y="297138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3335891" y="297023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3345823" y="297820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3275100" y="2798881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3336001" y="2798881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3215728" y="2626379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3273736" y="262523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3283668" y="263320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3335891" y="262523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3345823" y="263320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3215728" y="2453878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3274991" y="2452732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2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336001" y="2453878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3421517" y="33548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3421517" y="3182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3421517" y="30098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3421517" y="2837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3421517" y="26648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3421517" y="24923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3335891" y="451419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3345823" y="452215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3274991" y="4309238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3336001" y="4310384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3273845" y="410543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3335891" y="410428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3345823" y="411225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3275100" y="3900480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3336001" y="3900480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3215728" y="3695528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3273736" y="369438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3283668" y="370234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3335891" y="369438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3345823" y="370234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3421517" y="45537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3421517" y="43488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3421517" y="41438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3421517" y="39389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3421517" y="37339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3470718" y="827761"/>
              <a:ext cx="32087" cy="26193"/>
            </a:xfrm>
            <a:custGeom>
              <a:avLst/>
              <a:pathLst>
                <a:path w="32087" h="26193">
                  <a:moveTo>
                    <a:pt x="9167" y="0"/>
                  </a:moveTo>
                  <a:lnTo>
                    <a:pt x="11636" y="1335"/>
                  </a:lnTo>
                  <a:lnTo>
                    <a:pt x="14066" y="2724"/>
                  </a:lnTo>
                  <a:lnTo>
                    <a:pt x="16456" y="4164"/>
                  </a:lnTo>
                  <a:lnTo>
                    <a:pt x="18807" y="5657"/>
                  </a:lnTo>
                  <a:lnTo>
                    <a:pt x="21118" y="7203"/>
                  </a:lnTo>
                  <a:lnTo>
                    <a:pt x="23391" y="8801"/>
                  </a:lnTo>
                  <a:lnTo>
                    <a:pt x="25624" y="10451"/>
                  </a:lnTo>
                  <a:lnTo>
                    <a:pt x="27817" y="12153"/>
                  </a:lnTo>
                  <a:lnTo>
                    <a:pt x="29972" y="13908"/>
                  </a:lnTo>
                  <a:lnTo>
                    <a:pt x="32087" y="15716"/>
                  </a:lnTo>
                  <a:lnTo>
                    <a:pt x="22919" y="26193"/>
                  </a:lnTo>
                  <a:lnTo>
                    <a:pt x="20686" y="24255"/>
                  </a:lnTo>
                  <a:lnTo>
                    <a:pt x="18440" y="22369"/>
                  </a:lnTo>
                  <a:lnTo>
                    <a:pt x="16181" y="20535"/>
                  </a:lnTo>
                  <a:lnTo>
                    <a:pt x="13908" y="18754"/>
                  </a:lnTo>
                  <a:lnTo>
                    <a:pt x="11623" y="17025"/>
                  </a:lnTo>
                  <a:lnTo>
                    <a:pt x="9324" y="15349"/>
                  </a:lnTo>
                  <a:lnTo>
                    <a:pt x="7013" y="13725"/>
                  </a:lnTo>
                  <a:lnTo>
                    <a:pt x="4688" y="12153"/>
                  </a:lnTo>
                  <a:lnTo>
                    <a:pt x="2350" y="10634"/>
                  </a:lnTo>
                  <a:lnTo>
                    <a:pt x="0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3464170" y="868362"/>
              <a:ext cx="33397" cy="27503"/>
            </a:xfrm>
            <a:custGeom>
              <a:avLst/>
              <a:pathLst>
                <a:path w="33397" h="27503">
                  <a:moveTo>
                    <a:pt x="9167" y="0"/>
                  </a:moveTo>
                  <a:lnTo>
                    <a:pt x="11767" y="1460"/>
                  </a:lnTo>
                  <a:lnTo>
                    <a:pt x="14327" y="2959"/>
                  </a:lnTo>
                  <a:lnTo>
                    <a:pt x="16849" y="4498"/>
                  </a:lnTo>
                  <a:lnTo>
                    <a:pt x="19330" y="6076"/>
                  </a:lnTo>
                  <a:lnTo>
                    <a:pt x="21773" y="7694"/>
                  </a:lnTo>
                  <a:lnTo>
                    <a:pt x="24176" y="9351"/>
                  </a:lnTo>
                  <a:lnTo>
                    <a:pt x="26540" y="11047"/>
                  </a:lnTo>
                  <a:lnTo>
                    <a:pt x="28865" y="12782"/>
                  </a:lnTo>
                  <a:lnTo>
                    <a:pt x="31150" y="14557"/>
                  </a:lnTo>
                  <a:lnTo>
                    <a:pt x="33397" y="16371"/>
                  </a:lnTo>
                  <a:lnTo>
                    <a:pt x="24229" y="27503"/>
                  </a:lnTo>
                  <a:lnTo>
                    <a:pt x="21983" y="25316"/>
                  </a:lnTo>
                  <a:lnTo>
                    <a:pt x="19697" y="23207"/>
                  </a:lnTo>
                  <a:lnTo>
                    <a:pt x="17373" y="21177"/>
                  </a:lnTo>
                  <a:lnTo>
                    <a:pt x="15009" y="19226"/>
                  </a:lnTo>
                  <a:lnTo>
                    <a:pt x="12605" y="17353"/>
                  </a:lnTo>
                  <a:lnTo>
                    <a:pt x="10163" y="15559"/>
                  </a:lnTo>
                  <a:lnTo>
                    <a:pt x="7681" y="13843"/>
                  </a:lnTo>
                  <a:lnTo>
                    <a:pt x="5160" y="12206"/>
                  </a:lnTo>
                  <a:lnTo>
                    <a:pt x="2599" y="10647"/>
                  </a:lnTo>
                  <a:lnTo>
                    <a:pt x="0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3465479" y="908307"/>
              <a:ext cx="41910" cy="68103"/>
            </a:xfrm>
            <a:custGeom>
              <a:avLst/>
              <a:pathLst>
                <a:path w="41910" h="68103">
                  <a:moveTo>
                    <a:pt x="30777" y="0"/>
                  </a:moveTo>
                  <a:lnTo>
                    <a:pt x="41910" y="7203"/>
                  </a:lnTo>
                  <a:lnTo>
                    <a:pt x="39729" y="13470"/>
                  </a:lnTo>
                  <a:lnTo>
                    <a:pt x="37378" y="19697"/>
                  </a:lnTo>
                  <a:lnTo>
                    <a:pt x="34857" y="25885"/>
                  </a:lnTo>
                  <a:lnTo>
                    <a:pt x="32165" y="32034"/>
                  </a:lnTo>
                  <a:lnTo>
                    <a:pt x="29304" y="38144"/>
                  </a:lnTo>
                  <a:lnTo>
                    <a:pt x="26272" y="44215"/>
                  </a:lnTo>
                  <a:lnTo>
                    <a:pt x="23070" y="50246"/>
                  </a:lnTo>
                  <a:lnTo>
                    <a:pt x="19697" y="56237"/>
                  </a:lnTo>
                  <a:lnTo>
                    <a:pt x="16154" y="62190"/>
                  </a:lnTo>
                  <a:lnTo>
                    <a:pt x="12442" y="68103"/>
                  </a:lnTo>
                  <a:lnTo>
                    <a:pt x="0" y="58935"/>
                  </a:lnTo>
                  <a:lnTo>
                    <a:pt x="3726" y="53278"/>
                  </a:lnTo>
                  <a:lnTo>
                    <a:pt x="7308" y="47567"/>
                  </a:lnTo>
                  <a:lnTo>
                    <a:pt x="10745" y="41805"/>
                  </a:lnTo>
                  <a:lnTo>
                    <a:pt x="14039" y="35990"/>
                  </a:lnTo>
                  <a:lnTo>
                    <a:pt x="17189" y="30122"/>
                  </a:lnTo>
                  <a:lnTo>
                    <a:pt x="20195" y="24203"/>
                  </a:lnTo>
                  <a:lnTo>
                    <a:pt x="23057" y="18230"/>
                  </a:lnTo>
                  <a:lnTo>
                    <a:pt x="25774" y="12206"/>
                  </a:lnTo>
                  <a:lnTo>
                    <a:pt x="28348" y="61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3513283" y="825142"/>
              <a:ext cx="98881" cy="151923"/>
            </a:xfrm>
            <a:custGeom>
              <a:avLst/>
              <a:pathLst>
                <a:path w="98881" h="151923">
                  <a:moveTo>
                    <a:pt x="49768" y="0"/>
                  </a:moveTo>
                  <a:lnTo>
                    <a:pt x="50540" y="1316"/>
                  </a:lnTo>
                  <a:lnTo>
                    <a:pt x="51287" y="2645"/>
                  </a:lnTo>
                  <a:lnTo>
                    <a:pt x="52007" y="3987"/>
                  </a:lnTo>
                  <a:lnTo>
                    <a:pt x="52701" y="5343"/>
                  </a:lnTo>
                  <a:lnTo>
                    <a:pt x="53369" y="6712"/>
                  </a:lnTo>
                  <a:lnTo>
                    <a:pt x="54011" y="8093"/>
                  </a:lnTo>
                  <a:lnTo>
                    <a:pt x="54627" y="9488"/>
                  </a:lnTo>
                  <a:lnTo>
                    <a:pt x="55216" y="10896"/>
                  </a:lnTo>
                  <a:lnTo>
                    <a:pt x="55779" y="12317"/>
                  </a:lnTo>
                  <a:lnTo>
                    <a:pt x="56316" y="13751"/>
                  </a:lnTo>
                  <a:lnTo>
                    <a:pt x="98881" y="13751"/>
                  </a:lnTo>
                  <a:lnTo>
                    <a:pt x="98881" y="25538"/>
                  </a:lnTo>
                  <a:lnTo>
                    <a:pt x="85784" y="25538"/>
                  </a:lnTo>
                  <a:lnTo>
                    <a:pt x="84848" y="27496"/>
                  </a:lnTo>
                  <a:lnTo>
                    <a:pt x="83872" y="29441"/>
                  </a:lnTo>
                  <a:lnTo>
                    <a:pt x="82857" y="31373"/>
                  </a:lnTo>
                  <a:lnTo>
                    <a:pt x="81803" y="33292"/>
                  </a:lnTo>
                  <a:lnTo>
                    <a:pt x="80709" y="35197"/>
                  </a:lnTo>
                  <a:lnTo>
                    <a:pt x="79576" y="37090"/>
                  </a:lnTo>
                  <a:lnTo>
                    <a:pt x="78404" y="38969"/>
                  </a:lnTo>
                  <a:lnTo>
                    <a:pt x="77192" y="40836"/>
                  </a:lnTo>
                  <a:lnTo>
                    <a:pt x="75942" y="42689"/>
                  </a:lnTo>
                  <a:lnTo>
                    <a:pt x="74652" y="44529"/>
                  </a:lnTo>
                  <a:lnTo>
                    <a:pt x="97571" y="44529"/>
                  </a:lnTo>
                  <a:lnTo>
                    <a:pt x="97571" y="136862"/>
                  </a:lnTo>
                  <a:lnTo>
                    <a:pt x="97525" y="138391"/>
                  </a:lnTo>
                  <a:lnTo>
                    <a:pt x="97388" y="139835"/>
                  </a:lnTo>
                  <a:lnTo>
                    <a:pt x="97159" y="141194"/>
                  </a:lnTo>
                  <a:lnTo>
                    <a:pt x="96838" y="142467"/>
                  </a:lnTo>
                  <a:lnTo>
                    <a:pt x="96425" y="143656"/>
                  </a:lnTo>
                  <a:lnTo>
                    <a:pt x="95921" y="144759"/>
                  </a:lnTo>
                  <a:lnTo>
                    <a:pt x="95325" y="145778"/>
                  </a:lnTo>
                  <a:lnTo>
                    <a:pt x="94638" y="146711"/>
                  </a:lnTo>
                  <a:lnTo>
                    <a:pt x="93858" y="147559"/>
                  </a:lnTo>
                  <a:lnTo>
                    <a:pt x="92987" y="148322"/>
                  </a:lnTo>
                  <a:lnTo>
                    <a:pt x="92025" y="149006"/>
                  </a:lnTo>
                  <a:lnTo>
                    <a:pt x="90970" y="149618"/>
                  </a:lnTo>
                  <a:lnTo>
                    <a:pt x="89824" y="150158"/>
                  </a:lnTo>
                  <a:lnTo>
                    <a:pt x="88587" y="150627"/>
                  </a:lnTo>
                  <a:lnTo>
                    <a:pt x="87257" y="151023"/>
                  </a:lnTo>
                  <a:lnTo>
                    <a:pt x="85836" y="151347"/>
                  </a:lnTo>
                  <a:lnTo>
                    <a:pt x="84324" y="151599"/>
                  </a:lnTo>
                  <a:lnTo>
                    <a:pt x="82719" y="151779"/>
                  </a:lnTo>
                  <a:lnTo>
                    <a:pt x="81023" y="151887"/>
                  </a:lnTo>
                  <a:lnTo>
                    <a:pt x="79236" y="151923"/>
                  </a:lnTo>
                  <a:lnTo>
                    <a:pt x="78037" y="151910"/>
                  </a:lnTo>
                  <a:lnTo>
                    <a:pt x="76800" y="151871"/>
                  </a:lnTo>
                  <a:lnTo>
                    <a:pt x="75523" y="151805"/>
                  </a:lnTo>
                  <a:lnTo>
                    <a:pt x="74206" y="151714"/>
                  </a:lnTo>
                  <a:lnTo>
                    <a:pt x="72851" y="151596"/>
                  </a:lnTo>
                  <a:lnTo>
                    <a:pt x="71456" y="151452"/>
                  </a:lnTo>
                  <a:lnTo>
                    <a:pt x="70022" y="151282"/>
                  </a:lnTo>
                  <a:lnTo>
                    <a:pt x="68549" y="151085"/>
                  </a:lnTo>
                  <a:lnTo>
                    <a:pt x="67036" y="150862"/>
                  </a:lnTo>
                  <a:lnTo>
                    <a:pt x="65484" y="150614"/>
                  </a:lnTo>
                  <a:lnTo>
                    <a:pt x="62210" y="139481"/>
                  </a:lnTo>
                  <a:lnTo>
                    <a:pt x="64377" y="139606"/>
                  </a:lnTo>
                  <a:lnTo>
                    <a:pt x="66427" y="139717"/>
                  </a:lnTo>
                  <a:lnTo>
                    <a:pt x="68359" y="139815"/>
                  </a:lnTo>
                  <a:lnTo>
                    <a:pt x="70173" y="139900"/>
                  </a:lnTo>
                  <a:lnTo>
                    <a:pt x="71869" y="139972"/>
                  </a:lnTo>
                  <a:lnTo>
                    <a:pt x="73447" y="140031"/>
                  </a:lnTo>
                  <a:lnTo>
                    <a:pt x="74907" y="140077"/>
                  </a:lnTo>
                  <a:lnTo>
                    <a:pt x="76250" y="140110"/>
                  </a:lnTo>
                  <a:lnTo>
                    <a:pt x="77474" y="140130"/>
                  </a:lnTo>
                  <a:lnTo>
                    <a:pt x="78581" y="140136"/>
                  </a:lnTo>
                  <a:lnTo>
                    <a:pt x="79825" y="140077"/>
                  </a:lnTo>
                  <a:lnTo>
                    <a:pt x="80938" y="139900"/>
                  </a:lnTo>
                  <a:lnTo>
                    <a:pt x="81920" y="139606"/>
                  </a:lnTo>
                  <a:lnTo>
                    <a:pt x="82772" y="139193"/>
                  </a:lnTo>
                  <a:lnTo>
                    <a:pt x="83492" y="138663"/>
                  </a:lnTo>
                  <a:lnTo>
                    <a:pt x="84081" y="138014"/>
                  </a:lnTo>
                  <a:lnTo>
                    <a:pt x="84540" y="137248"/>
                  </a:lnTo>
                  <a:lnTo>
                    <a:pt x="84867" y="136364"/>
                  </a:lnTo>
                  <a:lnTo>
                    <a:pt x="85064" y="135362"/>
                  </a:lnTo>
                  <a:lnTo>
                    <a:pt x="85129" y="134242"/>
                  </a:lnTo>
                  <a:lnTo>
                    <a:pt x="85129" y="56316"/>
                  </a:lnTo>
                  <a:lnTo>
                    <a:pt x="55661" y="56316"/>
                  </a:lnTo>
                  <a:lnTo>
                    <a:pt x="55661" y="69413"/>
                  </a:lnTo>
                  <a:lnTo>
                    <a:pt x="79236" y="69413"/>
                  </a:lnTo>
                  <a:lnTo>
                    <a:pt x="79236" y="80545"/>
                  </a:lnTo>
                  <a:lnTo>
                    <a:pt x="55661" y="80545"/>
                  </a:lnTo>
                  <a:lnTo>
                    <a:pt x="55661" y="94952"/>
                  </a:lnTo>
                  <a:lnTo>
                    <a:pt x="72032" y="94952"/>
                  </a:lnTo>
                  <a:lnTo>
                    <a:pt x="72032" y="129659"/>
                  </a:lnTo>
                  <a:lnTo>
                    <a:pt x="26848" y="129659"/>
                  </a:lnTo>
                  <a:lnTo>
                    <a:pt x="26848" y="94952"/>
                  </a:lnTo>
                  <a:lnTo>
                    <a:pt x="43874" y="94952"/>
                  </a:lnTo>
                  <a:lnTo>
                    <a:pt x="43874" y="80545"/>
                  </a:lnTo>
                  <a:lnTo>
                    <a:pt x="21609" y="80545"/>
                  </a:lnTo>
                  <a:lnTo>
                    <a:pt x="21609" y="69413"/>
                  </a:lnTo>
                  <a:lnTo>
                    <a:pt x="43874" y="69413"/>
                  </a:lnTo>
                  <a:lnTo>
                    <a:pt x="43874" y="56316"/>
                  </a:lnTo>
                  <a:lnTo>
                    <a:pt x="15061" y="56316"/>
                  </a:lnTo>
                  <a:lnTo>
                    <a:pt x="15061" y="151923"/>
                  </a:lnTo>
                  <a:lnTo>
                    <a:pt x="2619" y="151923"/>
                  </a:lnTo>
                  <a:lnTo>
                    <a:pt x="2619" y="44529"/>
                  </a:lnTo>
                  <a:lnTo>
                    <a:pt x="26848" y="44529"/>
                  </a:lnTo>
                  <a:lnTo>
                    <a:pt x="25525" y="42571"/>
                  </a:lnTo>
                  <a:lnTo>
                    <a:pt x="24176" y="40626"/>
                  </a:lnTo>
                  <a:lnTo>
                    <a:pt x="22801" y="38694"/>
                  </a:lnTo>
                  <a:lnTo>
                    <a:pt x="21400" y="36776"/>
                  </a:lnTo>
                  <a:lnTo>
                    <a:pt x="19972" y="34870"/>
                  </a:lnTo>
                  <a:lnTo>
                    <a:pt x="18518" y="32977"/>
                  </a:lnTo>
                  <a:lnTo>
                    <a:pt x="17039" y="31098"/>
                  </a:lnTo>
                  <a:lnTo>
                    <a:pt x="15532" y="29232"/>
                  </a:lnTo>
                  <a:lnTo>
                    <a:pt x="14000" y="27379"/>
                  </a:lnTo>
                  <a:lnTo>
                    <a:pt x="12442" y="25538"/>
                  </a:lnTo>
                  <a:lnTo>
                    <a:pt x="0" y="25538"/>
                  </a:lnTo>
                  <a:lnTo>
                    <a:pt x="0" y="13751"/>
                  </a:lnTo>
                  <a:lnTo>
                    <a:pt x="41255" y="13751"/>
                  </a:lnTo>
                  <a:lnTo>
                    <a:pt x="40973" y="12710"/>
                  </a:lnTo>
                  <a:lnTo>
                    <a:pt x="40652" y="11682"/>
                  </a:lnTo>
                  <a:lnTo>
                    <a:pt x="40292" y="10667"/>
                  </a:lnTo>
                  <a:lnTo>
                    <a:pt x="39893" y="9665"/>
                  </a:lnTo>
                  <a:lnTo>
                    <a:pt x="39454" y="8676"/>
                  </a:lnTo>
                  <a:lnTo>
                    <a:pt x="38976" y="7700"/>
                  </a:lnTo>
                  <a:lnTo>
                    <a:pt x="38458" y="6738"/>
                  </a:lnTo>
                  <a:lnTo>
                    <a:pt x="37902" y="5788"/>
                  </a:lnTo>
                  <a:lnTo>
                    <a:pt x="37306" y="4852"/>
                  </a:lnTo>
                  <a:lnTo>
                    <a:pt x="36671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3542096" y="850681"/>
              <a:ext cx="42564" cy="18990"/>
            </a:xfrm>
            <a:custGeom>
              <a:avLst/>
              <a:pathLst>
                <a:path w="42564" h="18990">
                  <a:moveTo>
                    <a:pt x="12442" y="18990"/>
                  </a:moveTo>
                  <a:lnTo>
                    <a:pt x="32742" y="18990"/>
                  </a:lnTo>
                  <a:lnTo>
                    <a:pt x="33783" y="17386"/>
                  </a:lnTo>
                  <a:lnTo>
                    <a:pt x="34811" y="15716"/>
                  </a:lnTo>
                  <a:lnTo>
                    <a:pt x="35826" y="13980"/>
                  </a:lnTo>
                  <a:lnTo>
                    <a:pt x="36828" y="12180"/>
                  </a:lnTo>
                  <a:lnTo>
                    <a:pt x="37817" y="10313"/>
                  </a:lnTo>
                  <a:lnTo>
                    <a:pt x="38792" y="8381"/>
                  </a:lnTo>
                  <a:lnTo>
                    <a:pt x="39755" y="6384"/>
                  </a:lnTo>
                  <a:lnTo>
                    <a:pt x="40705" y="4321"/>
                  </a:lnTo>
                  <a:lnTo>
                    <a:pt x="41641" y="2193"/>
                  </a:lnTo>
                  <a:lnTo>
                    <a:pt x="42564" y="0"/>
                  </a:lnTo>
                  <a:lnTo>
                    <a:pt x="0" y="0"/>
                  </a:lnTo>
                  <a:lnTo>
                    <a:pt x="1421" y="1840"/>
                  </a:lnTo>
                  <a:lnTo>
                    <a:pt x="2802" y="3693"/>
                  </a:lnTo>
                  <a:lnTo>
                    <a:pt x="4145" y="5559"/>
                  </a:lnTo>
                  <a:lnTo>
                    <a:pt x="5448" y="7439"/>
                  </a:lnTo>
                  <a:lnTo>
                    <a:pt x="6712" y="9331"/>
                  </a:lnTo>
                  <a:lnTo>
                    <a:pt x="7936" y="11237"/>
                  </a:lnTo>
                  <a:lnTo>
                    <a:pt x="9121" y="13155"/>
                  </a:lnTo>
                  <a:lnTo>
                    <a:pt x="10267" y="15087"/>
                  </a:lnTo>
                  <a:lnTo>
                    <a:pt x="11374" y="170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3551264" y="929917"/>
              <a:ext cx="22919" cy="15061"/>
            </a:xfrm>
            <a:custGeom>
              <a:avLst/>
              <a:pathLst>
                <a:path w="22919" h="15061">
                  <a:moveTo>
                    <a:pt x="0" y="15061"/>
                  </a:moveTo>
                  <a:lnTo>
                    <a:pt x="22919" y="15061"/>
                  </a:lnTo>
                  <a:lnTo>
                    <a:pt x="229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3632465" y="825797"/>
              <a:ext cx="96262" cy="84474"/>
            </a:xfrm>
            <a:custGeom>
              <a:avLst/>
              <a:pathLst>
                <a:path w="96262" h="84474">
                  <a:moveTo>
                    <a:pt x="5238" y="18335"/>
                  </a:moveTo>
                  <a:lnTo>
                    <a:pt x="46493" y="18335"/>
                  </a:lnTo>
                  <a:lnTo>
                    <a:pt x="45956" y="16777"/>
                  </a:lnTo>
                  <a:lnTo>
                    <a:pt x="45393" y="15244"/>
                  </a:lnTo>
                  <a:lnTo>
                    <a:pt x="44804" y="13738"/>
                  </a:lnTo>
                  <a:lnTo>
                    <a:pt x="44188" y="12258"/>
                  </a:lnTo>
                  <a:lnTo>
                    <a:pt x="43547" y="10804"/>
                  </a:lnTo>
                  <a:lnTo>
                    <a:pt x="42879" y="9377"/>
                  </a:lnTo>
                  <a:lnTo>
                    <a:pt x="42185" y="7975"/>
                  </a:lnTo>
                  <a:lnTo>
                    <a:pt x="41464" y="6600"/>
                  </a:lnTo>
                  <a:lnTo>
                    <a:pt x="40718" y="5251"/>
                  </a:lnTo>
                  <a:lnTo>
                    <a:pt x="39945" y="3929"/>
                  </a:lnTo>
                  <a:lnTo>
                    <a:pt x="53042" y="0"/>
                  </a:lnTo>
                  <a:lnTo>
                    <a:pt x="53939" y="1715"/>
                  </a:lnTo>
                  <a:lnTo>
                    <a:pt x="54797" y="3457"/>
                  </a:lnTo>
                  <a:lnTo>
                    <a:pt x="55615" y="5225"/>
                  </a:lnTo>
                  <a:lnTo>
                    <a:pt x="56395" y="7019"/>
                  </a:lnTo>
                  <a:lnTo>
                    <a:pt x="57135" y="8840"/>
                  </a:lnTo>
                  <a:lnTo>
                    <a:pt x="57835" y="10687"/>
                  </a:lnTo>
                  <a:lnTo>
                    <a:pt x="58497" y="12559"/>
                  </a:lnTo>
                  <a:lnTo>
                    <a:pt x="59119" y="14458"/>
                  </a:lnTo>
                  <a:lnTo>
                    <a:pt x="59702" y="16384"/>
                  </a:lnTo>
                  <a:lnTo>
                    <a:pt x="60245" y="18335"/>
                  </a:lnTo>
                  <a:lnTo>
                    <a:pt x="96262" y="18335"/>
                  </a:lnTo>
                  <a:lnTo>
                    <a:pt x="96262" y="30777"/>
                  </a:lnTo>
                  <a:lnTo>
                    <a:pt x="83165" y="30777"/>
                  </a:lnTo>
                  <a:lnTo>
                    <a:pt x="82189" y="33495"/>
                  </a:lnTo>
                  <a:lnTo>
                    <a:pt x="81095" y="36147"/>
                  </a:lnTo>
                  <a:lnTo>
                    <a:pt x="79884" y="38734"/>
                  </a:lnTo>
                  <a:lnTo>
                    <a:pt x="78555" y="41255"/>
                  </a:lnTo>
                  <a:lnTo>
                    <a:pt x="77107" y="43710"/>
                  </a:lnTo>
                  <a:lnTo>
                    <a:pt x="75542" y="46100"/>
                  </a:lnTo>
                  <a:lnTo>
                    <a:pt x="73859" y="48425"/>
                  </a:lnTo>
                  <a:lnTo>
                    <a:pt x="72059" y="50684"/>
                  </a:lnTo>
                  <a:lnTo>
                    <a:pt x="70140" y="52878"/>
                  </a:lnTo>
                  <a:lnTo>
                    <a:pt x="68103" y="55006"/>
                  </a:lnTo>
                  <a:lnTo>
                    <a:pt x="71096" y="56454"/>
                  </a:lnTo>
                  <a:lnTo>
                    <a:pt x="74049" y="57914"/>
                  </a:lnTo>
                  <a:lnTo>
                    <a:pt x="76963" y="59387"/>
                  </a:lnTo>
                  <a:lnTo>
                    <a:pt x="79838" y="60874"/>
                  </a:lnTo>
                  <a:lnTo>
                    <a:pt x="82674" y="62373"/>
                  </a:lnTo>
                  <a:lnTo>
                    <a:pt x="85470" y="63886"/>
                  </a:lnTo>
                  <a:lnTo>
                    <a:pt x="88227" y="65412"/>
                  </a:lnTo>
                  <a:lnTo>
                    <a:pt x="90944" y="66951"/>
                  </a:lnTo>
                  <a:lnTo>
                    <a:pt x="93623" y="68503"/>
                  </a:lnTo>
                  <a:lnTo>
                    <a:pt x="96262" y="70068"/>
                  </a:lnTo>
                  <a:lnTo>
                    <a:pt x="88403" y="81855"/>
                  </a:lnTo>
                  <a:lnTo>
                    <a:pt x="85496" y="79910"/>
                  </a:lnTo>
                  <a:lnTo>
                    <a:pt x="82536" y="78004"/>
                  </a:lnTo>
                  <a:lnTo>
                    <a:pt x="79524" y="76138"/>
                  </a:lnTo>
                  <a:lnTo>
                    <a:pt x="76459" y="74311"/>
                  </a:lnTo>
                  <a:lnTo>
                    <a:pt x="73342" y="72523"/>
                  </a:lnTo>
                  <a:lnTo>
                    <a:pt x="70173" y="70775"/>
                  </a:lnTo>
                  <a:lnTo>
                    <a:pt x="66951" y="69066"/>
                  </a:lnTo>
                  <a:lnTo>
                    <a:pt x="63677" y="67396"/>
                  </a:lnTo>
                  <a:lnTo>
                    <a:pt x="60350" y="65765"/>
                  </a:lnTo>
                  <a:lnTo>
                    <a:pt x="56971" y="64174"/>
                  </a:lnTo>
                  <a:lnTo>
                    <a:pt x="52924" y="66617"/>
                  </a:lnTo>
                  <a:lnTo>
                    <a:pt x="48641" y="68968"/>
                  </a:lnTo>
                  <a:lnTo>
                    <a:pt x="44123" y="71227"/>
                  </a:lnTo>
                  <a:lnTo>
                    <a:pt x="39369" y="73394"/>
                  </a:lnTo>
                  <a:lnTo>
                    <a:pt x="34379" y="75470"/>
                  </a:lnTo>
                  <a:lnTo>
                    <a:pt x="29153" y="77454"/>
                  </a:lnTo>
                  <a:lnTo>
                    <a:pt x="23692" y="79347"/>
                  </a:lnTo>
                  <a:lnTo>
                    <a:pt x="17995" y="81148"/>
                  </a:lnTo>
                  <a:lnTo>
                    <a:pt x="12062" y="82857"/>
                  </a:lnTo>
                  <a:lnTo>
                    <a:pt x="5893" y="84474"/>
                  </a:lnTo>
                  <a:lnTo>
                    <a:pt x="0" y="72687"/>
                  </a:lnTo>
                  <a:lnTo>
                    <a:pt x="5016" y="71358"/>
                  </a:lnTo>
                  <a:lnTo>
                    <a:pt x="9848" y="69989"/>
                  </a:lnTo>
                  <a:lnTo>
                    <a:pt x="14498" y="68581"/>
                  </a:lnTo>
                  <a:lnTo>
                    <a:pt x="18964" y="67134"/>
                  </a:lnTo>
                  <a:lnTo>
                    <a:pt x="23246" y="65648"/>
                  </a:lnTo>
                  <a:lnTo>
                    <a:pt x="27346" y="64122"/>
                  </a:lnTo>
                  <a:lnTo>
                    <a:pt x="31262" y="62557"/>
                  </a:lnTo>
                  <a:lnTo>
                    <a:pt x="34994" y="60952"/>
                  </a:lnTo>
                  <a:lnTo>
                    <a:pt x="38544" y="59309"/>
                  </a:lnTo>
                  <a:lnTo>
                    <a:pt x="41910" y="57626"/>
                  </a:lnTo>
                  <a:lnTo>
                    <a:pt x="39539" y="56709"/>
                  </a:lnTo>
                  <a:lnTo>
                    <a:pt x="37142" y="55792"/>
                  </a:lnTo>
                  <a:lnTo>
                    <a:pt x="34719" y="54875"/>
                  </a:lnTo>
                  <a:lnTo>
                    <a:pt x="32270" y="53959"/>
                  </a:lnTo>
                  <a:lnTo>
                    <a:pt x="29795" y="53042"/>
                  </a:lnTo>
                  <a:lnTo>
                    <a:pt x="27293" y="52125"/>
                  </a:lnTo>
                  <a:lnTo>
                    <a:pt x="24766" y="51208"/>
                  </a:lnTo>
                  <a:lnTo>
                    <a:pt x="22212" y="50291"/>
                  </a:lnTo>
                  <a:lnTo>
                    <a:pt x="19632" y="49375"/>
                  </a:lnTo>
                  <a:lnTo>
                    <a:pt x="17025" y="48458"/>
                  </a:lnTo>
                  <a:lnTo>
                    <a:pt x="22264" y="37326"/>
                  </a:lnTo>
                  <a:lnTo>
                    <a:pt x="25774" y="38386"/>
                  </a:lnTo>
                  <a:lnTo>
                    <a:pt x="29232" y="39473"/>
                  </a:lnTo>
                  <a:lnTo>
                    <a:pt x="32637" y="40587"/>
                  </a:lnTo>
                  <a:lnTo>
                    <a:pt x="35990" y="41726"/>
                  </a:lnTo>
                  <a:lnTo>
                    <a:pt x="39290" y="42892"/>
                  </a:lnTo>
                  <a:lnTo>
                    <a:pt x="42538" y="44084"/>
                  </a:lnTo>
                  <a:lnTo>
                    <a:pt x="45734" y="45302"/>
                  </a:lnTo>
                  <a:lnTo>
                    <a:pt x="48877" y="46546"/>
                  </a:lnTo>
                  <a:lnTo>
                    <a:pt x="51968" y="47816"/>
                  </a:lnTo>
                  <a:lnTo>
                    <a:pt x="55006" y="49113"/>
                  </a:lnTo>
                  <a:lnTo>
                    <a:pt x="56919" y="47515"/>
                  </a:lnTo>
                  <a:lnTo>
                    <a:pt x="58726" y="45865"/>
                  </a:lnTo>
                  <a:lnTo>
                    <a:pt x="60428" y="44162"/>
                  </a:lnTo>
                  <a:lnTo>
                    <a:pt x="62026" y="42407"/>
                  </a:lnTo>
                  <a:lnTo>
                    <a:pt x="63519" y="40600"/>
                  </a:lnTo>
                  <a:lnTo>
                    <a:pt x="64908" y="38740"/>
                  </a:lnTo>
                  <a:lnTo>
                    <a:pt x="66191" y="36828"/>
                  </a:lnTo>
                  <a:lnTo>
                    <a:pt x="67370" y="34863"/>
                  </a:lnTo>
                  <a:lnTo>
                    <a:pt x="68444" y="32846"/>
                  </a:lnTo>
                  <a:lnTo>
                    <a:pt x="69413" y="30777"/>
                  </a:lnTo>
                  <a:lnTo>
                    <a:pt x="5238" y="307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3697949" y="907652"/>
              <a:ext cx="13096" cy="70068"/>
            </a:xfrm>
            <a:custGeom>
              <a:avLst/>
              <a:pathLst>
                <a:path w="13096" h="70068">
                  <a:moveTo>
                    <a:pt x="0" y="0"/>
                  </a:moveTo>
                  <a:lnTo>
                    <a:pt x="13096" y="0"/>
                  </a:lnTo>
                  <a:lnTo>
                    <a:pt x="13096" y="70068"/>
                  </a:lnTo>
                  <a:lnTo>
                    <a:pt x="0" y="700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3637048" y="908962"/>
              <a:ext cx="35361" cy="68758"/>
            </a:xfrm>
            <a:custGeom>
              <a:avLst/>
              <a:pathLst>
                <a:path w="35361" h="68758">
                  <a:moveTo>
                    <a:pt x="22264" y="0"/>
                  </a:moveTo>
                  <a:lnTo>
                    <a:pt x="35361" y="0"/>
                  </a:lnTo>
                  <a:lnTo>
                    <a:pt x="35309" y="5985"/>
                  </a:lnTo>
                  <a:lnTo>
                    <a:pt x="35152" y="11630"/>
                  </a:lnTo>
                  <a:lnTo>
                    <a:pt x="34890" y="16934"/>
                  </a:lnTo>
                  <a:lnTo>
                    <a:pt x="34523" y="21897"/>
                  </a:lnTo>
                  <a:lnTo>
                    <a:pt x="34051" y="26521"/>
                  </a:lnTo>
                  <a:lnTo>
                    <a:pt x="33475" y="30803"/>
                  </a:lnTo>
                  <a:lnTo>
                    <a:pt x="32794" y="34746"/>
                  </a:lnTo>
                  <a:lnTo>
                    <a:pt x="32008" y="38347"/>
                  </a:lnTo>
                  <a:lnTo>
                    <a:pt x="31118" y="41608"/>
                  </a:lnTo>
                  <a:lnTo>
                    <a:pt x="30122" y="44529"/>
                  </a:lnTo>
                  <a:lnTo>
                    <a:pt x="28970" y="47246"/>
                  </a:lnTo>
                  <a:lnTo>
                    <a:pt x="27608" y="49899"/>
                  </a:lnTo>
                  <a:lnTo>
                    <a:pt x="26036" y="52485"/>
                  </a:lnTo>
                  <a:lnTo>
                    <a:pt x="24255" y="55006"/>
                  </a:lnTo>
                  <a:lnTo>
                    <a:pt x="22264" y="57462"/>
                  </a:lnTo>
                  <a:lnTo>
                    <a:pt x="20064" y="59852"/>
                  </a:lnTo>
                  <a:lnTo>
                    <a:pt x="17654" y="62177"/>
                  </a:lnTo>
                  <a:lnTo>
                    <a:pt x="15035" y="64436"/>
                  </a:lnTo>
                  <a:lnTo>
                    <a:pt x="12206" y="66630"/>
                  </a:lnTo>
                  <a:lnTo>
                    <a:pt x="9167" y="68758"/>
                  </a:lnTo>
                  <a:lnTo>
                    <a:pt x="0" y="58281"/>
                  </a:lnTo>
                  <a:lnTo>
                    <a:pt x="2413" y="56676"/>
                  </a:lnTo>
                  <a:lnTo>
                    <a:pt x="4675" y="55006"/>
                  </a:lnTo>
                  <a:lnTo>
                    <a:pt x="6787" y="53271"/>
                  </a:lnTo>
                  <a:lnTo>
                    <a:pt x="8748" y="51470"/>
                  </a:lnTo>
                  <a:lnTo>
                    <a:pt x="10559" y="49604"/>
                  </a:lnTo>
                  <a:lnTo>
                    <a:pt x="12219" y="47672"/>
                  </a:lnTo>
                  <a:lnTo>
                    <a:pt x="13728" y="45675"/>
                  </a:lnTo>
                  <a:lnTo>
                    <a:pt x="15087" y="43612"/>
                  </a:lnTo>
                  <a:lnTo>
                    <a:pt x="16295" y="41484"/>
                  </a:lnTo>
                  <a:lnTo>
                    <a:pt x="17353" y="39290"/>
                  </a:lnTo>
                  <a:lnTo>
                    <a:pt x="18286" y="36893"/>
                  </a:lnTo>
                  <a:lnTo>
                    <a:pt x="19121" y="34156"/>
                  </a:lnTo>
                  <a:lnTo>
                    <a:pt x="19858" y="31078"/>
                  </a:lnTo>
                  <a:lnTo>
                    <a:pt x="20496" y="27660"/>
                  </a:lnTo>
                  <a:lnTo>
                    <a:pt x="21036" y="23901"/>
                  </a:lnTo>
                  <a:lnTo>
                    <a:pt x="21478" y="19802"/>
                  </a:lnTo>
                  <a:lnTo>
                    <a:pt x="21822" y="15362"/>
                  </a:lnTo>
                  <a:lnTo>
                    <a:pt x="22068" y="10582"/>
                  </a:lnTo>
                  <a:lnTo>
                    <a:pt x="22215" y="54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3737240" y="827107"/>
              <a:ext cx="40600" cy="149959"/>
            </a:xfrm>
            <a:custGeom>
              <a:avLst/>
              <a:pathLst>
                <a:path w="40600" h="149959">
                  <a:moveTo>
                    <a:pt x="27503" y="0"/>
                  </a:moveTo>
                  <a:lnTo>
                    <a:pt x="40600" y="0"/>
                  </a:lnTo>
                  <a:lnTo>
                    <a:pt x="40600" y="132933"/>
                  </a:lnTo>
                  <a:lnTo>
                    <a:pt x="40564" y="134835"/>
                  </a:lnTo>
                  <a:lnTo>
                    <a:pt x="40456" y="136613"/>
                  </a:lnTo>
                  <a:lnTo>
                    <a:pt x="40276" y="138266"/>
                  </a:lnTo>
                  <a:lnTo>
                    <a:pt x="40024" y="139796"/>
                  </a:lnTo>
                  <a:lnTo>
                    <a:pt x="39699" y="141200"/>
                  </a:lnTo>
                  <a:lnTo>
                    <a:pt x="39303" y="142480"/>
                  </a:lnTo>
                  <a:lnTo>
                    <a:pt x="38835" y="143636"/>
                  </a:lnTo>
                  <a:lnTo>
                    <a:pt x="38295" y="144668"/>
                  </a:lnTo>
                  <a:lnTo>
                    <a:pt x="37682" y="145575"/>
                  </a:lnTo>
                  <a:lnTo>
                    <a:pt x="36998" y="146357"/>
                  </a:lnTo>
                  <a:lnTo>
                    <a:pt x="36229" y="147041"/>
                  </a:lnTo>
                  <a:lnTo>
                    <a:pt x="35361" y="147654"/>
                  </a:lnTo>
                  <a:lnTo>
                    <a:pt x="34395" y="148194"/>
                  </a:lnTo>
                  <a:lnTo>
                    <a:pt x="33331" y="148662"/>
                  </a:lnTo>
                  <a:lnTo>
                    <a:pt x="32169" y="149058"/>
                  </a:lnTo>
                  <a:lnTo>
                    <a:pt x="30908" y="149382"/>
                  </a:lnTo>
                  <a:lnTo>
                    <a:pt x="29549" y="149635"/>
                  </a:lnTo>
                  <a:lnTo>
                    <a:pt x="28092" y="149815"/>
                  </a:lnTo>
                  <a:lnTo>
                    <a:pt x="26537" y="149923"/>
                  </a:lnTo>
                  <a:lnTo>
                    <a:pt x="24884" y="149959"/>
                  </a:lnTo>
                  <a:lnTo>
                    <a:pt x="22539" y="149933"/>
                  </a:lnTo>
                  <a:lnTo>
                    <a:pt x="20221" y="149854"/>
                  </a:lnTo>
                  <a:lnTo>
                    <a:pt x="17929" y="149723"/>
                  </a:lnTo>
                  <a:lnTo>
                    <a:pt x="15663" y="149540"/>
                  </a:lnTo>
                  <a:lnTo>
                    <a:pt x="13424" y="149304"/>
                  </a:lnTo>
                  <a:lnTo>
                    <a:pt x="11210" y="149016"/>
                  </a:lnTo>
                  <a:lnTo>
                    <a:pt x="9023" y="148675"/>
                  </a:lnTo>
                  <a:lnTo>
                    <a:pt x="6862" y="148282"/>
                  </a:lnTo>
                  <a:lnTo>
                    <a:pt x="4727" y="147837"/>
                  </a:lnTo>
                  <a:lnTo>
                    <a:pt x="2619" y="147339"/>
                  </a:lnTo>
                  <a:lnTo>
                    <a:pt x="0" y="134242"/>
                  </a:lnTo>
                  <a:lnTo>
                    <a:pt x="2350" y="134865"/>
                  </a:lnTo>
                  <a:lnTo>
                    <a:pt x="4688" y="135421"/>
                  </a:lnTo>
                  <a:lnTo>
                    <a:pt x="7013" y="135912"/>
                  </a:lnTo>
                  <a:lnTo>
                    <a:pt x="9324" y="136338"/>
                  </a:lnTo>
                  <a:lnTo>
                    <a:pt x="11623" y="136698"/>
                  </a:lnTo>
                  <a:lnTo>
                    <a:pt x="13908" y="136993"/>
                  </a:lnTo>
                  <a:lnTo>
                    <a:pt x="16181" y="137222"/>
                  </a:lnTo>
                  <a:lnTo>
                    <a:pt x="18440" y="137386"/>
                  </a:lnTo>
                  <a:lnTo>
                    <a:pt x="20686" y="137484"/>
                  </a:lnTo>
                  <a:lnTo>
                    <a:pt x="22919" y="137517"/>
                  </a:lnTo>
                  <a:lnTo>
                    <a:pt x="23790" y="137438"/>
                  </a:lnTo>
                  <a:lnTo>
                    <a:pt x="24569" y="137202"/>
                  </a:lnTo>
                  <a:lnTo>
                    <a:pt x="25257" y="136809"/>
                  </a:lnTo>
                  <a:lnTo>
                    <a:pt x="25853" y="136259"/>
                  </a:lnTo>
                  <a:lnTo>
                    <a:pt x="26357" y="135552"/>
                  </a:lnTo>
                  <a:lnTo>
                    <a:pt x="26770" y="134688"/>
                  </a:lnTo>
                  <a:lnTo>
                    <a:pt x="27090" y="133666"/>
                  </a:lnTo>
                  <a:lnTo>
                    <a:pt x="27320" y="132487"/>
                  </a:lnTo>
                  <a:lnTo>
                    <a:pt x="27457" y="131152"/>
                  </a:lnTo>
                  <a:lnTo>
                    <a:pt x="27503" y="1296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3735930" y="844133"/>
              <a:ext cx="13096" cy="94952"/>
            </a:xfrm>
            <a:custGeom>
              <a:avLst/>
              <a:pathLst>
                <a:path w="13096" h="94952">
                  <a:moveTo>
                    <a:pt x="0" y="0"/>
                  </a:moveTo>
                  <a:lnTo>
                    <a:pt x="13096" y="0"/>
                  </a:lnTo>
                  <a:lnTo>
                    <a:pt x="13096" y="94952"/>
                  </a:lnTo>
                  <a:lnTo>
                    <a:pt x="0" y="94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5257800" y="777081"/>
              <a:ext cx="22860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rc308"/>
            <p:cNvSpPr/>
            <p:nvPr/>
          </p:nvSpPr>
          <p:spPr>
            <a:xfrm>
              <a:off x="5742312" y="1286471"/>
              <a:ext cx="1731898" cy="9108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5742312" y="2053906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5742312" y="1849964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5742312" y="1646022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5742312" y="1442079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5742312" y="2155878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5742312" y="1951935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5742312" y="1747993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5742312" y="1544050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742312" y="1340108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5855261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6043511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6231761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6420011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6608261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6796511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6984761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7173011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7361261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rc327"/>
            <p:cNvSpPr/>
            <p:nvPr/>
          </p:nvSpPr>
          <p:spPr>
            <a:xfrm>
              <a:off x="5770549" y="1951935"/>
              <a:ext cx="169424" cy="203942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rc328"/>
            <p:cNvSpPr/>
            <p:nvPr/>
          </p:nvSpPr>
          <p:spPr>
            <a:xfrm>
              <a:off x="5958799" y="1821412"/>
              <a:ext cx="169424" cy="334465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rc329"/>
            <p:cNvSpPr/>
            <p:nvPr/>
          </p:nvSpPr>
          <p:spPr>
            <a:xfrm>
              <a:off x="6147049" y="1327872"/>
              <a:ext cx="169424" cy="82800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rc330"/>
            <p:cNvSpPr/>
            <p:nvPr/>
          </p:nvSpPr>
          <p:spPr>
            <a:xfrm>
              <a:off x="6335299" y="1560366"/>
              <a:ext cx="169424" cy="595511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rc331"/>
            <p:cNvSpPr/>
            <p:nvPr/>
          </p:nvSpPr>
          <p:spPr>
            <a:xfrm>
              <a:off x="6523549" y="1919304"/>
              <a:ext cx="169424" cy="23657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rc332"/>
            <p:cNvSpPr/>
            <p:nvPr/>
          </p:nvSpPr>
          <p:spPr>
            <a:xfrm>
              <a:off x="6711798" y="2131404"/>
              <a:ext cx="169424" cy="2447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rc333"/>
            <p:cNvSpPr/>
            <p:nvPr/>
          </p:nvSpPr>
          <p:spPr>
            <a:xfrm>
              <a:off x="6900048" y="2147720"/>
              <a:ext cx="169424" cy="8157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rc334"/>
            <p:cNvSpPr/>
            <p:nvPr/>
          </p:nvSpPr>
          <p:spPr>
            <a:xfrm>
              <a:off x="7088298" y="2151799"/>
              <a:ext cx="169424" cy="4078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rc335"/>
            <p:cNvSpPr/>
            <p:nvPr/>
          </p:nvSpPr>
          <p:spPr>
            <a:xfrm>
              <a:off x="5742312" y="1286471"/>
              <a:ext cx="1731898" cy="91080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rc336"/>
            <p:cNvSpPr/>
            <p:nvPr/>
          </p:nvSpPr>
          <p:spPr>
            <a:xfrm>
              <a:off x="5742312" y="2485423"/>
              <a:ext cx="1731898" cy="9108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5742312" y="3244722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5742312" y="3024507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5742312" y="2804293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5742312" y="2584079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5742312" y="3354829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5742312" y="3134615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5742312" y="2914400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5742312" y="2694186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5855261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6043511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6231761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6420011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6608261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6796511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6984761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7173011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7361261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rc354"/>
            <p:cNvSpPr/>
            <p:nvPr/>
          </p:nvSpPr>
          <p:spPr>
            <a:xfrm>
              <a:off x="5770549" y="3178658"/>
              <a:ext cx="169424" cy="176171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rc355"/>
            <p:cNvSpPr/>
            <p:nvPr/>
          </p:nvSpPr>
          <p:spPr>
            <a:xfrm>
              <a:off x="5958799" y="2954039"/>
              <a:ext cx="169424" cy="400790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rc356"/>
            <p:cNvSpPr/>
            <p:nvPr/>
          </p:nvSpPr>
          <p:spPr>
            <a:xfrm>
              <a:off x="6147049" y="2526823"/>
              <a:ext cx="169424" cy="82800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rc357"/>
            <p:cNvSpPr/>
            <p:nvPr/>
          </p:nvSpPr>
          <p:spPr>
            <a:xfrm>
              <a:off x="6335299" y="2725016"/>
              <a:ext cx="169424" cy="62981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rc358"/>
            <p:cNvSpPr/>
            <p:nvPr/>
          </p:nvSpPr>
          <p:spPr>
            <a:xfrm>
              <a:off x="6523549" y="2923209"/>
              <a:ext cx="169424" cy="43162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rc359"/>
            <p:cNvSpPr/>
            <p:nvPr/>
          </p:nvSpPr>
          <p:spPr>
            <a:xfrm>
              <a:off x="6711798" y="3227105"/>
              <a:ext cx="169424" cy="12772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rc360"/>
            <p:cNvSpPr/>
            <p:nvPr/>
          </p:nvSpPr>
          <p:spPr>
            <a:xfrm>
              <a:off x="6900048" y="3323999"/>
              <a:ext cx="169424" cy="30830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rc361"/>
            <p:cNvSpPr/>
            <p:nvPr/>
          </p:nvSpPr>
          <p:spPr>
            <a:xfrm>
              <a:off x="7088298" y="3350425"/>
              <a:ext cx="169424" cy="4404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7276548" y="3350425"/>
              <a:ext cx="169424" cy="4404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5742312" y="2485423"/>
              <a:ext cx="1731898" cy="91080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rc364"/>
            <p:cNvSpPr/>
            <p:nvPr/>
          </p:nvSpPr>
          <p:spPr>
            <a:xfrm>
              <a:off x="5742312" y="3684374"/>
              <a:ext cx="1731898" cy="9108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5742312" y="4408005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5742312" y="4116453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5742312" y="3824902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5742312" y="4553780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5742312" y="4262229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5742312" y="3970678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5855261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6043511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6231761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6420011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6608261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6796511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6984761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7173011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7361261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rc380"/>
            <p:cNvSpPr/>
            <p:nvPr/>
          </p:nvSpPr>
          <p:spPr>
            <a:xfrm>
              <a:off x="5770549" y="4233074"/>
              <a:ext cx="169424" cy="320706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rc381"/>
            <p:cNvSpPr/>
            <p:nvPr/>
          </p:nvSpPr>
          <p:spPr>
            <a:xfrm>
              <a:off x="5958799" y="4052312"/>
              <a:ext cx="169424" cy="501468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rc382"/>
            <p:cNvSpPr/>
            <p:nvPr/>
          </p:nvSpPr>
          <p:spPr>
            <a:xfrm>
              <a:off x="6147049" y="3784085"/>
              <a:ext cx="169424" cy="76969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rc383"/>
            <p:cNvSpPr/>
            <p:nvPr/>
          </p:nvSpPr>
          <p:spPr>
            <a:xfrm>
              <a:off x="6335299" y="3725775"/>
              <a:ext cx="169424" cy="828005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rc384"/>
            <p:cNvSpPr/>
            <p:nvPr/>
          </p:nvSpPr>
          <p:spPr>
            <a:xfrm>
              <a:off x="6523549" y="3999833"/>
              <a:ext cx="169424" cy="553947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rc385"/>
            <p:cNvSpPr/>
            <p:nvPr/>
          </p:nvSpPr>
          <p:spPr>
            <a:xfrm>
              <a:off x="6711798" y="4460484"/>
              <a:ext cx="169424" cy="9329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rc386"/>
            <p:cNvSpPr/>
            <p:nvPr/>
          </p:nvSpPr>
          <p:spPr>
            <a:xfrm>
              <a:off x="6900048" y="4518794"/>
              <a:ext cx="169424" cy="3498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rc387"/>
            <p:cNvSpPr/>
            <p:nvPr/>
          </p:nvSpPr>
          <p:spPr>
            <a:xfrm>
              <a:off x="7088298" y="4542118"/>
              <a:ext cx="169424" cy="11662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rc388"/>
            <p:cNvSpPr/>
            <p:nvPr/>
          </p:nvSpPr>
          <p:spPr>
            <a:xfrm>
              <a:off x="7276548" y="4530456"/>
              <a:ext cx="169424" cy="23324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rc389"/>
            <p:cNvSpPr/>
            <p:nvPr/>
          </p:nvSpPr>
          <p:spPr>
            <a:xfrm>
              <a:off x="5742312" y="3684374"/>
              <a:ext cx="1731898" cy="91080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rc390"/>
            <p:cNvSpPr/>
            <p:nvPr/>
          </p:nvSpPr>
          <p:spPr>
            <a:xfrm>
              <a:off x="5742312" y="3465818"/>
              <a:ext cx="173189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6398711" y="3531467"/>
              <a:ext cx="83819" cy="8294"/>
            </a:xfrm>
            <a:custGeom>
              <a:avLst/>
              <a:pathLst>
                <a:path w="83819" h="8294">
                  <a:moveTo>
                    <a:pt x="0" y="0"/>
                  </a:moveTo>
                  <a:lnTo>
                    <a:pt x="83819" y="0"/>
                  </a:lnTo>
                  <a:lnTo>
                    <a:pt x="8381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6403513" y="3569012"/>
              <a:ext cx="74215" cy="8294"/>
            </a:xfrm>
            <a:custGeom>
              <a:avLst/>
              <a:pathLst>
                <a:path w="74215" h="8294">
                  <a:moveTo>
                    <a:pt x="0" y="0"/>
                  </a:moveTo>
                  <a:lnTo>
                    <a:pt x="74215" y="0"/>
                  </a:lnTo>
                  <a:lnTo>
                    <a:pt x="7421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6393472" y="3607429"/>
              <a:ext cx="94297" cy="8294"/>
            </a:xfrm>
            <a:custGeom>
              <a:avLst/>
              <a:pathLst>
                <a:path w="94297" h="8294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6503049" y="3523173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6502176" y="3596515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6540157" y="3523173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4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6574646" y="3523609"/>
              <a:ext cx="16152" cy="16589"/>
            </a:xfrm>
            <a:custGeom>
              <a:avLst/>
              <a:pathLst>
                <a:path w="16152" h="16589">
                  <a:moveTo>
                    <a:pt x="6985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6613063" y="3524919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6637511" y="3523173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6694700" y="3523173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6726569" y="3522300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69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rc402"/>
            <p:cNvSpPr/>
            <p:nvPr/>
          </p:nvSpPr>
          <p:spPr>
            <a:xfrm>
              <a:off x="5742312" y="2266867"/>
              <a:ext cx="173189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6400457" y="2336881"/>
              <a:ext cx="79890" cy="8294"/>
            </a:xfrm>
            <a:custGeom>
              <a:avLst/>
              <a:pathLst>
                <a:path w="79890" h="8294">
                  <a:moveTo>
                    <a:pt x="0" y="0"/>
                  </a:moveTo>
                  <a:lnTo>
                    <a:pt x="79890" y="0"/>
                  </a:lnTo>
                  <a:lnTo>
                    <a:pt x="798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6390853" y="2406295"/>
              <a:ext cx="99099" cy="8294"/>
            </a:xfrm>
            <a:custGeom>
              <a:avLst/>
              <a:pathLst>
                <a:path w="99099" h="8294">
                  <a:moveTo>
                    <a:pt x="0" y="0"/>
                  </a:moveTo>
                  <a:lnTo>
                    <a:pt x="99099" y="0"/>
                  </a:lnTo>
                  <a:lnTo>
                    <a:pt x="9909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6503049" y="2324221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6502176" y="2397564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6540157" y="2324221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4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6574646" y="2324658"/>
              <a:ext cx="16152" cy="16589"/>
            </a:xfrm>
            <a:custGeom>
              <a:avLst/>
              <a:pathLst>
                <a:path w="16152" h="16589">
                  <a:moveTo>
                    <a:pt x="6985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6613063" y="2325967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6637511" y="2324221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6694700" y="2324221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6726569" y="2323348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69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rc413"/>
            <p:cNvSpPr/>
            <p:nvPr/>
          </p:nvSpPr>
          <p:spPr>
            <a:xfrm>
              <a:off x="5742312" y="1067915"/>
              <a:ext cx="173189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6393909" y="1166743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6503049" y="1125270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6502176" y="1198612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6540157" y="1125270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4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6574646" y="1125706"/>
              <a:ext cx="16152" cy="16589"/>
            </a:xfrm>
            <a:custGeom>
              <a:avLst/>
              <a:pathLst>
                <a:path w="16152" h="16589">
                  <a:moveTo>
                    <a:pt x="6985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6613063" y="1127016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4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6637511" y="1125270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6694700" y="1125270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6726569" y="1124397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5855261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6043511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6231761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6420011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6608261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6796511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6984761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7173011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7361261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5537459" y="494489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5586445" y="4907016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5595668" y="491595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5624704" y="4822385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5640447" y="4838128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5743243" y="4744593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5700952" y="4793058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5722561" y="4784415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5776583" y="4657850"/>
              <a:ext cx="102487" cy="106500"/>
            </a:xfrm>
            <a:custGeom>
              <a:avLst/>
              <a:pathLst>
                <a:path w="102487" h="106500">
                  <a:moveTo>
                    <a:pt x="34265" y="45687"/>
                  </a:moveTo>
                  <a:lnTo>
                    <a:pt x="5865" y="74087"/>
                  </a:lnTo>
                  <a:lnTo>
                    <a:pt x="0" y="68221"/>
                  </a:lnTo>
                  <a:lnTo>
                    <a:pt x="68221" y="0"/>
                  </a:lnTo>
                  <a:lnTo>
                    <a:pt x="74087" y="5865"/>
                  </a:lnTo>
                  <a:lnTo>
                    <a:pt x="40439" y="39513"/>
                  </a:lnTo>
                  <a:lnTo>
                    <a:pt x="57726" y="56800"/>
                  </a:lnTo>
                  <a:lnTo>
                    <a:pt x="62492" y="55608"/>
                  </a:lnTo>
                  <a:lnTo>
                    <a:pt x="67159" y="54503"/>
                  </a:lnTo>
                  <a:lnTo>
                    <a:pt x="71728" y="53484"/>
                  </a:lnTo>
                  <a:lnTo>
                    <a:pt x="76198" y="52552"/>
                  </a:lnTo>
                  <a:lnTo>
                    <a:pt x="80569" y="51706"/>
                  </a:lnTo>
                  <a:lnTo>
                    <a:pt x="84842" y="50947"/>
                  </a:lnTo>
                  <a:lnTo>
                    <a:pt x="89015" y="50274"/>
                  </a:lnTo>
                  <a:lnTo>
                    <a:pt x="93090" y="49687"/>
                  </a:lnTo>
                  <a:lnTo>
                    <a:pt x="97066" y="49187"/>
                  </a:lnTo>
                  <a:lnTo>
                    <a:pt x="100943" y="48774"/>
                  </a:lnTo>
                  <a:lnTo>
                    <a:pt x="102487" y="58960"/>
                  </a:lnTo>
                  <a:lnTo>
                    <a:pt x="98609" y="59177"/>
                  </a:lnTo>
                  <a:lnTo>
                    <a:pt x="94757" y="59454"/>
                  </a:lnTo>
                  <a:lnTo>
                    <a:pt x="90929" y="59794"/>
                  </a:lnTo>
                  <a:lnTo>
                    <a:pt x="87126" y="60195"/>
                  </a:lnTo>
                  <a:lnTo>
                    <a:pt x="83348" y="60658"/>
                  </a:lnTo>
                  <a:lnTo>
                    <a:pt x="79594" y="61183"/>
                  </a:lnTo>
                  <a:lnTo>
                    <a:pt x="75865" y="61770"/>
                  </a:lnTo>
                  <a:lnTo>
                    <a:pt x="72160" y="62418"/>
                  </a:lnTo>
                  <a:lnTo>
                    <a:pt x="68481" y="63128"/>
                  </a:lnTo>
                  <a:lnTo>
                    <a:pt x="64826" y="63900"/>
                  </a:lnTo>
                  <a:lnTo>
                    <a:pt x="101252" y="100326"/>
                  </a:lnTo>
                  <a:lnTo>
                    <a:pt x="95078" y="106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5727754" y="494285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5776740" y="4904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5785963" y="4913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5841585" y="4900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5850267" y="4837935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5889221" y="479248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5898445" y="480142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5932747" y="4748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5941971" y="4757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5971006" y="4664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5986750" y="4680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5882510" y="4993943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5921464" y="4948497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5930687" y="4957437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5964990" y="4904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5974213" y="4913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6029835" y="4900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6038517" y="4837935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6072011" y="4786846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6120997" y="4748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6130221" y="4757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6159256" y="4664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6175000" y="4680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6070760" y="4993943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6104253" y="494285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6153240" y="4904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6162463" y="4913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6218085" y="4900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6218471" y="4836302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6265721" y="479248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6274944" y="480142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6309247" y="4748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6318470" y="4757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6347506" y="4664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6363250" y="4680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6250714" y="4992310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6297963" y="4948497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6307187" y="4957437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6341490" y="4904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6350713" y="4913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6406335" y="4900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6406721" y="4836302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6448511" y="4786846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6497497" y="4748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6506720" y="4757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6535756" y="4664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6551499" y="4680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6438963" y="4992310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6480753" y="494285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6529739" y="4904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6538963" y="4913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6594585" y="4900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6593234" y="4835699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6642221" y="479248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6651444" y="480142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6685747" y="4748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6694970" y="4757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6724006" y="4664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6739749" y="4680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6625477" y="4991706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6674463" y="4948497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6683687" y="4957437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6717989" y="4904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6727213" y="4913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6782835" y="4900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6781484" y="4835699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6825010" y="4786846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6873997" y="4748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6883220" y="4757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6912256" y="4664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6927999" y="4680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6813727" y="4991706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6857253" y="494285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6906239" y="4904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6915463" y="4913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6971085" y="4900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6987523" y="4831337"/>
              <a:ext cx="63977" cy="76903"/>
            </a:xfrm>
            <a:custGeom>
              <a:avLst/>
              <a:pathLst>
                <a:path w="63977" h="76903">
                  <a:moveTo>
                    <a:pt x="59539" y="35847"/>
                  </a:moveTo>
                  <a:lnTo>
                    <a:pt x="51320" y="44066"/>
                  </a:lnTo>
                  <a:lnTo>
                    <a:pt x="63977" y="56722"/>
                  </a:lnTo>
                  <a:lnTo>
                    <a:pt x="57185" y="63514"/>
                  </a:lnTo>
                  <a:lnTo>
                    <a:pt x="44529" y="50857"/>
                  </a:lnTo>
                  <a:lnTo>
                    <a:pt x="18483" y="76903"/>
                  </a:lnTo>
                  <a:lnTo>
                    <a:pt x="12347" y="70768"/>
                  </a:lnTo>
                  <a:lnTo>
                    <a:pt x="0" y="7254"/>
                  </a:lnTo>
                  <a:lnTo>
                    <a:pt x="7254" y="0"/>
                  </a:lnTo>
                  <a:lnTo>
                    <a:pt x="44915" y="37660"/>
                  </a:lnTo>
                  <a:lnTo>
                    <a:pt x="53134" y="294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6995395" y="4844881"/>
              <a:ext cx="30252" cy="50085"/>
            </a:xfrm>
            <a:custGeom>
              <a:avLst/>
              <a:pathLst>
                <a:path w="30252" h="50085">
                  <a:moveTo>
                    <a:pt x="30252" y="30908"/>
                  </a:moveTo>
                  <a:lnTo>
                    <a:pt x="16515" y="17171"/>
                  </a:lnTo>
                  <a:lnTo>
                    <a:pt x="16081" y="16736"/>
                  </a:lnTo>
                  <a:lnTo>
                    <a:pt x="15644" y="16297"/>
                  </a:lnTo>
                  <a:lnTo>
                    <a:pt x="15204" y="15853"/>
                  </a:lnTo>
                  <a:lnTo>
                    <a:pt x="14761" y="15405"/>
                  </a:lnTo>
                  <a:lnTo>
                    <a:pt x="14315" y="14952"/>
                  </a:lnTo>
                  <a:lnTo>
                    <a:pt x="13866" y="14494"/>
                  </a:lnTo>
                  <a:lnTo>
                    <a:pt x="13414" y="14032"/>
                  </a:lnTo>
                  <a:lnTo>
                    <a:pt x="12959" y="13565"/>
                  </a:lnTo>
                  <a:lnTo>
                    <a:pt x="12500" y="13094"/>
                  </a:lnTo>
                  <a:lnTo>
                    <a:pt x="12039" y="12617"/>
                  </a:lnTo>
                  <a:lnTo>
                    <a:pt x="11577" y="12125"/>
                  </a:lnTo>
                  <a:lnTo>
                    <a:pt x="11119" y="11636"/>
                  </a:lnTo>
                  <a:lnTo>
                    <a:pt x="10663" y="11150"/>
                  </a:lnTo>
                  <a:lnTo>
                    <a:pt x="10211" y="10667"/>
                  </a:lnTo>
                  <a:lnTo>
                    <a:pt x="9762" y="10186"/>
                  </a:lnTo>
                  <a:lnTo>
                    <a:pt x="9316" y="9710"/>
                  </a:lnTo>
                  <a:lnTo>
                    <a:pt x="8873" y="9236"/>
                  </a:lnTo>
                  <a:lnTo>
                    <a:pt x="8433" y="8765"/>
                  </a:lnTo>
                  <a:lnTo>
                    <a:pt x="7996" y="8297"/>
                  </a:lnTo>
                  <a:lnTo>
                    <a:pt x="7563" y="7833"/>
                  </a:lnTo>
                  <a:lnTo>
                    <a:pt x="7126" y="7365"/>
                  </a:lnTo>
                  <a:lnTo>
                    <a:pt x="6695" y="6903"/>
                  </a:lnTo>
                  <a:lnTo>
                    <a:pt x="6271" y="6448"/>
                  </a:lnTo>
                  <a:lnTo>
                    <a:pt x="5852" y="5999"/>
                  </a:lnTo>
                  <a:lnTo>
                    <a:pt x="5440" y="5556"/>
                  </a:lnTo>
                  <a:lnTo>
                    <a:pt x="5034" y="5119"/>
                  </a:lnTo>
                  <a:lnTo>
                    <a:pt x="4635" y="4689"/>
                  </a:lnTo>
                  <a:lnTo>
                    <a:pt x="4241" y="4264"/>
                  </a:lnTo>
                  <a:lnTo>
                    <a:pt x="3854" y="3846"/>
                  </a:lnTo>
                  <a:lnTo>
                    <a:pt x="3472" y="3434"/>
                  </a:lnTo>
                  <a:lnTo>
                    <a:pt x="3108" y="3024"/>
                  </a:lnTo>
                  <a:lnTo>
                    <a:pt x="2755" y="2630"/>
                  </a:lnTo>
                  <a:lnTo>
                    <a:pt x="2413" y="2250"/>
                  </a:lnTo>
                  <a:lnTo>
                    <a:pt x="2083" y="1884"/>
                  </a:lnTo>
                  <a:lnTo>
                    <a:pt x="1765" y="1533"/>
                  </a:lnTo>
                  <a:lnTo>
                    <a:pt x="1458" y="1197"/>
                  </a:lnTo>
                  <a:lnTo>
                    <a:pt x="1163" y="876"/>
                  </a:lnTo>
                  <a:lnTo>
                    <a:pt x="879" y="569"/>
                  </a:lnTo>
                  <a:lnTo>
                    <a:pt x="607" y="277"/>
                  </a:lnTo>
                  <a:lnTo>
                    <a:pt x="347" y="0"/>
                  </a:lnTo>
                  <a:lnTo>
                    <a:pt x="0" y="347"/>
                  </a:lnTo>
                  <a:lnTo>
                    <a:pt x="100" y="559"/>
                  </a:lnTo>
                  <a:lnTo>
                    <a:pt x="202" y="777"/>
                  </a:lnTo>
                  <a:lnTo>
                    <a:pt x="304" y="1003"/>
                  </a:lnTo>
                  <a:lnTo>
                    <a:pt x="407" y="1236"/>
                  </a:lnTo>
                  <a:lnTo>
                    <a:pt x="511" y="1475"/>
                  </a:lnTo>
                  <a:lnTo>
                    <a:pt x="615" y="1722"/>
                  </a:lnTo>
                  <a:lnTo>
                    <a:pt x="721" y="1976"/>
                  </a:lnTo>
                  <a:lnTo>
                    <a:pt x="827" y="2236"/>
                  </a:lnTo>
                  <a:lnTo>
                    <a:pt x="934" y="2503"/>
                  </a:lnTo>
                  <a:lnTo>
                    <a:pt x="1041" y="2778"/>
                  </a:lnTo>
                  <a:lnTo>
                    <a:pt x="1149" y="3042"/>
                  </a:lnTo>
                  <a:lnTo>
                    <a:pt x="1254" y="3309"/>
                  </a:lnTo>
                  <a:lnTo>
                    <a:pt x="1359" y="3579"/>
                  </a:lnTo>
                  <a:lnTo>
                    <a:pt x="1461" y="3852"/>
                  </a:lnTo>
                  <a:lnTo>
                    <a:pt x="1562" y="4128"/>
                  </a:lnTo>
                  <a:lnTo>
                    <a:pt x="1662" y="4408"/>
                  </a:lnTo>
                  <a:lnTo>
                    <a:pt x="1760" y="4690"/>
                  </a:lnTo>
                  <a:lnTo>
                    <a:pt x="1856" y="4976"/>
                  </a:lnTo>
                  <a:lnTo>
                    <a:pt x="1951" y="5264"/>
                  </a:lnTo>
                  <a:lnTo>
                    <a:pt x="2045" y="5556"/>
                  </a:lnTo>
                  <a:lnTo>
                    <a:pt x="2136" y="5834"/>
                  </a:lnTo>
                  <a:lnTo>
                    <a:pt x="2227" y="6112"/>
                  </a:lnTo>
                  <a:lnTo>
                    <a:pt x="2315" y="6390"/>
                  </a:lnTo>
                  <a:lnTo>
                    <a:pt x="2403" y="6667"/>
                  </a:lnTo>
                  <a:lnTo>
                    <a:pt x="2488" y="6945"/>
                  </a:lnTo>
                  <a:lnTo>
                    <a:pt x="2572" y="7223"/>
                  </a:lnTo>
                  <a:lnTo>
                    <a:pt x="2655" y="7501"/>
                  </a:lnTo>
                  <a:lnTo>
                    <a:pt x="2736" y="7779"/>
                  </a:lnTo>
                  <a:lnTo>
                    <a:pt x="2816" y="8056"/>
                  </a:lnTo>
                  <a:lnTo>
                    <a:pt x="2894" y="8334"/>
                  </a:lnTo>
                  <a:lnTo>
                    <a:pt x="2969" y="8609"/>
                  </a:lnTo>
                  <a:lnTo>
                    <a:pt x="3040" y="8876"/>
                  </a:lnTo>
                  <a:lnTo>
                    <a:pt x="3108" y="9137"/>
                  </a:lnTo>
                  <a:lnTo>
                    <a:pt x="3171" y="9390"/>
                  </a:lnTo>
                  <a:lnTo>
                    <a:pt x="3231" y="9637"/>
                  </a:lnTo>
                  <a:lnTo>
                    <a:pt x="3287" y="9876"/>
                  </a:lnTo>
                  <a:lnTo>
                    <a:pt x="3339" y="10109"/>
                  </a:lnTo>
                  <a:lnTo>
                    <a:pt x="3387" y="10335"/>
                  </a:lnTo>
                  <a:lnTo>
                    <a:pt x="3432" y="10553"/>
                  </a:lnTo>
                  <a:lnTo>
                    <a:pt x="3472" y="10765"/>
                  </a:lnTo>
                  <a:lnTo>
                    <a:pt x="11074" y="500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7018720" y="479248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7027944" y="480142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7062247" y="4748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7071470" y="4757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7100506" y="4664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7116249" y="4680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7017720" y="4989389"/>
              <a:ext cx="63977" cy="76903"/>
            </a:xfrm>
            <a:custGeom>
              <a:avLst/>
              <a:pathLst>
                <a:path w="63977" h="76903">
                  <a:moveTo>
                    <a:pt x="59539" y="35847"/>
                  </a:moveTo>
                  <a:lnTo>
                    <a:pt x="51320" y="44066"/>
                  </a:lnTo>
                  <a:lnTo>
                    <a:pt x="63977" y="56722"/>
                  </a:lnTo>
                  <a:lnTo>
                    <a:pt x="57185" y="63514"/>
                  </a:lnTo>
                  <a:lnTo>
                    <a:pt x="44529" y="50857"/>
                  </a:lnTo>
                  <a:lnTo>
                    <a:pt x="18483" y="76903"/>
                  </a:lnTo>
                  <a:lnTo>
                    <a:pt x="12347" y="70768"/>
                  </a:lnTo>
                  <a:lnTo>
                    <a:pt x="0" y="7254"/>
                  </a:lnTo>
                  <a:lnTo>
                    <a:pt x="7254" y="0"/>
                  </a:lnTo>
                  <a:lnTo>
                    <a:pt x="44915" y="37660"/>
                  </a:lnTo>
                  <a:lnTo>
                    <a:pt x="53134" y="294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7025592" y="5002933"/>
              <a:ext cx="30252" cy="50085"/>
            </a:xfrm>
            <a:custGeom>
              <a:avLst/>
              <a:pathLst>
                <a:path w="30252" h="50085">
                  <a:moveTo>
                    <a:pt x="30252" y="30908"/>
                  </a:moveTo>
                  <a:lnTo>
                    <a:pt x="16515" y="17171"/>
                  </a:lnTo>
                  <a:lnTo>
                    <a:pt x="16081" y="16736"/>
                  </a:lnTo>
                  <a:lnTo>
                    <a:pt x="15644" y="16297"/>
                  </a:lnTo>
                  <a:lnTo>
                    <a:pt x="15204" y="15853"/>
                  </a:lnTo>
                  <a:lnTo>
                    <a:pt x="14761" y="15405"/>
                  </a:lnTo>
                  <a:lnTo>
                    <a:pt x="14315" y="14952"/>
                  </a:lnTo>
                  <a:lnTo>
                    <a:pt x="13866" y="14494"/>
                  </a:lnTo>
                  <a:lnTo>
                    <a:pt x="13414" y="14032"/>
                  </a:lnTo>
                  <a:lnTo>
                    <a:pt x="12959" y="13565"/>
                  </a:lnTo>
                  <a:lnTo>
                    <a:pt x="12500" y="13094"/>
                  </a:lnTo>
                  <a:lnTo>
                    <a:pt x="12039" y="12617"/>
                  </a:lnTo>
                  <a:lnTo>
                    <a:pt x="11577" y="12125"/>
                  </a:lnTo>
                  <a:lnTo>
                    <a:pt x="11119" y="11636"/>
                  </a:lnTo>
                  <a:lnTo>
                    <a:pt x="10663" y="11150"/>
                  </a:lnTo>
                  <a:lnTo>
                    <a:pt x="10211" y="10667"/>
                  </a:lnTo>
                  <a:lnTo>
                    <a:pt x="9762" y="10186"/>
                  </a:lnTo>
                  <a:lnTo>
                    <a:pt x="9316" y="9710"/>
                  </a:lnTo>
                  <a:lnTo>
                    <a:pt x="8873" y="9236"/>
                  </a:lnTo>
                  <a:lnTo>
                    <a:pt x="8433" y="8765"/>
                  </a:lnTo>
                  <a:lnTo>
                    <a:pt x="7996" y="8297"/>
                  </a:lnTo>
                  <a:lnTo>
                    <a:pt x="7563" y="7833"/>
                  </a:lnTo>
                  <a:lnTo>
                    <a:pt x="7126" y="7365"/>
                  </a:lnTo>
                  <a:lnTo>
                    <a:pt x="6695" y="6903"/>
                  </a:lnTo>
                  <a:lnTo>
                    <a:pt x="6271" y="6448"/>
                  </a:lnTo>
                  <a:lnTo>
                    <a:pt x="5852" y="5999"/>
                  </a:lnTo>
                  <a:lnTo>
                    <a:pt x="5440" y="5556"/>
                  </a:lnTo>
                  <a:lnTo>
                    <a:pt x="5034" y="5119"/>
                  </a:lnTo>
                  <a:lnTo>
                    <a:pt x="4635" y="4689"/>
                  </a:lnTo>
                  <a:lnTo>
                    <a:pt x="4241" y="4264"/>
                  </a:lnTo>
                  <a:lnTo>
                    <a:pt x="3854" y="3846"/>
                  </a:lnTo>
                  <a:lnTo>
                    <a:pt x="3472" y="3434"/>
                  </a:lnTo>
                  <a:lnTo>
                    <a:pt x="3108" y="3024"/>
                  </a:lnTo>
                  <a:lnTo>
                    <a:pt x="2755" y="2630"/>
                  </a:lnTo>
                  <a:lnTo>
                    <a:pt x="2413" y="2250"/>
                  </a:lnTo>
                  <a:lnTo>
                    <a:pt x="2083" y="1884"/>
                  </a:lnTo>
                  <a:lnTo>
                    <a:pt x="1765" y="1533"/>
                  </a:lnTo>
                  <a:lnTo>
                    <a:pt x="1458" y="1197"/>
                  </a:lnTo>
                  <a:lnTo>
                    <a:pt x="1163" y="876"/>
                  </a:lnTo>
                  <a:lnTo>
                    <a:pt x="879" y="569"/>
                  </a:lnTo>
                  <a:lnTo>
                    <a:pt x="607" y="277"/>
                  </a:lnTo>
                  <a:lnTo>
                    <a:pt x="347" y="0"/>
                  </a:lnTo>
                  <a:lnTo>
                    <a:pt x="0" y="347"/>
                  </a:lnTo>
                  <a:lnTo>
                    <a:pt x="100" y="559"/>
                  </a:lnTo>
                  <a:lnTo>
                    <a:pt x="202" y="777"/>
                  </a:lnTo>
                  <a:lnTo>
                    <a:pt x="304" y="1003"/>
                  </a:lnTo>
                  <a:lnTo>
                    <a:pt x="407" y="1236"/>
                  </a:lnTo>
                  <a:lnTo>
                    <a:pt x="511" y="1475"/>
                  </a:lnTo>
                  <a:lnTo>
                    <a:pt x="615" y="1722"/>
                  </a:lnTo>
                  <a:lnTo>
                    <a:pt x="721" y="1976"/>
                  </a:lnTo>
                  <a:lnTo>
                    <a:pt x="827" y="2236"/>
                  </a:lnTo>
                  <a:lnTo>
                    <a:pt x="934" y="2503"/>
                  </a:lnTo>
                  <a:lnTo>
                    <a:pt x="1041" y="2778"/>
                  </a:lnTo>
                  <a:lnTo>
                    <a:pt x="1149" y="3042"/>
                  </a:lnTo>
                  <a:lnTo>
                    <a:pt x="1254" y="3309"/>
                  </a:lnTo>
                  <a:lnTo>
                    <a:pt x="1359" y="3579"/>
                  </a:lnTo>
                  <a:lnTo>
                    <a:pt x="1461" y="3852"/>
                  </a:lnTo>
                  <a:lnTo>
                    <a:pt x="1562" y="4128"/>
                  </a:lnTo>
                  <a:lnTo>
                    <a:pt x="1662" y="4408"/>
                  </a:lnTo>
                  <a:lnTo>
                    <a:pt x="1760" y="4690"/>
                  </a:lnTo>
                  <a:lnTo>
                    <a:pt x="1856" y="4976"/>
                  </a:lnTo>
                  <a:lnTo>
                    <a:pt x="1951" y="5264"/>
                  </a:lnTo>
                  <a:lnTo>
                    <a:pt x="2045" y="5556"/>
                  </a:lnTo>
                  <a:lnTo>
                    <a:pt x="2136" y="5834"/>
                  </a:lnTo>
                  <a:lnTo>
                    <a:pt x="2227" y="6112"/>
                  </a:lnTo>
                  <a:lnTo>
                    <a:pt x="2315" y="6390"/>
                  </a:lnTo>
                  <a:lnTo>
                    <a:pt x="2403" y="6667"/>
                  </a:lnTo>
                  <a:lnTo>
                    <a:pt x="2488" y="6945"/>
                  </a:lnTo>
                  <a:lnTo>
                    <a:pt x="2572" y="7223"/>
                  </a:lnTo>
                  <a:lnTo>
                    <a:pt x="2655" y="7501"/>
                  </a:lnTo>
                  <a:lnTo>
                    <a:pt x="2736" y="7779"/>
                  </a:lnTo>
                  <a:lnTo>
                    <a:pt x="2816" y="8056"/>
                  </a:lnTo>
                  <a:lnTo>
                    <a:pt x="2894" y="8334"/>
                  </a:lnTo>
                  <a:lnTo>
                    <a:pt x="2969" y="8609"/>
                  </a:lnTo>
                  <a:lnTo>
                    <a:pt x="3040" y="8876"/>
                  </a:lnTo>
                  <a:lnTo>
                    <a:pt x="3108" y="9137"/>
                  </a:lnTo>
                  <a:lnTo>
                    <a:pt x="3171" y="9390"/>
                  </a:lnTo>
                  <a:lnTo>
                    <a:pt x="3231" y="9637"/>
                  </a:lnTo>
                  <a:lnTo>
                    <a:pt x="3287" y="9876"/>
                  </a:lnTo>
                  <a:lnTo>
                    <a:pt x="3339" y="10109"/>
                  </a:lnTo>
                  <a:lnTo>
                    <a:pt x="3387" y="10335"/>
                  </a:lnTo>
                  <a:lnTo>
                    <a:pt x="3432" y="10553"/>
                  </a:lnTo>
                  <a:lnTo>
                    <a:pt x="3472" y="10765"/>
                  </a:lnTo>
                  <a:lnTo>
                    <a:pt x="11074" y="500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7048918" y="495054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7058141" y="495948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7092444" y="4907016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7101667" y="491595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7130703" y="4822385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7146446" y="4838128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7249242" y="4744593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7206951" y="4793058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7228560" y="4784415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7306969" y="4680384"/>
              <a:ext cx="106808" cy="108352"/>
            </a:xfrm>
            <a:custGeom>
              <a:avLst/>
              <a:pathLst>
                <a:path w="106808" h="108352">
                  <a:moveTo>
                    <a:pt x="0" y="15126"/>
                  </a:moveTo>
                  <a:lnTo>
                    <a:pt x="6482" y="8643"/>
                  </a:lnTo>
                  <a:lnTo>
                    <a:pt x="28091" y="30252"/>
                  </a:lnTo>
                  <a:lnTo>
                    <a:pt x="58343" y="0"/>
                  </a:lnTo>
                  <a:lnTo>
                    <a:pt x="64517" y="6173"/>
                  </a:lnTo>
                  <a:lnTo>
                    <a:pt x="34265" y="36426"/>
                  </a:lnTo>
                  <a:lnTo>
                    <a:pt x="66678" y="68839"/>
                  </a:lnTo>
                  <a:lnTo>
                    <a:pt x="100634" y="34882"/>
                  </a:lnTo>
                  <a:lnTo>
                    <a:pt x="106808" y="41056"/>
                  </a:lnTo>
                  <a:lnTo>
                    <a:pt x="39513" y="108352"/>
                  </a:lnTo>
                  <a:lnTo>
                    <a:pt x="33339" y="102178"/>
                  </a:lnTo>
                  <a:lnTo>
                    <a:pt x="60195" y="75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5621891" y="211628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5631823" y="212425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5559845" y="1913490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5621891" y="191234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5631823" y="192031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5501728" y="1709548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5559736" y="170840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5569668" y="171636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5621891" y="170840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5631823" y="171636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5501728" y="150560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5559845" y="150560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5621891" y="150446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5631823" y="151242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5498835" y="130051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5559736" y="130051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5569668" y="130848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5621891" y="130051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5631823" y="130848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l556"/>
            <p:cNvSpPr/>
            <p:nvPr/>
          </p:nvSpPr>
          <p:spPr>
            <a:xfrm>
              <a:off x="5707517" y="2155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5707517" y="19519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5707517" y="17479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5707517" y="15440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5707517" y="13401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5621891" y="33152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5631823" y="332320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5559845" y="3096170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5621891" y="309502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5631823" y="310299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5501728" y="28759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5559736" y="28748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5569668" y="28827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5621891" y="28748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5631823" y="28827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5501728" y="2655741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5559845" y="2655741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5621891" y="265459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5631823" y="266256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5707517" y="33548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5707517" y="31346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5707517" y="29144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8"/>
            <p:cNvSpPr/>
            <p:nvPr/>
          </p:nvSpPr>
          <p:spPr>
            <a:xfrm>
              <a:off x="5707517" y="26941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5621891" y="451419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5631823" y="452215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5559845" y="4223784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5621891" y="42226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5631823" y="423060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5501728" y="393223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5559736" y="393108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5569668" y="393905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5621891" y="393108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5631823" y="393905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l589"/>
            <p:cNvSpPr/>
            <p:nvPr/>
          </p:nvSpPr>
          <p:spPr>
            <a:xfrm>
              <a:off x="5707517" y="45537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90"/>
            <p:cNvSpPr/>
            <p:nvPr/>
          </p:nvSpPr>
          <p:spPr>
            <a:xfrm>
              <a:off x="5707517" y="42622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1"/>
            <p:cNvSpPr/>
            <p:nvPr/>
          </p:nvSpPr>
          <p:spPr>
            <a:xfrm>
              <a:off x="5707517" y="3970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5811070" y="825797"/>
              <a:ext cx="87749" cy="34706"/>
            </a:xfrm>
            <a:custGeom>
              <a:avLst/>
              <a:pathLst>
                <a:path w="87749" h="34706">
                  <a:moveTo>
                    <a:pt x="42564" y="0"/>
                  </a:moveTo>
                  <a:lnTo>
                    <a:pt x="43586" y="2108"/>
                  </a:lnTo>
                  <a:lnTo>
                    <a:pt x="44555" y="4243"/>
                  </a:lnTo>
                  <a:lnTo>
                    <a:pt x="45472" y="6404"/>
                  </a:lnTo>
                  <a:lnTo>
                    <a:pt x="46336" y="8591"/>
                  </a:lnTo>
                  <a:lnTo>
                    <a:pt x="47148" y="10804"/>
                  </a:lnTo>
                  <a:lnTo>
                    <a:pt x="47908" y="13044"/>
                  </a:lnTo>
                  <a:lnTo>
                    <a:pt x="48615" y="15310"/>
                  </a:lnTo>
                  <a:lnTo>
                    <a:pt x="49270" y="17602"/>
                  </a:lnTo>
                  <a:lnTo>
                    <a:pt x="49872" y="19920"/>
                  </a:lnTo>
                  <a:lnTo>
                    <a:pt x="50422" y="22264"/>
                  </a:lnTo>
                  <a:lnTo>
                    <a:pt x="87749" y="22264"/>
                  </a:lnTo>
                  <a:lnTo>
                    <a:pt x="87749" y="34706"/>
                  </a:lnTo>
                  <a:lnTo>
                    <a:pt x="0" y="34706"/>
                  </a:lnTo>
                  <a:lnTo>
                    <a:pt x="0" y="22264"/>
                  </a:lnTo>
                  <a:lnTo>
                    <a:pt x="37326" y="22264"/>
                  </a:lnTo>
                  <a:lnTo>
                    <a:pt x="36782" y="20319"/>
                  </a:lnTo>
                  <a:lnTo>
                    <a:pt x="36199" y="18414"/>
                  </a:lnTo>
                  <a:lnTo>
                    <a:pt x="35577" y="16547"/>
                  </a:lnTo>
                  <a:lnTo>
                    <a:pt x="34916" y="14720"/>
                  </a:lnTo>
                  <a:lnTo>
                    <a:pt x="34215" y="12933"/>
                  </a:lnTo>
                  <a:lnTo>
                    <a:pt x="33475" y="11184"/>
                  </a:lnTo>
                  <a:lnTo>
                    <a:pt x="32696" y="9475"/>
                  </a:lnTo>
                  <a:lnTo>
                    <a:pt x="31877" y="7805"/>
                  </a:lnTo>
                  <a:lnTo>
                    <a:pt x="31019" y="6175"/>
                  </a:lnTo>
                  <a:lnTo>
                    <a:pt x="30122" y="45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5806486" y="865742"/>
              <a:ext cx="36671" cy="42564"/>
            </a:xfrm>
            <a:custGeom>
              <a:avLst/>
              <a:pathLst>
                <a:path w="36671" h="42564">
                  <a:moveTo>
                    <a:pt x="26193" y="0"/>
                  </a:moveTo>
                  <a:lnTo>
                    <a:pt x="36671" y="7203"/>
                  </a:lnTo>
                  <a:lnTo>
                    <a:pt x="34267" y="11564"/>
                  </a:lnTo>
                  <a:lnTo>
                    <a:pt x="31773" y="15742"/>
                  </a:lnTo>
                  <a:lnTo>
                    <a:pt x="29186" y="19736"/>
                  </a:lnTo>
                  <a:lnTo>
                    <a:pt x="26508" y="23548"/>
                  </a:lnTo>
                  <a:lnTo>
                    <a:pt x="23738" y="27176"/>
                  </a:lnTo>
                  <a:lnTo>
                    <a:pt x="20876" y="30620"/>
                  </a:lnTo>
                  <a:lnTo>
                    <a:pt x="17923" y="33881"/>
                  </a:lnTo>
                  <a:lnTo>
                    <a:pt x="14878" y="36959"/>
                  </a:lnTo>
                  <a:lnTo>
                    <a:pt x="11741" y="39853"/>
                  </a:lnTo>
                  <a:lnTo>
                    <a:pt x="8512" y="42564"/>
                  </a:lnTo>
                  <a:lnTo>
                    <a:pt x="0" y="32742"/>
                  </a:lnTo>
                  <a:lnTo>
                    <a:pt x="3208" y="29703"/>
                  </a:lnTo>
                  <a:lnTo>
                    <a:pt x="6286" y="26612"/>
                  </a:lnTo>
                  <a:lnTo>
                    <a:pt x="9233" y="23469"/>
                  </a:lnTo>
                  <a:lnTo>
                    <a:pt x="12049" y="20273"/>
                  </a:lnTo>
                  <a:lnTo>
                    <a:pt x="14733" y="17025"/>
                  </a:lnTo>
                  <a:lnTo>
                    <a:pt x="17287" y="13725"/>
                  </a:lnTo>
                  <a:lnTo>
                    <a:pt x="19710" y="10372"/>
                  </a:lnTo>
                  <a:lnTo>
                    <a:pt x="22002" y="6967"/>
                  </a:lnTo>
                  <a:lnTo>
                    <a:pt x="24163" y="35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5865422" y="866397"/>
              <a:ext cx="36016" cy="37980"/>
            </a:xfrm>
            <a:custGeom>
              <a:avLst/>
              <a:pathLst>
                <a:path w="36016" h="37980">
                  <a:moveTo>
                    <a:pt x="11787" y="0"/>
                  </a:moveTo>
                  <a:lnTo>
                    <a:pt x="14740" y="2900"/>
                  </a:lnTo>
                  <a:lnTo>
                    <a:pt x="17576" y="5841"/>
                  </a:lnTo>
                  <a:lnTo>
                    <a:pt x="20293" y="8820"/>
                  </a:lnTo>
                  <a:lnTo>
                    <a:pt x="22893" y="11839"/>
                  </a:lnTo>
                  <a:lnTo>
                    <a:pt x="25375" y="14897"/>
                  </a:lnTo>
                  <a:lnTo>
                    <a:pt x="27739" y="17995"/>
                  </a:lnTo>
                  <a:lnTo>
                    <a:pt x="29985" y="21131"/>
                  </a:lnTo>
                  <a:lnTo>
                    <a:pt x="32113" y="24307"/>
                  </a:lnTo>
                  <a:lnTo>
                    <a:pt x="34123" y="27523"/>
                  </a:lnTo>
                  <a:lnTo>
                    <a:pt x="36016" y="30777"/>
                  </a:lnTo>
                  <a:lnTo>
                    <a:pt x="23574" y="37980"/>
                  </a:lnTo>
                  <a:lnTo>
                    <a:pt x="21806" y="34726"/>
                  </a:lnTo>
                  <a:lnTo>
                    <a:pt x="19907" y="31511"/>
                  </a:lnTo>
                  <a:lnTo>
                    <a:pt x="17877" y="28335"/>
                  </a:lnTo>
                  <a:lnTo>
                    <a:pt x="15716" y="25198"/>
                  </a:lnTo>
                  <a:lnTo>
                    <a:pt x="13424" y="22100"/>
                  </a:lnTo>
                  <a:lnTo>
                    <a:pt x="11001" y="19042"/>
                  </a:lnTo>
                  <a:lnTo>
                    <a:pt x="8447" y="16024"/>
                  </a:lnTo>
                  <a:lnTo>
                    <a:pt x="5762" y="13044"/>
                  </a:lnTo>
                  <a:lnTo>
                    <a:pt x="2946" y="10104"/>
                  </a:lnTo>
                  <a:lnTo>
                    <a:pt x="0" y="72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5802557" y="898485"/>
              <a:ext cx="99536" cy="79236"/>
            </a:xfrm>
            <a:custGeom>
              <a:avLst/>
              <a:pathLst>
                <a:path w="99536" h="79236">
                  <a:moveTo>
                    <a:pt x="34706" y="654"/>
                  </a:moveTo>
                  <a:lnTo>
                    <a:pt x="36173" y="3765"/>
                  </a:lnTo>
                  <a:lnTo>
                    <a:pt x="37692" y="6810"/>
                  </a:lnTo>
                  <a:lnTo>
                    <a:pt x="39264" y="9789"/>
                  </a:lnTo>
                  <a:lnTo>
                    <a:pt x="40888" y="12703"/>
                  </a:lnTo>
                  <a:lnTo>
                    <a:pt x="42564" y="15552"/>
                  </a:lnTo>
                  <a:lnTo>
                    <a:pt x="44293" y="18335"/>
                  </a:lnTo>
                  <a:lnTo>
                    <a:pt x="46074" y="21053"/>
                  </a:lnTo>
                  <a:lnTo>
                    <a:pt x="47908" y="23705"/>
                  </a:lnTo>
                  <a:lnTo>
                    <a:pt x="49794" y="26291"/>
                  </a:lnTo>
                  <a:lnTo>
                    <a:pt x="51732" y="28813"/>
                  </a:lnTo>
                  <a:lnTo>
                    <a:pt x="53664" y="26167"/>
                  </a:lnTo>
                  <a:lnTo>
                    <a:pt x="55530" y="23469"/>
                  </a:lnTo>
                  <a:lnTo>
                    <a:pt x="57331" y="20719"/>
                  </a:lnTo>
                  <a:lnTo>
                    <a:pt x="59066" y="17916"/>
                  </a:lnTo>
                  <a:lnTo>
                    <a:pt x="60736" y="15061"/>
                  </a:lnTo>
                  <a:lnTo>
                    <a:pt x="62341" y="12153"/>
                  </a:lnTo>
                  <a:lnTo>
                    <a:pt x="63880" y="9194"/>
                  </a:lnTo>
                  <a:lnTo>
                    <a:pt x="65353" y="6181"/>
                  </a:lnTo>
                  <a:lnTo>
                    <a:pt x="66761" y="3117"/>
                  </a:lnTo>
                  <a:lnTo>
                    <a:pt x="68103" y="0"/>
                  </a:lnTo>
                  <a:lnTo>
                    <a:pt x="79890" y="7858"/>
                  </a:lnTo>
                  <a:lnTo>
                    <a:pt x="78293" y="11479"/>
                  </a:lnTo>
                  <a:lnTo>
                    <a:pt x="76642" y="15009"/>
                  </a:lnTo>
                  <a:lnTo>
                    <a:pt x="74940" y="18446"/>
                  </a:lnTo>
                  <a:lnTo>
                    <a:pt x="73185" y="21793"/>
                  </a:lnTo>
                  <a:lnTo>
                    <a:pt x="71377" y="25047"/>
                  </a:lnTo>
                  <a:lnTo>
                    <a:pt x="69518" y="28210"/>
                  </a:lnTo>
                  <a:lnTo>
                    <a:pt x="67606" y="31281"/>
                  </a:lnTo>
                  <a:lnTo>
                    <a:pt x="65641" y="34261"/>
                  </a:lnTo>
                  <a:lnTo>
                    <a:pt x="63624" y="37149"/>
                  </a:lnTo>
                  <a:lnTo>
                    <a:pt x="61555" y="39945"/>
                  </a:lnTo>
                  <a:lnTo>
                    <a:pt x="65235" y="43376"/>
                  </a:lnTo>
                  <a:lnTo>
                    <a:pt x="68941" y="46598"/>
                  </a:lnTo>
                  <a:lnTo>
                    <a:pt x="72674" y="49610"/>
                  </a:lnTo>
                  <a:lnTo>
                    <a:pt x="76433" y="52413"/>
                  </a:lnTo>
                  <a:lnTo>
                    <a:pt x="80218" y="55006"/>
                  </a:lnTo>
                  <a:lnTo>
                    <a:pt x="84029" y="57390"/>
                  </a:lnTo>
                  <a:lnTo>
                    <a:pt x="87866" y="59564"/>
                  </a:lnTo>
                  <a:lnTo>
                    <a:pt x="91730" y="61529"/>
                  </a:lnTo>
                  <a:lnTo>
                    <a:pt x="95620" y="63284"/>
                  </a:lnTo>
                  <a:lnTo>
                    <a:pt x="99536" y="64829"/>
                  </a:lnTo>
                  <a:lnTo>
                    <a:pt x="91023" y="79236"/>
                  </a:lnTo>
                  <a:lnTo>
                    <a:pt x="87922" y="77644"/>
                  </a:lnTo>
                  <a:lnTo>
                    <a:pt x="84907" y="76014"/>
                  </a:lnTo>
                  <a:lnTo>
                    <a:pt x="81976" y="74344"/>
                  </a:lnTo>
                  <a:lnTo>
                    <a:pt x="79131" y="72635"/>
                  </a:lnTo>
                  <a:lnTo>
                    <a:pt x="76371" y="70886"/>
                  </a:lnTo>
                  <a:lnTo>
                    <a:pt x="73696" y="69099"/>
                  </a:lnTo>
                  <a:lnTo>
                    <a:pt x="71106" y="67272"/>
                  </a:lnTo>
                  <a:lnTo>
                    <a:pt x="68601" y="65405"/>
                  </a:lnTo>
                  <a:lnTo>
                    <a:pt x="66181" y="63500"/>
                  </a:lnTo>
                  <a:lnTo>
                    <a:pt x="63847" y="61555"/>
                  </a:lnTo>
                  <a:lnTo>
                    <a:pt x="61669" y="59682"/>
                  </a:lnTo>
                  <a:lnTo>
                    <a:pt x="59721" y="57992"/>
                  </a:lnTo>
                  <a:lnTo>
                    <a:pt x="58002" y="56486"/>
                  </a:lnTo>
                  <a:lnTo>
                    <a:pt x="56513" y="55164"/>
                  </a:lnTo>
                  <a:lnTo>
                    <a:pt x="55252" y="54024"/>
                  </a:lnTo>
                  <a:lnTo>
                    <a:pt x="54221" y="53068"/>
                  </a:lnTo>
                  <a:lnTo>
                    <a:pt x="53418" y="52295"/>
                  </a:lnTo>
                  <a:lnTo>
                    <a:pt x="52845" y="51706"/>
                  </a:lnTo>
                  <a:lnTo>
                    <a:pt x="52502" y="51300"/>
                  </a:lnTo>
                  <a:lnTo>
                    <a:pt x="52387" y="51077"/>
                  </a:lnTo>
                  <a:lnTo>
                    <a:pt x="48995" y="54424"/>
                  </a:lnTo>
                  <a:lnTo>
                    <a:pt x="45367" y="57652"/>
                  </a:lnTo>
                  <a:lnTo>
                    <a:pt x="41503" y="60762"/>
                  </a:lnTo>
                  <a:lnTo>
                    <a:pt x="37404" y="63755"/>
                  </a:lnTo>
                  <a:lnTo>
                    <a:pt x="33069" y="66630"/>
                  </a:lnTo>
                  <a:lnTo>
                    <a:pt x="28498" y="69387"/>
                  </a:lnTo>
                  <a:lnTo>
                    <a:pt x="23692" y="72026"/>
                  </a:lnTo>
                  <a:lnTo>
                    <a:pt x="18649" y="74547"/>
                  </a:lnTo>
                  <a:lnTo>
                    <a:pt x="13371" y="76950"/>
                  </a:lnTo>
                  <a:lnTo>
                    <a:pt x="7858" y="79236"/>
                  </a:lnTo>
                  <a:lnTo>
                    <a:pt x="0" y="67448"/>
                  </a:lnTo>
                  <a:lnTo>
                    <a:pt x="5494" y="64934"/>
                  </a:lnTo>
                  <a:lnTo>
                    <a:pt x="10713" y="62367"/>
                  </a:lnTo>
                  <a:lnTo>
                    <a:pt x="15657" y="59747"/>
                  </a:lnTo>
                  <a:lnTo>
                    <a:pt x="20326" y="57076"/>
                  </a:lnTo>
                  <a:lnTo>
                    <a:pt x="24720" y="54352"/>
                  </a:lnTo>
                  <a:lnTo>
                    <a:pt x="28839" y="51575"/>
                  </a:lnTo>
                  <a:lnTo>
                    <a:pt x="32683" y="48746"/>
                  </a:lnTo>
                  <a:lnTo>
                    <a:pt x="36252" y="45865"/>
                  </a:lnTo>
                  <a:lnTo>
                    <a:pt x="39546" y="42931"/>
                  </a:lnTo>
                  <a:lnTo>
                    <a:pt x="42564" y="39945"/>
                  </a:lnTo>
                  <a:lnTo>
                    <a:pt x="40371" y="37162"/>
                  </a:lnTo>
                  <a:lnTo>
                    <a:pt x="38242" y="34313"/>
                  </a:lnTo>
                  <a:lnTo>
                    <a:pt x="36180" y="31399"/>
                  </a:lnTo>
                  <a:lnTo>
                    <a:pt x="34182" y="28420"/>
                  </a:lnTo>
                  <a:lnTo>
                    <a:pt x="32251" y="25375"/>
                  </a:lnTo>
                  <a:lnTo>
                    <a:pt x="30384" y="22264"/>
                  </a:lnTo>
                  <a:lnTo>
                    <a:pt x="28583" y="19088"/>
                  </a:lnTo>
                  <a:lnTo>
                    <a:pt x="26848" y="15847"/>
                  </a:lnTo>
                  <a:lnTo>
                    <a:pt x="25178" y="12540"/>
                  </a:lnTo>
                  <a:lnTo>
                    <a:pt x="23574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5748860" y="830381"/>
              <a:ext cx="54352" cy="146684"/>
            </a:xfrm>
            <a:custGeom>
              <a:avLst/>
              <a:pathLst>
                <a:path w="54352" h="146684">
                  <a:moveTo>
                    <a:pt x="54352" y="0"/>
                  </a:moveTo>
                  <a:lnTo>
                    <a:pt x="54352" y="127694"/>
                  </a:lnTo>
                  <a:lnTo>
                    <a:pt x="54312" y="129354"/>
                  </a:lnTo>
                  <a:lnTo>
                    <a:pt x="54194" y="130929"/>
                  </a:lnTo>
                  <a:lnTo>
                    <a:pt x="53998" y="132419"/>
                  </a:lnTo>
                  <a:lnTo>
                    <a:pt x="53723" y="133823"/>
                  </a:lnTo>
                  <a:lnTo>
                    <a:pt x="53369" y="135143"/>
                  </a:lnTo>
                  <a:lnTo>
                    <a:pt x="52937" y="136377"/>
                  </a:lnTo>
                  <a:lnTo>
                    <a:pt x="52426" y="137527"/>
                  </a:lnTo>
                  <a:lnTo>
                    <a:pt x="51837" y="138591"/>
                  </a:lnTo>
                  <a:lnTo>
                    <a:pt x="51169" y="139570"/>
                  </a:lnTo>
                  <a:lnTo>
                    <a:pt x="50422" y="140463"/>
                  </a:lnTo>
                  <a:lnTo>
                    <a:pt x="49597" y="141272"/>
                  </a:lnTo>
                  <a:lnTo>
                    <a:pt x="48694" y="141996"/>
                  </a:lnTo>
                  <a:lnTo>
                    <a:pt x="47711" y="142634"/>
                  </a:lnTo>
                  <a:lnTo>
                    <a:pt x="46651" y="143188"/>
                  </a:lnTo>
                  <a:lnTo>
                    <a:pt x="45511" y="143656"/>
                  </a:lnTo>
                  <a:lnTo>
                    <a:pt x="44293" y="144039"/>
                  </a:lnTo>
                  <a:lnTo>
                    <a:pt x="42997" y="144337"/>
                  </a:lnTo>
                  <a:lnTo>
                    <a:pt x="41621" y="144550"/>
                  </a:lnTo>
                  <a:lnTo>
                    <a:pt x="40168" y="144677"/>
                  </a:lnTo>
                  <a:lnTo>
                    <a:pt x="38635" y="144720"/>
                  </a:lnTo>
                  <a:lnTo>
                    <a:pt x="37823" y="144713"/>
                  </a:lnTo>
                  <a:lnTo>
                    <a:pt x="36959" y="144694"/>
                  </a:lnTo>
                  <a:lnTo>
                    <a:pt x="36042" y="144661"/>
                  </a:lnTo>
                  <a:lnTo>
                    <a:pt x="35073" y="144615"/>
                  </a:lnTo>
                  <a:lnTo>
                    <a:pt x="34051" y="144556"/>
                  </a:lnTo>
                  <a:lnTo>
                    <a:pt x="32977" y="144484"/>
                  </a:lnTo>
                  <a:lnTo>
                    <a:pt x="31851" y="144399"/>
                  </a:lnTo>
                  <a:lnTo>
                    <a:pt x="30672" y="144301"/>
                  </a:lnTo>
                  <a:lnTo>
                    <a:pt x="29441" y="144190"/>
                  </a:lnTo>
                  <a:lnTo>
                    <a:pt x="28158" y="144065"/>
                  </a:lnTo>
                  <a:lnTo>
                    <a:pt x="24884" y="131623"/>
                  </a:lnTo>
                  <a:lnTo>
                    <a:pt x="26291" y="131872"/>
                  </a:lnTo>
                  <a:lnTo>
                    <a:pt x="27634" y="132095"/>
                  </a:lnTo>
                  <a:lnTo>
                    <a:pt x="28911" y="132291"/>
                  </a:lnTo>
                  <a:lnTo>
                    <a:pt x="30122" y="132461"/>
                  </a:lnTo>
                  <a:lnTo>
                    <a:pt x="31268" y="132605"/>
                  </a:lnTo>
                  <a:lnTo>
                    <a:pt x="32349" y="132723"/>
                  </a:lnTo>
                  <a:lnTo>
                    <a:pt x="33364" y="132815"/>
                  </a:lnTo>
                  <a:lnTo>
                    <a:pt x="34313" y="132880"/>
                  </a:lnTo>
                  <a:lnTo>
                    <a:pt x="35197" y="132920"/>
                  </a:lnTo>
                  <a:lnTo>
                    <a:pt x="36016" y="132933"/>
                  </a:lnTo>
                  <a:lnTo>
                    <a:pt x="37011" y="132841"/>
                  </a:lnTo>
                  <a:lnTo>
                    <a:pt x="37902" y="132566"/>
                  </a:lnTo>
                  <a:lnTo>
                    <a:pt x="38688" y="132108"/>
                  </a:lnTo>
                  <a:lnTo>
                    <a:pt x="39369" y="131466"/>
                  </a:lnTo>
                  <a:lnTo>
                    <a:pt x="39945" y="130641"/>
                  </a:lnTo>
                  <a:lnTo>
                    <a:pt x="40416" y="129632"/>
                  </a:lnTo>
                  <a:lnTo>
                    <a:pt x="40783" y="128441"/>
                  </a:lnTo>
                  <a:lnTo>
                    <a:pt x="41045" y="127065"/>
                  </a:lnTo>
                  <a:lnTo>
                    <a:pt x="41202" y="125507"/>
                  </a:lnTo>
                  <a:lnTo>
                    <a:pt x="41255" y="123765"/>
                  </a:lnTo>
                  <a:lnTo>
                    <a:pt x="41255" y="86439"/>
                  </a:lnTo>
                  <a:lnTo>
                    <a:pt x="22264" y="86439"/>
                  </a:lnTo>
                  <a:lnTo>
                    <a:pt x="21812" y="93289"/>
                  </a:lnTo>
                  <a:lnTo>
                    <a:pt x="21243" y="99955"/>
                  </a:lnTo>
                  <a:lnTo>
                    <a:pt x="20555" y="106438"/>
                  </a:lnTo>
                  <a:lnTo>
                    <a:pt x="19750" y="112737"/>
                  </a:lnTo>
                  <a:lnTo>
                    <a:pt x="18826" y="118854"/>
                  </a:lnTo>
                  <a:lnTo>
                    <a:pt x="17785" y="124787"/>
                  </a:lnTo>
                  <a:lnTo>
                    <a:pt x="16626" y="130536"/>
                  </a:lnTo>
                  <a:lnTo>
                    <a:pt x="15349" y="136102"/>
                  </a:lnTo>
                  <a:lnTo>
                    <a:pt x="13954" y="141485"/>
                  </a:lnTo>
                  <a:lnTo>
                    <a:pt x="12442" y="146684"/>
                  </a:lnTo>
                  <a:lnTo>
                    <a:pt x="0" y="139481"/>
                  </a:lnTo>
                  <a:lnTo>
                    <a:pt x="1866" y="132468"/>
                  </a:lnTo>
                  <a:lnTo>
                    <a:pt x="3536" y="125310"/>
                  </a:lnTo>
                  <a:lnTo>
                    <a:pt x="5009" y="118009"/>
                  </a:lnTo>
                  <a:lnTo>
                    <a:pt x="6286" y="110563"/>
                  </a:lnTo>
                  <a:lnTo>
                    <a:pt x="7366" y="102974"/>
                  </a:lnTo>
                  <a:lnTo>
                    <a:pt x="8251" y="95240"/>
                  </a:lnTo>
                  <a:lnTo>
                    <a:pt x="8938" y="87362"/>
                  </a:lnTo>
                  <a:lnTo>
                    <a:pt x="9429" y="79340"/>
                  </a:lnTo>
                  <a:lnTo>
                    <a:pt x="9724" y="71174"/>
                  </a:lnTo>
                  <a:lnTo>
                    <a:pt x="9822" y="62865"/>
                  </a:lnTo>
                  <a:lnTo>
                    <a:pt x="98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5771780" y="842168"/>
              <a:ext cx="18335" cy="26193"/>
            </a:xfrm>
            <a:custGeom>
              <a:avLst/>
              <a:pathLst>
                <a:path w="18335" h="26193">
                  <a:moveTo>
                    <a:pt x="0" y="26193"/>
                  </a:moveTo>
                  <a:lnTo>
                    <a:pt x="18335" y="26193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5771125" y="879494"/>
              <a:ext cx="18990" cy="26193"/>
            </a:xfrm>
            <a:custGeom>
              <a:avLst/>
              <a:pathLst>
                <a:path w="18990" h="26193">
                  <a:moveTo>
                    <a:pt x="0" y="26193"/>
                  </a:moveTo>
                  <a:lnTo>
                    <a:pt x="18990" y="26193"/>
                  </a:lnTo>
                  <a:lnTo>
                    <a:pt x="18990" y="0"/>
                  </a:lnTo>
                  <a:lnTo>
                    <a:pt x="654" y="0"/>
                  </a:lnTo>
                  <a:lnTo>
                    <a:pt x="654" y="17025"/>
                  </a:lnTo>
                  <a:lnTo>
                    <a:pt x="648" y="18060"/>
                  </a:lnTo>
                  <a:lnTo>
                    <a:pt x="628" y="19069"/>
                  </a:lnTo>
                  <a:lnTo>
                    <a:pt x="595" y="20051"/>
                  </a:lnTo>
                  <a:lnTo>
                    <a:pt x="550" y="21007"/>
                  </a:lnTo>
                  <a:lnTo>
                    <a:pt x="491" y="21937"/>
                  </a:lnTo>
                  <a:lnTo>
                    <a:pt x="419" y="22840"/>
                  </a:lnTo>
                  <a:lnTo>
                    <a:pt x="333" y="23718"/>
                  </a:lnTo>
                  <a:lnTo>
                    <a:pt x="235" y="24569"/>
                  </a:lnTo>
                  <a:lnTo>
                    <a:pt x="124" y="253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5942694" y="887352"/>
              <a:ext cx="44529" cy="20955"/>
            </a:xfrm>
            <a:custGeom>
              <a:avLst/>
              <a:pathLst>
                <a:path w="44529" h="20955">
                  <a:moveTo>
                    <a:pt x="0" y="0"/>
                  </a:moveTo>
                  <a:lnTo>
                    <a:pt x="44529" y="0"/>
                  </a:lnTo>
                  <a:lnTo>
                    <a:pt x="44529" y="20955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5952516" y="895210"/>
              <a:ext cx="24229" cy="5893"/>
            </a:xfrm>
            <a:custGeom>
              <a:avLst/>
              <a:pathLst>
                <a:path w="24229" h="5893">
                  <a:moveTo>
                    <a:pt x="0" y="5893"/>
                  </a:moveTo>
                  <a:lnTo>
                    <a:pt x="24229" y="5893"/>
                  </a:lnTo>
                  <a:lnTo>
                    <a:pt x="242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5997701" y="887352"/>
              <a:ext cx="45839" cy="20955"/>
            </a:xfrm>
            <a:custGeom>
              <a:avLst/>
              <a:pathLst>
                <a:path w="45839" h="20955">
                  <a:moveTo>
                    <a:pt x="0" y="0"/>
                  </a:moveTo>
                  <a:lnTo>
                    <a:pt x="45839" y="0"/>
                  </a:lnTo>
                  <a:lnTo>
                    <a:pt x="45839" y="20955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6007523" y="895210"/>
              <a:ext cx="25538" cy="5893"/>
            </a:xfrm>
            <a:custGeom>
              <a:avLst/>
              <a:pathLst>
                <a:path w="25538" h="5893">
                  <a:moveTo>
                    <a:pt x="0" y="5893"/>
                  </a:moveTo>
                  <a:lnTo>
                    <a:pt x="25538" y="5893"/>
                  </a:lnTo>
                  <a:lnTo>
                    <a:pt x="255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5923703" y="825142"/>
              <a:ext cx="140791" cy="72032"/>
            </a:xfrm>
            <a:custGeom>
              <a:avLst/>
              <a:pathLst>
                <a:path w="140791" h="72032">
                  <a:moveTo>
                    <a:pt x="140791" y="48458"/>
                  </a:moveTo>
                  <a:lnTo>
                    <a:pt x="140791" y="71377"/>
                  </a:lnTo>
                  <a:lnTo>
                    <a:pt x="129004" y="71377"/>
                  </a:lnTo>
                  <a:lnTo>
                    <a:pt x="129004" y="56971"/>
                  </a:lnTo>
                  <a:lnTo>
                    <a:pt x="11787" y="56971"/>
                  </a:lnTo>
                  <a:lnTo>
                    <a:pt x="11787" y="72032"/>
                  </a:lnTo>
                  <a:lnTo>
                    <a:pt x="0" y="72032"/>
                  </a:lnTo>
                  <a:lnTo>
                    <a:pt x="0" y="48458"/>
                  </a:lnTo>
                  <a:lnTo>
                    <a:pt x="63519" y="48458"/>
                  </a:lnTo>
                  <a:lnTo>
                    <a:pt x="63519" y="42564"/>
                  </a:lnTo>
                  <a:lnTo>
                    <a:pt x="13751" y="42564"/>
                  </a:lnTo>
                  <a:lnTo>
                    <a:pt x="13751" y="20300"/>
                  </a:lnTo>
                  <a:lnTo>
                    <a:pt x="63519" y="20300"/>
                  </a:lnTo>
                  <a:lnTo>
                    <a:pt x="63519" y="14406"/>
                  </a:lnTo>
                  <a:lnTo>
                    <a:pt x="1964" y="14406"/>
                  </a:lnTo>
                  <a:lnTo>
                    <a:pt x="1964" y="5893"/>
                  </a:lnTo>
                  <a:lnTo>
                    <a:pt x="63519" y="5893"/>
                  </a:lnTo>
                  <a:lnTo>
                    <a:pt x="63519" y="0"/>
                  </a:lnTo>
                  <a:lnTo>
                    <a:pt x="75961" y="0"/>
                  </a:lnTo>
                  <a:lnTo>
                    <a:pt x="75961" y="5893"/>
                  </a:lnTo>
                  <a:lnTo>
                    <a:pt x="137517" y="5893"/>
                  </a:lnTo>
                  <a:lnTo>
                    <a:pt x="137517" y="14406"/>
                  </a:lnTo>
                  <a:lnTo>
                    <a:pt x="75961" y="14406"/>
                  </a:lnTo>
                  <a:lnTo>
                    <a:pt x="75961" y="20300"/>
                  </a:lnTo>
                  <a:lnTo>
                    <a:pt x="125729" y="20300"/>
                  </a:lnTo>
                  <a:lnTo>
                    <a:pt x="125729" y="42564"/>
                  </a:lnTo>
                  <a:lnTo>
                    <a:pt x="75961" y="42564"/>
                  </a:lnTo>
                  <a:lnTo>
                    <a:pt x="75961" y="48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5999665" y="853300"/>
              <a:ext cx="38635" cy="6548"/>
            </a:xfrm>
            <a:custGeom>
              <a:avLst/>
              <a:pathLst>
                <a:path w="38635" h="6548">
                  <a:moveTo>
                    <a:pt x="0" y="6548"/>
                  </a:moveTo>
                  <a:lnTo>
                    <a:pt x="38635" y="6548"/>
                  </a:lnTo>
                  <a:lnTo>
                    <a:pt x="38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5947932" y="853300"/>
              <a:ext cx="39290" cy="6548"/>
            </a:xfrm>
            <a:custGeom>
              <a:avLst/>
              <a:pathLst>
                <a:path w="39290" h="6548">
                  <a:moveTo>
                    <a:pt x="0" y="6548"/>
                  </a:moveTo>
                  <a:lnTo>
                    <a:pt x="39290" y="6548"/>
                  </a:lnTo>
                  <a:lnTo>
                    <a:pt x="392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5919119" y="904378"/>
              <a:ext cx="145375" cy="73997"/>
            </a:xfrm>
            <a:custGeom>
              <a:avLst/>
              <a:pathLst>
                <a:path w="145375" h="73997">
                  <a:moveTo>
                    <a:pt x="9822" y="9822"/>
                  </a:moveTo>
                  <a:lnTo>
                    <a:pt x="42564" y="9822"/>
                  </a:lnTo>
                  <a:lnTo>
                    <a:pt x="42564" y="0"/>
                  </a:lnTo>
                  <a:lnTo>
                    <a:pt x="53697" y="0"/>
                  </a:lnTo>
                  <a:lnTo>
                    <a:pt x="53697" y="9822"/>
                  </a:lnTo>
                  <a:lnTo>
                    <a:pt x="89058" y="9822"/>
                  </a:lnTo>
                  <a:lnTo>
                    <a:pt x="89058" y="0"/>
                  </a:lnTo>
                  <a:lnTo>
                    <a:pt x="100191" y="0"/>
                  </a:lnTo>
                  <a:lnTo>
                    <a:pt x="100191" y="9822"/>
                  </a:lnTo>
                  <a:lnTo>
                    <a:pt x="136207" y="9822"/>
                  </a:lnTo>
                  <a:lnTo>
                    <a:pt x="136207" y="17680"/>
                  </a:lnTo>
                  <a:lnTo>
                    <a:pt x="100191" y="17680"/>
                  </a:lnTo>
                  <a:lnTo>
                    <a:pt x="100191" y="22919"/>
                  </a:lnTo>
                  <a:lnTo>
                    <a:pt x="130968" y="22919"/>
                  </a:lnTo>
                  <a:lnTo>
                    <a:pt x="130968" y="30777"/>
                  </a:lnTo>
                  <a:lnTo>
                    <a:pt x="100191" y="30777"/>
                  </a:lnTo>
                  <a:lnTo>
                    <a:pt x="100191" y="36016"/>
                  </a:lnTo>
                  <a:lnTo>
                    <a:pt x="145375" y="36016"/>
                  </a:lnTo>
                  <a:lnTo>
                    <a:pt x="145375" y="44529"/>
                  </a:lnTo>
                  <a:lnTo>
                    <a:pt x="81200" y="44529"/>
                  </a:lnTo>
                  <a:lnTo>
                    <a:pt x="83197" y="46061"/>
                  </a:lnTo>
                  <a:lnTo>
                    <a:pt x="85260" y="47515"/>
                  </a:lnTo>
                  <a:lnTo>
                    <a:pt x="87388" y="48890"/>
                  </a:lnTo>
                  <a:lnTo>
                    <a:pt x="89582" y="50187"/>
                  </a:lnTo>
                  <a:lnTo>
                    <a:pt x="91841" y="51405"/>
                  </a:lnTo>
                  <a:lnTo>
                    <a:pt x="94166" y="52544"/>
                  </a:lnTo>
                  <a:lnTo>
                    <a:pt x="96556" y="53605"/>
                  </a:lnTo>
                  <a:lnTo>
                    <a:pt x="99012" y="54587"/>
                  </a:lnTo>
                  <a:lnTo>
                    <a:pt x="101533" y="55491"/>
                  </a:lnTo>
                  <a:lnTo>
                    <a:pt x="104120" y="56316"/>
                  </a:lnTo>
                  <a:lnTo>
                    <a:pt x="105541" y="55393"/>
                  </a:lnTo>
                  <a:lnTo>
                    <a:pt x="106922" y="54456"/>
                  </a:lnTo>
                  <a:lnTo>
                    <a:pt x="108265" y="53507"/>
                  </a:lnTo>
                  <a:lnTo>
                    <a:pt x="109568" y="52544"/>
                  </a:lnTo>
                  <a:lnTo>
                    <a:pt x="110832" y="51568"/>
                  </a:lnTo>
                  <a:lnTo>
                    <a:pt x="112056" y="50580"/>
                  </a:lnTo>
                  <a:lnTo>
                    <a:pt x="113242" y="49578"/>
                  </a:lnTo>
                  <a:lnTo>
                    <a:pt x="114388" y="48563"/>
                  </a:lnTo>
                  <a:lnTo>
                    <a:pt x="115494" y="47535"/>
                  </a:lnTo>
                  <a:lnTo>
                    <a:pt x="116562" y="46493"/>
                  </a:lnTo>
                  <a:lnTo>
                    <a:pt x="126384" y="53042"/>
                  </a:lnTo>
                  <a:lnTo>
                    <a:pt x="125343" y="53815"/>
                  </a:lnTo>
                  <a:lnTo>
                    <a:pt x="124315" y="54561"/>
                  </a:lnTo>
                  <a:lnTo>
                    <a:pt x="123300" y="55281"/>
                  </a:lnTo>
                  <a:lnTo>
                    <a:pt x="122298" y="55976"/>
                  </a:lnTo>
                  <a:lnTo>
                    <a:pt x="121309" y="56643"/>
                  </a:lnTo>
                  <a:lnTo>
                    <a:pt x="120334" y="57285"/>
                  </a:lnTo>
                  <a:lnTo>
                    <a:pt x="119371" y="57901"/>
                  </a:lnTo>
                  <a:lnTo>
                    <a:pt x="118421" y="58490"/>
                  </a:lnTo>
                  <a:lnTo>
                    <a:pt x="117485" y="59053"/>
                  </a:lnTo>
                  <a:lnTo>
                    <a:pt x="116562" y="59590"/>
                  </a:lnTo>
                  <a:lnTo>
                    <a:pt x="119089" y="59983"/>
                  </a:lnTo>
                  <a:lnTo>
                    <a:pt x="121696" y="60376"/>
                  </a:lnTo>
                  <a:lnTo>
                    <a:pt x="124381" y="60769"/>
                  </a:lnTo>
                  <a:lnTo>
                    <a:pt x="127144" y="61162"/>
                  </a:lnTo>
                  <a:lnTo>
                    <a:pt x="129986" y="61555"/>
                  </a:lnTo>
                  <a:lnTo>
                    <a:pt x="132907" y="61948"/>
                  </a:lnTo>
                  <a:lnTo>
                    <a:pt x="135906" y="62341"/>
                  </a:lnTo>
                  <a:lnTo>
                    <a:pt x="138984" y="62734"/>
                  </a:lnTo>
                  <a:lnTo>
                    <a:pt x="142140" y="63126"/>
                  </a:lnTo>
                  <a:lnTo>
                    <a:pt x="145375" y="63519"/>
                  </a:lnTo>
                  <a:lnTo>
                    <a:pt x="141446" y="73997"/>
                  </a:lnTo>
                  <a:lnTo>
                    <a:pt x="131414" y="72877"/>
                  </a:lnTo>
                  <a:lnTo>
                    <a:pt x="122010" y="71351"/>
                  </a:lnTo>
                  <a:lnTo>
                    <a:pt x="113235" y="69419"/>
                  </a:lnTo>
                  <a:lnTo>
                    <a:pt x="105089" y="67082"/>
                  </a:lnTo>
                  <a:lnTo>
                    <a:pt x="97571" y="64338"/>
                  </a:lnTo>
                  <a:lnTo>
                    <a:pt x="90682" y="61188"/>
                  </a:lnTo>
                  <a:lnTo>
                    <a:pt x="84422" y="57632"/>
                  </a:lnTo>
                  <a:lnTo>
                    <a:pt x="78790" y="53670"/>
                  </a:lnTo>
                  <a:lnTo>
                    <a:pt x="73787" y="49303"/>
                  </a:lnTo>
                  <a:lnTo>
                    <a:pt x="69413" y="44529"/>
                  </a:lnTo>
                  <a:lnTo>
                    <a:pt x="66794" y="44529"/>
                  </a:lnTo>
                  <a:lnTo>
                    <a:pt x="53697" y="52387"/>
                  </a:lnTo>
                  <a:lnTo>
                    <a:pt x="53697" y="62864"/>
                  </a:lnTo>
                  <a:lnTo>
                    <a:pt x="75961" y="57626"/>
                  </a:lnTo>
                  <a:lnTo>
                    <a:pt x="78581" y="66139"/>
                  </a:lnTo>
                  <a:lnTo>
                    <a:pt x="75326" y="67036"/>
                  </a:lnTo>
                  <a:lnTo>
                    <a:pt x="72111" y="67894"/>
                  </a:lnTo>
                  <a:lnTo>
                    <a:pt x="68935" y="68712"/>
                  </a:lnTo>
                  <a:lnTo>
                    <a:pt x="65798" y="69492"/>
                  </a:lnTo>
                  <a:lnTo>
                    <a:pt x="62701" y="70231"/>
                  </a:lnTo>
                  <a:lnTo>
                    <a:pt x="59643" y="70932"/>
                  </a:lnTo>
                  <a:lnTo>
                    <a:pt x="56624" y="71594"/>
                  </a:lnTo>
                  <a:lnTo>
                    <a:pt x="53644" y="72216"/>
                  </a:lnTo>
                  <a:lnTo>
                    <a:pt x="50704" y="72798"/>
                  </a:lnTo>
                  <a:lnTo>
                    <a:pt x="47803" y="73342"/>
                  </a:lnTo>
                  <a:lnTo>
                    <a:pt x="41909" y="68103"/>
                  </a:lnTo>
                  <a:lnTo>
                    <a:pt x="41909" y="58281"/>
                  </a:lnTo>
                  <a:lnTo>
                    <a:pt x="38033" y="59806"/>
                  </a:lnTo>
                  <a:lnTo>
                    <a:pt x="34261" y="61240"/>
                  </a:lnTo>
                  <a:lnTo>
                    <a:pt x="30594" y="62583"/>
                  </a:lnTo>
                  <a:lnTo>
                    <a:pt x="27031" y="63834"/>
                  </a:lnTo>
                  <a:lnTo>
                    <a:pt x="23574" y="64993"/>
                  </a:lnTo>
                  <a:lnTo>
                    <a:pt x="20221" y="66060"/>
                  </a:lnTo>
                  <a:lnTo>
                    <a:pt x="16973" y="67036"/>
                  </a:lnTo>
                  <a:lnTo>
                    <a:pt x="13830" y="67920"/>
                  </a:lnTo>
                  <a:lnTo>
                    <a:pt x="10791" y="68712"/>
                  </a:lnTo>
                  <a:lnTo>
                    <a:pt x="7858" y="69413"/>
                  </a:lnTo>
                  <a:lnTo>
                    <a:pt x="0" y="59590"/>
                  </a:lnTo>
                  <a:lnTo>
                    <a:pt x="6057" y="58379"/>
                  </a:lnTo>
                  <a:lnTo>
                    <a:pt x="11918" y="57102"/>
                  </a:lnTo>
                  <a:lnTo>
                    <a:pt x="17582" y="55759"/>
                  </a:lnTo>
                  <a:lnTo>
                    <a:pt x="23050" y="54352"/>
                  </a:lnTo>
                  <a:lnTo>
                    <a:pt x="28321" y="52878"/>
                  </a:lnTo>
                  <a:lnTo>
                    <a:pt x="33397" y="51339"/>
                  </a:lnTo>
                  <a:lnTo>
                    <a:pt x="38275" y="49735"/>
                  </a:lnTo>
                  <a:lnTo>
                    <a:pt x="42957" y="48065"/>
                  </a:lnTo>
                  <a:lnTo>
                    <a:pt x="47443" y="46330"/>
                  </a:lnTo>
                  <a:lnTo>
                    <a:pt x="51732" y="44529"/>
                  </a:lnTo>
                  <a:lnTo>
                    <a:pt x="4583" y="44529"/>
                  </a:lnTo>
                  <a:lnTo>
                    <a:pt x="4583" y="36016"/>
                  </a:lnTo>
                  <a:lnTo>
                    <a:pt x="42564" y="36016"/>
                  </a:lnTo>
                  <a:lnTo>
                    <a:pt x="42564" y="30777"/>
                  </a:lnTo>
                  <a:lnTo>
                    <a:pt x="16371" y="30777"/>
                  </a:lnTo>
                  <a:lnTo>
                    <a:pt x="16371" y="22919"/>
                  </a:lnTo>
                  <a:lnTo>
                    <a:pt x="42564" y="22919"/>
                  </a:lnTo>
                  <a:lnTo>
                    <a:pt x="42564" y="17680"/>
                  </a:lnTo>
                  <a:lnTo>
                    <a:pt x="9822" y="176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5972817" y="922059"/>
              <a:ext cx="35361" cy="5238"/>
            </a:xfrm>
            <a:custGeom>
              <a:avLst/>
              <a:pathLst>
                <a:path w="35361" h="5238">
                  <a:moveTo>
                    <a:pt x="35361" y="5238"/>
                  </a:moveTo>
                  <a:lnTo>
                    <a:pt x="35361" y="0"/>
                  </a:lnTo>
                  <a:lnTo>
                    <a:pt x="0" y="0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5972817" y="935156"/>
              <a:ext cx="35361" cy="5238"/>
            </a:xfrm>
            <a:custGeom>
              <a:avLst/>
              <a:pathLst>
                <a:path w="35361" h="5238">
                  <a:moveTo>
                    <a:pt x="0" y="5238"/>
                  </a:moveTo>
                  <a:lnTo>
                    <a:pt x="35361" y="5238"/>
                  </a:lnTo>
                  <a:lnTo>
                    <a:pt x="35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rc609"/>
            <p:cNvSpPr/>
            <p:nvPr/>
          </p:nvSpPr>
          <p:spPr>
            <a:xfrm>
              <a:off x="7543800" y="777081"/>
              <a:ext cx="22860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rc610"/>
            <p:cNvSpPr/>
            <p:nvPr/>
          </p:nvSpPr>
          <p:spPr>
            <a:xfrm>
              <a:off x="8028312" y="1286471"/>
              <a:ext cx="1731898" cy="9108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8028312" y="2050623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8028312" y="1840113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8028312" y="1629603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8028312" y="1419093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8028312" y="2155878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8028312" y="1945368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8028312" y="1734858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8028312" y="1524348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9"/>
            <p:cNvSpPr/>
            <p:nvPr/>
          </p:nvSpPr>
          <p:spPr>
            <a:xfrm>
              <a:off x="8028312" y="1313838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20"/>
            <p:cNvSpPr/>
            <p:nvPr/>
          </p:nvSpPr>
          <p:spPr>
            <a:xfrm>
              <a:off x="8172636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1"/>
            <p:cNvSpPr/>
            <p:nvPr/>
          </p:nvSpPr>
          <p:spPr>
            <a:xfrm>
              <a:off x="8413178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8653719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3"/>
            <p:cNvSpPr/>
            <p:nvPr/>
          </p:nvSpPr>
          <p:spPr>
            <a:xfrm>
              <a:off x="8894261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4"/>
            <p:cNvSpPr/>
            <p:nvPr/>
          </p:nvSpPr>
          <p:spPr>
            <a:xfrm>
              <a:off x="9134803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5"/>
            <p:cNvSpPr/>
            <p:nvPr/>
          </p:nvSpPr>
          <p:spPr>
            <a:xfrm>
              <a:off x="9375344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6"/>
            <p:cNvSpPr/>
            <p:nvPr/>
          </p:nvSpPr>
          <p:spPr>
            <a:xfrm>
              <a:off x="9615886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rc627"/>
            <p:cNvSpPr/>
            <p:nvPr/>
          </p:nvSpPr>
          <p:spPr>
            <a:xfrm>
              <a:off x="8064393" y="1327872"/>
              <a:ext cx="216487" cy="828005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rc628"/>
            <p:cNvSpPr/>
            <p:nvPr/>
          </p:nvSpPr>
          <p:spPr>
            <a:xfrm>
              <a:off x="8304934" y="1433127"/>
              <a:ext cx="216487" cy="72275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rc629"/>
            <p:cNvSpPr/>
            <p:nvPr/>
          </p:nvSpPr>
          <p:spPr>
            <a:xfrm>
              <a:off x="8545476" y="1636620"/>
              <a:ext cx="216487" cy="519257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rc630"/>
            <p:cNvSpPr/>
            <p:nvPr/>
          </p:nvSpPr>
          <p:spPr>
            <a:xfrm>
              <a:off x="8786017" y="1917300"/>
              <a:ext cx="216487" cy="238577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rc631"/>
            <p:cNvSpPr/>
            <p:nvPr/>
          </p:nvSpPr>
          <p:spPr>
            <a:xfrm>
              <a:off x="9026559" y="2050623"/>
              <a:ext cx="216487" cy="10525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rc632"/>
            <p:cNvSpPr/>
            <p:nvPr/>
          </p:nvSpPr>
          <p:spPr>
            <a:xfrm>
              <a:off x="9267100" y="2106759"/>
              <a:ext cx="216487" cy="49118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rc633"/>
            <p:cNvSpPr/>
            <p:nvPr/>
          </p:nvSpPr>
          <p:spPr>
            <a:xfrm>
              <a:off x="9507642" y="2148861"/>
              <a:ext cx="216487" cy="701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rc634"/>
            <p:cNvSpPr/>
            <p:nvPr/>
          </p:nvSpPr>
          <p:spPr>
            <a:xfrm>
              <a:off x="8028312" y="1286471"/>
              <a:ext cx="1731898" cy="91080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rc635"/>
            <p:cNvSpPr/>
            <p:nvPr/>
          </p:nvSpPr>
          <p:spPr>
            <a:xfrm>
              <a:off x="8028312" y="2485423"/>
              <a:ext cx="1731898" cy="9108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8028312" y="3247574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7"/>
            <p:cNvSpPr/>
            <p:nvPr/>
          </p:nvSpPr>
          <p:spPr>
            <a:xfrm>
              <a:off x="8028312" y="3033065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8"/>
            <p:cNvSpPr/>
            <p:nvPr/>
          </p:nvSpPr>
          <p:spPr>
            <a:xfrm>
              <a:off x="8028312" y="2818556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9"/>
            <p:cNvSpPr/>
            <p:nvPr/>
          </p:nvSpPr>
          <p:spPr>
            <a:xfrm>
              <a:off x="8028312" y="2604046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40"/>
            <p:cNvSpPr/>
            <p:nvPr/>
          </p:nvSpPr>
          <p:spPr>
            <a:xfrm>
              <a:off x="8028312" y="3354829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1"/>
            <p:cNvSpPr/>
            <p:nvPr/>
          </p:nvSpPr>
          <p:spPr>
            <a:xfrm>
              <a:off x="8028312" y="3140320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2"/>
            <p:cNvSpPr/>
            <p:nvPr/>
          </p:nvSpPr>
          <p:spPr>
            <a:xfrm>
              <a:off x="8028312" y="2925810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3"/>
            <p:cNvSpPr/>
            <p:nvPr/>
          </p:nvSpPr>
          <p:spPr>
            <a:xfrm>
              <a:off x="8028312" y="2711301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4"/>
            <p:cNvSpPr/>
            <p:nvPr/>
          </p:nvSpPr>
          <p:spPr>
            <a:xfrm>
              <a:off x="8028312" y="2496792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5"/>
            <p:cNvSpPr/>
            <p:nvPr/>
          </p:nvSpPr>
          <p:spPr>
            <a:xfrm>
              <a:off x="8172636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8413178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7"/>
            <p:cNvSpPr/>
            <p:nvPr/>
          </p:nvSpPr>
          <p:spPr>
            <a:xfrm>
              <a:off x="8653719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8"/>
            <p:cNvSpPr/>
            <p:nvPr/>
          </p:nvSpPr>
          <p:spPr>
            <a:xfrm>
              <a:off x="8894261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9"/>
            <p:cNvSpPr/>
            <p:nvPr/>
          </p:nvSpPr>
          <p:spPr>
            <a:xfrm>
              <a:off x="9134803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50"/>
            <p:cNvSpPr/>
            <p:nvPr/>
          </p:nvSpPr>
          <p:spPr>
            <a:xfrm>
              <a:off x="9375344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1"/>
            <p:cNvSpPr/>
            <p:nvPr/>
          </p:nvSpPr>
          <p:spPr>
            <a:xfrm>
              <a:off x="9615886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rc652"/>
            <p:cNvSpPr/>
            <p:nvPr/>
          </p:nvSpPr>
          <p:spPr>
            <a:xfrm>
              <a:off x="8064393" y="2526823"/>
              <a:ext cx="216487" cy="828005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rc653"/>
            <p:cNvSpPr/>
            <p:nvPr/>
          </p:nvSpPr>
          <p:spPr>
            <a:xfrm>
              <a:off x="8304934" y="2827136"/>
              <a:ext cx="216487" cy="527692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rc654"/>
            <p:cNvSpPr/>
            <p:nvPr/>
          </p:nvSpPr>
          <p:spPr>
            <a:xfrm>
              <a:off x="8545476" y="2891489"/>
              <a:ext cx="216487" cy="463340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rc655"/>
            <p:cNvSpPr/>
            <p:nvPr/>
          </p:nvSpPr>
          <p:spPr>
            <a:xfrm>
              <a:off x="8786017" y="3114579"/>
              <a:ext cx="216487" cy="24025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rc656"/>
            <p:cNvSpPr/>
            <p:nvPr/>
          </p:nvSpPr>
          <p:spPr>
            <a:xfrm>
              <a:off x="9026559" y="3311927"/>
              <a:ext cx="216487" cy="42901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rc657"/>
            <p:cNvSpPr/>
            <p:nvPr/>
          </p:nvSpPr>
          <p:spPr>
            <a:xfrm>
              <a:off x="9267100" y="3337668"/>
              <a:ext cx="216487" cy="17160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rc658"/>
            <p:cNvSpPr/>
            <p:nvPr/>
          </p:nvSpPr>
          <p:spPr>
            <a:xfrm>
              <a:off x="9507642" y="3350539"/>
              <a:ext cx="216487" cy="4290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rc659"/>
            <p:cNvSpPr/>
            <p:nvPr/>
          </p:nvSpPr>
          <p:spPr>
            <a:xfrm>
              <a:off x="8028312" y="2485423"/>
              <a:ext cx="1731898" cy="91080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rc660"/>
            <p:cNvSpPr/>
            <p:nvPr/>
          </p:nvSpPr>
          <p:spPr>
            <a:xfrm>
              <a:off x="8028312" y="3684374"/>
              <a:ext cx="1731898" cy="9108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l661"/>
            <p:cNvSpPr/>
            <p:nvPr/>
          </p:nvSpPr>
          <p:spPr>
            <a:xfrm>
              <a:off x="8028312" y="4452309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2"/>
            <p:cNvSpPr/>
            <p:nvPr/>
          </p:nvSpPr>
          <p:spPr>
            <a:xfrm>
              <a:off x="8028312" y="4249367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8028312" y="4046424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8028312" y="3843481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8028312" y="4553780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8028312" y="4350838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8028312" y="4147895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8028312" y="3944953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8028312" y="3742010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70"/>
            <p:cNvSpPr/>
            <p:nvPr/>
          </p:nvSpPr>
          <p:spPr>
            <a:xfrm>
              <a:off x="8172636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1"/>
            <p:cNvSpPr/>
            <p:nvPr/>
          </p:nvSpPr>
          <p:spPr>
            <a:xfrm>
              <a:off x="8413178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2"/>
            <p:cNvSpPr/>
            <p:nvPr/>
          </p:nvSpPr>
          <p:spPr>
            <a:xfrm>
              <a:off x="8653719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3"/>
            <p:cNvSpPr/>
            <p:nvPr/>
          </p:nvSpPr>
          <p:spPr>
            <a:xfrm>
              <a:off x="8894261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4"/>
            <p:cNvSpPr/>
            <p:nvPr/>
          </p:nvSpPr>
          <p:spPr>
            <a:xfrm>
              <a:off x="9134803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5"/>
            <p:cNvSpPr/>
            <p:nvPr/>
          </p:nvSpPr>
          <p:spPr>
            <a:xfrm>
              <a:off x="9375344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6"/>
            <p:cNvSpPr/>
            <p:nvPr/>
          </p:nvSpPr>
          <p:spPr>
            <a:xfrm>
              <a:off x="9615886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rc677"/>
            <p:cNvSpPr/>
            <p:nvPr/>
          </p:nvSpPr>
          <p:spPr>
            <a:xfrm>
              <a:off x="8064393" y="3725775"/>
              <a:ext cx="216487" cy="828005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rc678"/>
            <p:cNvSpPr/>
            <p:nvPr/>
          </p:nvSpPr>
          <p:spPr>
            <a:xfrm>
              <a:off x="8304934" y="4046424"/>
              <a:ext cx="216487" cy="5073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rc679"/>
            <p:cNvSpPr/>
            <p:nvPr/>
          </p:nvSpPr>
          <p:spPr>
            <a:xfrm>
              <a:off x="8545476" y="4245308"/>
              <a:ext cx="216487" cy="308472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rc680"/>
            <p:cNvSpPr/>
            <p:nvPr/>
          </p:nvSpPr>
          <p:spPr>
            <a:xfrm>
              <a:off x="8786017" y="4342720"/>
              <a:ext cx="216487" cy="21106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rc681"/>
            <p:cNvSpPr/>
            <p:nvPr/>
          </p:nvSpPr>
          <p:spPr>
            <a:xfrm>
              <a:off x="9026559" y="4427956"/>
              <a:ext cx="216487" cy="12582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rc682"/>
            <p:cNvSpPr/>
            <p:nvPr/>
          </p:nvSpPr>
          <p:spPr>
            <a:xfrm>
              <a:off x="9267100" y="4537545"/>
              <a:ext cx="216487" cy="1623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rc683"/>
            <p:cNvSpPr/>
            <p:nvPr/>
          </p:nvSpPr>
          <p:spPr>
            <a:xfrm>
              <a:off x="9507642" y="4549722"/>
              <a:ext cx="216487" cy="4058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rc684"/>
            <p:cNvSpPr/>
            <p:nvPr/>
          </p:nvSpPr>
          <p:spPr>
            <a:xfrm>
              <a:off x="8028312" y="3684374"/>
              <a:ext cx="1731898" cy="91080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rc685"/>
            <p:cNvSpPr/>
            <p:nvPr/>
          </p:nvSpPr>
          <p:spPr>
            <a:xfrm>
              <a:off x="8028312" y="3465818"/>
              <a:ext cx="173189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8684711" y="3531467"/>
              <a:ext cx="83820" cy="8294"/>
            </a:xfrm>
            <a:custGeom>
              <a:avLst/>
              <a:pathLst>
                <a:path w="83820" h="8294">
                  <a:moveTo>
                    <a:pt x="0" y="0"/>
                  </a:moveTo>
                  <a:lnTo>
                    <a:pt x="83820" y="0"/>
                  </a:lnTo>
                  <a:lnTo>
                    <a:pt x="8382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8689513" y="3569012"/>
              <a:ext cx="74215" cy="8294"/>
            </a:xfrm>
            <a:custGeom>
              <a:avLst/>
              <a:pathLst>
                <a:path w="74215" h="8294">
                  <a:moveTo>
                    <a:pt x="0" y="0"/>
                  </a:moveTo>
                  <a:lnTo>
                    <a:pt x="74215" y="0"/>
                  </a:lnTo>
                  <a:lnTo>
                    <a:pt x="7421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8679472" y="3607429"/>
              <a:ext cx="94297" cy="8294"/>
            </a:xfrm>
            <a:custGeom>
              <a:avLst/>
              <a:pathLst>
                <a:path w="94297" h="8294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8789049" y="3523173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8788176" y="3596515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8826157" y="3523173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5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8860646" y="3523609"/>
              <a:ext cx="16152" cy="16589"/>
            </a:xfrm>
            <a:custGeom>
              <a:avLst/>
              <a:pathLst>
                <a:path w="16152" h="16589">
                  <a:moveTo>
                    <a:pt x="6984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8899063" y="3524919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8923511" y="3523173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8980700" y="3523173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9012569" y="3522300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69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rc697"/>
            <p:cNvSpPr/>
            <p:nvPr/>
          </p:nvSpPr>
          <p:spPr>
            <a:xfrm>
              <a:off x="8028312" y="2266867"/>
              <a:ext cx="173189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8686457" y="2336881"/>
              <a:ext cx="79890" cy="8294"/>
            </a:xfrm>
            <a:custGeom>
              <a:avLst/>
              <a:pathLst>
                <a:path w="79890" h="8294">
                  <a:moveTo>
                    <a:pt x="0" y="0"/>
                  </a:moveTo>
                  <a:lnTo>
                    <a:pt x="79890" y="0"/>
                  </a:lnTo>
                  <a:lnTo>
                    <a:pt x="798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8676853" y="2406295"/>
              <a:ext cx="99099" cy="8294"/>
            </a:xfrm>
            <a:custGeom>
              <a:avLst/>
              <a:pathLst>
                <a:path w="99099" h="8294">
                  <a:moveTo>
                    <a:pt x="0" y="0"/>
                  </a:moveTo>
                  <a:lnTo>
                    <a:pt x="99099" y="0"/>
                  </a:lnTo>
                  <a:lnTo>
                    <a:pt x="9909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8789049" y="2324221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8788176" y="2397564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8826157" y="2324221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5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8860646" y="2324658"/>
              <a:ext cx="16152" cy="16589"/>
            </a:xfrm>
            <a:custGeom>
              <a:avLst/>
              <a:pathLst>
                <a:path w="16152" h="16589">
                  <a:moveTo>
                    <a:pt x="6984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8899063" y="2325967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8923511" y="2324221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8980700" y="2324221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9012569" y="2323348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69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rc708"/>
            <p:cNvSpPr/>
            <p:nvPr/>
          </p:nvSpPr>
          <p:spPr>
            <a:xfrm>
              <a:off x="8028312" y="1067915"/>
              <a:ext cx="173189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8679909" y="1166743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8789049" y="1125270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8788176" y="1198612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8826157" y="1125270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5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8860646" y="1125706"/>
              <a:ext cx="16152" cy="16589"/>
            </a:xfrm>
            <a:custGeom>
              <a:avLst/>
              <a:pathLst>
                <a:path w="16152" h="16589">
                  <a:moveTo>
                    <a:pt x="6984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8899063" y="1127016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4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8923511" y="1125270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8980700" y="1125270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9012569" y="1124397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l718"/>
            <p:cNvSpPr/>
            <p:nvPr/>
          </p:nvSpPr>
          <p:spPr>
            <a:xfrm>
              <a:off x="8172636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9"/>
            <p:cNvSpPr/>
            <p:nvPr/>
          </p:nvSpPr>
          <p:spPr>
            <a:xfrm>
              <a:off x="8413178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20"/>
            <p:cNvSpPr/>
            <p:nvPr/>
          </p:nvSpPr>
          <p:spPr>
            <a:xfrm>
              <a:off x="8653719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1"/>
            <p:cNvSpPr/>
            <p:nvPr/>
          </p:nvSpPr>
          <p:spPr>
            <a:xfrm>
              <a:off x="8894261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2"/>
            <p:cNvSpPr/>
            <p:nvPr/>
          </p:nvSpPr>
          <p:spPr>
            <a:xfrm>
              <a:off x="9134803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3"/>
            <p:cNvSpPr/>
            <p:nvPr/>
          </p:nvSpPr>
          <p:spPr>
            <a:xfrm>
              <a:off x="9375344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4"/>
            <p:cNvSpPr/>
            <p:nvPr/>
          </p:nvSpPr>
          <p:spPr>
            <a:xfrm>
              <a:off x="9615886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7854834" y="494489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7903820" y="4907016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7913043" y="491595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7942079" y="4822385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7957822" y="4838128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8060618" y="4744593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8018327" y="4793058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8039936" y="4784415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8093957" y="4657850"/>
              <a:ext cx="102487" cy="106500"/>
            </a:xfrm>
            <a:custGeom>
              <a:avLst/>
              <a:pathLst>
                <a:path w="102487" h="106500">
                  <a:moveTo>
                    <a:pt x="34265" y="45687"/>
                  </a:moveTo>
                  <a:lnTo>
                    <a:pt x="5865" y="74087"/>
                  </a:lnTo>
                  <a:lnTo>
                    <a:pt x="0" y="68221"/>
                  </a:lnTo>
                  <a:lnTo>
                    <a:pt x="68221" y="0"/>
                  </a:lnTo>
                  <a:lnTo>
                    <a:pt x="74087" y="5865"/>
                  </a:lnTo>
                  <a:lnTo>
                    <a:pt x="40439" y="39513"/>
                  </a:lnTo>
                  <a:lnTo>
                    <a:pt x="57726" y="56800"/>
                  </a:lnTo>
                  <a:lnTo>
                    <a:pt x="62492" y="55608"/>
                  </a:lnTo>
                  <a:lnTo>
                    <a:pt x="67159" y="54503"/>
                  </a:lnTo>
                  <a:lnTo>
                    <a:pt x="71728" y="53484"/>
                  </a:lnTo>
                  <a:lnTo>
                    <a:pt x="76198" y="52552"/>
                  </a:lnTo>
                  <a:lnTo>
                    <a:pt x="80569" y="51706"/>
                  </a:lnTo>
                  <a:lnTo>
                    <a:pt x="84842" y="50947"/>
                  </a:lnTo>
                  <a:lnTo>
                    <a:pt x="89015" y="50274"/>
                  </a:lnTo>
                  <a:lnTo>
                    <a:pt x="93090" y="49687"/>
                  </a:lnTo>
                  <a:lnTo>
                    <a:pt x="97066" y="49187"/>
                  </a:lnTo>
                  <a:lnTo>
                    <a:pt x="100943" y="48774"/>
                  </a:lnTo>
                  <a:lnTo>
                    <a:pt x="102487" y="58960"/>
                  </a:lnTo>
                  <a:lnTo>
                    <a:pt x="98609" y="59177"/>
                  </a:lnTo>
                  <a:lnTo>
                    <a:pt x="94757" y="59454"/>
                  </a:lnTo>
                  <a:lnTo>
                    <a:pt x="90929" y="59794"/>
                  </a:lnTo>
                  <a:lnTo>
                    <a:pt x="87126" y="60195"/>
                  </a:lnTo>
                  <a:lnTo>
                    <a:pt x="83348" y="60658"/>
                  </a:lnTo>
                  <a:lnTo>
                    <a:pt x="79594" y="61183"/>
                  </a:lnTo>
                  <a:lnTo>
                    <a:pt x="75865" y="61770"/>
                  </a:lnTo>
                  <a:lnTo>
                    <a:pt x="72160" y="62418"/>
                  </a:lnTo>
                  <a:lnTo>
                    <a:pt x="68481" y="63128"/>
                  </a:lnTo>
                  <a:lnTo>
                    <a:pt x="64826" y="63900"/>
                  </a:lnTo>
                  <a:lnTo>
                    <a:pt x="101252" y="100326"/>
                  </a:lnTo>
                  <a:lnTo>
                    <a:pt x="95078" y="106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8097420" y="494285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8146406" y="4904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8155630" y="4913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8211252" y="4900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8219934" y="4837935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8258888" y="479248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8268111" y="480142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8302414" y="4748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8311637" y="4757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8340673" y="4664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8356416" y="4680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8304468" y="4993943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8343422" y="4948497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8352645" y="4957437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8386948" y="4904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8396171" y="4913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8451794" y="4900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8460476" y="4837935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8493969" y="4786846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8542955" y="4748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8552179" y="4757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8581214" y="4664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8596958" y="4680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8545010" y="4993943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8578503" y="494285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8627490" y="4904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8636713" y="4913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8692335" y="4900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8692721" y="4836302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8739971" y="479248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8749194" y="480142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8783497" y="4748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8792720" y="4757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8821756" y="4664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8837499" y="4680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8777255" y="4992310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8824505" y="4948497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8833728" y="4957437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8868031" y="4904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8877254" y="4913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8932877" y="4900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8933262" y="4836302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8975052" y="4786846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9024038" y="4748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9033262" y="4757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9062297" y="4664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9078041" y="4680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9017797" y="4992310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9059586" y="494285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9108573" y="4904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9117796" y="4913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9173418" y="4900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9172068" y="4835699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9221054" y="479248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9230277" y="480142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9264580" y="4748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9273803" y="4757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9302839" y="4664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9318583" y="4680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9256602" y="4991706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9305588" y="4948497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9314811" y="4957437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9349114" y="4904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9358338" y="4913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9413960" y="4900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9412609" y="4835699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9456135" y="4786846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9505121" y="4748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9514345" y="4757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9543381" y="4664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9559124" y="4680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7907891" y="211628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7917823" y="212425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7845627" y="1905777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7907891" y="190577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7917823" y="191374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7847046" y="1695267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7857796" y="1731174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7907891" y="16952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7917823" y="17032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7846609" y="1484757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4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7856595" y="1492724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7907891" y="148475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7917823" y="149272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7787728" y="127539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7846991" y="127424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7907891" y="127424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7917823" y="128221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l822"/>
            <p:cNvSpPr/>
            <p:nvPr/>
          </p:nvSpPr>
          <p:spPr>
            <a:xfrm>
              <a:off x="7993517" y="2155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3"/>
            <p:cNvSpPr/>
            <p:nvPr/>
          </p:nvSpPr>
          <p:spPr>
            <a:xfrm>
              <a:off x="7993517" y="19453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4"/>
            <p:cNvSpPr/>
            <p:nvPr/>
          </p:nvSpPr>
          <p:spPr>
            <a:xfrm>
              <a:off x="7993517" y="17348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5"/>
            <p:cNvSpPr/>
            <p:nvPr/>
          </p:nvSpPr>
          <p:spPr>
            <a:xfrm>
              <a:off x="7993517" y="1524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6"/>
            <p:cNvSpPr/>
            <p:nvPr/>
          </p:nvSpPr>
          <p:spPr>
            <a:xfrm>
              <a:off x="7993517" y="13138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7907891" y="33152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7917823" y="332320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7845845" y="3101875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7907891" y="310072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7917823" y="310869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7787728" y="288736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7845736" y="288622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7855668" y="289418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7907891" y="288622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7917823" y="289418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7787728" y="26728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7845845" y="26728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7907891" y="26717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7917823" y="267967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7784835" y="2457201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2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7845736" y="245720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7855668" y="246516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7907891" y="245720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7917823" y="246516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l846"/>
            <p:cNvSpPr/>
            <p:nvPr/>
          </p:nvSpPr>
          <p:spPr>
            <a:xfrm>
              <a:off x="7993517" y="33548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7"/>
            <p:cNvSpPr/>
            <p:nvPr/>
          </p:nvSpPr>
          <p:spPr>
            <a:xfrm>
              <a:off x="7993517" y="31403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8"/>
            <p:cNvSpPr/>
            <p:nvPr/>
          </p:nvSpPr>
          <p:spPr>
            <a:xfrm>
              <a:off x="7993517" y="29258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9"/>
            <p:cNvSpPr/>
            <p:nvPr/>
          </p:nvSpPr>
          <p:spPr>
            <a:xfrm>
              <a:off x="7993517" y="2711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50"/>
            <p:cNvSpPr/>
            <p:nvPr/>
          </p:nvSpPr>
          <p:spPr>
            <a:xfrm>
              <a:off x="7993517" y="24967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7907891" y="451419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7917823" y="452215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7845845" y="431239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7907891" y="431124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7917823" y="431921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7787728" y="4109450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7845736" y="410830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7855668" y="411627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7907891" y="410830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7917823" y="411627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7787728" y="3906508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7845845" y="3906508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7907891" y="390536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7917823" y="391332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7784835" y="3702419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7845736" y="370241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7855668" y="371038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7907891" y="370241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7917823" y="371038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l870"/>
            <p:cNvSpPr/>
            <p:nvPr/>
          </p:nvSpPr>
          <p:spPr>
            <a:xfrm>
              <a:off x="7993517" y="45537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1"/>
            <p:cNvSpPr/>
            <p:nvPr/>
          </p:nvSpPr>
          <p:spPr>
            <a:xfrm>
              <a:off x="7993517" y="43508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2"/>
            <p:cNvSpPr/>
            <p:nvPr/>
          </p:nvSpPr>
          <p:spPr>
            <a:xfrm>
              <a:off x="7993517" y="4147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3"/>
            <p:cNvSpPr/>
            <p:nvPr/>
          </p:nvSpPr>
          <p:spPr>
            <a:xfrm>
              <a:off x="7993517" y="39449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4"/>
            <p:cNvSpPr/>
            <p:nvPr/>
          </p:nvSpPr>
          <p:spPr>
            <a:xfrm>
              <a:off x="7993517" y="3742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8036825" y="826452"/>
              <a:ext cx="61555" cy="150614"/>
            </a:xfrm>
            <a:custGeom>
              <a:avLst/>
              <a:pathLst>
                <a:path w="61555" h="150614">
                  <a:moveTo>
                    <a:pt x="0" y="20954"/>
                  </a:moveTo>
                  <a:lnTo>
                    <a:pt x="20954" y="20954"/>
                  </a:lnTo>
                  <a:lnTo>
                    <a:pt x="21603" y="18977"/>
                  </a:lnTo>
                  <a:lnTo>
                    <a:pt x="22238" y="16973"/>
                  </a:lnTo>
                  <a:lnTo>
                    <a:pt x="22860" y="14943"/>
                  </a:lnTo>
                  <a:lnTo>
                    <a:pt x="23469" y="12887"/>
                  </a:lnTo>
                  <a:lnTo>
                    <a:pt x="24065" y="10804"/>
                  </a:lnTo>
                  <a:lnTo>
                    <a:pt x="24648" y="8696"/>
                  </a:lnTo>
                  <a:lnTo>
                    <a:pt x="25218" y="6561"/>
                  </a:lnTo>
                  <a:lnTo>
                    <a:pt x="25774" y="4400"/>
                  </a:lnTo>
                  <a:lnTo>
                    <a:pt x="26318" y="2213"/>
                  </a:lnTo>
                  <a:lnTo>
                    <a:pt x="26848" y="0"/>
                  </a:lnTo>
                  <a:lnTo>
                    <a:pt x="38635" y="2619"/>
                  </a:lnTo>
                  <a:lnTo>
                    <a:pt x="38236" y="4570"/>
                  </a:lnTo>
                  <a:lnTo>
                    <a:pt x="37823" y="6496"/>
                  </a:lnTo>
                  <a:lnTo>
                    <a:pt x="37398" y="8395"/>
                  </a:lnTo>
                  <a:lnTo>
                    <a:pt x="36959" y="10267"/>
                  </a:lnTo>
                  <a:lnTo>
                    <a:pt x="36507" y="12114"/>
                  </a:lnTo>
                  <a:lnTo>
                    <a:pt x="36042" y="13935"/>
                  </a:lnTo>
                  <a:lnTo>
                    <a:pt x="35564" y="15729"/>
                  </a:lnTo>
                  <a:lnTo>
                    <a:pt x="35073" y="17497"/>
                  </a:lnTo>
                  <a:lnTo>
                    <a:pt x="34569" y="19239"/>
                  </a:lnTo>
                  <a:lnTo>
                    <a:pt x="34051" y="20954"/>
                  </a:lnTo>
                  <a:lnTo>
                    <a:pt x="60245" y="20954"/>
                  </a:lnTo>
                  <a:lnTo>
                    <a:pt x="60245" y="33397"/>
                  </a:lnTo>
                  <a:lnTo>
                    <a:pt x="30122" y="33397"/>
                  </a:lnTo>
                  <a:lnTo>
                    <a:pt x="28786" y="37660"/>
                  </a:lnTo>
                  <a:lnTo>
                    <a:pt x="27398" y="41805"/>
                  </a:lnTo>
                  <a:lnTo>
                    <a:pt x="25958" y="45832"/>
                  </a:lnTo>
                  <a:lnTo>
                    <a:pt x="24464" y="49741"/>
                  </a:lnTo>
                  <a:lnTo>
                    <a:pt x="22919" y="53533"/>
                  </a:lnTo>
                  <a:lnTo>
                    <a:pt x="21321" y="57207"/>
                  </a:lnTo>
                  <a:lnTo>
                    <a:pt x="19671" y="60762"/>
                  </a:lnTo>
                  <a:lnTo>
                    <a:pt x="17968" y="64200"/>
                  </a:lnTo>
                  <a:lnTo>
                    <a:pt x="16213" y="67520"/>
                  </a:lnTo>
                  <a:lnTo>
                    <a:pt x="14406" y="70723"/>
                  </a:lnTo>
                  <a:lnTo>
                    <a:pt x="32742" y="70723"/>
                  </a:lnTo>
                  <a:lnTo>
                    <a:pt x="32742" y="49768"/>
                  </a:lnTo>
                  <a:lnTo>
                    <a:pt x="44529" y="49768"/>
                  </a:lnTo>
                  <a:lnTo>
                    <a:pt x="44529" y="70723"/>
                  </a:lnTo>
                  <a:lnTo>
                    <a:pt x="60900" y="70723"/>
                  </a:lnTo>
                  <a:lnTo>
                    <a:pt x="60900" y="81855"/>
                  </a:lnTo>
                  <a:lnTo>
                    <a:pt x="44529" y="81855"/>
                  </a:lnTo>
                  <a:lnTo>
                    <a:pt x="44529" y="102155"/>
                  </a:lnTo>
                  <a:lnTo>
                    <a:pt x="59590" y="98226"/>
                  </a:lnTo>
                  <a:lnTo>
                    <a:pt x="61555" y="110013"/>
                  </a:lnTo>
                  <a:lnTo>
                    <a:pt x="59970" y="110531"/>
                  </a:lnTo>
                  <a:lnTo>
                    <a:pt x="58359" y="111035"/>
                  </a:lnTo>
                  <a:lnTo>
                    <a:pt x="56722" y="111526"/>
                  </a:lnTo>
                  <a:lnTo>
                    <a:pt x="55059" y="112004"/>
                  </a:lnTo>
                  <a:lnTo>
                    <a:pt x="53369" y="112469"/>
                  </a:lnTo>
                  <a:lnTo>
                    <a:pt x="51654" y="112921"/>
                  </a:lnTo>
                  <a:lnTo>
                    <a:pt x="49912" y="113360"/>
                  </a:lnTo>
                  <a:lnTo>
                    <a:pt x="48144" y="113785"/>
                  </a:lnTo>
                  <a:lnTo>
                    <a:pt x="46349" y="114198"/>
                  </a:lnTo>
                  <a:lnTo>
                    <a:pt x="44529" y="114597"/>
                  </a:lnTo>
                  <a:lnTo>
                    <a:pt x="44529" y="150614"/>
                  </a:lnTo>
                  <a:lnTo>
                    <a:pt x="32742" y="150614"/>
                  </a:lnTo>
                  <a:lnTo>
                    <a:pt x="32742" y="117217"/>
                  </a:lnTo>
                  <a:lnTo>
                    <a:pt x="2619" y="122455"/>
                  </a:lnTo>
                  <a:lnTo>
                    <a:pt x="0" y="109358"/>
                  </a:lnTo>
                  <a:lnTo>
                    <a:pt x="3509" y="108835"/>
                  </a:lnTo>
                  <a:lnTo>
                    <a:pt x="6967" y="108311"/>
                  </a:lnTo>
                  <a:lnTo>
                    <a:pt x="10372" y="107787"/>
                  </a:lnTo>
                  <a:lnTo>
                    <a:pt x="13725" y="107263"/>
                  </a:lnTo>
                  <a:lnTo>
                    <a:pt x="17025" y="106739"/>
                  </a:lnTo>
                  <a:lnTo>
                    <a:pt x="20273" y="106215"/>
                  </a:lnTo>
                  <a:lnTo>
                    <a:pt x="23469" y="105691"/>
                  </a:lnTo>
                  <a:lnTo>
                    <a:pt x="26612" y="105167"/>
                  </a:lnTo>
                  <a:lnTo>
                    <a:pt x="29703" y="104644"/>
                  </a:lnTo>
                  <a:lnTo>
                    <a:pt x="32742" y="104120"/>
                  </a:lnTo>
                  <a:lnTo>
                    <a:pt x="32742" y="81855"/>
                  </a:lnTo>
                  <a:lnTo>
                    <a:pt x="2619" y="81855"/>
                  </a:lnTo>
                  <a:lnTo>
                    <a:pt x="0" y="70723"/>
                  </a:lnTo>
                  <a:lnTo>
                    <a:pt x="1938" y="67403"/>
                  </a:lnTo>
                  <a:lnTo>
                    <a:pt x="3824" y="63991"/>
                  </a:lnTo>
                  <a:lnTo>
                    <a:pt x="5657" y="60487"/>
                  </a:lnTo>
                  <a:lnTo>
                    <a:pt x="7439" y="56892"/>
                  </a:lnTo>
                  <a:lnTo>
                    <a:pt x="9167" y="53206"/>
                  </a:lnTo>
                  <a:lnTo>
                    <a:pt x="10844" y="49427"/>
                  </a:lnTo>
                  <a:lnTo>
                    <a:pt x="12468" y="45557"/>
                  </a:lnTo>
                  <a:lnTo>
                    <a:pt x="14039" y="41595"/>
                  </a:lnTo>
                  <a:lnTo>
                    <a:pt x="15559" y="37542"/>
                  </a:lnTo>
                  <a:lnTo>
                    <a:pt x="17025" y="33397"/>
                  </a:lnTo>
                  <a:lnTo>
                    <a:pt x="0" y="333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8094451" y="825142"/>
              <a:ext cx="87094" cy="72687"/>
            </a:xfrm>
            <a:custGeom>
              <a:avLst/>
              <a:pathLst>
                <a:path w="87094" h="72687">
                  <a:moveTo>
                    <a:pt x="28158" y="0"/>
                  </a:moveTo>
                  <a:lnTo>
                    <a:pt x="40600" y="3274"/>
                  </a:lnTo>
                  <a:lnTo>
                    <a:pt x="40063" y="5500"/>
                  </a:lnTo>
                  <a:lnTo>
                    <a:pt x="39500" y="7727"/>
                  </a:lnTo>
                  <a:lnTo>
                    <a:pt x="38910" y="9953"/>
                  </a:lnTo>
                  <a:lnTo>
                    <a:pt x="38295" y="12180"/>
                  </a:lnTo>
                  <a:lnTo>
                    <a:pt x="37653" y="14406"/>
                  </a:lnTo>
                  <a:lnTo>
                    <a:pt x="36985" y="16633"/>
                  </a:lnTo>
                  <a:lnTo>
                    <a:pt x="36291" y="18859"/>
                  </a:lnTo>
                  <a:lnTo>
                    <a:pt x="35571" y="21085"/>
                  </a:lnTo>
                  <a:lnTo>
                    <a:pt x="34824" y="23312"/>
                  </a:lnTo>
                  <a:lnTo>
                    <a:pt x="34051" y="25538"/>
                  </a:lnTo>
                  <a:lnTo>
                    <a:pt x="87094" y="25538"/>
                  </a:lnTo>
                  <a:lnTo>
                    <a:pt x="87094" y="37326"/>
                  </a:lnTo>
                  <a:lnTo>
                    <a:pt x="87051" y="37552"/>
                  </a:lnTo>
                  <a:lnTo>
                    <a:pt x="86923" y="37967"/>
                  </a:lnTo>
                  <a:lnTo>
                    <a:pt x="86711" y="38573"/>
                  </a:lnTo>
                  <a:lnTo>
                    <a:pt x="86413" y="39369"/>
                  </a:lnTo>
                  <a:lnTo>
                    <a:pt x="86030" y="40354"/>
                  </a:lnTo>
                  <a:lnTo>
                    <a:pt x="85561" y="41530"/>
                  </a:lnTo>
                  <a:lnTo>
                    <a:pt x="85008" y="42895"/>
                  </a:lnTo>
                  <a:lnTo>
                    <a:pt x="84370" y="44450"/>
                  </a:lnTo>
                  <a:lnTo>
                    <a:pt x="83646" y="46195"/>
                  </a:lnTo>
                  <a:lnTo>
                    <a:pt x="82837" y="48131"/>
                  </a:lnTo>
                  <a:lnTo>
                    <a:pt x="81983" y="50151"/>
                  </a:lnTo>
                  <a:lnTo>
                    <a:pt x="81122" y="52151"/>
                  </a:lnTo>
                  <a:lnTo>
                    <a:pt x="80254" y="54132"/>
                  </a:lnTo>
                  <a:lnTo>
                    <a:pt x="79380" y="56093"/>
                  </a:lnTo>
                  <a:lnTo>
                    <a:pt x="78499" y="58035"/>
                  </a:lnTo>
                  <a:lnTo>
                    <a:pt x="77612" y="59957"/>
                  </a:lnTo>
                  <a:lnTo>
                    <a:pt x="76718" y="61859"/>
                  </a:lnTo>
                  <a:lnTo>
                    <a:pt x="75817" y="63742"/>
                  </a:lnTo>
                  <a:lnTo>
                    <a:pt x="74910" y="65605"/>
                  </a:lnTo>
                  <a:lnTo>
                    <a:pt x="73997" y="67448"/>
                  </a:lnTo>
                  <a:lnTo>
                    <a:pt x="62864" y="61555"/>
                  </a:lnTo>
                  <a:lnTo>
                    <a:pt x="64024" y="59197"/>
                  </a:lnTo>
                  <a:lnTo>
                    <a:pt x="65143" y="56840"/>
                  </a:lnTo>
                  <a:lnTo>
                    <a:pt x="66224" y="54482"/>
                  </a:lnTo>
                  <a:lnTo>
                    <a:pt x="67265" y="52125"/>
                  </a:lnTo>
                  <a:lnTo>
                    <a:pt x="68267" y="49768"/>
                  </a:lnTo>
                  <a:lnTo>
                    <a:pt x="69230" y="47410"/>
                  </a:lnTo>
                  <a:lnTo>
                    <a:pt x="70153" y="45053"/>
                  </a:lnTo>
                  <a:lnTo>
                    <a:pt x="71037" y="42695"/>
                  </a:lnTo>
                  <a:lnTo>
                    <a:pt x="71882" y="40338"/>
                  </a:lnTo>
                  <a:lnTo>
                    <a:pt x="72687" y="37980"/>
                  </a:lnTo>
                  <a:lnTo>
                    <a:pt x="29467" y="37980"/>
                  </a:lnTo>
                  <a:lnTo>
                    <a:pt x="27974" y="41628"/>
                  </a:lnTo>
                  <a:lnTo>
                    <a:pt x="26377" y="45236"/>
                  </a:lnTo>
                  <a:lnTo>
                    <a:pt x="24674" y="48805"/>
                  </a:lnTo>
                  <a:lnTo>
                    <a:pt x="22867" y="52335"/>
                  </a:lnTo>
                  <a:lnTo>
                    <a:pt x="20955" y="55825"/>
                  </a:lnTo>
                  <a:lnTo>
                    <a:pt x="18938" y="59276"/>
                  </a:lnTo>
                  <a:lnTo>
                    <a:pt x="16816" y="62688"/>
                  </a:lnTo>
                  <a:lnTo>
                    <a:pt x="14589" y="66060"/>
                  </a:lnTo>
                  <a:lnTo>
                    <a:pt x="12258" y="69393"/>
                  </a:lnTo>
                  <a:lnTo>
                    <a:pt x="9822" y="72687"/>
                  </a:lnTo>
                  <a:lnTo>
                    <a:pt x="0" y="62210"/>
                  </a:lnTo>
                  <a:lnTo>
                    <a:pt x="3581" y="56991"/>
                  </a:lnTo>
                  <a:lnTo>
                    <a:pt x="6993" y="51549"/>
                  </a:lnTo>
                  <a:lnTo>
                    <a:pt x="10235" y="45884"/>
                  </a:lnTo>
                  <a:lnTo>
                    <a:pt x="13306" y="39997"/>
                  </a:lnTo>
                  <a:lnTo>
                    <a:pt x="16207" y="33888"/>
                  </a:lnTo>
                  <a:lnTo>
                    <a:pt x="18938" y="27555"/>
                  </a:lnTo>
                  <a:lnTo>
                    <a:pt x="21498" y="21000"/>
                  </a:lnTo>
                  <a:lnTo>
                    <a:pt x="23888" y="14223"/>
                  </a:lnTo>
                  <a:lnTo>
                    <a:pt x="26108" y="72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8095106" y="873600"/>
              <a:ext cx="93642" cy="103465"/>
            </a:xfrm>
            <a:custGeom>
              <a:avLst/>
              <a:pathLst>
                <a:path w="93642" h="103465">
                  <a:moveTo>
                    <a:pt x="39290" y="0"/>
                  </a:moveTo>
                  <a:lnTo>
                    <a:pt x="51732" y="1309"/>
                  </a:lnTo>
                  <a:lnTo>
                    <a:pt x="51077" y="23574"/>
                  </a:lnTo>
                  <a:lnTo>
                    <a:pt x="51176" y="25172"/>
                  </a:lnTo>
                  <a:lnTo>
                    <a:pt x="51470" y="27084"/>
                  </a:lnTo>
                  <a:lnTo>
                    <a:pt x="51961" y="29310"/>
                  </a:lnTo>
                  <a:lnTo>
                    <a:pt x="52649" y="31851"/>
                  </a:lnTo>
                  <a:lnTo>
                    <a:pt x="53533" y="34706"/>
                  </a:lnTo>
                  <a:lnTo>
                    <a:pt x="54613" y="37876"/>
                  </a:lnTo>
                  <a:lnTo>
                    <a:pt x="55890" y="41359"/>
                  </a:lnTo>
                  <a:lnTo>
                    <a:pt x="57364" y="45158"/>
                  </a:lnTo>
                  <a:lnTo>
                    <a:pt x="59034" y="49270"/>
                  </a:lnTo>
                  <a:lnTo>
                    <a:pt x="60900" y="53697"/>
                  </a:lnTo>
                  <a:lnTo>
                    <a:pt x="62995" y="58215"/>
                  </a:lnTo>
                  <a:lnTo>
                    <a:pt x="65353" y="62603"/>
                  </a:lnTo>
                  <a:lnTo>
                    <a:pt x="67972" y="66859"/>
                  </a:lnTo>
                  <a:lnTo>
                    <a:pt x="70854" y="70985"/>
                  </a:lnTo>
                  <a:lnTo>
                    <a:pt x="73997" y="74979"/>
                  </a:lnTo>
                  <a:lnTo>
                    <a:pt x="77402" y="78843"/>
                  </a:lnTo>
                  <a:lnTo>
                    <a:pt x="81069" y="82575"/>
                  </a:lnTo>
                  <a:lnTo>
                    <a:pt x="84998" y="86177"/>
                  </a:lnTo>
                  <a:lnTo>
                    <a:pt x="89189" y="89648"/>
                  </a:lnTo>
                  <a:lnTo>
                    <a:pt x="93642" y="92987"/>
                  </a:lnTo>
                  <a:lnTo>
                    <a:pt x="82510" y="103465"/>
                  </a:lnTo>
                  <a:lnTo>
                    <a:pt x="77677" y="99261"/>
                  </a:lnTo>
                  <a:lnTo>
                    <a:pt x="73132" y="94768"/>
                  </a:lnTo>
                  <a:lnTo>
                    <a:pt x="68876" y="89988"/>
                  </a:lnTo>
                  <a:lnTo>
                    <a:pt x="64908" y="84920"/>
                  </a:lnTo>
                  <a:lnTo>
                    <a:pt x="61227" y="79563"/>
                  </a:lnTo>
                  <a:lnTo>
                    <a:pt x="57835" y="73918"/>
                  </a:lnTo>
                  <a:lnTo>
                    <a:pt x="54731" y="67985"/>
                  </a:lnTo>
                  <a:lnTo>
                    <a:pt x="51916" y="61764"/>
                  </a:lnTo>
                  <a:lnTo>
                    <a:pt x="49388" y="55255"/>
                  </a:lnTo>
                  <a:lnTo>
                    <a:pt x="47148" y="48458"/>
                  </a:lnTo>
                  <a:lnTo>
                    <a:pt x="45361" y="54902"/>
                  </a:lnTo>
                  <a:lnTo>
                    <a:pt x="43141" y="61136"/>
                  </a:lnTo>
                  <a:lnTo>
                    <a:pt x="40488" y="67160"/>
                  </a:lnTo>
                  <a:lnTo>
                    <a:pt x="37404" y="72975"/>
                  </a:lnTo>
                  <a:lnTo>
                    <a:pt x="33888" y="78581"/>
                  </a:lnTo>
                  <a:lnTo>
                    <a:pt x="29939" y="83977"/>
                  </a:lnTo>
                  <a:lnTo>
                    <a:pt x="25558" y="89163"/>
                  </a:lnTo>
                  <a:lnTo>
                    <a:pt x="20745" y="94140"/>
                  </a:lnTo>
                  <a:lnTo>
                    <a:pt x="15500" y="98907"/>
                  </a:lnTo>
                  <a:lnTo>
                    <a:pt x="9822" y="103465"/>
                  </a:lnTo>
                  <a:lnTo>
                    <a:pt x="0" y="92987"/>
                  </a:lnTo>
                  <a:lnTo>
                    <a:pt x="4069" y="89808"/>
                  </a:lnTo>
                  <a:lnTo>
                    <a:pt x="7897" y="86557"/>
                  </a:lnTo>
                  <a:lnTo>
                    <a:pt x="11482" y="83233"/>
                  </a:lnTo>
                  <a:lnTo>
                    <a:pt x="14825" y="79838"/>
                  </a:lnTo>
                  <a:lnTo>
                    <a:pt x="17926" y="76371"/>
                  </a:lnTo>
                  <a:lnTo>
                    <a:pt x="20784" y="72831"/>
                  </a:lnTo>
                  <a:lnTo>
                    <a:pt x="23400" y="69220"/>
                  </a:lnTo>
                  <a:lnTo>
                    <a:pt x="25774" y="65536"/>
                  </a:lnTo>
                  <a:lnTo>
                    <a:pt x="27906" y="61781"/>
                  </a:lnTo>
                  <a:lnTo>
                    <a:pt x="29795" y="57953"/>
                  </a:lnTo>
                  <a:lnTo>
                    <a:pt x="31481" y="53896"/>
                  </a:lnTo>
                  <a:lnTo>
                    <a:pt x="33004" y="49453"/>
                  </a:lnTo>
                  <a:lnTo>
                    <a:pt x="34362" y="44624"/>
                  </a:lnTo>
                  <a:lnTo>
                    <a:pt x="35558" y="39408"/>
                  </a:lnTo>
                  <a:lnTo>
                    <a:pt x="36589" y="33806"/>
                  </a:lnTo>
                  <a:lnTo>
                    <a:pt x="37457" y="27817"/>
                  </a:lnTo>
                  <a:lnTo>
                    <a:pt x="38161" y="21442"/>
                  </a:lnTo>
                  <a:lnTo>
                    <a:pt x="38701" y="14681"/>
                  </a:lnTo>
                  <a:lnTo>
                    <a:pt x="39077" y="75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8203155" y="826452"/>
              <a:ext cx="58935" cy="150614"/>
            </a:xfrm>
            <a:custGeom>
              <a:avLst/>
              <a:pathLst>
                <a:path w="58935" h="150614">
                  <a:moveTo>
                    <a:pt x="3929" y="53042"/>
                  </a:moveTo>
                  <a:lnTo>
                    <a:pt x="25538" y="53042"/>
                  </a:lnTo>
                  <a:lnTo>
                    <a:pt x="25538" y="0"/>
                  </a:lnTo>
                  <a:lnTo>
                    <a:pt x="37326" y="0"/>
                  </a:lnTo>
                  <a:lnTo>
                    <a:pt x="37326" y="53042"/>
                  </a:lnTo>
                  <a:lnTo>
                    <a:pt x="58281" y="53042"/>
                  </a:lnTo>
                  <a:lnTo>
                    <a:pt x="58281" y="64174"/>
                  </a:lnTo>
                  <a:lnTo>
                    <a:pt x="37326" y="64174"/>
                  </a:lnTo>
                  <a:lnTo>
                    <a:pt x="37326" y="77926"/>
                  </a:lnTo>
                  <a:lnTo>
                    <a:pt x="39781" y="80408"/>
                  </a:lnTo>
                  <a:lnTo>
                    <a:pt x="42171" y="82877"/>
                  </a:lnTo>
                  <a:lnTo>
                    <a:pt x="44496" y="85332"/>
                  </a:lnTo>
                  <a:lnTo>
                    <a:pt x="46755" y="87775"/>
                  </a:lnTo>
                  <a:lnTo>
                    <a:pt x="48949" y="90204"/>
                  </a:lnTo>
                  <a:lnTo>
                    <a:pt x="51077" y="92621"/>
                  </a:lnTo>
                  <a:lnTo>
                    <a:pt x="53140" y="95024"/>
                  </a:lnTo>
                  <a:lnTo>
                    <a:pt x="55137" y="97414"/>
                  </a:lnTo>
                  <a:lnTo>
                    <a:pt x="57069" y="99791"/>
                  </a:lnTo>
                  <a:lnTo>
                    <a:pt x="58935" y="102155"/>
                  </a:lnTo>
                  <a:lnTo>
                    <a:pt x="49768" y="114597"/>
                  </a:lnTo>
                  <a:lnTo>
                    <a:pt x="48582" y="112266"/>
                  </a:lnTo>
                  <a:lnTo>
                    <a:pt x="47384" y="109987"/>
                  </a:lnTo>
                  <a:lnTo>
                    <a:pt x="46173" y="107761"/>
                  </a:lnTo>
                  <a:lnTo>
                    <a:pt x="44948" y="105587"/>
                  </a:lnTo>
                  <a:lnTo>
                    <a:pt x="43710" y="103465"/>
                  </a:lnTo>
                  <a:lnTo>
                    <a:pt x="42460" y="101396"/>
                  </a:lnTo>
                  <a:lnTo>
                    <a:pt x="41196" y="99379"/>
                  </a:lnTo>
                  <a:lnTo>
                    <a:pt x="39919" y="97414"/>
                  </a:lnTo>
                  <a:lnTo>
                    <a:pt x="38629" y="95502"/>
                  </a:lnTo>
                  <a:lnTo>
                    <a:pt x="37326" y="93642"/>
                  </a:lnTo>
                  <a:lnTo>
                    <a:pt x="37326" y="150614"/>
                  </a:lnTo>
                  <a:lnTo>
                    <a:pt x="25538" y="150614"/>
                  </a:lnTo>
                  <a:lnTo>
                    <a:pt x="25538" y="92987"/>
                  </a:lnTo>
                  <a:lnTo>
                    <a:pt x="24072" y="96497"/>
                  </a:lnTo>
                  <a:lnTo>
                    <a:pt x="22552" y="99955"/>
                  </a:lnTo>
                  <a:lnTo>
                    <a:pt x="20981" y="103360"/>
                  </a:lnTo>
                  <a:lnTo>
                    <a:pt x="19357" y="106713"/>
                  </a:lnTo>
                  <a:lnTo>
                    <a:pt x="17680" y="110013"/>
                  </a:lnTo>
                  <a:lnTo>
                    <a:pt x="15951" y="113261"/>
                  </a:lnTo>
                  <a:lnTo>
                    <a:pt x="14170" y="116457"/>
                  </a:lnTo>
                  <a:lnTo>
                    <a:pt x="12337" y="119600"/>
                  </a:lnTo>
                  <a:lnTo>
                    <a:pt x="10451" y="122691"/>
                  </a:lnTo>
                  <a:lnTo>
                    <a:pt x="8512" y="125729"/>
                  </a:lnTo>
                  <a:lnTo>
                    <a:pt x="0" y="115252"/>
                  </a:lnTo>
                  <a:lnTo>
                    <a:pt x="3189" y="110734"/>
                  </a:lnTo>
                  <a:lnTo>
                    <a:pt x="6207" y="106084"/>
                  </a:lnTo>
                  <a:lnTo>
                    <a:pt x="9056" y="101304"/>
                  </a:lnTo>
                  <a:lnTo>
                    <a:pt x="11734" y="96392"/>
                  </a:lnTo>
                  <a:lnTo>
                    <a:pt x="14242" y="91350"/>
                  </a:lnTo>
                  <a:lnTo>
                    <a:pt x="16580" y="86177"/>
                  </a:lnTo>
                  <a:lnTo>
                    <a:pt x="18748" y="80873"/>
                  </a:lnTo>
                  <a:lnTo>
                    <a:pt x="20745" y="75437"/>
                  </a:lnTo>
                  <a:lnTo>
                    <a:pt x="22572" y="69871"/>
                  </a:lnTo>
                  <a:lnTo>
                    <a:pt x="24229" y="64174"/>
                  </a:lnTo>
                  <a:lnTo>
                    <a:pt x="3929" y="641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8207084" y="837584"/>
              <a:ext cx="17025" cy="36016"/>
            </a:xfrm>
            <a:custGeom>
              <a:avLst/>
              <a:pathLst>
                <a:path w="17025" h="36016">
                  <a:moveTo>
                    <a:pt x="10477" y="0"/>
                  </a:moveTo>
                  <a:lnTo>
                    <a:pt x="11250" y="2907"/>
                  </a:lnTo>
                  <a:lnTo>
                    <a:pt x="11996" y="5867"/>
                  </a:lnTo>
                  <a:lnTo>
                    <a:pt x="12717" y="8879"/>
                  </a:lnTo>
                  <a:lnTo>
                    <a:pt x="13411" y="11944"/>
                  </a:lnTo>
                  <a:lnTo>
                    <a:pt x="14079" y="15061"/>
                  </a:lnTo>
                  <a:lnTo>
                    <a:pt x="14720" y="18230"/>
                  </a:lnTo>
                  <a:lnTo>
                    <a:pt x="15336" y="21452"/>
                  </a:lnTo>
                  <a:lnTo>
                    <a:pt x="15925" y="24726"/>
                  </a:lnTo>
                  <a:lnTo>
                    <a:pt x="16488" y="28053"/>
                  </a:lnTo>
                  <a:lnTo>
                    <a:pt x="17025" y="31432"/>
                  </a:lnTo>
                  <a:lnTo>
                    <a:pt x="7203" y="36016"/>
                  </a:lnTo>
                  <a:lnTo>
                    <a:pt x="6659" y="32519"/>
                  </a:lnTo>
                  <a:lnTo>
                    <a:pt x="6076" y="29101"/>
                  </a:lnTo>
                  <a:lnTo>
                    <a:pt x="5454" y="25761"/>
                  </a:lnTo>
                  <a:lnTo>
                    <a:pt x="4793" y="22500"/>
                  </a:lnTo>
                  <a:lnTo>
                    <a:pt x="4092" y="19317"/>
                  </a:lnTo>
                  <a:lnTo>
                    <a:pt x="3352" y="16213"/>
                  </a:lnTo>
                  <a:lnTo>
                    <a:pt x="2573" y="13188"/>
                  </a:lnTo>
                  <a:lnTo>
                    <a:pt x="1754" y="10241"/>
                  </a:lnTo>
                  <a:lnTo>
                    <a:pt x="897" y="7373"/>
                  </a:lnTo>
                  <a:lnTo>
                    <a:pt x="0" y="45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8243755" y="837584"/>
              <a:ext cx="19645" cy="36671"/>
            </a:xfrm>
            <a:custGeom>
              <a:avLst/>
              <a:pathLst>
                <a:path w="19645" h="36671">
                  <a:moveTo>
                    <a:pt x="9822" y="0"/>
                  </a:moveTo>
                  <a:lnTo>
                    <a:pt x="19645" y="3274"/>
                  </a:lnTo>
                  <a:lnTo>
                    <a:pt x="18715" y="7144"/>
                  </a:lnTo>
                  <a:lnTo>
                    <a:pt x="17759" y="10896"/>
                  </a:lnTo>
                  <a:lnTo>
                    <a:pt x="16777" y="14530"/>
                  </a:lnTo>
                  <a:lnTo>
                    <a:pt x="15768" y="18047"/>
                  </a:lnTo>
                  <a:lnTo>
                    <a:pt x="14733" y="21446"/>
                  </a:lnTo>
                  <a:lnTo>
                    <a:pt x="13673" y="24726"/>
                  </a:lnTo>
                  <a:lnTo>
                    <a:pt x="12586" y="27889"/>
                  </a:lnTo>
                  <a:lnTo>
                    <a:pt x="11472" y="30934"/>
                  </a:lnTo>
                  <a:lnTo>
                    <a:pt x="10333" y="33861"/>
                  </a:lnTo>
                  <a:lnTo>
                    <a:pt x="9167" y="36671"/>
                  </a:lnTo>
                  <a:lnTo>
                    <a:pt x="0" y="31432"/>
                  </a:lnTo>
                  <a:lnTo>
                    <a:pt x="1276" y="28289"/>
                  </a:lnTo>
                  <a:lnTo>
                    <a:pt x="2488" y="25146"/>
                  </a:lnTo>
                  <a:lnTo>
                    <a:pt x="3634" y="22002"/>
                  </a:lnTo>
                  <a:lnTo>
                    <a:pt x="4714" y="18859"/>
                  </a:lnTo>
                  <a:lnTo>
                    <a:pt x="5729" y="15716"/>
                  </a:lnTo>
                  <a:lnTo>
                    <a:pt x="6679" y="12572"/>
                  </a:lnTo>
                  <a:lnTo>
                    <a:pt x="7563" y="9429"/>
                  </a:lnTo>
                  <a:lnTo>
                    <a:pt x="8382" y="6286"/>
                  </a:lnTo>
                  <a:lnTo>
                    <a:pt x="9135" y="31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8254887" y="825142"/>
              <a:ext cx="100845" cy="151923"/>
            </a:xfrm>
            <a:custGeom>
              <a:avLst/>
              <a:pathLst>
                <a:path w="100845" h="151923">
                  <a:moveTo>
                    <a:pt x="59590" y="0"/>
                  </a:moveTo>
                  <a:lnTo>
                    <a:pt x="60239" y="1322"/>
                  </a:lnTo>
                  <a:lnTo>
                    <a:pt x="60874" y="2671"/>
                  </a:lnTo>
                  <a:lnTo>
                    <a:pt x="61496" y="4046"/>
                  </a:lnTo>
                  <a:lnTo>
                    <a:pt x="62105" y="5448"/>
                  </a:lnTo>
                  <a:lnTo>
                    <a:pt x="62701" y="6875"/>
                  </a:lnTo>
                  <a:lnTo>
                    <a:pt x="63284" y="8329"/>
                  </a:lnTo>
                  <a:lnTo>
                    <a:pt x="63853" y="9809"/>
                  </a:lnTo>
                  <a:lnTo>
                    <a:pt x="64410" y="11315"/>
                  </a:lnTo>
                  <a:lnTo>
                    <a:pt x="64953" y="12848"/>
                  </a:lnTo>
                  <a:lnTo>
                    <a:pt x="65484" y="14406"/>
                  </a:lnTo>
                  <a:lnTo>
                    <a:pt x="100191" y="14406"/>
                  </a:lnTo>
                  <a:lnTo>
                    <a:pt x="100191" y="25538"/>
                  </a:lnTo>
                  <a:lnTo>
                    <a:pt x="66139" y="25538"/>
                  </a:lnTo>
                  <a:lnTo>
                    <a:pt x="66139" y="36016"/>
                  </a:lnTo>
                  <a:lnTo>
                    <a:pt x="92987" y="36016"/>
                  </a:lnTo>
                  <a:lnTo>
                    <a:pt x="92987" y="58935"/>
                  </a:lnTo>
                  <a:lnTo>
                    <a:pt x="100845" y="58935"/>
                  </a:lnTo>
                  <a:lnTo>
                    <a:pt x="100845" y="70068"/>
                  </a:lnTo>
                  <a:lnTo>
                    <a:pt x="92987" y="70068"/>
                  </a:lnTo>
                  <a:lnTo>
                    <a:pt x="92987" y="93642"/>
                  </a:lnTo>
                  <a:lnTo>
                    <a:pt x="66139" y="93642"/>
                  </a:lnTo>
                  <a:lnTo>
                    <a:pt x="66139" y="103465"/>
                  </a:lnTo>
                  <a:lnTo>
                    <a:pt x="93642" y="103465"/>
                  </a:lnTo>
                  <a:lnTo>
                    <a:pt x="93642" y="151923"/>
                  </a:lnTo>
                  <a:lnTo>
                    <a:pt x="81200" y="151923"/>
                  </a:lnTo>
                  <a:lnTo>
                    <a:pt x="81200" y="144720"/>
                  </a:lnTo>
                  <a:lnTo>
                    <a:pt x="42564" y="144720"/>
                  </a:lnTo>
                  <a:lnTo>
                    <a:pt x="42564" y="151923"/>
                  </a:lnTo>
                  <a:lnTo>
                    <a:pt x="30777" y="151923"/>
                  </a:lnTo>
                  <a:lnTo>
                    <a:pt x="30777" y="103465"/>
                  </a:lnTo>
                  <a:lnTo>
                    <a:pt x="53697" y="103465"/>
                  </a:lnTo>
                  <a:lnTo>
                    <a:pt x="53697" y="93642"/>
                  </a:lnTo>
                  <a:lnTo>
                    <a:pt x="31432" y="93642"/>
                  </a:lnTo>
                  <a:lnTo>
                    <a:pt x="31432" y="82510"/>
                  </a:lnTo>
                  <a:lnTo>
                    <a:pt x="53697" y="82510"/>
                  </a:lnTo>
                  <a:lnTo>
                    <a:pt x="53697" y="70068"/>
                  </a:lnTo>
                  <a:lnTo>
                    <a:pt x="25538" y="70068"/>
                  </a:lnTo>
                  <a:lnTo>
                    <a:pt x="25538" y="76616"/>
                  </a:lnTo>
                  <a:lnTo>
                    <a:pt x="25394" y="85149"/>
                  </a:lnTo>
                  <a:lnTo>
                    <a:pt x="24962" y="93459"/>
                  </a:lnTo>
                  <a:lnTo>
                    <a:pt x="24242" y="101546"/>
                  </a:lnTo>
                  <a:lnTo>
                    <a:pt x="23233" y="109411"/>
                  </a:lnTo>
                  <a:lnTo>
                    <a:pt x="21937" y="117053"/>
                  </a:lnTo>
                  <a:lnTo>
                    <a:pt x="20352" y="124472"/>
                  </a:lnTo>
                  <a:lnTo>
                    <a:pt x="18479" y="131669"/>
                  </a:lnTo>
                  <a:lnTo>
                    <a:pt x="16318" y="138643"/>
                  </a:lnTo>
                  <a:lnTo>
                    <a:pt x="13869" y="145394"/>
                  </a:lnTo>
                  <a:lnTo>
                    <a:pt x="11132" y="151923"/>
                  </a:lnTo>
                  <a:lnTo>
                    <a:pt x="0" y="145375"/>
                  </a:lnTo>
                  <a:lnTo>
                    <a:pt x="2612" y="138643"/>
                  </a:lnTo>
                  <a:lnTo>
                    <a:pt x="4950" y="131806"/>
                  </a:lnTo>
                  <a:lnTo>
                    <a:pt x="7013" y="124865"/>
                  </a:lnTo>
                  <a:lnTo>
                    <a:pt x="8801" y="117819"/>
                  </a:lnTo>
                  <a:lnTo>
                    <a:pt x="10313" y="110668"/>
                  </a:lnTo>
                  <a:lnTo>
                    <a:pt x="11551" y="103412"/>
                  </a:lnTo>
                  <a:lnTo>
                    <a:pt x="12514" y="96052"/>
                  </a:lnTo>
                  <a:lnTo>
                    <a:pt x="13201" y="88587"/>
                  </a:lnTo>
                  <a:lnTo>
                    <a:pt x="13614" y="81017"/>
                  </a:lnTo>
                  <a:lnTo>
                    <a:pt x="13751" y="73342"/>
                  </a:lnTo>
                  <a:lnTo>
                    <a:pt x="13751" y="14406"/>
                  </a:lnTo>
                  <a:lnTo>
                    <a:pt x="51077" y="14406"/>
                  </a:lnTo>
                  <a:lnTo>
                    <a:pt x="50678" y="13240"/>
                  </a:lnTo>
                  <a:lnTo>
                    <a:pt x="50265" y="12101"/>
                  </a:lnTo>
                  <a:lnTo>
                    <a:pt x="49840" y="10988"/>
                  </a:lnTo>
                  <a:lnTo>
                    <a:pt x="49401" y="9901"/>
                  </a:lnTo>
                  <a:lnTo>
                    <a:pt x="48949" y="8840"/>
                  </a:lnTo>
                  <a:lnTo>
                    <a:pt x="48484" y="7805"/>
                  </a:lnTo>
                  <a:lnTo>
                    <a:pt x="48006" y="6797"/>
                  </a:lnTo>
                  <a:lnTo>
                    <a:pt x="47515" y="5815"/>
                  </a:lnTo>
                  <a:lnTo>
                    <a:pt x="47011" y="4858"/>
                  </a:lnTo>
                  <a:lnTo>
                    <a:pt x="46493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8280426" y="850681"/>
              <a:ext cx="28158" cy="33397"/>
            </a:xfrm>
            <a:custGeom>
              <a:avLst/>
              <a:pathLst>
                <a:path w="28158" h="33397">
                  <a:moveTo>
                    <a:pt x="28158" y="10477"/>
                  </a:moveTo>
                  <a:lnTo>
                    <a:pt x="28158" y="0"/>
                  </a:lnTo>
                  <a:lnTo>
                    <a:pt x="0" y="0"/>
                  </a:lnTo>
                  <a:lnTo>
                    <a:pt x="0" y="33397"/>
                  </a:lnTo>
                  <a:lnTo>
                    <a:pt x="28158" y="33397"/>
                  </a:lnTo>
                  <a:lnTo>
                    <a:pt x="28158" y="21609"/>
                  </a:lnTo>
                  <a:lnTo>
                    <a:pt x="5893" y="21609"/>
                  </a:lnTo>
                  <a:lnTo>
                    <a:pt x="5893" y="1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8321027" y="872291"/>
              <a:ext cx="14406" cy="11787"/>
            </a:xfrm>
            <a:custGeom>
              <a:avLst/>
              <a:pathLst>
                <a:path w="14406" h="11787">
                  <a:moveTo>
                    <a:pt x="0" y="0"/>
                  </a:moveTo>
                  <a:lnTo>
                    <a:pt x="0" y="11787"/>
                  </a:lnTo>
                  <a:lnTo>
                    <a:pt x="14406" y="11787"/>
                  </a:lnTo>
                  <a:lnTo>
                    <a:pt x="1440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8321027" y="895210"/>
              <a:ext cx="14406" cy="12442"/>
            </a:xfrm>
            <a:custGeom>
              <a:avLst/>
              <a:pathLst>
                <a:path w="14406" h="12442">
                  <a:moveTo>
                    <a:pt x="0" y="0"/>
                  </a:moveTo>
                  <a:lnTo>
                    <a:pt x="0" y="12442"/>
                  </a:lnTo>
                  <a:lnTo>
                    <a:pt x="14406" y="12442"/>
                  </a:lnTo>
                  <a:lnTo>
                    <a:pt x="1440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8297452" y="939740"/>
              <a:ext cx="38635" cy="18990"/>
            </a:xfrm>
            <a:custGeom>
              <a:avLst/>
              <a:pathLst>
                <a:path w="38635" h="18990">
                  <a:moveTo>
                    <a:pt x="0" y="18990"/>
                  </a:moveTo>
                  <a:lnTo>
                    <a:pt x="38635" y="18990"/>
                  </a:lnTo>
                  <a:lnTo>
                    <a:pt x="38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rc886"/>
            <p:cNvSpPr/>
            <p:nvPr/>
          </p:nvSpPr>
          <p:spPr>
            <a:xfrm>
              <a:off x="9829799" y="777081"/>
              <a:ext cx="22860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rc887"/>
            <p:cNvSpPr/>
            <p:nvPr/>
          </p:nvSpPr>
          <p:spPr>
            <a:xfrm>
              <a:off x="10314312" y="1286471"/>
              <a:ext cx="1731898" cy="9108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l888"/>
            <p:cNvSpPr/>
            <p:nvPr/>
          </p:nvSpPr>
          <p:spPr>
            <a:xfrm>
              <a:off x="10314312" y="1998462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9"/>
            <p:cNvSpPr/>
            <p:nvPr/>
          </p:nvSpPr>
          <p:spPr>
            <a:xfrm>
              <a:off x="10314312" y="1683631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90"/>
            <p:cNvSpPr/>
            <p:nvPr/>
          </p:nvSpPr>
          <p:spPr>
            <a:xfrm>
              <a:off x="10314312" y="1368800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1"/>
            <p:cNvSpPr/>
            <p:nvPr/>
          </p:nvSpPr>
          <p:spPr>
            <a:xfrm>
              <a:off x="10314312" y="2155878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2"/>
            <p:cNvSpPr/>
            <p:nvPr/>
          </p:nvSpPr>
          <p:spPr>
            <a:xfrm>
              <a:off x="10314312" y="1841046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3"/>
            <p:cNvSpPr/>
            <p:nvPr/>
          </p:nvSpPr>
          <p:spPr>
            <a:xfrm>
              <a:off x="10314312" y="1526215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4"/>
            <p:cNvSpPr/>
            <p:nvPr/>
          </p:nvSpPr>
          <p:spPr>
            <a:xfrm>
              <a:off x="10427261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5"/>
            <p:cNvSpPr/>
            <p:nvPr/>
          </p:nvSpPr>
          <p:spPr>
            <a:xfrm>
              <a:off x="10615511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6"/>
            <p:cNvSpPr/>
            <p:nvPr/>
          </p:nvSpPr>
          <p:spPr>
            <a:xfrm>
              <a:off x="10803761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7"/>
            <p:cNvSpPr/>
            <p:nvPr/>
          </p:nvSpPr>
          <p:spPr>
            <a:xfrm>
              <a:off x="10992011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8"/>
            <p:cNvSpPr/>
            <p:nvPr/>
          </p:nvSpPr>
          <p:spPr>
            <a:xfrm>
              <a:off x="11180261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9"/>
            <p:cNvSpPr/>
            <p:nvPr/>
          </p:nvSpPr>
          <p:spPr>
            <a:xfrm>
              <a:off x="11368511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900"/>
            <p:cNvSpPr/>
            <p:nvPr/>
          </p:nvSpPr>
          <p:spPr>
            <a:xfrm>
              <a:off x="11556761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1"/>
            <p:cNvSpPr/>
            <p:nvPr/>
          </p:nvSpPr>
          <p:spPr>
            <a:xfrm>
              <a:off x="11745011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2"/>
            <p:cNvSpPr/>
            <p:nvPr/>
          </p:nvSpPr>
          <p:spPr>
            <a:xfrm>
              <a:off x="11933261" y="1286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rc903"/>
            <p:cNvSpPr/>
            <p:nvPr/>
          </p:nvSpPr>
          <p:spPr>
            <a:xfrm>
              <a:off x="10342549" y="2070873"/>
              <a:ext cx="169424" cy="85004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rc904"/>
            <p:cNvSpPr/>
            <p:nvPr/>
          </p:nvSpPr>
          <p:spPr>
            <a:xfrm>
              <a:off x="10530799" y="1781228"/>
              <a:ext cx="169424" cy="374649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rc905"/>
            <p:cNvSpPr/>
            <p:nvPr/>
          </p:nvSpPr>
          <p:spPr>
            <a:xfrm>
              <a:off x="10719049" y="1327872"/>
              <a:ext cx="169424" cy="82800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rc906"/>
            <p:cNvSpPr/>
            <p:nvPr/>
          </p:nvSpPr>
          <p:spPr>
            <a:xfrm>
              <a:off x="10907299" y="1645851"/>
              <a:ext cx="169424" cy="51002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rc907"/>
            <p:cNvSpPr/>
            <p:nvPr/>
          </p:nvSpPr>
          <p:spPr>
            <a:xfrm>
              <a:off x="11095549" y="2004759"/>
              <a:ext cx="169424" cy="15111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rc908"/>
            <p:cNvSpPr/>
            <p:nvPr/>
          </p:nvSpPr>
          <p:spPr>
            <a:xfrm>
              <a:off x="11283798" y="2130691"/>
              <a:ext cx="169424" cy="2518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rc909"/>
            <p:cNvSpPr/>
            <p:nvPr/>
          </p:nvSpPr>
          <p:spPr>
            <a:xfrm>
              <a:off x="10314312" y="1286471"/>
              <a:ext cx="1731898" cy="91080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rc910"/>
            <p:cNvSpPr/>
            <p:nvPr/>
          </p:nvSpPr>
          <p:spPr>
            <a:xfrm>
              <a:off x="10314312" y="2485423"/>
              <a:ext cx="1731898" cy="9108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l911"/>
            <p:cNvSpPr/>
            <p:nvPr/>
          </p:nvSpPr>
          <p:spPr>
            <a:xfrm>
              <a:off x="10314312" y="3262828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2"/>
            <p:cNvSpPr/>
            <p:nvPr/>
          </p:nvSpPr>
          <p:spPr>
            <a:xfrm>
              <a:off x="10314312" y="3078827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3"/>
            <p:cNvSpPr/>
            <p:nvPr/>
          </p:nvSpPr>
          <p:spPr>
            <a:xfrm>
              <a:off x="10314312" y="2894826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4"/>
            <p:cNvSpPr/>
            <p:nvPr/>
          </p:nvSpPr>
          <p:spPr>
            <a:xfrm>
              <a:off x="10314312" y="2710824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5"/>
            <p:cNvSpPr/>
            <p:nvPr/>
          </p:nvSpPr>
          <p:spPr>
            <a:xfrm>
              <a:off x="10314312" y="2526823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6"/>
            <p:cNvSpPr/>
            <p:nvPr/>
          </p:nvSpPr>
          <p:spPr>
            <a:xfrm>
              <a:off x="10314312" y="3354829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7"/>
            <p:cNvSpPr/>
            <p:nvPr/>
          </p:nvSpPr>
          <p:spPr>
            <a:xfrm>
              <a:off x="10314312" y="3170828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8"/>
            <p:cNvSpPr/>
            <p:nvPr/>
          </p:nvSpPr>
          <p:spPr>
            <a:xfrm>
              <a:off x="10314312" y="2986826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9"/>
            <p:cNvSpPr/>
            <p:nvPr/>
          </p:nvSpPr>
          <p:spPr>
            <a:xfrm>
              <a:off x="10314312" y="2802825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20"/>
            <p:cNvSpPr/>
            <p:nvPr/>
          </p:nvSpPr>
          <p:spPr>
            <a:xfrm>
              <a:off x="10314312" y="2618824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1"/>
            <p:cNvSpPr/>
            <p:nvPr/>
          </p:nvSpPr>
          <p:spPr>
            <a:xfrm>
              <a:off x="10427261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2"/>
            <p:cNvSpPr/>
            <p:nvPr/>
          </p:nvSpPr>
          <p:spPr>
            <a:xfrm>
              <a:off x="10615511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3"/>
            <p:cNvSpPr/>
            <p:nvPr/>
          </p:nvSpPr>
          <p:spPr>
            <a:xfrm>
              <a:off x="10803761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4"/>
            <p:cNvSpPr/>
            <p:nvPr/>
          </p:nvSpPr>
          <p:spPr>
            <a:xfrm>
              <a:off x="10992011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5"/>
            <p:cNvSpPr/>
            <p:nvPr/>
          </p:nvSpPr>
          <p:spPr>
            <a:xfrm>
              <a:off x="11180261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6"/>
            <p:cNvSpPr/>
            <p:nvPr/>
          </p:nvSpPr>
          <p:spPr>
            <a:xfrm>
              <a:off x="11368511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7"/>
            <p:cNvSpPr/>
            <p:nvPr/>
          </p:nvSpPr>
          <p:spPr>
            <a:xfrm>
              <a:off x="11556761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8"/>
            <p:cNvSpPr/>
            <p:nvPr/>
          </p:nvSpPr>
          <p:spPr>
            <a:xfrm>
              <a:off x="11745011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9"/>
            <p:cNvSpPr/>
            <p:nvPr/>
          </p:nvSpPr>
          <p:spPr>
            <a:xfrm>
              <a:off x="11933261" y="2485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rc930"/>
            <p:cNvSpPr/>
            <p:nvPr/>
          </p:nvSpPr>
          <p:spPr>
            <a:xfrm>
              <a:off x="10342549" y="3196588"/>
              <a:ext cx="169424" cy="158241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rc931"/>
            <p:cNvSpPr/>
            <p:nvPr/>
          </p:nvSpPr>
          <p:spPr>
            <a:xfrm>
              <a:off x="10530799" y="2736585"/>
              <a:ext cx="169424" cy="618244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rc932"/>
            <p:cNvSpPr/>
            <p:nvPr/>
          </p:nvSpPr>
          <p:spPr>
            <a:xfrm>
              <a:off x="10719049" y="2526823"/>
              <a:ext cx="169424" cy="82800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rc933"/>
            <p:cNvSpPr/>
            <p:nvPr/>
          </p:nvSpPr>
          <p:spPr>
            <a:xfrm>
              <a:off x="10907299" y="2593064"/>
              <a:ext cx="169424" cy="761765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rc934"/>
            <p:cNvSpPr/>
            <p:nvPr/>
          </p:nvSpPr>
          <p:spPr>
            <a:xfrm>
              <a:off x="11095549" y="3008907"/>
              <a:ext cx="169424" cy="345922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rc935"/>
            <p:cNvSpPr/>
            <p:nvPr/>
          </p:nvSpPr>
          <p:spPr>
            <a:xfrm>
              <a:off x="11283798" y="3145068"/>
              <a:ext cx="169424" cy="209761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rc936"/>
            <p:cNvSpPr/>
            <p:nvPr/>
          </p:nvSpPr>
          <p:spPr>
            <a:xfrm>
              <a:off x="11848548" y="3351149"/>
              <a:ext cx="169424" cy="3680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rc937"/>
            <p:cNvSpPr/>
            <p:nvPr/>
          </p:nvSpPr>
          <p:spPr>
            <a:xfrm>
              <a:off x="10314312" y="2485423"/>
              <a:ext cx="1731898" cy="91080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rc938"/>
            <p:cNvSpPr/>
            <p:nvPr/>
          </p:nvSpPr>
          <p:spPr>
            <a:xfrm>
              <a:off x="10314312" y="3684374"/>
              <a:ext cx="1731898" cy="9108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l939"/>
            <p:cNvSpPr/>
            <p:nvPr/>
          </p:nvSpPr>
          <p:spPr>
            <a:xfrm>
              <a:off x="10314312" y="4423591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40"/>
            <p:cNvSpPr/>
            <p:nvPr/>
          </p:nvSpPr>
          <p:spPr>
            <a:xfrm>
              <a:off x="10314312" y="4163212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1"/>
            <p:cNvSpPr/>
            <p:nvPr/>
          </p:nvSpPr>
          <p:spPr>
            <a:xfrm>
              <a:off x="10314312" y="3902832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2"/>
            <p:cNvSpPr/>
            <p:nvPr/>
          </p:nvSpPr>
          <p:spPr>
            <a:xfrm>
              <a:off x="10314312" y="4553780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3"/>
            <p:cNvSpPr/>
            <p:nvPr/>
          </p:nvSpPr>
          <p:spPr>
            <a:xfrm>
              <a:off x="10314312" y="4293401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4"/>
            <p:cNvSpPr/>
            <p:nvPr/>
          </p:nvSpPr>
          <p:spPr>
            <a:xfrm>
              <a:off x="10314312" y="4033022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5"/>
            <p:cNvSpPr/>
            <p:nvPr/>
          </p:nvSpPr>
          <p:spPr>
            <a:xfrm>
              <a:off x="10314312" y="3772643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6"/>
            <p:cNvSpPr/>
            <p:nvPr/>
          </p:nvSpPr>
          <p:spPr>
            <a:xfrm>
              <a:off x="10427261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7"/>
            <p:cNvSpPr/>
            <p:nvPr/>
          </p:nvSpPr>
          <p:spPr>
            <a:xfrm>
              <a:off x="10615511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8"/>
            <p:cNvSpPr/>
            <p:nvPr/>
          </p:nvSpPr>
          <p:spPr>
            <a:xfrm>
              <a:off x="10803761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9"/>
            <p:cNvSpPr/>
            <p:nvPr/>
          </p:nvSpPr>
          <p:spPr>
            <a:xfrm>
              <a:off x="10992011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50"/>
            <p:cNvSpPr/>
            <p:nvPr/>
          </p:nvSpPr>
          <p:spPr>
            <a:xfrm>
              <a:off x="11180261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1"/>
            <p:cNvSpPr/>
            <p:nvPr/>
          </p:nvSpPr>
          <p:spPr>
            <a:xfrm>
              <a:off x="11368511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2"/>
            <p:cNvSpPr/>
            <p:nvPr/>
          </p:nvSpPr>
          <p:spPr>
            <a:xfrm>
              <a:off x="11556761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3"/>
            <p:cNvSpPr/>
            <p:nvPr/>
          </p:nvSpPr>
          <p:spPr>
            <a:xfrm>
              <a:off x="11745011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4"/>
            <p:cNvSpPr/>
            <p:nvPr/>
          </p:nvSpPr>
          <p:spPr>
            <a:xfrm>
              <a:off x="11933261" y="3684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rc955"/>
            <p:cNvSpPr/>
            <p:nvPr/>
          </p:nvSpPr>
          <p:spPr>
            <a:xfrm>
              <a:off x="10342549" y="4272571"/>
              <a:ext cx="169424" cy="281209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rc956"/>
            <p:cNvSpPr/>
            <p:nvPr/>
          </p:nvSpPr>
          <p:spPr>
            <a:xfrm>
              <a:off x="10530799" y="3725775"/>
              <a:ext cx="169424" cy="828005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rc957"/>
            <p:cNvSpPr/>
            <p:nvPr/>
          </p:nvSpPr>
          <p:spPr>
            <a:xfrm>
              <a:off x="10719049" y="3730982"/>
              <a:ext cx="169424" cy="82279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rc958"/>
            <p:cNvSpPr/>
            <p:nvPr/>
          </p:nvSpPr>
          <p:spPr>
            <a:xfrm>
              <a:off x="10907299" y="3996569"/>
              <a:ext cx="169424" cy="557211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rc959"/>
            <p:cNvSpPr/>
            <p:nvPr/>
          </p:nvSpPr>
          <p:spPr>
            <a:xfrm>
              <a:off x="11095549" y="4126759"/>
              <a:ext cx="169424" cy="42702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rc960"/>
            <p:cNvSpPr/>
            <p:nvPr/>
          </p:nvSpPr>
          <p:spPr>
            <a:xfrm>
              <a:off x="11283798" y="4444421"/>
              <a:ext cx="169424" cy="10935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rc961"/>
            <p:cNvSpPr/>
            <p:nvPr/>
          </p:nvSpPr>
          <p:spPr>
            <a:xfrm>
              <a:off x="11472048" y="4548573"/>
              <a:ext cx="169424" cy="5207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rc962"/>
            <p:cNvSpPr/>
            <p:nvPr/>
          </p:nvSpPr>
          <p:spPr>
            <a:xfrm>
              <a:off x="11660298" y="4543365"/>
              <a:ext cx="169424" cy="10415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rc963"/>
            <p:cNvSpPr/>
            <p:nvPr/>
          </p:nvSpPr>
          <p:spPr>
            <a:xfrm>
              <a:off x="11848548" y="4532950"/>
              <a:ext cx="169424" cy="20830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rc964"/>
            <p:cNvSpPr/>
            <p:nvPr/>
          </p:nvSpPr>
          <p:spPr>
            <a:xfrm>
              <a:off x="10314312" y="3684374"/>
              <a:ext cx="1731898" cy="91080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rc965"/>
            <p:cNvSpPr/>
            <p:nvPr/>
          </p:nvSpPr>
          <p:spPr>
            <a:xfrm>
              <a:off x="10314312" y="3465818"/>
              <a:ext cx="173189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10970711" y="3531467"/>
              <a:ext cx="83820" cy="8294"/>
            </a:xfrm>
            <a:custGeom>
              <a:avLst/>
              <a:pathLst>
                <a:path w="83820" h="8294">
                  <a:moveTo>
                    <a:pt x="0" y="0"/>
                  </a:moveTo>
                  <a:lnTo>
                    <a:pt x="83820" y="0"/>
                  </a:lnTo>
                  <a:lnTo>
                    <a:pt x="8382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10975513" y="3569012"/>
              <a:ext cx="74215" cy="8294"/>
            </a:xfrm>
            <a:custGeom>
              <a:avLst/>
              <a:pathLst>
                <a:path w="74215" h="8294">
                  <a:moveTo>
                    <a:pt x="0" y="0"/>
                  </a:moveTo>
                  <a:lnTo>
                    <a:pt x="74215" y="0"/>
                  </a:lnTo>
                  <a:lnTo>
                    <a:pt x="7421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10965472" y="3607429"/>
              <a:ext cx="94297" cy="8294"/>
            </a:xfrm>
            <a:custGeom>
              <a:avLst/>
              <a:pathLst>
                <a:path w="94297" h="8294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g969"/>
            <p:cNvSpPr/>
            <p:nvPr/>
          </p:nvSpPr>
          <p:spPr>
            <a:xfrm>
              <a:off x="11075049" y="3523173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11074176" y="3596515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g971"/>
            <p:cNvSpPr/>
            <p:nvPr/>
          </p:nvSpPr>
          <p:spPr>
            <a:xfrm>
              <a:off x="11112157" y="3523173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5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g972"/>
            <p:cNvSpPr/>
            <p:nvPr/>
          </p:nvSpPr>
          <p:spPr>
            <a:xfrm>
              <a:off x="11146646" y="3523609"/>
              <a:ext cx="16152" cy="16589"/>
            </a:xfrm>
            <a:custGeom>
              <a:avLst/>
              <a:pathLst>
                <a:path w="16152" h="16589">
                  <a:moveTo>
                    <a:pt x="6984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11185063" y="3524919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g974"/>
            <p:cNvSpPr/>
            <p:nvPr/>
          </p:nvSpPr>
          <p:spPr>
            <a:xfrm>
              <a:off x="11209511" y="3523173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g975"/>
            <p:cNvSpPr/>
            <p:nvPr/>
          </p:nvSpPr>
          <p:spPr>
            <a:xfrm>
              <a:off x="11266700" y="3523173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g976"/>
            <p:cNvSpPr/>
            <p:nvPr/>
          </p:nvSpPr>
          <p:spPr>
            <a:xfrm>
              <a:off x="11298569" y="3522300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69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rc977"/>
            <p:cNvSpPr/>
            <p:nvPr/>
          </p:nvSpPr>
          <p:spPr>
            <a:xfrm>
              <a:off x="10314312" y="2266867"/>
              <a:ext cx="173189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g978"/>
            <p:cNvSpPr/>
            <p:nvPr/>
          </p:nvSpPr>
          <p:spPr>
            <a:xfrm>
              <a:off x="10972457" y="2336881"/>
              <a:ext cx="79890" cy="8294"/>
            </a:xfrm>
            <a:custGeom>
              <a:avLst/>
              <a:pathLst>
                <a:path w="79890" h="8294">
                  <a:moveTo>
                    <a:pt x="0" y="0"/>
                  </a:moveTo>
                  <a:lnTo>
                    <a:pt x="79890" y="0"/>
                  </a:lnTo>
                  <a:lnTo>
                    <a:pt x="798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g979"/>
            <p:cNvSpPr/>
            <p:nvPr/>
          </p:nvSpPr>
          <p:spPr>
            <a:xfrm>
              <a:off x="10962853" y="2406295"/>
              <a:ext cx="99099" cy="8294"/>
            </a:xfrm>
            <a:custGeom>
              <a:avLst/>
              <a:pathLst>
                <a:path w="99099" h="8294">
                  <a:moveTo>
                    <a:pt x="0" y="0"/>
                  </a:moveTo>
                  <a:lnTo>
                    <a:pt x="99099" y="0"/>
                  </a:lnTo>
                  <a:lnTo>
                    <a:pt x="9909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g980"/>
            <p:cNvSpPr/>
            <p:nvPr/>
          </p:nvSpPr>
          <p:spPr>
            <a:xfrm>
              <a:off x="11075049" y="2324221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g981"/>
            <p:cNvSpPr/>
            <p:nvPr/>
          </p:nvSpPr>
          <p:spPr>
            <a:xfrm>
              <a:off x="11074176" y="2397564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g982"/>
            <p:cNvSpPr/>
            <p:nvPr/>
          </p:nvSpPr>
          <p:spPr>
            <a:xfrm>
              <a:off x="11112157" y="2324221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5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g983"/>
            <p:cNvSpPr/>
            <p:nvPr/>
          </p:nvSpPr>
          <p:spPr>
            <a:xfrm>
              <a:off x="11146646" y="2324658"/>
              <a:ext cx="16152" cy="16589"/>
            </a:xfrm>
            <a:custGeom>
              <a:avLst/>
              <a:pathLst>
                <a:path w="16152" h="16589">
                  <a:moveTo>
                    <a:pt x="6984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g984"/>
            <p:cNvSpPr/>
            <p:nvPr/>
          </p:nvSpPr>
          <p:spPr>
            <a:xfrm>
              <a:off x="11185063" y="2325967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g985"/>
            <p:cNvSpPr/>
            <p:nvPr/>
          </p:nvSpPr>
          <p:spPr>
            <a:xfrm>
              <a:off x="11209511" y="2324221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11266700" y="2324221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11298569" y="2323348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69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rc988"/>
            <p:cNvSpPr/>
            <p:nvPr/>
          </p:nvSpPr>
          <p:spPr>
            <a:xfrm>
              <a:off x="10314312" y="1067915"/>
              <a:ext cx="173189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10965909" y="1166743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11075049" y="1125270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11074176" y="1198612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11112157" y="1125270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5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11146646" y="1125706"/>
              <a:ext cx="16152" cy="16589"/>
            </a:xfrm>
            <a:custGeom>
              <a:avLst/>
              <a:pathLst>
                <a:path w="16152" h="16589">
                  <a:moveTo>
                    <a:pt x="6984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11185063" y="1127016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4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11209511" y="1125270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11266700" y="1125270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11298569" y="1124397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l998"/>
            <p:cNvSpPr/>
            <p:nvPr/>
          </p:nvSpPr>
          <p:spPr>
            <a:xfrm>
              <a:off x="10427261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9"/>
            <p:cNvSpPr/>
            <p:nvPr/>
          </p:nvSpPr>
          <p:spPr>
            <a:xfrm>
              <a:off x="10615511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1000"/>
            <p:cNvSpPr/>
            <p:nvPr/>
          </p:nvSpPr>
          <p:spPr>
            <a:xfrm>
              <a:off x="10803761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1"/>
            <p:cNvSpPr/>
            <p:nvPr/>
          </p:nvSpPr>
          <p:spPr>
            <a:xfrm>
              <a:off x="10992011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2"/>
            <p:cNvSpPr/>
            <p:nvPr/>
          </p:nvSpPr>
          <p:spPr>
            <a:xfrm>
              <a:off x="11180261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3"/>
            <p:cNvSpPr/>
            <p:nvPr/>
          </p:nvSpPr>
          <p:spPr>
            <a:xfrm>
              <a:off x="11368511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4"/>
            <p:cNvSpPr/>
            <p:nvPr/>
          </p:nvSpPr>
          <p:spPr>
            <a:xfrm>
              <a:off x="11556761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5"/>
            <p:cNvSpPr/>
            <p:nvPr/>
          </p:nvSpPr>
          <p:spPr>
            <a:xfrm>
              <a:off x="11745011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6"/>
            <p:cNvSpPr/>
            <p:nvPr/>
          </p:nvSpPr>
          <p:spPr>
            <a:xfrm>
              <a:off x="11933261" y="4595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10109459" y="494489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g1008"/>
            <p:cNvSpPr/>
            <p:nvPr/>
          </p:nvSpPr>
          <p:spPr>
            <a:xfrm>
              <a:off x="10158445" y="4907016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10167668" y="491595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g1010"/>
            <p:cNvSpPr/>
            <p:nvPr/>
          </p:nvSpPr>
          <p:spPr>
            <a:xfrm>
              <a:off x="10196704" y="4822385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10212447" y="4838128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10315243" y="4744593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g1013"/>
            <p:cNvSpPr/>
            <p:nvPr/>
          </p:nvSpPr>
          <p:spPr>
            <a:xfrm>
              <a:off x="10272952" y="4793058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g1014"/>
            <p:cNvSpPr/>
            <p:nvPr/>
          </p:nvSpPr>
          <p:spPr>
            <a:xfrm>
              <a:off x="10294561" y="4784415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g1015"/>
            <p:cNvSpPr/>
            <p:nvPr/>
          </p:nvSpPr>
          <p:spPr>
            <a:xfrm>
              <a:off x="10348583" y="4657850"/>
              <a:ext cx="102487" cy="106500"/>
            </a:xfrm>
            <a:custGeom>
              <a:avLst/>
              <a:pathLst>
                <a:path w="102487" h="106500">
                  <a:moveTo>
                    <a:pt x="34265" y="45687"/>
                  </a:moveTo>
                  <a:lnTo>
                    <a:pt x="5865" y="74087"/>
                  </a:lnTo>
                  <a:lnTo>
                    <a:pt x="0" y="68221"/>
                  </a:lnTo>
                  <a:lnTo>
                    <a:pt x="68221" y="0"/>
                  </a:lnTo>
                  <a:lnTo>
                    <a:pt x="74087" y="5865"/>
                  </a:lnTo>
                  <a:lnTo>
                    <a:pt x="40439" y="39513"/>
                  </a:lnTo>
                  <a:lnTo>
                    <a:pt x="57726" y="56800"/>
                  </a:lnTo>
                  <a:lnTo>
                    <a:pt x="62492" y="55608"/>
                  </a:lnTo>
                  <a:lnTo>
                    <a:pt x="67159" y="54503"/>
                  </a:lnTo>
                  <a:lnTo>
                    <a:pt x="71728" y="53484"/>
                  </a:lnTo>
                  <a:lnTo>
                    <a:pt x="76198" y="52552"/>
                  </a:lnTo>
                  <a:lnTo>
                    <a:pt x="80569" y="51706"/>
                  </a:lnTo>
                  <a:lnTo>
                    <a:pt x="84842" y="50947"/>
                  </a:lnTo>
                  <a:lnTo>
                    <a:pt x="89015" y="50274"/>
                  </a:lnTo>
                  <a:lnTo>
                    <a:pt x="93090" y="49687"/>
                  </a:lnTo>
                  <a:lnTo>
                    <a:pt x="97066" y="49187"/>
                  </a:lnTo>
                  <a:lnTo>
                    <a:pt x="100943" y="48774"/>
                  </a:lnTo>
                  <a:lnTo>
                    <a:pt x="102487" y="58960"/>
                  </a:lnTo>
                  <a:lnTo>
                    <a:pt x="98609" y="59177"/>
                  </a:lnTo>
                  <a:lnTo>
                    <a:pt x="94757" y="59454"/>
                  </a:lnTo>
                  <a:lnTo>
                    <a:pt x="90929" y="59794"/>
                  </a:lnTo>
                  <a:lnTo>
                    <a:pt x="87126" y="60195"/>
                  </a:lnTo>
                  <a:lnTo>
                    <a:pt x="83348" y="60658"/>
                  </a:lnTo>
                  <a:lnTo>
                    <a:pt x="79594" y="61183"/>
                  </a:lnTo>
                  <a:lnTo>
                    <a:pt x="75865" y="61770"/>
                  </a:lnTo>
                  <a:lnTo>
                    <a:pt x="72160" y="62418"/>
                  </a:lnTo>
                  <a:lnTo>
                    <a:pt x="68481" y="63128"/>
                  </a:lnTo>
                  <a:lnTo>
                    <a:pt x="64826" y="63900"/>
                  </a:lnTo>
                  <a:lnTo>
                    <a:pt x="101252" y="100326"/>
                  </a:lnTo>
                  <a:lnTo>
                    <a:pt x="95078" y="106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g1016"/>
            <p:cNvSpPr/>
            <p:nvPr/>
          </p:nvSpPr>
          <p:spPr>
            <a:xfrm>
              <a:off x="10299754" y="494285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g1017"/>
            <p:cNvSpPr/>
            <p:nvPr/>
          </p:nvSpPr>
          <p:spPr>
            <a:xfrm>
              <a:off x="10348740" y="4904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10357963" y="4913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g1019"/>
            <p:cNvSpPr/>
            <p:nvPr/>
          </p:nvSpPr>
          <p:spPr>
            <a:xfrm>
              <a:off x="10413585" y="4900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10422267" y="4837935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g1021"/>
            <p:cNvSpPr/>
            <p:nvPr/>
          </p:nvSpPr>
          <p:spPr>
            <a:xfrm>
              <a:off x="10461221" y="479248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g1022"/>
            <p:cNvSpPr/>
            <p:nvPr/>
          </p:nvSpPr>
          <p:spPr>
            <a:xfrm>
              <a:off x="10470445" y="480142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g1023"/>
            <p:cNvSpPr/>
            <p:nvPr/>
          </p:nvSpPr>
          <p:spPr>
            <a:xfrm>
              <a:off x="10504747" y="4748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g1024"/>
            <p:cNvSpPr/>
            <p:nvPr/>
          </p:nvSpPr>
          <p:spPr>
            <a:xfrm>
              <a:off x="10513971" y="4757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g1025"/>
            <p:cNvSpPr/>
            <p:nvPr/>
          </p:nvSpPr>
          <p:spPr>
            <a:xfrm>
              <a:off x="10543006" y="4664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g1026"/>
            <p:cNvSpPr/>
            <p:nvPr/>
          </p:nvSpPr>
          <p:spPr>
            <a:xfrm>
              <a:off x="10558750" y="4680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g1027"/>
            <p:cNvSpPr/>
            <p:nvPr/>
          </p:nvSpPr>
          <p:spPr>
            <a:xfrm>
              <a:off x="10454510" y="4993943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g1028"/>
            <p:cNvSpPr/>
            <p:nvPr/>
          </p:nvSpPr>
          <p:spPr>
            <a:xfrm>
              <a:off x="10493464" y="4948497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g1029"/>
            <p:cNvSpPr/>
            <p:nvPr/>
          </p:nvSpPr>
          <p:spPr>
            <a:xfrm>
              <a:off x="10502687" y="4957437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g1030"/>
            <p:cNvSpPr/>
            <p:nvPr/>
          </p:nvSpPr>
          <p:spPr>
            <a:xfrm>
              <a:off x="10536990" y="4904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g1031"/>
            <p:cNvSpPr/>
            <p:nvPr/>
          </p:nvSpPr>
          <p:spPr>
            <a:xfrm>
              <a:off x="10546213" y="4913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g1032"/>
            <p:cNvSpPr/>
            <p:nvPr/>
          </p:nvSpPr>
          <p:spPr>
            <a:xfrm>
              <a:off x="10601835" y="4900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g1033"/>
            <p:cNvSpPr/>
            <p:nvPr/>
          </p:nvSpPr>
          <p:spPr>
            <a:xfrm>
              <a:off x="10610517" y="4837935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g1034"/>
            <p:cNvSpPr/>
            <p:nvPr/>
          </p:nvSpPr>
          <p:spPr>
            <a:xfrm>
              <a:off x="10644011" y="4786846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g1035"/>
            <p:cNvSpPr/>
            <p:nvPr/>
          </p:nvSpPr>
          <p:spPr>
            <a:xfrm>
              <a:off x="10692997" y="4748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g1036"/>
            <p:cNvSpPr/>
            <p:nvPr/>
          </p:nvSpPr>
          <p:spPr>
            <a:xfrm>
              <a:off x="10702221" y="4757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g1037"/>
            <p:cNvSpPr/>
            <p:nvPr/>
          </p:nvSpPr>
          <p:spPr>
            <a:xfrm>
              <a:off x="10731256" y="4664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g1038"/>
            <p:cNvSpPr/>
            <p:nvPr/>
          </p:nvSpPr>
          <p:spPr>
            <a:xfrm>
              <a:off x="10747000" y="4680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g1039"/>
            <p:cNvSpPr/>
            <p:nvPr/>
          </p:nvSpPr>
          <p:spPr>
            <a:xfrm>
              <a:off x="10642760" y="4993943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g1040"/>
            <p:cNvSpPr/>
            <p:nvPr/>
          </p:nvSpPr>
          <p:spPr>
            <a:xfrm>
              <a:off x="10676253" y="494285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g1041"/>
            <p:cNvSpPr/>
            <p:nvPr/>
          </p:nvSpPr>
          <p:spPr>
            <a:xfrm>
              <a:off x="10725240" y="4904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g1042"/>
            <p:cNvSpPr/>
            <p:nvPr/>
          </p:nvSpPr>
          <p:spPr>
            <a:xfrm>
              <a:off x="10734463" y="4913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g1043"/>
            <p:cNvSpPr/>
            <p:nvPr/>
          </p:nvSpPr>
          <p:spPr>
            <a:xfrm>
              <a:off x="10790085" y="4900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g1044"/>
            <p:cNvSpPr/>
            <p:nvPr/>
          </p:nvSpPr>
          <p:spPr>
            <a:xfrm>
              <a:off x="10790471" y="4836302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g1045"/>
            <p:cNvSpPr/>
            <p:nvPr/>
          </p:nvSpPr>
          <p:spPr>
            <a:xfrm>
              <a:off x="10837721" y="479248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g1046"/>
            <p:cNvSpPr/>
            <p:nvPr/>
          </p:nvSpPr>
          <p:spPr>
            <a:xfrm>
              <a:off x="10846944" y="480142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g1047"/>
            <p:cNvSpPr/>
            <p:nvPr/>
          </p:nvSpPr>
          <p:spPr>
            <a:xfrm>
              <a:off x="10881247" y="4748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g1048"/>
            <p:cNvSpPr/>
            <p:nvPr/>
          </p:nvSpPr>
          <p:spPr>
            <a:xfrm>
              <a:off x="10890470" y="4757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g1049"/>
            <p:cNvSpPr/>
            <p:nvPr/>
          </p:nvSpPr>
          <p:spPr>
            <a:xfrm>
              <a:off x="10919506" y="4664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g1050"/>
            <p:cNvSpPr/>
            <p:nvPr/>
          </p:nvSpPr>
          <p:spPr>
            <a:xfrm>
              <a:off x="10935250" y="4680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g1051"/>
            <p:cNvSpPr/>
            <p:nvPr/>
          </p:nvSpPr>
          <p:spPr>
            <a:xfrm>
              <a:off x="10822714" y="4992310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g1052"/>
            <p:cNvSpPr/>
            <p:nvPr/>
          </p:nvSpPr>
          <p:spPr>
            <a:xfrm>
              <a:off x="10869963" y="4948497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g1053"/>
            <p:cNvSpPr/>
            <p:nvPr/>
          </p:nvSpPr>
          <p:spPr>
            <a:xfrm>
              <a:off x="10879187" y="4957437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g1054"/>
            <p:cNvSpPr/>
            <p:nvPr/>
          </p:nvSpPr>
          <p:spPr>
            <a:xfrm>
              <a:off x="10913490" y="4904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g1055"/>
            <p:cNvSpPr/>
            <p:nvPr/>
          </p:nvSpPr>
          <p:spPr>
            <a:xfrm>
              <a:off x="10922713" y="4913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g1056"/>
            <p:cNvSpPr/>
            <p:nvPr/>
          </p:nvSpPr>
          <p:spPr>
            <a:xfrm>
              <a:off x="10978335" y="4900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g1057"/>
            <p:cNvSpPr/>
            <p:nvPr/>
          </p:nvSpPr>
          <p:spPr>
            <a:xfrm>
              <a:off x="10978721" y="4836302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g1058"/>
            <p:cNvSpPr/>
            <p:nvPr/>
          </p:nvSpPr>
          <p:spPr>
            <a:xfrm>
              <a:off x="11020511" y="4786846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g1059"/>
            <p:cNvSpPr/>
            <p:nvPr/>
          </p:nvSpPr>
          <p:spPr>
            <a:xfrm>
              <a:off x="11069497" y="4748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g1060"/>
            <p:cNvSpPr/>
            <p:nvPr/>
          </p:nvSpPr>
          <p:spPr>
            <a:xfrm>
              <a:off x="11078720" y="4757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g1061"/>
            <p:cNvSpPr/>
            <p:nvPr/>
          </p:nvSpPr>
          <p:spPr>
            <a:xfrm>
              <a:off x="11107756" y="4664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g1062"/>
            <p:cNvSpPr/>
            <p:nvPr/>
          </p:nvSpPr>
          <p:spPr>
            <a:xfrm>
              <a:off x="11123499" y="4680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g1063"/>
            <p:cNvSpPr/>
            <p:nvPr/>
          </p:nvSpPr>
          <p:spPr>
            <a:xfrm>
              <a:off x="11010963" y="4992310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g1064"/>
            <p:cNvSpPr/>
            <p:nvPr/>
          </p:nvSpPr>
          <p:spPr>
            <a:xfrm>
              <a:off x="11052753" y="494285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g1065"/>
            <p:cNvSpPr/>
            <p:nvPr/>
          </p:nvSpPr>
          <p:spPr>
            <a:xfrm>
              <a:off x="11101739" y="4904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g1066"/>
            <p:cNvSpPr/>
            <p:nvPr/>
          </p:nvSpPr>
          <p:spPr>
            <a:xfrm>
              <a:off x="11110963" y="4913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g1067"/>
            <p:cNvSpPr/>
            <p:nvPr/>
          </p:nvSpPr>
          <p:spPr>
            <a:xfrm>
              <a:off x="11166585" y="4900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g1068"/>
            <p:cNvSpPr/>
            <p:nvPr/>
          </p:nvSpPr>
          <p:spPr>
            <a:xfrm>
              <a:off x="11165234" y="4835699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g1069"/>
            <p:cNvSpPr/>
            <p:nvPr/>
          </p:nvSpPr>
          <p:spPr>
            <a:xfrm>
              <a:off x="11214221" y="479248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g1070"/>
            <p:cNvSpPr/>
            <p:nvPr/>
          </p:nvSpPr>
          <p:spPr>
            <a:xfrm>
              <a:off x="11223444" y="480142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g1071"/>
            <p:cNvSpPr/>
            <p:nvPr/>
          </p:nvSpPr>
          <p:spPr>
            <a:xfrm>
              <a:off x="11257747" y="4748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g1072"/>
            <p:cNvSpPr/>
            <p:nvPr/>
          </p:nvSpPr>
          <p:spPr>
            <a:xfrm>
              <a:off x="11266970" y="4757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g1073"/>
            <p:cNvSpPr/>
            <p:nvPr/>
          </p:nvSpPr>
          <p:spPr>
            <a:xfrm>
              <a:off x="11296006" y="4664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g1074"/>
            <p:cNvSpPr/>
            <p:nvPr/>
          </p:nvSpPr>
          <p:spPr>
            <a:xfrm>
              <a:off x="11311749" y="4680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g1075"/>
            <p:cNvSpPr/>
            <p:nvPr/>
          </p:nvSpPr>
          <p:spPr>
            <a:xfrm>
              <a:off x="11197477" y="4991706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g1076"/>
            <p:cNvSpPr/>
            <p:nvPr/>
          </p:nvSpPr>
          <p:spPr>
            <a:xfrm>
              <a:off x="11246463" y="4948497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g1077"/>
            <p:cNvSpPr/>
            <p:nvPr/>
          </p:nvSpPr>
          <p:spPr>
            <a:xfrm>
              <a:off x="11255687" y="4957437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g1078"/>
            <p:cNvSpPr/>
            <p:nvPr/>
          </p:nvSpPr>
          <p:spPr>
            <a:xfrm>
              <a:off x="11289989" y="4904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g1079"/>
            <p:cNvSpPr/>
            <p:nvPr/>
          </p:nvSpPr>
          <p:spPr>
            <a:xfrm>
              <a:off x="11299213" y="4913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g1080"/>
            <p:cNvSpPr/>
            <p:nvPr/>
          </p:nvSpPr>
          <p:spPr>
            <a:xfrm>
              <a:off x="11354835" y="4900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g1081"/>
            <p:cNvSpPr/>
            <p:nvPr/>
          </p:nvSpPr>
          <p:spPr>
            <a:xfrm>
              <a:off x="11353484" y="4835699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g1082"/>
            <p:cNvSpPr/>
            <p:nvPr/>
          </p:nvSpPr>
          <p:spPr>
            <a:xfrm>
              <a:off x="11397010" y="4786846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g1083"/>
            <p:cNvSpPr/>
            <p:nvPr/>
          </p:nvSpPr>
          <p:spPr>
            <a:xfrm>
              <a:off x="11445997" y="4748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g1084"/>
            <p:cNvSpPr/>
            <p:nvPr/>
          </p:nvSpPr>
          <p:spPr>
            <a:xfrm>
              <a:off x="11455220" y="4757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g1085"/>
            <p:cNvSpPr/>
            <p:nvPr/>
          </p:nvSpPr>
          <p:spPr>
            <a:xfrm>
              <a:off x="11484256" y="4664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g1086"/>
            <p:cNvSpPr/>
            <p:nvPr/>
          </p:nvSpPr>
          <p:spPr>
            <a:xfrm>
              <a:off x="11499999" y="4680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g1087"/>
            <p:cNvSpPr/>
            <p:nvPr/>
          </p:nvSpPr>
          <p:spPr>
            <a:xfrm>
              <a:off x="11385727" y="4991706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g1088"/>
            <p:cNvSpPr/>
            <p:nvPr/>
          </p:nvSpPr>
          <p:spPr>
            <a:xfrm>
              <a:off x="11429253" y="494285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g1089"/>
            <p:cNvSpPr/>
            <p:nvPr/>
          </p:nvSpPr>
          <p:spPr>
            <a:xfrm>
              <a:off x="11478239" y="4904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g1090"/>
            <p:cNvSpPr/>
            <p:nvPr/>
          </p:nvSpPr>
          <p:spPr>
            <a:xfrm>
              <a:off x="11487463" y="4913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g1091"/>
            <p:cNvSpPr/>
            <p:nvPr/>
          </p:nvSpPr>
          <p:spPr>
            <a:xfrm>
              <a:off x="11543085" y="4900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g1092"/>
            <p:cNvSpPr/>
            <p:nvPr/>
          </p:nvSpPr>
          <p:spPr>
            <a:xfrm>
              <a:off x="11559523" y="4831337"/>
              <a:ext cx="63977" cy="76903"/>
            </a:xfrm>
            <a:custGeom>
              <a:avLst/>
              <a:pathLst>
                <a:path w="63977" h="76903">
                  <a:moveTo>
                    <a:pt x="59539" y="35847"/>
                  </a:moveTo>
                  <a:lnTo>
                    <a:pt x="51320" y="44066"/>
                  </a:lnTo>
                  <a:lnTo>
                    <a:pt x="63977" y="56722"/>
                  </a:lnTo>
                  <a:lnTo>
                    <a:pt x="57185" y="63514"/>
                  </a:lnTo>
                  <a:lnTo>
                    <a:pt x="44529" y="50857"/>
                  </a:lnTo>
                  <a:lnTo>
                    <a:pt x="18483" y="76903"/>
                  </a:lnTo>
                  <a:lnTo>
                    <a:pt x="12347" y="70768"/>
                  </a:lnTo>
                  <a:lnTo>
                    <a:pt x="0" y="7254"/>
                  </a:lnTo>
                  <a:lnTo>
                    <a:pt x="7254" y="0"/>
                  </a:lnTo>
                  <a:lnTo>
                    <a:pt x="44915" y="37660"/>
                  </a:lnTo>
                  <a:lnTo>
                    <a:pt x="53134" y="294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g1093"/>
            <p:cNvSpPr/>
            <p:nvPr/>
          </p:nvSpPr>
          <p:spPr>
            <a:xfrm>
              <a:off x="11567395" y="4844881"/>
              <a:ext cx="30252" cy="50085"/>
            </a:xfrm>
            <a:custGeom>
              <a:avLst/>
              <a:pathLst>
                <a:path w="30252" h="50085">
                  <a:moveTo>
                    <a:pt x="30252" y="30908"/>
                  </a:moveTo>
                  <a:lnTo>
                    <a:pt x="16515" y="17171"/>
                  </a:lnTo>
                  <a:lnTo>
                    <a:pt x="16081" y="16736"/>
                  </a:lnTo>
                  <a:lnTo>
                    <a:pt x="15644" y="16297"/>
                  </a:lnTo>
                  <a:lnTo>
                    <a:pt x="15204" y="15853"/>
                  </a:lnTo>
                  <a:lnTo>
                    <a:pt x="14761" y="15405"/>
                  </a:lnTo>
                  <a:lnTo>
                    <a:pt x="14315" y="14952"/>
                  </a:lnTo>
                  <a:lnTo>
                    <a:pt x="13866" y="14494"/>
                  </a:lnTo>
                  <a:lnTo>
                    <a:pt x="13414" y="14032"/>
                  </a:lnTo>
                  <a:lnTo>
                    <a:pt x="12959" y="13565"/>
                  </a:lnTo>
                  <a:lnTo>
                    <a:pt x="12500" y="13094"/>
                  </a:lnTo>
                  <a:lnTo>
                    <a:pt x="12039" y="12617"/>
                  </a:lnTo>
                  <a:lnTo>
                    <a:pt x="11577" y="12125"/>
                  </a:lnTo>
                  <a:lnTo>
                    <a:pt x="11119" y="11636"/>
                  </a:lnTo>
                  <a:lnTo>
                    <a:pt x="10663" y="11150"/>
                  </a:lnTo>
                  <a:lnTo>
                    <a:pt x="10211" y="10667"/>
                  </a:lnTo>
                  <a:lnTo>
                    <a:pt x="9762" y="10186"/>
                  </a:lnTo>
                  <a:lnTo>
                    <a:pt x="9316" y="9710"/>
                  </a:lnTo>
                  <a:lnTo>
                    <a:pt x="8873" y="9236"/>
                  </a:lnTo>
                  <a:lnTo>
                    <a:pt x="8433" y="8765"/>
                  </a:lnTo>
                  <a:lnTo>
                    <a:pt x="7996" y="8297"/>
                  </a:lnTo>
                  <a:lnTo>
                    <a:pt x="7563" y="7833"/>
                  </a:lnTo>
                  <a:lnTo>
                    <a:pt x="7126" y="7365"/>
                  </a:lnTo>
                  <a:lnTo>
                    <a:pt x="6695" y="6903"/>
                  </a:lnTo>
                  <a:lnTo>
                    <a:pt x="6271" y="6448"/>
                  </a:lnTo>
                  <a:lnTo>
                    <a:pt x="5852" y="5999"/>
                  </a:lnTo>
                  <a:lnTo>
                    <a:pt x="5440" y="5556"/>
                  </a:lnTo>
                  <a:lnTo>
                    <a:pt x="5034" y="5119"/>
                  </a:lnTo>
                  <a:lnTo>
                    <a:pt x="4635" y="4689"/>
                  </a:lnTo>
                  <a:lnTo>
                    <a:pt x="4241" y="4264"/>
                  </a:lnTo>
                  <a:lnTo>
                    <a:pt x="3854" y="3846"/>
                  </a:lnTo>
                  <a:lnTo>
                    <a:pt x="3472" y="3434"/>
                  </a:lnTo>
                  <a:lnTo>
                    <a:pt x="3108" y="3024"/>
                  </a:lnTo>
                  <a:lnTo>
                    <a:pt x="2755" y="2630"/>
                  </a:lnTo>
                  <a:lnTo>
                    <a:pt x="2413" y="2250"/>
                  </a:lnTo>
                  <a:lnTo>
                    <a:pt x="2083" y="1884"/>
                  </a:lnTo>
                  <a:lnTo>
                    <a:pt x="1765" y="1533"/>
                  </a:lnTo>
                  <a:lnTo>
                    <a:pt x="1458" y="1197"/>
                  </a:lnTo>
                  <a:lnTo>
                    <a:pt x="1163" y="876"/>
                  </a:lnTo>
                  <a:lnTo>
                    <a:pt x="879" y="569"/>
                  </a:lnTo>
                  <a:lnTo>
                    <a:pt x="607" y="277"/>
                  </a:lnTo>
                  <a:lnTo>
                    <a:pt x="347" y="0"/>
                  </a:lnTo>
                  <a:lnTo>
                    <a:pt x="0" y="347"/>
                  </a:lnTo>
                  <a:lnTo>
                    <a:pt x="100" y="559"/>
                  </a:lnTo>
                  <a:lnTo>
                    <a:pt x="202" y="777"/>
                  </a:lnTo>
                  <a:lnTo>
                    <a:pt x="304" y="1003"/>
                  </a:lnTo>
                  <a:lnTo>
                    <a:pt x="407" y="1236"/>
                  </a:lnTo>
                  <a:lnTo>
                    <a:pt x="511" y="1475"/>
                  </a:lnTo>
                  <a:lnTo>
                    <a:pt x="615" y="1722"/>
                  </a:lnTo>
                  <a:lnTo>
                    <a:pt x="721" y="1976"/>
                  </a:lnTo>
                  <a:lnTo>
                    <a:pt x="827" y="2236"/>
                  </a:lnTo>
                  <a:lnTo>
                    <a:pt x="934" y="2503"/>
                  </a:lnTo>
                  <a:lnTo>
                    <a:pt x="1041" y="2778"/>
                  </a:lnTo>
                  <a:lnTo>
                    <a:pt x="1149" y="3042"/>
                  </a:lnTo>
                  <a:lnTo>
                    <a:pt x="1254" y="3309"/>
                  </a:lnTo>
                  <a:lnTo>
                    <a:pt x="1359" y="3579"/>
                  </a:lnTo>
                  <a:lnTo>
                    <a:pt x="1461" y="3852"/>
                  </a:lnTo>
                  <a:lnTo>
                    <a:pt x="1562" y="4128"/>
                  </a:lnTo>
                  <a:lnTo>
                    <a:pt x="1662" y="4408"/>
                  </a:lnTo>
                  <a:lnTo>
                    <a:pt x="1760" y="4690"/>
                  </a:lnTo>
                  <a:lnTo>
                    <a:pt x="1856" y="4976"/>
                  </a:lnTo>
                  <a:lnTo>
                    <a:pt x="1951" y="5264"/>
                  </a:lnTo>
                  <a:lnTo>
                    <a:pt x="2045" y="5556"/>
                  </a:lnTo>
                  <a:lnTo>
                    <a:pt x="2136" y="5834"/>
                  </a:lnTo>
                  <a:lnTo>
                    <a:pt x="2227" y="6112"/>
                  </a:lnTo>
                  <a:lnTo>
                    <a:pt x="2315" y="6390"/>
                  </a:lnTo>
                  <a:lnTo>
                    <a:pt x="2403" y="6667"/>
                  </a:lnTo>
                  <a:lnTo>
                    <a:pt x="2488" y="6945"/>
                  </a:lnTo>
                  <a:lnTo>
                    <a:pt x="2572" y="7223"/>
                  </a:lnTo>
                  <a:lnTo>
                    <a:pt x="2655" y="7501"/>
                  </a:lnTo>
                  <a:lnTo>
                    <a:pt x="2736" y="7779"/>
                  </a:lnTo>
                  <a:lnTo>
                    <a:pt x="2816" y="8056"/>
                  </a:lnTo>
                  <a:lnTo>
                    <a:pt x="2894" y="8334"/>
                  </a:lnTo>
                  <a:lnTo>
                    <a:pt x="2969" y="8609"/>
                  </a:lnTo>
                  <a:lnTo>
                    <a:pt x="3040" y="8876"/>
                  </a:lnTo>
                  <a:lnTo>
                    <a:pt x="3108" y="9137"/>
                  </a:lnTo>
                  <a:lnTo>
                    <a:pt x="3171" y="9390"/>
                  </a:lnTo>
                  <a:lnTo>
                    <a:pt x="3231" y="9637"/>
                  </a:lnTo>
                  <a:lnTo>
                    <a:pt x="3287" y="9876"/>
                  </a:lnTo>
                  <a:lnTo>
                    <a:pt x="3339" y="10109"/>
                  </a:lnTo>
                  <a:lnTo>
                    <a:pt x="3387" y="10335"/>
                  </a:lnTo>
                  <a:lnTo>
                    <a:pt x="3432" y="10553"/>
                  </a:lnTo>
                  <a:lnTo>
                    <a:pt x="3472" y="10765"/>
                  </a:lnTo>
                  <a:lnTo>
                    <a:pt x="11074" y="500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g1094"/>
            <p:cNvSpPr/>
            <p:nvPr/>
          </p:nvSpPr>
          <p:spPr>
            <a:xfrm>
              <a:off x="11590720" y="479248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g1095"/>
            <p:cNvSpPr/>
            <p:nvPr/>
          </p:nvSpPr>
          <p:spPr>
            <a:xfrm>
              <a:off x="11599944" y="480142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g1096"/>
            <p:cNvSpPr/>
            <p:nvPr/>
          </p:nvSpPr>
          <p:spPr>
            <a:xfrm>
              <a:off x="11634247" y="4748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g1097"/>
            <p:cNvSpPr/>
            <p:nvPr/>
          </p:nvSpPr>
          <p:spPr>
            <a:xfrm>
              <a:off x="11643470" y="4757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g1098"/>
            <p:cNvSpPr/>
            <p:nvPr/>
          </p:nvSpPr>
          <p:spPr>
            <a:xfrm>
              <a:off x="11672506" y="4664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g1099"/>
            <p:cNvSpPr/>
            <p:nvPr/>
          </p:nvSpPr>
          <p:spPr>
            <a:xfrm>
              <a:off x="11688249" y="4680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g1100"/>
            <p:cNvSpPr/>
            <p:nvPr/>
          </p:nvSpPr>
          <p:spPr>
            <a:xfrm>
              <a:off x="11589720" y="4989389"/>
              <a:ext cx="63977" cy="76903"/>
            </a:xfrm>
            <a:custGeom>
              <a:avLst/>
              <a:pathLst>
                <a:path w="63977" h="76903">
                  <a:moveTo>
                    <a:pt x="59539" y="35847"/>
                  </a:moveTo>
                  <a:lnTo>
                    <a:pt x="51320" y="44066"/>
                  </a:lnTo>
                  <a:lnTo>
                    <a:pt x="63977" y="56722"/>
                  </a:lnTo>
                  <a:lnTo>
                    <a:pt x="57185" y="63514"/>
                  </a:lnTo>
                  <a:lnTo>
                    <a:pt x="44529" y="50857"/>
                  </a:lnTo>
                  <a:lnTo>
                    <a:pt x="18483" y="76903"/>
                  </a:lnTo>
                  <a:lnTo>
                    <a:pt x="12347" y="70768"/>
                  </a:lnTo>
                  <a:lnTo>
                    <a:pt x="0" y="7254"/>
                  </a:lnTo>
                  <a:lnTo>
                    <a:pt x="7254" y="0"/>
                  </a:lnTo>
                  <a:lnTo>
                    <a:pt x="44915" y="37660"/>
                  </a:lnTo>
                  <a:lnTo>
                    <a:pt x="53134" y="294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g1101"/>
            <p:cNvSpPr/>
            <p:nvPr/>
          </p:nvSpPr>
          <p:spPr>
            <a:xfrm>
              <a:off x="11597592" y="5002933"/>
              <a:ext cx="30252" cy="50085"/>
            </a:xfrm>
            <a:custGeom>
              <a:avLst/>
              <a:pathLst>
                <a:path w="30252" h="50085">
                  <a:moveTo>
                    <a:pt x="30252" y="30908"/>
                  </a:moveTo>
                  <a:lnTo>
                    <a:pt x="16515" y="17171"/>
                  </a:lnTo>
                  <a:lnTo>
                    <a:pt x="16081" y="16736"/>
                  </a:lnTo>
                  <a:lnTo>
                    <a:pt x="15644" y="16297"/>
                  </a:lnTo>
                  <a:lnTo>
                    <a:pt x="15204" y="15853"/>
                  </a:lnTo>
                  <a:lnTo>
                    <a:pt x="14761" y="15405"/>
                  </a:lnTo>
                  <a:lnTo>
                    <a:pt x="14315" y="14952"/>
                  </a:lnTo>
                  <a:lnTo>
                    <a:pt x="13866" y="14494"/>
                  </a:lnTo>
                  <a:lnTo>
                    <a:pt x="13414" y="14032"/>
                  </a:lnTo>
                  <a:lnTo>
                    <a:pt x="12959" y="13565"/>
                  </a:lnTo>
                  <a:lnTo>
                    <a:pt x="12500" y="13094"/>
                  </a:lnTo>
                  <a:lnTo>
                    <a:pt x="12039" y="12617"/>
                  </a:lnTo>
                  <a:lnTo>
                    <a:pt x="11577" y="12125"/>
                  </a:lnTo>
                  <a:lnTo>
                    <a:pt x="11119" y="11636"/>
                  </a:lnTo>
                  <a:lnTo>
                    <a:pt x="10663" y="11150"/>
                  </a:lnTo>
                  <a:lnTo>
                    <a:pt x="10211" y="10667"/>
                  </a:lnTo>
                  <a:lnTo>
                    <a:pt x="9762" y="10186"/>
                  </a:lnTo>
                  <a:lnTo>
                    <a:pt x="9316" y="9710"/>
                  </a:lnTo>
                  <a:lnTo>
                    <a:pt x="8873" y="9236"/>
                  </a:lnTo>
                  <a:lnTo>
                    <a:pt x="8433" y="8765"/>
                  </a:lnTo>
                  <a:lnTo>
                    <a:pt x="7996" y="8297"/>
                  </a:lnTo>
                  <a:lnTo>
                    <a:pt x="7563" y="7833"/>
                  </a:lnTo>
                  <a:lnTo>
                    <a:pt x="7126" y="7365"/>
                  </a:lnTo>
                  <a:lnTo>
                    <a:pt x="6695" y="6903"/>
                  </a:lnTo>
                  <a:lnTo>
                    <a:pt x="6271" y="6448"/>
                  </a:lnTo>
                  <a:lnTo>
                    <a:pt x="5852" y="5999"/>
                  </a:lnTo>
                  <a:lnTo>
                    <a:pt x="5440" y="5556"/>
                  </a:lnTo>
                  <a:lnTo>
                    <a:pt x="5034" y="5119"/>
                  </a:lnTo>
                  <a:lnTo>
                    <a:pt x="4635" y="4689"/>
                  </a:lnTo>
                  <a:lnTo>
                    <a:pt x="4241" y="4264"/>
                  </a:lnTo>
                  <a:lnTo>
                    <a:pt x="3854" y="3846"/>
                  </a:lnTo>
                  <a:lnTo>
                    <a:pt x="3472" y="3434"/>
                  </a:lnTo>
                  <a:lnTo>
                    <a:pt x="3108" y="3024"/>
                  </a:lnTo>
                  <a:lnTo>
                    <a:pt x="2755" y="2630"/>
                  </a:lnTo>
                  <a:lnTo>
                    <a:pt x="2413" y="2250"/>
                  </a:lnTo>
                  <a:lnTo>
                    <a:pt x="2083" y="1884"/>
                  </a:lnTo>
                  <a:lnTo>
                    <a:pt x="1765" y="1533"/>
                  </a:lnTo>
                  <a:lnTo>
                    <a:pt x="1458" y="1197"/>
                  </a:lnTo>
                  <a:lnTo>
                    <a:pt x="1163" y="876"/>
                  </a:lnTo>
                  <a:lnTo>
                    <a:pt x="879" y="569"/>
                  </a:lnTo>
                  <a:lnTo>
                    <a:pt x="607" y="277"/>
                  </a:lnTo>
                  <a:lnTo>
                    <a:pt x="347" y="0"/>
                  </a:lnTo>
                  <a:lnTo>
                    <a:pt x="0" y="347"/>
                  </a:lnTo>
                  <a:lnTo>
                    <a:pt x="100" y="559"/>
                  </a:lnTo>
                  <a:lnTo>
                    <a:pt x="202" y="777"/>
                  </a:lnTo>
                  <a:lnTo>
                    <a:pt x="304" y="1003"/>
                  </a:lnTo>
                  <a:lnTo>
                    <a:pt x="407" y="1236"/>
                  </a:lnTo>
                  <a:lnTo>
                    <a:pt x="511" y="1475"/>
                  </a:lnTo>
                  <a:lnTo>
                    <a:pt x="615" y="1722"/>
                  </a:lnTo>
                  <a:lnTo>
                    <a:pt x="721" y="1976"/>
                  </a:lnTo>
                  <a:lnTo>
                    <a:pt x="827" y="2236"/>
                  </a:lnTo>
                  <a:lnTo>
                    <a:pt x="934" y="2503"/>
                  </a:lnTo>
                  <a:lnTo>
                    <a:pt x="1041" y="2778"/>
                  </a:lnTo>
                  <a:lnTo>
                    <a:pt x="1149" y="3042"/>
                  </a:lnTo>
                  <a:lnTo>
                    <a:pt x="1254" y="3309"/>
                  </a:lnTo>
                  <a:lnTo>
                    <a:pt x="1359" y="3579"/>
                  </a:lnTo>
                  <a:lnTo>
                    <a:pt x="1461" y="3852"/>
                  </a:lnTo>
                  <a:lnTo>
                    <a:pt x="1562" y="4128"/>
                  </a:lnTo>
                  <a:lnTo>
                    <a:pt x="1662" y="4408"/>
                  </a:lnTo>
                  <a:lnTo>
                    <a:pt x="1760" y="4690"/>
                  </a:lnTo>
                  <a:lnTo>
                    <a:pt x="1856" y="4976"/>
                  </a:lnTo>
                  <a:lnTo>
                    <a:pt x="1951" y="5264"/>
                  </a:lnTo>
                  <a:lnTo>
                    <a:pt x="2045" y="5556"/>
                  </a:lnTo>
                  <a:lnTo>
                    <a:pt x="2136" y="5834"/>
                  </a:lnTo>
                  <a:lnTo>
                    <a:pt x="2227" y="6112"/>
                  </a:lnTo>
                  <a:lnTo>
                    <a:pt x="2315" y="6390"/>
                  </a:lnTo>
                  <a:lnTo>
                    <a:pt x="2403" y="6667"/>
                  </a:lnTo>
                  <a:lnTo>
                    <a:pt x="2488" y="6945"/>
                  </a:lnTo>
                  <a:lnTo>
                    <a:pt x="2572" y="7223"/>
                  </a:lnTo>
                  <a:lnTo>
                    <a:pt x="2655" y="7501"/>
                  </a:lnTo>
                  <a:lnTo>
                    <a:pt x="2736" y="7779"/>
                  </a:lnTo>
                  <a:lnTo>
                    <a:pt x="2816" y="8056"/>
                  </a:lnTo>
                  <a:lnTo>
                    <a:pt x="2894" y="8334"/>
                  </a:lnTo>
                  <a:lnTo>
                    <a:pt x="2969" y="8609"/>
                  </a:lnTo>
                  <a:lnTo>
                    <a:pt x="3040" y="8876"/>
                  </a:lnTo>
                  <a:lnTo>
                    <a:pt x="3108" y="9137"/>
                  </a:lnTo>
                  <a:lnTo>
                    <a:pt x="3171" y="9390"/>
                  </a:lnTo>
                  <a:lnTo>
                    <a:pt x="3231" y="9637"/>
                  </a:lnTo>
                  <a:lnTo>
                    <a:pt x="3287" y="9876"/>
                  </a:lnTo>
                  <a:lnTo>
                    <a:pt x="3339" y="10109"/>
                  </a:lnTo>
                  <a:lnTo>
                    <a:pt x="3387" y="10335"/>
                  </a:lnTo>
                  <a:lnTo>
                    <a:pt x="3432" y="10553"/>
                  </a:lnTo>
                  <a:lnTo>
                    <a:pt x="3472" y="10765"/>
                  </a:lnTo>
                  <a:lnTo>
                    <a:pt x="11074" y="500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g1102"/>
            <p:cNvSpPr/>
            <p:nvPr/>
          </p:nvSpPr>
          <p:spPr>
            <a:xfrm>
              <a:off x="11620918" y="495054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g1103"/>
            <p:cNvSpPr/>
            <p:nvPr/>
          </p:nvSpPr>
          <p:spPr>
            <a:xfrm>
              <a:off x="11630141" y="495948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g1104"/>
            <p:cNvSpPr/>
            <p:nvPr/>
          </p:nvSpPr>
          <p:spPr>
            <a:xfrm>
              <a:off x="11664444" y="4907016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g1105"/>
            <p:cNvSpPr/>
            <p:nvPr/>
          </p:nvSpPr>
          <p:spPr>
            <a:xfrm>
              <a:off x="11673667" y="491595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g1106"/>
            <p:cNvSpPr/>
            <p:nvPr/>
          </p:nvSpPr>
          <p:spPr>
            <a:xfrm>
              <a:off x="11702703" y="4822385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g1107"/>
            <p:cNvSpPr/>
            <p:nvPr/>
          </p:nvSpPr>
          <p:spPr>
            <a:xfrm>
              <a:off x="11718446" y="4838128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g1108"/>
            <p:cNvSpPr/>
            <p:nvPr/>
          </p:nvSpPr>
          <p:spPr>
            <a:xfrm>
              <a:off x="11821242" y="4744593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g1109"/>
            <p:cNvSpPr/>
            <p:nvPr/>
          </p:nvSpPr>
          <p:spPr>
            <a:xfrm>
              <a:off x="11778951" y="4793058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g1110"/>
            <p:cNvSpPr/>
            <p:nvPr/>
          </p:nvSpPr>
          <p:spPr>
            <a:xfrm>
              <a:off x="11800560" y="4784415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g1111"/>
            <p:cNvSpPr/>
            <p:nvPr/>
          </p:nvSpPr>
          <p:spPr>
            <a:xfrm>
              <a:off x="11878969" y="4680384"/>
              <a:ext cx="106808" cy="108352"/>
            </a:xfrm>
            <a:custGeom>
              <a:avLst/>
              <a:pathLst>
                <a:path w="106808" h="108352">
                  <a:moveTo>
                    <a:pt x="0" y="15126"/>
                  </a:moveTo>
                  <a:lnTo>
                    <a:pt x="6482" y="8643"/>
                  </a:lnTo>
                  <a:lnTo>
                    <a:pt x="28091" y="30252"/>
                  </a:lnTo>
                  <a:lnTo>
                    <a:pt x="58343" y="0"/>
                  </a:lnTo>
                  <a:lnTo>
                    <a:pt x="64517" y="6173"/>
                  </a:lnTo>
                  <a:lnTo>
                    <a:pt x="34265" y="36426"/>
                  </a:lnTo>
                  <a:lnTo>
                    <a:pt x="66678" y="68839"/>
                  </a:lnTo>
                  <a:lnTo>
                    <a:pt x="100634" y="34882"/>
                  </a:lnTo>
                  <a:lnTo>
                    <a:pt x="106808" y="41056"/>
                  </a:lnTo>
                  <a:lnTo>
                    <a:pt x="39513" y="108352"/>
                  </a:lnTo>
                  <a:lnTo>
                    <a:pt x="33339" y="102178"/>
                  </a:lnTo>
                  <a:lnTo>
                    <a:pt x="60195" y="75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g1112"/>
            <p:cNvSpPr/>
            <p:nvPr/>
          </p:nvSpPr>
          <p:spPr>
            <a:xfrm>
              <a:off x="10193891" y="211628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g1113"/>
            <p:cNvSpPr/>
            <p:nvPr/>
          </p:nvSpPr>
          <p:spPr>
            <a:xfrm>
              <a:off x="10203823" y="212425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g1114"/>
            <p:cNvSpPr/>
            <p:nvPr/>
          </p:nvSpPr>
          <p:spPr>
            <a:xfrm>
              <a:off x="10073728" y="1802602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g1115"/>
            <p:cNvSpPr/>
            <p:nvPr/>
          </p:nvSpPr>
          <p:spPr>
            <a:xfrm>
              <a:off x="10131736" y="180145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g1116"/>
            <p:cNvSpPr/>
            <p:nvPr/>
          </p:nvSpPr>
          <p:spPr>
            <a:xfrm>
              <a:off x="10141668" y="180942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g1117"/>
            <p:cNvSpPr/>
            <p:nvPr/>
          </p:nvSpPr>
          <p:spPr>
            <a:xfrm>
              <a:off x="10193891" y="180145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g1118"/>
            <p:cNvSpPr/>
            <p:nvPr/>
          </p:nvSpPr>
          <p:spPr>
            <a:xfrm>
              <a:off x="10203823" y="180942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g1119"/>
            <p:cNvSpPr/>
            <p:nvPr/>
          </p:nvSpPr>
          <p:spPr>
            <a:xfrm>
              <a:off x="10070835" y="1486624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g1120"/>
            <p:cNvSpPr/>
            <p:nvPr/>
          </p:nvSpPr>
          <p:spPr>
            <a:xfrm>
              <a:off x="10131736" y="148662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g1121"/>
            <p:cNvSpPr/>
            <p:nvPr/>
          </p:nvSpPr>
          <p:spPr>
            <a:xfrm>
              <a:off x="10141668" y="149459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g1122"/>
            <p:cNvSpPr/>
            <p:nvPr/>
          </p:nvSpPr>
          <p:spPr>
            <a:xfrm>
              <a:off x="10193891" y="148662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g1123"/>
            <p:cNvSpPr/>
            <p:nvPr/>
          </p:nvSpPr>
          <p:spPr>
            <a:xfrm>
              <a:off x="10203823" y="149459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l1124"/>
            <p:cNvSpPr/>
            <p:nvPr/>
          </p:nvSpPr>
          <p:spPr>
            <a:xfrm>
              <a:off x="10279517" y="2155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5"/>
            <p:cNvSpPr/>
            <p:nvPr/>
          </p:nvSpPr>
          <p:spPr>
            <a:xfrm>
              <a:off x="10279517" y="1841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6"/>
            <p:cNvSpPr/>
            <p:nvPr/>
          </p:nvSpPr>
          <p:spPr>
            <a:xfrm>
              <a:off x="10279517" y="15262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g1127"/>
            <p:cNvSpPr/>
            <p:nvPr/>
          </p:nvSpPr>
          <p:spPr>
            <a:xfrm>
              <a:off x="10193891" y="33152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g1128"/>
            <p:cNvSpPr/>
            <p:nvPr/>
          </p:nvSpPr>
          <p:spPr>
            <a:xfrm>
              <a:off x="10203823" y="332320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g1129"/>
            <p:cNvSpPr/>
            <p:nvPr/>
          </p:nvSpPr>
          <p:spPr>
            <a:xfrm>
              <a:off x="10131845" y="313238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g1130"/>
            <p:cNvSpPr/>
            <p:nvPr/>
          </p:nvSpPr>
          <p:spPr>
            <a:xfrm>
              <a:off x="10193891" y="313123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g1131"/>
            <p:cNvSpPr/>
            <p:nvPr/>
          </p:nvSpPr>
          <p:spPr>
            <a:xfrm>
              <a:off x="10203823" y="313920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g1132"/>
            <p:cNvSpPr/>
            <p:nvPr/>
          </p:nvSpPr>
          <p:spPr>
            <a:xfrm>
              <a:off x="10073728" y="2948382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g1133"/>
            <p:cNvSpPr/>
            <p:nvPr/>
          </p:nvSpPr>
          <p:spPr>
            <a:xfrm>
              <a:off x="10131736" y="294723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g1134"/>
            <p:cNvSpPr/>
            <p:nvPr/>
          </p:nvSpPr>
          <p:spPr>
            <a:xfrm>
              <a:off x="10141668" y="295520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g1135"/>
            <p:cNvSpPr/>
            <p:nvPr/>
          </p:nvSpPr>
          <p:spPr>
            <a:xfrm>
              <a:off x="10193891" y="294723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g1136"/>
            <p:cNvSpPr/>
            <p:nvPr/>
          </p:nvSpPr>
          <p:spPr>
            <a:xfrm>
              <a:off x="10203823" y="295520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g1137"/>
            <p:cNvSpPr/>
            <p:nvPr/>
          </p:nvSpPr>
          <p:spPr>
            <a:xfrm>
              <a:off x="10073728" y="2764380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g1138"/>
            <p:cNvSpPr/>
            <p:nvPr/>
          </p:nvSpPr>
          <p:spPr>
            <a:xfrm>
              <a:off x="10131845" y="2764380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g1139"/>
            <p:cNvSpPr/>
            <p:nvPr/>
          </p:nvSpPr>
          <p:spPr>
            <a:xfrm>
              <a:off x="10193891" y="276323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g1140"/>
            <p:cNvSpPr/>
            <p:nvPr/>
          </p:nvSpPr>
          <p:spPr>
            <a:xfrm>
              <a:off x="10203823" y="277120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g1141"/>
            <p:cNvSpPr/>
            <p:nvPr/>
          </p:nvSpPr>
          <p:spPr>
            <a:xfrm>
              <a:off x="10070835" y="2579233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2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g1142"/>
            <p:cNvSpPr/>
            <p:nvPr/>
          </p:nvSpPr>
          <p:spPr>
            <a:xfrm>
              <a:off x="10131736" y="257923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g1143"/>
            <p:cNvSpPr/>
            <p:nvPr/>
          </p:nvSpPr>
          <p:spPr>
            <a:xfrm>
              <a:off x="10141668" y="258720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g1144"/>
            <p:cNvSpPr/>
            <p:nvPr/>
          </p:nvSpPr>
          <p:spPr>
            <a:xfrm>
              <a:off x="10193891" y="257923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g1145"/>
            <p:cNvSpPr/>
            <p:nvPr/>
          </p:nvSpPr>
          <p:spPr>
            <a:xfrm>
              <a:off x="10203823" y="258720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l1146"/>
            <p:cNvSpPr/>
            <p:nvPr/>
          </p:nvSpPr>
          <p:spPr>
            <a:xfrm>
              <a:off x="10279517" y="33548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7"/>
            <p:cNvSpPr/>
            <p:nvPr/>
          </p:nvSpPr>
          <p:spPr>
            <a:xfrm>
              <a:off x="10279517" y="31708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8"/>
            <p:cNvSpPr/>
            <p:nvPr/>
          </p:nvSpPr>
          <p:spPr>
            <a:xfrm>
              <a:off x="10279517" y="29868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9"/>
            <p:cNvSpPr/>
            <p:nvPr/>
          </p:nvSpPr>
          <p:spPr>
            <a:xfrm>
              <a:off x="10279517" y="28028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50"/>
            <p:cNvSpPr/>
            <p:nvPr/>
          </p:nvSpPr>
          <p:spPr>
            <a:xfrm>
              <a:off x="10279517" y="26188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g1151"/>
            <p:cNvSpPr/>
            <p:nvPr/>
          </p:nvSpPr>
          <p:spPr>
            <a:xfrm>
              <a:off x="10193891" y="451419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g1152"/>
            <p:cNvSpPr/>
            <p:nvPr/>
          </p:nvSpPr>
          <p:spPr>
            <a:xfrm>
              <a:off x="10203823" y="452215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g1153"/>
            <p:cNvSpPr/>
            <p:nvPr/>
          </p:nvSpPr>
          <p:spPr>
            <a:xfrm>
              <a:off x="10131845" y="42549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g1154"/>
            <p:cNvSpPr/>
            <p:nvPr/>
          </p:nvSpPr>
          <p:spPr>
            <a:xfrm>
              <a:off x="10193891" y="42538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g1155"/>
            <p:cNvSpPr/>
            <p:nvPr/>
          </p:nvSpPr>
          <p:spPr>
            <a:xfrm>
              <a:off x="10203823" y="426177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g1156"/>
            <p:cNvSpPr/>
            <p:nvPr/>
          </p:nvSpPr>
          <p:spPr>
            <a:xfrm>
              <a:off x="10073728" y="3994577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g1157"/>
            <p:cNvSpPr/>
            <p:nvPr/>
          </p:nvSpPr>
          <p:spPr>
            <a:xfrm>
              <a:off x="10131736" y="399343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g1158"/>
            <p:cNvSpPr/>
            <p:nvPr/>
          </p:nvSpPr>
          <p:spPr>
            <a:xfrm>
              <a:off x="10141668" y="400139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g1159"/>
            <p:cNvSpPr/>
            <p:nvPr/>
          </p:nvSpPr>
          <p:spPr>
            <a:xfrm>
              <a:off x="10193891" y="399343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g1160"/>
            <p:cNvSpPr/>
            <p:nvPr/>
          </p:nvSpPr>
          <p:spPr>
            <a:xfrm>
              <a:off x="10203823" y="400139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g1161"/>
            <p:cNvSpPr/>
            <p:nvPr/>
          </p:nvSpPr>
          <p:spPr>
            <a:xfrm>
              <a:off x="10073728" y="3734198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g1162"/>
            <p:cNvSpPr/>
            <p:nvPr/>
          </p:nvSpPr>
          <p:spPr>
            <a:xfrm>
              <a:off x="10131845" y="3734198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g1163"/>
            <p:cNvSpPr/>
            <p:nvPr/>
          </p:nvSpPr>
          <p:spPr>
            <a:xfrm>
              <a:off x="10193891" y="373305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g1164"/>
            <p:cNvSpPr/>
            <p:nvPr/>
          </p:nvSpPr>
          <p:spPr>
            <a:xfrm>
              <a:off x="10203823" y="374101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l1165"/>
            <p:cNvSpPr/>
            <p:nvPr/>
          </p:nvSpPr>
          <p:spPr>
            <a:xfrm>
              <a:off x="10279517" y="45537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6"/>
            <p:cNvSpPr/>
            <p:nvPr/>
          </p:nvSpPr>
          <p:spPr>
            <a:xfrm>
              <a:off x="10279517" y="42934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7"/>
            <p:cNvSpPr/>
            <p:nvPr/>
          </p:nvSpPr>
          <p:spPr>
            <a:xfrm>
              <a:off x="10279517" y="4033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8"/>
            <p:cNvSpPr/>
            <p:nvPr/>
          </p:nvSpPr>
          <p:spPr>
            <a:xfrm>
              <a:off x="10279517" y="37726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g1169"/>
            <p:cNvSpPr/>
            <p:nvPr/>
          </p:nvSpPr>
          <p:spPr>
            <a:xfrm>
              <a:off x="10329373" y="831690"/>
              <a:ext cx="137517" cy="145375"/>
            </a:xfrm>
            <a:custGeom>
              <a:avLst/>
              <a:pathLst>
                <a:path w="137517" h="145375">
                  <a:moveTo>
                    <a:pt x="137517" y="0"/>
                  </a:moveTo>
                  <a:lnTo>
                    <a:pt x="137517" y="145375"/>
                  </a:lnTo>
                  <a:lnTo>
                    <a:pt x="124420" y="145375"/>
                  </a:lnTo>
                  <a:lnTo>
                    <a:pt x="124420" y="136207"/>
                  </a:lnTo>
                  <a:lnTo>
                    <a:pt x="13096" y="136207"/>
                  </a:lnTo>
                  <a:lnTo>
                    <a:pt x="13096" y="145375"/>
                  </a:lnTo>
                  <a:lnTo>
                    <a:pt x="0" y="145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g1170"/>
            <p:cNvSpPr/>
            <p:nvPr/>
          </p:nvSpPr>
          <p:spPr>
            <a:xfrm>
              <a:off x="10342470" y="844133"/>
              <a:ext cx="111323" cy="111323"/>
            </a:xfrm>
            <a:custGeom>
              <a:avLst/>
              <a:pathLst>
                <a:path w="111323" h="111323">
                  <a:moveTo>
                    <a:pt x="0" y="111323"/>
                  </a:moveTo>
                  <a:lnTo>
                    <a:pt x="111323" y="111323"/>
                  </a:lnTo>
                  <a:lnTo>
                    <a:pt x="1113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g1171"/>
            <p:cNvSpPr/>
            <p:nvPr/>
          </p:nvSpPr>
          <p:spPr>
            <a:xfrm>
              <a:off x="10349673" y="850026"/>
              <a:ext cx="96916" cy="96262"/>
            </a:xfrm>
            <a:custGeom>
              <a:avLst/>
              <a:pathLst>
                <a:path w="96916" h="96262">
                  <a:moveTo>
                    <a:pt x="0" y="18990"/>
                  </a:moveTo>
                  <a:lnTo>
                    <a:pt x="41910" y="18990"/>
                  </a:lnTo>
                  <a:lnTo>
                    <a:pt x="41910" y="0"/>
                  </a:lnTo>
                  <a:lnTo>
                    <a:pt x="55006" y="0"/>
                  </a:lnTo>
                  <a:lnTo>
                    <a:pt x="55006" y="18990"/>
                  </a:lnTo>
                  <a:lnTo>
                    <a:pt x="96916" y="18990"/>
                  </a:lnTo>
                  <a:lnTo>
                    <a:pt x="96916" y="31432"/>
                  </a:lnTo>
                  <a:lnTo>
                    <a:pt x="55006" y="31432"/>
                  </a:lnTo>
                  <a:lnTo>
                    <a:pt x="55006" y="50422"/>
                  </a:lnTo>
                  <a:lnTo>
                    <a:pt x="85784" y="50422"/>
                  </a:lnTo>
                  <a:lnTo>
                    <a:pt x="85784" y="96262"/>
                  </a:lnTo>
                  <a:lnTo>
                    <a:pt x="12442" y="96262"/>
                  </a:lnTo>
                  <a:lnTo>
                    <a:pt x="12442" y="50422"/>
                  </a:lnTo>
                  <a:lnTo>
                    <a:pt x="41910" y="50422"/>
                  </a:lnTo>
                  <a:lnTo>
                    <a:pt x="41910" y="31432"/>
                  </a:lnTo>
                  <a:lnTo>
                    <a:pt x="0" y="31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g1172"/>
            <p:cNvSpPr/>
            <p:nvPr/>
          </p:nvSpPr>
          <p:spPr>
            <a:xfrm>
              <a:off x="10374557" y="912236"/>
              <a:ext cx="47803" cy="21609"/>
            </a:xfrm>
            <a:custGeom>
              <a:avLst/>
              <a:pathLst>
                <a:path w="47803" h="21609">
                  <a:moveTo>
                    <a:pt x="0" y="21609"/>
                  </a:moveTo>
                  <a:lnTo>
                    <a:pt x="47803" y="21609"/>
                  </a:lnTo>
                  <a:lnTo>
                    <a:pt x="478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g1173"/>
            <p:cNvSpPr/>
            <p:nvPr/>
          </p:nvSpPr>
          <p:spPr>
            <a:xfrm>
              <a:off x="10488500" y="826452"/>
              <a:ext cx="47803" cy="150614"/>
            </a:xfrm>
            <a:custGeom>
              <a:avLst/>
              <a:pathLst>
                <a:path w="47803" h="150614">
                  <a:moveTo>
                    <a:pt x="34706" y="0"/>
                  </a:moveTo>
                  <a:lnTo>
                    <a:pt x="47803" y="3929"/>
                  </a:lnTo>
                  <a:lnTo>
                    <a:pt x="46742" y="6941"/>
                  </a:lnTo>
                  <a:lnTo>
                    <a:pt x="45655" y="9953"/>
                  </a:lnTo>
                  <a:lnTo>
                    <a:pt x="44542" y="12965"/>
                  </a:lnTo>
                  <a:lnTo>
                    <a:pt x="43403" y="15978"/>
                  </a:lnTo>
                  <a:lnTo>
                    <a:pt x="42237" y="18990"/>
                  </a:lnTo>
                  <a:lnTo>
                    <a:pt x="41045" y="22002"/>
                  </a:lnTo>
                  <a:lnTo>
                    <a:pt x="39827" y="25015"/>
                  </a:lnTo>
                  <a:lnTo>
                    <a:pt x="38583" y="28027"/>
                  </a:lnTo>
                  <a:lnTo>
                    <a:pt x="37312" y="31039"/>
                  </a:lnTo>
                  <a:lnTo>
                    <a:pt x="36016" y="34051"/>
                  </a:lnTo>
                  <a:lnTo>
                    <a:pt x="36016" y="150614"/>
                  </a:lnTo>
                  <a:lnTo>
                    <a:pt x="22919" y="150614"/>
                  </a:lnTo>
                  <a:lnTo>
                    <a:pt x="22919" y="58935"/>
                  </a:lnTo>
                  <a:lnTo>
                    <a:pt x="21341" y="61404"/>
                  </a:lnTo>
                  <a:lnTo>
                    <a:pt x="19750" y="63834"/>
                  </a:lnTo>
                  <a:lnTo>
                    <a:pt x="18145" y="66224"/>
                  </a:lnTo>
                  <a:lnTo>
                    <a:pt x="16528" y="68575"/>
                  </a:lnTo>
                  <a:lnTo>
                    <a:pt x="14897" y="70886"/>
                  </a:lnTo>
                  <a:lnTo>
                    <a:pt x="13254" y="73159"/>
                  </a:lnTo>
                  <a:lnTo>
                    <a:pt x="11597" y="75392"/>
                  </a:lnTo>
                  <a:lnTo>
                    <a:pt x="9927" y="77585"/>
                  </a:lnTo>
                  <a:lnTo>
                    <a:pt x="8244" y="79740"/>
                  </a:lnTo>
                  <a:lnTo>
                    <a:pt x="6548" y="81855"/>
                  </a:lnTo>
                  <a:lnTo>
                    <a:pt x="0" y="68758"/>
                  </a:lnTo>
                  <a:lnTo>
                    <a:pt x="4708" y="62177"/>
                  </a:lnTo>
                  <a:lnTo>
                    <a:pt x="9141" y="55530"/>
                  </a:lnTo>
                  <a:lnTo>
                    <a:pt x="13299" y="48818"/>
                  </a:lnTo>
                  <a:lnTo>
                    <a:pt x="17183" y="42040"/>
                  </a:lnTo>
                  <a:lnTo>
                    <a:pt x="20791" y="35197"/>
                  </a:lnTo>
                  <a:lnTo>
                    <a:pt x="24124" y="28289"/>
                  </a:lnTo>
                  <a:lnTo>
                    <a:pt x="27182" y="21315"/>
                  </a:lnTo>
                  <a:lnTo>
                    <a:pt x="29965" y="14275"/>
                  </a:lnTo>
                  <a:lnTo>
                    <a:pt x="32473" y="71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g1174"/>
            <p:cNvSpPr/>
            <p:nvPr/>
          </p:nvSpPr>
          <p:spPr>
            <a:xfrm>
              <a:off x="10527136" y="826452"/>
              <a:ext cx="115252" cy="151268"/>
            </a:xfrm>
            <a:custGeom>
              <a:avLst/>
              <a:pathLst>
                <a:path w="115252" h="151268">
                  <a:moveTo>
                    <a:pt x="7858" y="28813"/>
                  </a:moveTo>
                  <a:lnTo>
                    <a:pt x="50422" y="28813"/>
                  </a:lnTo>
                  <a:lnTo>
                    <a:pt x="50422" y="0"/>
                  </a:lnTo>
                  <a:lnTo>
                    <a:pt x="63519" y="0"/>
                  </a:lnTo>
                  <a:lnTo>
                    <a:pt x="63519" y="28813"/>
                  </a:lnTo>
                  <a:lnTo>
                    <a:pt x="108704" y="28813"/>
                  </a:lnTo>
                  <a:lnTo>
                    <a:pt x="108704" y="41255"/>
                  </a:lnTo>
                  <a:lnTo>
                    <a:pt x="72032" y="41255"/>
                  </a:lnTo>
                  <a:lnTo>
                    <a:pt x="75411" y="50815"/>
                  </a:lnTo>
                  <a:lnTo>
                    <a:pt x="79000" y="59852"/>
                  </a:lnTo>
                  <a:lnTo>
                    <a:pt x="82798" y="68365"/>
                  </a:lnTo>
                  <a:lnTo>
                    <a:pt x="86806" y="76354"/>
                  </a:lnTo>
                  <a:lnTo>
                    <a:pt x="91023" y="83819"/>
                  </a:lnTo>
                  <a:lnTo>
                    <a:pt x="95450" y="90761"/>
                  </a:lnTo>
                  <a:lnTo>
                    <a:pt x="100086" y="97178"/>
                  </a:lnTo>
                  <a:lnTo>
                    <a:pt x="104932" y="103072"/>
                  </a:lnTo>
                  <a:lnTo>
                    <a:pt x="109987" y="108442"/>
                  </a:lnTo>
                  <a:lnTo>
                    <a:pt x="115252" y="113287"/>
                  </a:lnTo>
                  <a:lnTo>
                    <a:pt x="108049" y="127694"/>
                  </a:lnTo>
                  <a:lnTo>
                    <a:pt x="102653" y="122062"/>
                  </a:lnTo>
                  <a:lnTo>
                    <a:pt x="97466" y="115907"/>
                  </a:lnTo>
                  <a:lnTo>
                    <a:pt x="92490" y="109227"/>
                  </a:lnTo>
                  <a:lnTo>
                    <a:pt x="87722" y="102024"/>
                  </a:lnTo>
                  <a:lnTo>
                    <a:pt x="83165" y="94297"/>
                  </a:lnTo>
                  <a:lnTo>
                    <a:pt x="78816" y="86046"/>
                  </a:lnTo>
                  <a:lnTo>
                    <a:pt x="74678" y="77271"/>
                  </a:lnTo>
                  <a:lnTo>
                    <a:pt x="70749" y="67972"/>
                  </a:lnTo>
                  <a:lnTo>
                    <a:pt x="67029" y="58150"/>
                  </a:lnTo>
                  <a:lnTo>
                    <a:pt x="63519" y="47803"/>
                  </a:lnTo>
                  <a:lnTo>
                    <a:pt x="63519" y="108704"/>
                  </a:lnTo>
                  <a:lnTo>
                    <a:pt x="87094" y="108704"/>
                  </a:lnTo>
                  <a:lnTo>
                    <a:pt x="87094" y="119836"/>
                  </a:lnTo>
                  <a:lnTo>
                    <a:pt x="63519" y="119836"/>
                  </a:lnTo>
                  <a:lnTo>
                    <a:pt x="63519" y="151268"/>
                  </a:lnTo>
                  <a:lnTo>
                    <a:pt x="50422" y="151268"/>
                  </a:lnTo>
                  <a:lnTo>
                    <a:pt x="50422" y="119836"/>
                  </a:lnTo>
                  <a:lnTo>
                    <a:pt x="27503" y="119836"/>
                  </a:lnTo>
                  <a:lnTo>
                    <a:pt x="27503" y="108704"/>
                  </a:lnTo>
                  <a:lnTo>
                    <a:pt x="50422" y="108704"/>
                  </a:lnTo>
                  <a:lnTo>
                    <a:pt x="50422" y="47803"/>
                  </a:lnTo>
                  <a:lnTo>
                    <a:pt x="47299" y="57560"/>
                  </a:lnTo>
                  <a:lnTo>
                    <a:pt x="43953" y="66925"/>
                  </a:lnTo>
                  <a:lnTo>
                    <a:pt x="40384" y="75896"/>
                  </a:lnTo>
                  <a:lnTo>
                    <a:pt x="36592" y="84474"/>
                  </a:lnTo>
                  <a:lnTo>
                    <a:pt x="32578" y="92660"/>
                  </a:lnTo>
                  <a:lnTo>
                    <a:pt x="28341" y="100453"/>
                  </a:lnTo>
                  <a:lnTo>
                    <a:pt x="23882" y="107852"/>
                  </a:lnTo>
                  <a:lnTo>
                    <a:pt x="19200" y="114859"/>
                  </a:lnTo>
                  <a:lnTo>
                    <a:pt x="14295" y="121473"/>
                  </a:lnTo>
                  <a:lnTo>
                    <a:pt x="9167" y="127694"/>
                  </a:lnTo>
                  <a:lnTo>
                    <a:pt x="0" y="115907"/>
                  </a:lnTo>
                  <a:lnTo>
                    <a:pt x="5251" y="109856"/>
                  </a:lnTo>
                  <a:lnTo>
                    <a:pt x="10267" y="103491"/>
                  </a:lnTo>
                  <a:lnTo>
                    <a:pt x="15048" y="96812"/>
                  </a:lnTo>
                  <a:lnTo>
                    <a:pt x="19592" y="89818"/>
                  </a:lnTo>
                  <a:lnTo>
                    <a:pt x="23901" y="82510"/>
                  </a:lnTo>
                  <a:lnTo>
                    <a:pt x="27974" y="74887"/>
                  </a:lnTo>
                  <a:lnTo>
                    <a:pt x="31812" y="66951"/>
                  </a:lnTo>
                  <a:lnTo>
                    <a:pt x="35413" y="58700"/>
                  </a:lnTo>
                  <a:lnTo>
                    <a:pt x="38779" y="50134"/>
                  </a:lnTo>
                  <a:lnTo>
                    <a:pt x="41909" y="41255"/>
                  </a:lnTo>
                  <a:lnTo>
                    <a:pt x="7858" y="412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g1175"/>
            <p:cNvSpPr/>
            <p:nvPr/>
          </p:nvSpPr>
          <p:spPr>
            <a:xfrm>
              <a:off x="10655485" y="825797"/>
              <a:ext cx="65484" cy="73997"/>
            </a:xfrm>
            <a:custGeom>
              <a:avLst/>
              <a:pathLst>
                <a:path w="65484" h="73997">
                  <a:moveTo>
                    <a:pt x="24229" y="0"/>
                  </a:moveTo>
                  <a:lnTo>
                    <a:pt x="37326" y="3274"/>
                  </a:lnTo>
                  <a:lnTo>
                    <a:pt x="37044" y="5232"/>
                  </a:lnTo>
                  <a:lnTo>
                    <a:pt x="36723" y="7177"/>
                  </a:lnTo>
                  <a:lnTo>
                    <a:pt x="36363" y="9108"/>
                  </a:lnTo>
                  <a:lnTo>
                    <a:pt x="35964" y="11027"/>
                  </a:lnTo>
                  <a:lnTo>
                    <a:pt x="35525" y="12933"/>
                  </a:lnTo>
                  <a:lnTo>
                    <a:pt x="35047" y="14825"/>
                  </a:lnTo>
                  <a:lnTo>
                    <a:pt x="34529" y="16705"/>
                  </a:lnTo>
                  <a:lnTo>
                    <a:pt x="33973" y="18571"/>
                  </a:lnTo>
                  <a:lnTo>
                    <a:pt x="33377" y="20424"/>
                  </a:lnTo>
                  <a:lnTo>
                    <a:pt x="32742" y="22264"/>
                  </a:lnTo>
                  <a:lnTo>
                    <a:pt x="65484" y="22264"/>
                  </a:lnTo>
                  <a:lnTo>
                    <a:pt x="65484" y="34051"/>
                  </a:lnTo>
                  <a:lnTo>
                    <a:pt x="65448" y="34398"/>
                  </a:lnTo>
                  <a:lnTo>
                    <a:pt x="65340" y="34916"/>
                  </a:lnTo>
                  <a:lnTo>
                    <a:pt x="65160" y="35603"/>
                  </a:lnTo>
                  <a:lnTo>
                    <a:pt x="64908" y="36461"/>
                  </a:lnTo>
                  <a:lnTo>
                    <a:pt x="64583" y="37489"/>
                  </a:lnTo>
                  <a:lnTo>
                    <a:pt x="64187" y="38688"/>
                  </a:lnTo>
                  <a:lnTo>
                    <a:pt x="63719" y="40056"/>
                  </a:lnTo>
                  <a:lnTo>
                    <a:pt x="63179" y="41595"/>
                  </a:lnTo>
                  <a:lnTo>
                    <a:pt x="62567" y="43304"/>
                  </a:lnTo>
                  <a:lnTo>
                    <a:pt x="61882" y="45184"/>
                  </a:lnTo>
                  <a:lnTo>
                    <a:pt x="61152" y="47135"/>
                  </a:lnTo>
                  <a:lnTo>
                    <a:pt x="60402" y="49060"/>
                  </a:lnTo>
                  <a:lnTo>
                    <a:pt x="59633" y="50959"/>
                  </a:lnTo>
                  <a:lnTo>
                    <a:pt x="58844" y="52832"/>
                  </a:lnTo>
                  <a:lnTo>
                    <a:pt x="58035" y="54679"/>
                  </a:lnTo>
                  <a:lnTo>
                    <a:pt x="57207" y="56499"/>
                  </a:lnTo>
                  <a:lnTo>
                    <a:pt x="56359" y="58294"/>
                  </a:lnTo>
                  <a:lnTo>
                    <a:pt x="55491" y="60062"/>
                  </a:lnTo>
                  <a:lnTo>
                    <a:pt x="54604" y="61804"/>
                  </a:lnTo>
                  <a:lnTo>
                    <a:pt x="53697" y="63519"/>
                  </a:lnTo>
                  <a:lnTo>
                    <a:pt x="42564" y="56971"/>
                  </a:lnTo>
                  <a:lnTo>
                    <a:pt x="43717" y="54862"/>
                  </a:lnTo>
                  <a:lnTo>
                    <a:pt x="44817" y="52728"/>
                  </a:lnTo>
                  <a:lnTo>
                    <a:pt x="45865" y="50567"/>
                  </a:lnTo>
                  <a:lnTo>
                    <a:pt x="46860" y="48379"/>
                  </a:lnTo>
                  <a:lnTo>
                    <a:pt x="47803" y="46166"/>
                  </a:lnTo>
                  <a:lnTo>
                    <a:pt x="48694" y="43926"/>
                  </a:lnTo>
                  <a:lnTo>
                    <a:pt x="49532" y="41661"/>
                  </a:lnTo>
                  <a:lnTo>
                    <a:pt x="50318" y="39369"/>
                  </a:lnTo>
                  <a:lnTo>
                    <a:pt x="51051" y="37051"/>
                  </a:lnTo>
                  <a:lnTo>
                    <a:pt x="51732" y="34706"/>
                  </a:lnTo>
                  <a:lnTo>
                    <a:pt x="28813" y="34706"/>
                  </a:lnTo>
                  <a:lnTo>
                    <a:pt x="27326" y="39225"/>
                  </a:lnTo>
                  <a:lnTo>
                    <a:pt x="25748" y="43612"/>
                  </a:lnTo>
                  <a:lnTo>
                    <a:pt x="24078" y="47869"/>
                  </a:lnTo>
                  <a:lnTo>
                    <a:pt x="22317" y="51994"/>
                  </a:lnTo>
                  <a:lnTo>
                    <a:pt x="20463" y="55989"/>
                  </a:lnTo>
                  <a:lnTo>
                    <a:pt x="18518" y="59852"/>
                  </a:lnTo>
                  <a:lnTo>
                    <a:pt x="16482" y="63585"/>
                  </a:lnTo>
                  <a:lnTo>
                    <a:pt x="14354" y="67186"/>
                  </a:lnTo>
                  <a:lnTo>
                    <a:pt x="12134" y="70657"/>
                  </a:lnTo>
                  <a:lnTo>
                    <a:pt x="9822" y="73997"/>
                  </a:lnTo>
                  <a:lnTo>
                    <a:pt x="0" y="63519"/>
                  </a:lnTo>
                  <a:lnTo>
                    <a:pt x="3306" y="57934"/>
                  </a:lnTo>
                  <a:lnTo>
                    <a:pt x="6417" y="52177"/>
                  </a:lnTo>
                  <a:lnTo>
                    <a:pt x="9331" y="46251"/>
                  </a:lnTo>
                  <a:lnTo>
                    <a:pt x="12049" y="40155"/>
                  </a:lnTo>
                  <a:lnTo>
                    <a:pt x="14570" y="33888"/>
                  </a:lnTo>
                  <a:lnTo>
                    <a:pt x="16894" y="27451"/>
                  </a:lnTo>
                  <a:lnTo>
                    <a:pt x="19023" y="20843"/>
                  </a:lnTo>
                  <a:lnTo>
                    <a:pt x="20955" y="14066"/>
                  </a:lnTo>
                  <a:lnTo>
                    <a:pt x="22690" y="71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g1176"/>
            <p:cNvSpPr/>
            <p:nvPr/>
          </p:nvSpPr>
          <p:spPr>
            <a:xfrm>
              <a:off x="10681024" y="880804"/>
              <a:ext cx="32742" cy="94952"/>
            </a:xfrm>
            <a:custGeom>
              <a:avLst/>
              <a:pathLst>
                <a:path w="32742" h="94952">
                  <a:moveTo>
                    <a:pt x="0" y="0"/>
                  </a:moveTo>
                  <a:lnTo>
                    <a:pt x="12442" y="0"/>
                  </a:lnTo>
                  <a:lnTo>
                    <a:pt x="12442" y="75961"/>
                  </a:lnTo>
                  <a:lnTo>
                    <a:pt x="14386" y="74645"/>
                  </a:lnTo>
                  <a:lnTo>
                    <a:pt x="16292" y="73316"/>
                  </a:lnTo>
                  <a:lnTo>
                    <a:pt x="18158" y="71973"/>
                  </a:lnTo>
                  <a:lnTo>
                    <a:pt x="19985" y="70618"/>
                  </a:lnTo>
                  <a:lnTo>
                    <a:pt x="21773" y="69249"/>
                  </a:lnTo>
                  <a:lnTo>
                    <a:pt x="23521" y="67868"/>
                  </a:lnTo>
                  <a:lnTo>
                    <a:pt x="25231" y="66473"/>
                  </a:lnTo>
                  <a:lnTo>
                    <a:pt x="26900" y="65065"/>
                  </a:lnTo>
                  <a:lnTo>
                    <a:pt x="28531" y="63644"/>
                  </a:lnTo>
                  <a:lnTo>
                    <a:pt x="30122" y="62210"/>
                  </a:lnTo>
                  <a:lnTo>
                    <a:pt x="32742" y="76616"/>
                  </a:lnTo>
                  <a:lnTo>
                    <a:pt x="30352" y="78568"/>
                  </a:lnTo>
                  <a:lnTo>
                    <a:pt x="27896" y="80493"/>
                  </a:lnTo>
                  <a:lnTo>
                    <a:pt x="25375" y="82392"/>
                  </a:lnTo>
                  <a:lnTo>
                    <a:pt x="22788" y="84265"/>
                  </a:lnTo>
                  <a:lnTo>
                    <a:pt x="20136" y="86111"/>
                  </a:lnTo>
                  <a:lnTo>
                    <a:pt x="17418" y="87932"/>
                  </a:lnTo>
                  <a:lnTo>
                    <a:pt x="14635" y="89726"/>
                  </a:lnTo>
                  <a:lnTo>
                    <a:pt x="11787" y="91494"/>
                  </a:lnTo>
                  <a:lnTo>
                    <a:pt x="8873" y="93236"/>
                  </a:lnTo>
                  <a:lnTo>
                    <a:pt x="5893" y="94952"/>
                  </a:lnTo>
                  <a:lnTo>
                    <a:pt x="0" y="877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g1177"/>
            <p:cNvSpPr/>
            <p:nvPr/>
          </p:nvSpPr>
          <p:spPr>
            <a:xfrm>
              <a:off x="10724244" y="825142"/>
              <a:ext cx="79236" cy="72687"/>
            </a:xfrm>
            <a:custGeom>
              <a:avLst/>
              <a:pathLst>
                <a:path w="79236" h="72687">
                  <a:moveTo>
                    <a:pt x="26848" y="37980"/>
                  </a:moveTo>
                  <a:lnTo>
                    <a:pt x="25735" y="41392"/>
                  </a:lnTo>
                  <a:lnTo>
                    <a:pt x="24491" y="44817"/>
                  </a:lnTo>
                  <a:lnTo>
                    <a:pt x="23115" y="48255"/>
                  </a:lnTo>
                  <a:lnTo>
                    <a:pt x="21609" y="51706"/>
                  </a:lnTo>
                  <a:lnTo>
                    <a:pt x="19972" y="55170"/>
                  </a:lnTo>
                  <a:lnTo>
                    <a:pt x="18204" y="58647"/>
                  </a:lnTo>
                  <a:lnTo>
                    <a:pt x="16305" y="62138"/>
                  </a:lnTo>
                  <a:lnTo>
                    <a:pt x="14275" y="65641"/>
                  </a:lnTo>
                  <a:lnTo>
                    <a:pt x="12114" y="69158"/>
                  </a:lnTo>
                  <a:lnTo>
                    <a:pt x="9822" y="72687"/>
                  </a:lnTo>
                  <a:lnTo>
                    <a:pt x="0" y="62865"/>
                  </a:lnTo>
                  <a:lnTo>
                    <a:pt x="3195" y="57521"/>
                  </a:lnTo>
                  <a:lnTo>
                    <a:pt x="6234" y="51968"/>
                  </a:lnTo>
                  <a:lnTo>
                    <a:pt x="9115" y="46205"/>
                  </a:lnTo>
                  <a:lnTo>
                    <a:pt x="11839" y="40233"/>
                  </a:lnTo>
                  <a:lnTo>
                    <a:pt x="14406" y="34051"/>
                  </a:lnTo>
                  <a:lnTo>
                    <a:pt x="16816" y="27660"/>
                  </a:lnTo>
                  <a:lnTo>
                    <a:pt x="19069" y="21059"/>
                  </a:lnTo>
                  <a:lnTo>
                    <a:pt x="21164" y="14249"/>
                  </a:lnTo>
                  <a:lnTo>
                    <a:pt x="23102" y="7229"/>
                  </a:lnTo>
                  <a:lnTo>
                    <a:pt x="24884" y="0"/>
                  </a:lnTo>
                  <a:lnTo>
                    <a:pt x="37326" y="3929"/>
                  </a:lnTo>
                  <a:lnTo>
                    <a:pt x="36795" y="6148"/>
                  </a:lnTo>
                  <a:lnTo>
                    <a:pt x="36252" y="8355"/>
                  </a:lnTo>
                  <a:lnTo>
                    <a:pt x="35695" y="10549"/>
                  </a:lnTo>
                  <a:lnTo>
                    <a:pt x="35125" y="12730"/>
                  </a:lnTo>
                  <a:lnTo>
                    <a:pt x="34543" y="14897"/>
                  </a:lnTo>
                  <a:lnTo>
                    <a:pt x="33947" y="17052"/>
                  </a:lnTo>
                  <a:lnTo>
                    <a:pt x="33338" y="19193"/>
                  </a:lnTo>
                  <a:lnTo>
                    <a:pt x="32715" y="21321"/>
                  </a:lnTo>
                  <a:lnTo>
                    <a:pt x="32080" y="23436"/>
                  </a:lnTo>
                  <a:lnTo>
                    <a:pt x="31432" y="25538"/>
                  </a:lnTo>
                  <a:lnTo>
                    <a:pt x="79236" y="25538"/>
                  </a:lnTo>
                  <a:lnTo>
                    <a:pt x="79236" y="37326"/>
                  </a:lnTo>
                  <a:lnTo>
                    <a:pt x="79196" y="37552"/>
                  </a:lnTo>
                  <a:lnTo>
                    <a:pt x="79078" y="37967"/>
                  </a:lnTo>
                  <a:lnTo>
                    <a:pt x="78882" y="38573"/>
                  </a:lnTo>
                  <a:lnTo>
                    <a:pt x="78607" y="39369"/>
                  </a:lnTo>
                  <a:lnTo>
                    <a:pt x="78253" y="40354"/>
                  </a:lnTo>
                  <a:lnTo>
                    <a:pt x="77821" y="41530"/>
                  </a:lnTo>
                  <a:lnTo>
                    <a:pt x="77310" y="42895"/>
                  </a:lnTo>
                  <a:lnTo>
                    <a:pt x="76721" y="44450"/>
                  </a:lnTo>
                  <a:lnTo>
                    <a:pt x="76053" y="46195"/>
                  </a:lnTo>
                  <a:lnTo>
                    <a:pt x="75307" y="48131"/>
                  </a:lnTo>
                  <a:lnTo>
                    <a:pt x="74514" y="50151"/>
                  </a:lnTo>
                  <a:lnTo>
                    <a:pt x="73709" y="52151"/>
                  </a:lnTo>
                  <a:lnTo>
                    <a:pt x="72890" y="54132"/>
                  </a:lnTo>
                  <a:lnTo>
                    <a:pt x="72059" y="56093"/>
                  </a:lnTo>
                  <a:lnTo>
                    <a:pt x="71214" y="58035"/>
                  </a:lnTo>
                  <a:lnTo>
                    <a:pt x="70356" y="59957"/>
                  </a:lnTo>
                  <a:lnTo>
                    <a:pt x="69485" y="61859"/>
                  </a:lnTo>
                  <a:lnTo>
                    <a:pt x="68601" y="63742"/>
                  </a:lnTo>
                  <a:lnTo>
                    <a:pt x="67704" y="65605"/>
                  </a:lnTo>
                  <a:lnTo>
                    <a:pt x="66794" y="67448"/>
                  </a:lnTo>
                  <a:lnTo>
                    <a:pt x="56316" y="61555"/>
                  </a:lnTo>
                  <a:lnTo>
                    <a:pt x="57344" y="59197"/>
                  </a:lnTo>
                  <a:lnTo>
                    <a:pt x="58333" y="56840"/>
                  </a:lnTo>
                  <a:lnTo>
                    <a:pt x="59283" y="54482"/>
                  </a:lnTo>
                  <a:lnTo>
                    <a:pt x="60193" y="52125"/>
                  </a:lnTo>
                  <a:lnTo>
                    <a:pt x="61064" y="49768"/>
                  </a:lnTo>
                  <a:lnTo>
                    <a:pt x="61895" y="47410"/>
                  </a:lnTo>
                  <a:lnTo>
                    <a:pt x="62688" y="45053"/>
                  </a:lnTo>
                  <a:lnTo>
                    <a:pt x="63441" y="42695"/>
                  </a:lnTo>
                  <a:lnTo>
                    <a:pt x="64155" y="40338"/>
                  </a:lnTo>
                  <a:lnTo>
                    <a:pt x="64829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g1178"/>
            <p:cNvSpPr/>
            <p:nvPr/>
          </p:nvSpPr>
          <p:spPr>
            <a:xfrm>
              <a:off x="10721624" y="873600"/>
              <a:ext cx="88403" cy="103465"/>
            </a:xfrm>
            <a:custGeom>
              <a:avLst/>
              <a:pathLst>
                <a:path w="88403" h="103465">
                  <a:moveTo>
                    <a:pt x="36016" y="0"/>
                  </a:moveTo>
                  <a:lnTo>
                    <a:pt x="48458" y="1309"/>
                  </a:lnTo>
                  <a:lnTo>
                    <a:pt x="47803" y="22919"/>
                  </a:lnTo>
                  <a:lnTo>
                    <a:pt x="47901" y="24402"/>
                  </a:lnTo>
                  <a:lnTo>
                    <a:pt x="48196" y="26233"/>
                  </a:lnTo>
                  <a:lnTo>
                    <a:pt x="48687" y="28410"/>
                  </a:lnTo>
                  <a:lnTo>
                    <a:pt x="49375" y="30934"/>
                  </a:lnTo>
                  <a:lnTo>
                    <a:pt x="50259" y="33806"/>
                  </a:lnTo>
                  <a:lnTo>
                    <a:pt x="51339" y="37024"/>
                  </a:lnTo>
                  <a:lnTo>
                    <a:pt x="52616" y="40590"/>
                  </a:lnTo>
                  <a:lnTo>
                    <a:pt x="54090" y="44503"/>
                  </a:lnTo>
                  <a:lnTo>
                    <a:pt x="55759" y="48762"/>
                  </a:lnTo>
                  <a:lnTo>
                    <a:pt x="57626" y="53369"/>
                  </a:lnTo>
                  <a:lnTo>
                    <a:pt x="59702" y="58068"/>
                  </a:lnTo>
                  <a:lnTo>
                    <a:pt x="62000" y="62603"/>
                  </a:lnTo>
                  <a:lnTo>
                    <a:pt x="64521" y="66974"/>
                  </a:lnTo>
                  <a:lnTo>
                    <a:pt x="67265" y="71181"/>
                  </a:lnTo>
                  <a:lnTo>
                    <a:pt x="70231" y="75225"/>
                  </a:lnTo>
                  <a:lnTo>
                    <a:pt x="73421" y="79105"/>
                  </a:lnTo>
                  <a:lnTo>
                    <a:pt x="76832" y="82821"/>
                  </a:lnTo>
                  <a:lnTo>
                    <a:pt x="80467" y="86373"/>
                  </a:lnTo>
                  <a:lnTo>
                    <a:pt x="84324" y="89762"/>
                  </a:lnTo>
                  <a:lnTo>
                    <a:pt x="88403" y="92987"/>
                  </a:lnTo>
                  <a:lnTo>
                    <a:pt x="77271" y="103465"/>
                  </a:lnTo>
                  <a:lnTo>
                    <a:pt x="72694" y="99261"/>
                  </a:lnTo>
                  <a:lnTo>
                    <a:pt x="68391" y="94768"/>
                  </a:lnTo>
                  <a:lnTo>
                    <a:pt x="64364" y="89988"/>
                  </a:lnTo>
                  <a:lnTo>
                    <a:pt x="60612" y="84920"/>
                  </a:lnTo>
                  <a:lnTo>
                    <a:pt x="57135" y="79563"/>
                  </a:lnTo>
                  <a:lnTo>
                    <a:pt x="53932" y="73918"/>
                  </a:lnTo>
                  <a:lnTo>
                    <a:pt x="51005" y="67985"/>
                  </a:lnTo>
                  <a:lnTo>
                    <a:pt x="48353" y="61764"/>
                  </a:lnTo>
                  <a:lnTo>
                    <a:pt x="45976" y="55255"/>
                  </a:lnTo>
                  <a:lnTo>
                    <a:pt x="43874" y="48458"/>
                  </a:lnTo>
                  <a:lnTo>
                    <a:pt x="42237" y="55019"/>
                  </a:lnTo>
                  <a:lnTo>
                    <a:pt x="40207" y="61345"/>
                  </a:lnTo>
                  <a:lnTo>
                    <a:pt x="37784" y="67435"/>
                  </a:lnTo>
                  <a:lnTo>
                    <a:pt x="34968" y="73290"/>
                  </a:lnTo>
                  <a:lnTo>
                    <a:pt x="31759" y="78908"/>
                  </a:lnTo>
                  <a:lnTo>
                    <a:pt x="28158" y="84291"/>
                  </a:lnTo>
                  <a:lnTo>
                    <a:pt x="24163" y="89438"/>
                  </a:lnTo>
                  <a:lnTo>
                    <a:pt x="19776" y="94349"/>
                  </a:lnTo>
                  <a:lnTo>
                    <a:pt x="14995" y="99025"/>
                  </a:lnTo>
                  <a:lnTo>
                    <a:pt x="9822" y="103465"/>
                  </a:lnTo>
                  <a:lnTo>
                    <a:pt x="0" y="92987"/>
                  </a:lnTo>
                  <a:lnTo>
                    <a:pt x="3690" y="89932"/>
                  </a:lnTo>
                  <a:lnTo>
                    <a:pt x="7163" y="86792"/>
                  </a:lnTo>
                  <a:lnTo>
                    <a:pt x="10421" y="83567"/>
                  </a:lnTo>
                  <a:lnTo>
                    <a:pt x="13463" y="80257"/>
                  </a:lnTo>
                  <a:lnTo>
                    <a:pt x="16289" y="76862"/>
                  </a:lnTo>
                  <a:lnTo>
                    <a:pt x="18898" y="73381"/>
                  </a:lnTo>
                  <a:lnTo>
                    <a:pt x="21292" y="69816"/>
                  </a:lnTo>
                  <a:lnTo>
                    <a:pt x="23469" y="66165"/>
                  </a:lnTo>
                  <a:lnTo>
                    <a:pt x="25430" y="62429"/>
                  </a:lnTo>
                  <a:lnTo>
                    <a:pt x="27176" y="58608"/>
                  </a:lnTo>
                  <a:lnTo>
                    <a:pt x="28737" y="54545"/>
                  </a:lnTo>
                  <a:lnTo>
                    <a:pt x="30149" y="50082"/>
                  </a:lnTo>
                  <a:lnTo>
                    <a:pt x="31409" y="45220"/>
                  </a:lnTo>
                  <a:lnTo>
                    <a:pt x="32519" y="39958"/>
                  </a:lnTo>
                  <a:lnTo>
                    <a:pt x="33478" y="34297"/>
                  </a:lnTo>
                  <a:lnTo>
                    <a:pt x="34287" y="28236"/>
                  </a:lnTo>
                  <a:lnTo>
                    <a:pt x="34945" y="21776"/>
                  </a:lnTo>
                  <a:lnTo>
                    <a:pt x="35453" y="14917"/>
                  </a:lnTo>
                  <a:lnTo>
                    <a:pt x="35810" y="7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g1179"/>
            <p:cNvSpPr/>
            <p:nvPr/>
          </p:nvSpPr>
          <p:spPr>
            <a:xfrm>
              <a:off x="10906290" y="826452"/>
              <a:ext cx="73342" cy="150614"/>
            </a:xfrm>
            <a:custGeom>
              <a:avLst/>
              <a:pathLst>
                <a:path w="73342" h="150614">
                  <a:moveTo>
                    <a:pt x="72032" y="83819"/>
                  </a:moveTo>
                  <a:lnTo>
                    <a:pt x="73342" y="96262"/>
                  </a:lnTo>
                  <a:lnTo>
                    <a:pt x="53697" y="100845"/>
                  </a:lnTo>
                  <a:lnTo>
                    <a:pt x="53697" y="150614"/>
                  </a:lnTo>
                  <a:lnTo>
                    <a:pt x="41255" y="150614"/>
                  </a:lnTo>
                  <a:lnTo>
                    <a:pt x="41255" y="103465"/>
                  </a:lnTo>
                  <a:lnTo>
                    <a:pt x="1964" y="111978"/>
                  </a:lnTo>
                  <a:lnTo>
                    <a:pt x="0" y="99536"/>
                  </a:lnTo>
                  <a:lnTo>
                    <a:pt x="41255" y="90368"/>
                  </a:lnTo>
                  <a:lnTo>
                    <a:pt x="41255" y="0"/>
                  </a:lnTo>
                  <a:lnTo>
                    <a:pt x="53697" y="0"/>
                  </a:lnTo>
                  <a:lnTo>
                    <a:pt x="53697" y="877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g1180"/>
            <p:cNvSpPr/>
            <p:nvPr/>
          </p:nvSpPr>
          <p:spPr>
            <a:xfrm>
              <a:off x="10910874" y="838894"/>
              <a:ext cx="32742" cy="32742"/>
            </a:xfrm>
            <a:custGeom>
              <a:avLst/>
              <a:pathLst>
                <a:path w="32742" h="32742">
                  <a:moveTo>
                    <a:pt x="8512" y="0"/>
                  </a:moveTo>
                  <a:lnTo>
                    <a:pt x="11112" y="1866"/>
                  </a:lnTo>
                  <a:lnTo>
                    <a:pt x="13673" y="3798"/>
                  </a:lnTo>
                  <a:lnTo>
                    <a:pt x="16194" y="5795"/>
                  </a:lnTo>
                  <a:lnTo>
                    <a:pt x="18676" y="7858"/>
                  </a:lnTo>
                  <a:lnTo>
                    <a:pt x="21118" y="9986"/>
                  </a:lnTo>
                  <a:lnTo>
                    <a:pt x="23521" y="12180"/>
                  </a:lnTo>
                  <a:lnTo>
                    <a:pt x="25885" y="14439"/>
                  </a:lnTo>
                  <a:lnTo>
                    <a:pt x="28210" y="16763"/>
                  </a:lnTo>
                  <a:lnTo>
                    <a:pt x="30496" y="19154"/>
                  </a:lnTo>
                  <a:lnTo>
                    <a:pt x="32742" y="21609"/>
                  </a:lnTo>
                  <a:lnTo>
                    <a:pt x="24229" y="32742"/>
                  </a:lnTo>
                  <a:lnTo>
                    <a:pt x="21865" y="29906"/>
                  </a:lnTo>
                  <a:lnTo>
                    <a:pt x="19488" y="27162"/>
                  </a:lnTo>
                  <a:lnTo>
                    <a:pt x="17097" y="24510"/>
                  </a:lnTo>
                  <a:lnTo>
                    <a:pt x="14694" y="21950"/>
                  </a:lnTo>
                  <a:lnTo>
                    <a:pt x="12278" y="19481"/>
                  </a:lnTo>
                  <a:lnTo>
                    <a:pt x="9848" y="17104"/>
                  </a:lnTo>
                  <a:lnTo>
                    <a:pt x="7406" y="14819"/>
                  </a:lnTo>
                  <a:lnTo>
                    <a:pt x="4950" y="12625"/>
                  </a:lnTo>
                  <a:lnTo>
                    <a:pt x="2481" y="10523"/>
                  </a:lnTo>
                  <a:lnTo>
                    <a:pt x="0" y="85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g1181"/>
            <p:cNvSpPr/>
            <p:nvPr/>
          </p:nvSpPr>
          <p:spPr>
            <a:xfrm>
              <a:off x="10903016" y="877530"/>
              <a:ext cx="34706" cy="33397"/>
            </a:xfrm>
            <a:custGeom>
              <a:avLst/>
              <a:pathLst>
                <a:path w="34706" h="33397">
                  <a:moveTo>
                    <a:pt x="8512" y="0"/>
                  </a:moveTo>
                  <a:lnTo>
                    <a:pt x="11368" y="1997"/>
                  </a:lnTo>
                  <a:lnTo>
                    <a:pt x="14170" y="4060"/>
                  </a:lnTo>
                  <a:lnTo>
                    <a:pt x="16921" y="6188"/>
                  </a:lnTo>
                  <a:lnTo>
                    <a:pt x="19619" y="8381"/>
                  </a:lnTo>
                  <a:lnTo>
                    <a:pt x="22264" y="10641"/>
                  </a:lnTo>
                  <a:lnTo>
                    <a:pt x="24857" y="12965"/>
                  </a:lnTo>
                  <a:lnTo>
                    <a:pt x="27398" y="15356"/>
                  </a:lnTo>
                  <a:lnTo>
                    <a:pt x="29887" y="17811"/>
                  </a:lnTo>
                  <a:lnTo>
                    <a:pt x="32323" y="20332"/>
                  </a:lnTo>
                  <a:lnTo>
                    <a:pt x="34706" y="22919"/>
                  </a:lnTo>
                  <a:lnTo>
                    <a:pt x="26193" y="33397"/>
                  </a:lnTo>
                  <a:lnTo>
                    <a:pt x="23692" y="30561"/>
                  </a:lnTo>
                  <a:lnTo>
                    <a:pt x="21164" y="27817"/>
                  </a:lnTo>
                  <a:lnTo>
                    <a:pt x="18610" y="25165"/>
                  </a:lnTo>
                  <a:lnTo>
                    <a:pt x="16030" y="22605"/>
                  </a:lnTo>
                  <a:lnTo>
                    <a:pt x="13424" y="20136"/>
                  </a:lnTo>
                  <a:lnTo>
                    <a:pt x="10791" y="17759"/>
                  </a:lnTo>
                  <a:lnTo>
                    <a:pt x="8133" y="15473"/>
                  </a:lnTo>
                  <a:lnTo>
                    <a:pt x="5448" y="13280"/>
                  </a:lnTo>
                  <a:lnTo>
                    <a:pt x="2737" y="11178"/>
                  </a:lnTo>
                  <a:lnTo>
                    <a:pt x="0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g1182"/>
            <p:cNvSpPr/>
            <p:nvPr/>
          </p:nvSpPr>
          <p:spPr>
            <a:xfrm>
              <a:off x="10824435" y="826452"/>
              <a:ext cx="70723" cy="151268"/>
            </a:xfrm>
            <a:custGeom>
              <a:avLst/>
              <a:pathLst>
                <a:path w="70723" h="151268">
                  <a:moveTo>
                    <a:pt x="5238" y="53042"/>
                  </a:moveTo>
                  <a:lnTo>
                    <a:pt x="32087" y="53042"/>
                  </a:lnTo>
                  <a:lnTo>
                    <a:pt x="32087" y="0"/>
                  </a:lnTo>
                  <a:lnTo>
                    <a:pt x="43874" y="0"/>
                  </a:lnTo>
                  <a:lnTo>
                    <a:pt x="43874" y="53042"/>
                  </a:lnTo>
                  <a:lnTo>
                    <a:pt x="70068" y="53042"/>
                  </a:lnTo>
                  <a:lnTo>
                    <a:pt x="70068" y="64174"/>
                  </a:lnTo>
                  <a:lnTo>
                    <a:pt x="43874" y="64174"/>
                  </a:lnTo>
                  <a:lnTo>
                    <a:pt x="43874" y="76616"/>
                  </a:lnTo>
                  <a:lnTo>
                    <a:pt x="46971" y="79229"/>
                  </a:lnTo>
                  <a:lnTo>
                    <a:pt x="49977" y="81829"/>
                  </a:lnTo>
                  <a:lnTo>
                    <a:pt x="52891" y="84415"/>
                  </a:lnTo>
                  <a:lnTo>
                    <a:pt x="55714" y="86989"/>
                  </a:lnTo>
                  <a:lnTo>
                    <a:pt x="58444" y="89549"/>
                  </a:lnTo>
                  <a:lnTo>
                    <a:pt x="61083" y="92097"/>
                  </a:lnTo>
                  <a:lnTo>
                    <a:pt x="63631" y="94631"/>
                  </a:lnTo>
                  <a:lnTo>
                    <a:pt x="66086" y="97152"/>
                  </a:lnTo>
                  <a:lnTo>
                    <a:pt x="68450" y="99660"/>
                  </a:lnTo>
                  <a:lnTo>
                    <a:pt x="70723" y="102155"/>
                  </a:lnTo>
                  <a:lnTo>
                    <a:pt x="62210" y="114597"/>
                  </a:lnTo>
                  <a:lnTo>
                    <a:pt x="60376" y="112128"/>
                  </a:lnTo>
                  <a:lnTo>
                    <a:pt x="58543" y="109699"/>
                  </a:lnTo>
                  <a:lnTo>
                    <a:pt x="56709" y="107309"/>
                  </a:lnTo>
                  <a:lnTo>
                    <a:pt x="54875" y="104958"/>
                  </a:lnTo>
                  <a:lnTo>
                    <a:pt x="53042" y="102646"/>
                  </a:lnTo>
                  <a:lnTo>
                    <a:pt x="51208" y="100374"/>
                  </a:lnTo>
                  <a:lnTo>
                    <a:pt x="49375" y="98141"/>
                  </a:lnTo>
                  <a:lnTo>
                    <a:pt x="47541" y="95947"/>
                  </a:lnTo>
                  <a:lnTo>
                    <a:pt x="45708" y="93793"/>
                  </a:lnTo>
                  <a:lnTo>
                    <a:pt x="43874" y="91678"/>
                  </a:lnTo>
                  <a:lnTo>
                    <a:pt x="43874" y="151268"/>
                  </a:lnTo>
                  <a:lnTo>
                    <a:pt x="32087" y="151268"/>
                  </a:lnTo>
                  <a:lnTo>
                    <a:pt x="32087" y="89713"/>
                  </a:lnTo>
                  <a:lnTo>
                    <a:pt x="30201" y="93609"/>
                  </a:lnTo>
                  <a:lnTo>
                    <a:pt x="28210" y="97440"/>
                  </a:lnTo>
                  <a:lnTo>
                    <a:pt x="26115" y="101206"/>
                  </a:lnTo>
                  <a:lnTo>
                    <a:pt x="23914" y="104905"/>
                  </a:lnTo>
                  <a:lnTo>
                    <a:pt x="21609" y="108540"/>
                  </a:lnTo>
                  <a:lnTo>
                    <a:pt x="19200" y="112109"/>
                  </a:lnTo>
                  <a:lnTo>
                    <a:pt x="16685" y="115612"/>
                  </a:lnTo>
                  <a:lnTo>
                    <a:pt x="14066" y="119050"/>
                  </a:lnTo>
                  <a:lnTo>
                    <a:pt x="11341" y="122423"/>
                  </a:lnTo>
                  <a:lnTo>
                    <a:pt x="8512" y="125729"/>
                  </a:lnTo>
                  <a:lnTo>
                    <a:pt x="0" y="115252"/>
                  </a:lnTo>
                  <a:lnTo>
                    <a:pt x="3961" y="110734"/>
                  </a:lnTo>
                  <a:lnTo>
                    <a:pt x="7727" y="106084"/>
                  </a:lnTo>
                  <a:lnTo>
                    <a:pt x="11296" y="101304"/>
                  </a:lnTo>
                  <a:lnTo>
                    <a:pt x="14668" y="96392"/>
                  </a:lnTo>
                  <a:lnTo>
                    <a:pt x="17844" y="91350"/>
                  </a:lnTo>
                  <a:lnTo>
                    <a:pt x="20824" y="86177"/>
                  </a:lnTo>
                  <a:lnTo>
                    <a:pt x="23607" y="80873"/>
                  </a:lnTo>
                  <a:lnTo>
                    <a:pt x="26193" y="75437"/>
                  </a:lnTo>
                  <a:lnTo>
                    <a:pt x="28583" y="69871"/>
                  </a:lnTo>
                  <a:lnTo>
                    <a:pt x="30777" y="64174"/>
                  </a:lnTo>
                  <a:lnTo>
                    <a:pt x="5238" y="641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g1183"/>
            <p:cNvSpPr/>
            <p:nvPr/>
          </p:nvSpPr>
          <p:spPr>
            <a:xfrm>
              <a:off x="10829674" y="837584"/>
              <a:ext cx="20300" cy="36016"/>
            </a:xfrm>
            <a:custGeom>
              <a:avLst/>
              <a:pathLst>
                <a:path w="20300" h="36016">
                  <a:moveTo>
                    <a:pt x="10477" y="0"/>
                  </a:moveTo>
                  <a:lnTo>
                    <a:pt x="11518" y="2907"/>
                  </a:lnTo>
                  <a:lnTo>
                    <a:pt x="12546" y="5867"/>
                  </a:lnTo>
                  <a:lnTo>
                    <a:pt x="13561" y="8879"/>
                  </a:lnTo>
                  <a:lnTo>
                    <a:pt x="14563" y="11944"/>
                  </a:lnTo>
                  <a:lnTo>
                    <a:pt x="15552" y="15061"/>
                  </a:lnTo>
                  <a:lnTo>
                    <a:pt x="16528" y="18230"/>
                  </a:lnTo>
                  <a:lnTo>
                    <a:pt x="17490" y="21452"/>
                  </a:lnTo>
                  <a:lnTo>
                    <a:pt x="18440" y="24726"/>
                  </a:lnTo>
                  <a:lnTo>
                    <a:pt x="19376" y="28053"/>
                  </a:lnTo>
                  <a:lnTo>
                    <a:pt x="20300" y="31432"/>
                  </a:lnTo>
                  <a:lnTo>
                    <a:pt x="10477" y="36016"/>
                  </a:lnTo>
                  <a:lnTo>
                    <a:pt x="9547" y="32519"/>
                  </a:lnTo>
                  <a:lnTo>
                    <a:pt x="8591" y="29101"/>
                  </a:lnTo>
                  <a:lnTo>
                    <a:pt x="7609" y="25761"/>
                  </a:lnTo>
                  <a:lnTo>
                    <a:pt x="6600" y="22500"/>
                  </a:lnTo>
                  <a:lnTo>
                    <a:pt x="5566" y="19317"/>
                  </a:lnTo>
                  <a:lnTo>
                    <a:pt x="4505" y="16213"/>
                  </a:lnTo>
                  <a:lnTo>
                    <a:pt x="3418" y="13188"/>
                  </a:lnTo>
                  <a:lnTo>
                    <a:pt x="2305" y="10241"/>
                  </a:lnTo>
                  <a:lnTo>
                    <a:pt x="1165" y="7373"/>
                  </a:lnTo>
                  <a:lnTo>
                    <a:pt x="0" y="45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g1184"/>
            <p:cNvSpPr/>
            <p:nvPr/>
          </p:nvSpPr>
          <p:spPr>
            <a:xfrm>
              <a:off x="10874203" y="837584"/>
              <a:ext cx="22264" cy="36671"/>
            </a:xfrm>
            <a:custGeom>
              <a:avLst/>
              <a:pathLst>
                <a:path w="22264" h="36671">
                  <a:moveTo>
                    <a:pt x="12442" y="0"/>
                  </a:moveTo>
                  <a:lnTo>
                    <a:pt x="22264" y="3274"/>
                  </a:lnTo>
                  <a:lnTo>
                    <a:pt x="21197" y="7144"/>
                  </a:lnTo>
                  <a:lnTo>
                    <a:pt x="20090" y="10896"/>
                  </a:lnTo>
                  <a:lnTo>
                    <a:pt x="18944" y="14530"/>
                  </a:lnTo>
                  <a:lnTo>
                    <a:pt x="17759" y="18047"/>
                  </a:lnTo>
                  <a:lnTo>
                    <a:pt x="16534" y="21446"/>
                  </a:lnTo>
                  <a:lnTo>
                    <a:pt x="15270" y="24726"/>
                  </a:lnTo>
                  <a:lnTo>
                    <a:pt x="13967" y="27889"/>
                  </a:lnTo>
                  <a:lnTo>
                    <a:pt x="12625" y="30934"/>
                  </a:lnTo>
                  <a:lnTo>
                    <a:pt x="11243" y="33861"/>
                  </a:lnTo>
                  <a:lnTo>
                    <a:pt x="9822" y="36671"/>
                  </a:lnTo>
                  <a:lnTo>
                    <a:pt x="0" y="31432"/>
                  </a:lnTo>
                  <a:lnTo>
                    <a:pt x="1656" y="28171"/>
                  </a:lnTo>
                  <a:lnTo>
                    <a:pt x="3221" y="24936"/>
                  </a:lnTo>
                  <a:lnTo>
                    <a:pt x="4695" y="21727"/>
                  </a:lnTo>
                  <a:lnTo>
                    <a:pt x="6076" y="18545"/>
                  </a:lnTo>
                  <a:lnTo>
                    <a:pt x="7366" y="15388"/>
                  </a:lnTo>
                  <a:lnTo>
                    <a:pt x="8565" y="12258"/>
                  </a:lnTo>
                  <a:lnTo>
                    <a:pt x="9672" y="9154"/>
                  </a:lnTo>
                  <a:lnTo>
                    <a:pt x="10687" y="6076"/>
                  </a:lnTo>
                  <a:lnTo>
                    <a:pt x="11610" y="3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g1185"/>
            <p:cNvSpPr/>
            <p:nvPr/>
          </p:nvSpPr>
          <p:spPr>
            <a:xfrm>
              <a:off x="11049046" y="842168"/>
              <a:ext cx="58935" cy="146030"/>
            </a:xfrm>
            <a:custGeom>
              <a:avLst/>
              <a:pathLst>
                <a:path w="58935" h="146030">
                  <a:moveTo>
                    <a:pt x="43219" y="0"/>
                  </a:moveTo>
                  <a:lnTo>
                    <a:pt x="58935" y="0"/>
                  </a:lnTo>
                  <a:lnTo>
                    <a:pt x="50724" y="5454"/>
                  </a:lnTo>
                  <a:lnTo>
                    <a:pt x="43376" y="11341"/>
                  </a:lnTo>
                  <a:lnTo>
                    <a:pt x="36893" y="17661"/>
                  </a:lnTo>
                  <a:lnTo>
                    <a:pt x="31275" y="24412"/>
                  </a:lnTo>
                  <a:lnTo>
                    <a:pt x="26521" y="31596"/>
                  </a:lnTo>
                  <a:lnTo>
                    <a:pt x="22631" y="39212"/>
                  </a:lnTo>
                  <a:lnTo>
                    <a:pt x="19606" y="47260"/>
                  </a:lnTo>
                  <a:lnTo>
                    <a:pt x="17445" y="55740"/>
                  </a:lnTo>
                  <a:lnTo>
                    <a:pt x="16148" y="64652"/>
                  </a:lnTo>
                  <a:lnTo>
                    <a:pt x="15716" y="73997"/>
                  </a:lnTo>
                  <a:lnTo>
                    <a:pt x="16148" y="83086"/>
                  </a:lnTo>
                  <a:lnTo>
                    <a:pt x="17445" y="91756"/>
                  </a:lnTo>
                  <a:lnTo>
                    <a:pt x="19606" y="100007"/>
                  </a:lnTo>
                  <a:lnTo>
                    <a:pt x="22631" y="107839"/>
                  </a:lnTo>
                  <a:lnTo>
                    <a:pt x="26521" y="115252"/>
                  </a:lnTo>
                  <a:lnTo>
                    <a:pt x="31275" y="122246"/>
                  </a:lnTo>
                  <a:lnTo>
                    <a:pt x="36893" y="128820"/>
                  </a:lnTo>
                  <a:lnTo>
                    <a:pt x="43376" y="134976"/>
                  </a:lnTo>
                  <a:lnTo>
                    <a:pt x="50724" y="140712"/>
                  </a:lnTo>
                  <a:lnTo>
                    <a:pt x="58935" y="146030"/>
                  </a:lnTo>
                  <a:lnTo>
                    <a:pt x="43219" y="146030"/>
                  </a:lnTo>
                  <a:lnTo>
                    <a:pt x="39490" y="144212"/>
                  </a:lnTo>
                  <a:lnTo>
                    <a:pt x="35898" y="142166"/>
                  </a:lnTo>
                  <a:lnTo>
                    <a:pt x="32444" y="139890"/>
                  </a:lnTo>
                  <a:lnTo>
                    <a:pt x="29127" y="137386"/>
                  </a:lnTo>
                  <a:lnTo>
                    <a:pt x="25948" y="134652"/>
                  </a:lnTo>
                  <a:lnTo>
                    <a:pt x="22906" y="131689"/>
                  </a:lnTo>
                  <a:lnTo>
                    <a:pt x="20002" y="128496"/>
                  </a:lnTo>
                  <a:lnTo>
                    <a:pt x="17235" y="125075"/>
                  </a:lnTo>
                  <a:lnTo>
                    <a:pt x="14606" y="121424"/>
                  </a:lnTo>
                  <a:lnTo>
                    <a:pt x="12114" y="117544"/>
                  </a:lnTo>
                  <a:lnTo>
                    <a:pt x="9812" y="113513"/>
                  </a:lnTo>
                  <a:lnTo>
                    <a:pt x="7753" y="109411"/>
                  </a:lnTo>
                  <a:lnTo>
                    <a:pt x="5936" y="105236"/>
                  </a:lnTo>
                  <a:lnTo>
                    <a:pt x="4361" y="100990"/>
                  </a:lnTo>
                  <a:lnTo>
                    <a:pt x="3028" y="96671"/>
                  </a:lnTo>
                  <a:lnTo>
                    <a:pt x="1938" y="92280"/>
                  </a:lnTo>
                  <a:lnTo>
                    <a:pt x="1090" y="87817"/>
                  </a:lnTo>
                  <a:lnTo>
                    <a:pt x="484" y="83283"/>
                  </a:lnTo>
                  <a:lnTo>
                    <a:pt x="121" y="78676"/>
                  </a:lnTo>
                  <a:lnTo>
                    <a:pt x="0" y="73997"/>
                  </a:lnTo>
                  <a:lnTo>
                    <a:pt x="121" y="69194"/>
                  </a:lnTo>
                  <a:lnTo>
                    <a:pt x="484" y="64475"/>
                  </a:lnTo>
                  <a:lnTo>
                    <a:pt x="1090" y="59842"/>
                  </a:lnTo>
                  <a:lnTo>
                    <a:pt x="1938" y="55295"/>
                  </a:lnTo>
                  <a:lnTo>
                    <a:pt x="3028" y="50832"/>
                  </a:lnTo>
                  <a:lnTo>
                    <a:pt x="4361" y="46454"/>
                  </a:lnTo>
                  <a:lnTo>
                    <a:pt x="5936" y="42162"/>
                  </a:lnTo>
                  <a:lnTo>
                    <a:pt x="7753" y="37954"/>
                  </a:lnTo>
                  <a:lnTo>
                    <a:pt x="9812" y="33832"/>
                  </a:lnTo>
                  <a:lnTo>
                    <a:pt x="12114" y="29795"/>
                  </a:lnTo>
                  <a:lnTo>
                    <a:pt x="14606" y="25902"/>
                  </a:lnTo>
                  <a:lnTo>
                    <a:pt x="17235" y="22212"/>
                  </a:lnTo>
                  <a:lnTo>
                    <a:pt x="20002" y="18725"/>
                  </a:lnTo>
                  <a:lnTo>
                    <a:pt x="22906" y="15441"/>
                  </a:lnTo>
                  <a:lnTo>
                    <a:pt x="25948" y="12360"/>
                  </a:lnTo>
                  <a:lnTo>
                    <a:pt x="29127" y="9482"/>
                  </a:lnTo>
                  <a:lnTo>
                    <a:pt x="32444" y="6807"/>
                  </a:lnTo>
                  <a:lnTo>
                    <a:pt x="35898" y="4335"/>
                  </a:lnTo>
                  <a:lnTo>
                    <a:pt x="39490" y="20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g1186"/>
            <p:cNvSpPr/>
            <p:nvPr/>
          </p:nvSpPr>
          <p:spPr>
            <a:xfrm>
              <a:off x="11159715" y="826452"/>
              <a:ext cx="63519" cy="151268"/>
            </a:xfrm>
            <a:custGeom>
              <a:avLst/>
              <a:pathLst>
                <a:path w="63519" h="151268">
                  <a:moveTo>
                    <a:pt x="4583" y="53042"/>
                  </a:moveTo>
                  <a:lnTo>
                    <a:pt x="28158" y="53042"/>
                  </a:lnTo>
                  <a:lnTo>
                    <a:pt x="28158" y="0"/>
                  </a:lnTo>
                  <a:lnTo>
                    <a:pt x="39945" y="0"/>
                  </a:lnTo>
                  <a:lnTo>
                    <a:pt x="39945" y="53042"/>
                  </a:lnTo>
                  <a:lnTo>
                    <a:pt x="62864" y="53042"/>
                  </a:lnTo>
                  <a:lnTo>
                    <a:pt x="62864" y="64174"/>
                  </a:lnTo>
                  <a:lnTo>
                    <a:pt x="39945" y="64174"/>
                  </a:lnTo>
                  <a:lnTo>
                    <a:pt x="39945" y="77271"/>
                  </a:lnTo>
                  <a:lnTo>
                    <a:pt x="42656" y="79877"/>
                  </a:lnTo>
                  <a:lnTo>
                    <a:pt x="45288" y="82457"/>
                  </a:lnTo>
                  <a:lnTo>
                    <a:pt x="47842" y="85011"/>
                  </a:lnTo>
                  <a:lnTo>
                    <a:pt x="50318" y="87539"/>
                  </a:lnTo>
                  <a:lnTo>
                    <a:pt x="52714" y="90041"/>
                  </a:lnTo>
                  <a:lnTo>
                    <a:pt x="55033" y="92516"/>
                  </a:lnTo>
                  <a:lnTo>
                    <a:pt x="57272" y="94965"/>
                  </a:lnTo>
                  <a:lnTo>
                    <a:pt x="59433" y="97388"/>
                  </a:lnTo>
                  <a:lnTo>
                    <a:pt x="61516" y="99785"/>
                  </a:lnTo>
                  <a:lnTo>
                    <a:pt x="63519" y="102155"/>
                  </a:lnTo>
                  <a:lnTo>
                    <a:pt x="55006" y="114597"/>
                  </a:lnTo>
                  <a:lnTo>
                    <a:pt x="53559" y="112259"/>
                  </a:lnTo>
                  <a:lnTo>
                    <a:pt x="52099" y="109961"/>
                  </a:lnTo>
                  <a:lnTo>
                    <a:pt x="50625" y="107702"/>
                  </a:lnTo>
                  <a:lnTo>
                    <a:pt x="49139" y="105482"/>
                  </a:lnTo>
                  <a:lnTo>
                    <a:pt x="47639" y="103301"/>
                  </a:lnTo>
                  <a:lnTo>
                    <a:pt x="46127" y="101160"/>
                  </a:lnTo>
                  <a:lnTo>
                    <a:pt x="44601" y="99058"/>
                  </a:lnTo>
                  <a:lnTo>
                    <a:pt x="43062" y="96995"/>
                  </a:lnTo>
                  <a:lnTo>
                    <a:pt x="41510" y="94971"/>
                  </a:lnTo>
                  <a:lnTo>
                    <a:pt x="39945" y="92987"/>
                  </a:lnTo>
                  <a:lnTo>
                    <a:pt x="39945" y="151268"/>
                  </a:lnTo>
                  <a:lnTo>
                    <a:pt x="28158" y="151268"/>
                  </a:lnTo>
                  <a:lnTo>
                    <a:pt x="28158" y="91678"/>
                  </a:lnTo>
                  <a:lnTo>
                    <a:pt x="26547" y="95319"/>
                  </a:lnTo>
                  <a:lnTo>
                    <a:pt x="24857" y="98907"/>
                  </a:lnTo>
                  <a:lnTo>
                    <a:pt x="23089" y="102443"/>
                  </a:lnTo>
                  <a:lnTo>
                    <a:pt x="21243" y="105927"/>
                  </a:lnTo>
                  <a:lnTo>
                    <a:pt x="19317" y="109358"/>
                  </a:lnTo>
                  <a:lnTo>
                    <a:pt x="17314" y="112737"/>
                  </a:lnTo>
                  <a:lnTo>
                    <a:pt x="15231" y="116064"/>
                  </a:lnTo>
                  <a:lnTo>
                    <a:pt x="13070" y="119338"/>
                  </a:lnTo>
                  <a:lnTo>
                    <a:pt x="10831" y="122560"/>
                  </a:lnTo>
                  <a:lnTo>
                    <a:pt x="8512" y="125729"/>
                  </a:lnTo>
                  <a:lnTo>
                    <a:pt x="0" y="115252"/>
                  </a:lnTo>
                  <a:lnTo>
                    <a:pt x="3451" y="110851"/>
                  </a:lnTo>
                  <a:lnTo>
                    <a:pt x="6731" y="106294"/>
                  </a:lnTo>
                  <a:lnTo>
                    <a:pt x="9842" y="101579"/>
                  </a:lnTo>
                  <a:lnTo>
                    <a:pt x="12782" y="96707"/>
                  </a:lnTo>
                  <a:lnTo>
                    <a:pt x="15552" y="91678"/>
                  </a:lnTo>
                  <a:lnTo>
                    <a:pt x="18152" y="86491"/>
                  </a:lnTo>
                  <a:lnTo>
                    <a:pt x="20581" y="81148"/>
                  </a:lnTo>
                  <a:lnTo>
                    <a:pt x="22840" y="75647"/>
                  </a:lnTo>
                  <a:lnTo>
                    <a:pt x="24929" y="69989"/>
                  </a:lnTo>
                  <a:lnTo>
                    <a:pt x="26848" y="64174"/>
                  </a:lnTo>
                  <a:lnTo>
                    <a:pt x="4583" y="641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g1187"/>
            <p:cNvSpPr/>
            <p:nvPr/>
          </p:nvSpPr>
          <p:spPr>
            <a:xfrm>
              <a:off x="11164299" y="837584"/>
              <a:ext cx="18335" cy="36016"/>
            </a:xfrm>
            <a:custGeom>
              <a:avLst/>
              <a:pathLst>
                <a:path w="18335" h="36016">
                  <a:moveTo>
                    <a:pt x="10477" y="0"/>
                  </a:moveTo>
                  <a:lnTo>
                    <a:pt x="11381" y="2907"/>
                  </a:lnTo>
                  <a:lnTo>
                    <a:pt x="12258" y="5867"/>
                  </a:lnTo>
                  <a:lnTo>
                    <a:pt x="13109" y="8879"/>
                  </a:lnTo>
                  <a:lnTo>
                    <a:pt x="13935" y="11944"/>
                  </a:lnTo>
                  <a:lnTo>
                    <a:pt x="14733" y="15061"/>
                  </a:lnTo>
                  <a:lnTo>
                    <a:pt x="15506" y="18230"/>
                  </a:lnTo>
                  <a:lnTo>
                    <a:pt x="16253" y="21452"/>
                  </a:lnTo>
                  <a:lnTo>
                    <a:pt x="16973" y="24726"/>
                  </a:lnTo>
                  <a:lnTo>
                    <a:pt x="17667" y="28053"/>
                  </a:lnTo>
                  <a:lnTo>
                    <a:pt x="18335" y="31432"/>
                  </a:lnTo>
                  <a:lnTo>
                    <a:pt x="8512" y="36016"/>
                  </a:lnTo>
                  <a:lnTo>
                    <a:pt x="7838" y="32519"/>
                  </a:lnTo>
                  <a:lnTo>
                    <a:pt x="7124" y="29101"/>
                  </a:lnTo>
                  <a:lnTo>
                    <a:pt x="6371" y="25761"/>
                  </a:lnTo>
                  <a:lnTo>
                    <a:pt x="5579" y="22500"/>
                  </a:lnTo>
                  <a:lnTo>
                    <a:pt x="4747" y="19317"/>
                  </a:lnTo>
                  <a:lnTo>
                    <a:pt x="3876" y="16213"/>
                  </a:lnTo>
                  <a:lnTo>
                    <a:pt x="2966" y="13188"/>
                  </a:lnTo>
                  <a:lnTo>
                    <a:pt x="2016" y="10241"/>
                  </a:lnTo>
                  <a:lnTo>
                    <a:pt x="1028" y="7373"/>
                  </a:lnTo>
                  <a:lnTo>
                    <a:pt x="0" y="45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g1188"/>
            <p:cNvSpPr/>
            <p:nvPr/>
          </p:nvSpPr>
          <p:spPr>
            <a:xfrm>
              <a:off x="11204244" y="837584"/>
              <a:ext cx="20300" cy="36671"/>
            </a:xfrm>
            <a:custGeom>
              <a:avLst/>
              <a:pathLst>
                <a:path w="20300" h="36671">
                  <a:moveTo>
                    <a:pt x="10477" y="0"/>
                  </a:moveTo>
                  <a:lnTo>
                    <a:pt x="20300" y="3274"/>
                  </a:lnTo>
                  <a:lnTo>
                    <a:pt x="19376" y="7144"/>
                  </a:lnTo>
                  <a:lnTo>
                    <a:pt x="18440" y="10896"/>
                  </a:lnTo>
                  <a:lnTo>
                    <a:pt x="17490" y="14530"/>
                  </a:lnTo>
                  <a:lnTo>
                    <a:pt x="16528" y="18047"/>
                  </a:lnTo>
                  <a:lnTo>
                    <a:pt x="15552" y="21446"/>
                  </a:lnTo>
                  <a:lnTo>
                    <a:pt x="14563" y="24726"/>
                  </a:lnTo>
                  <a:lnTo>
                    <a:pt x="13561" y="27889"/>
                  </a:lnTo>
                  <a:lnTo>
                    <a:pt x="12546" y="30934"/>
                  </a:lnTo>
                  <a:lnTo>
                    <a:pt x="11518" y="33861"/>
                  </a:lnTo>
                  <a:lnTo>
                    <a:pt x="10477" y="36671"/>
                  </a:lnTo>
                  <a:lnTo>
                    <a:pt x="0" y="31432"/>
                  </a:lnTo>
                  <a:lnTo>
                    <a:pt x="1283" y="28171"/>
                  </a:lnTo>
                  <a:lnTo>
                    <a:pt x="2514" y="24936"/>
                  </a:lnTo>
                  <a:lnTo>
                    <a:pt x="3693" y="21727"/>
                  </a:lnTo>
                  <a:lnTo>
                    <a:pt x="4819" y="18545"/>
                  </a:lnTo>
                  <a:lnTo>
                    <a:pt x="5893" y="15388"/>
                  </a:lnTo>
                  <a:lnTo>
                    <a:pt x="6915" y="12258"/>
                  </a:lnTo>
                  <a:lnTo>
                    <a:pt x="7884" y="9154"/>
                  </a:lnTo>
                  <a:lnTo>
                    <a:pt x="8801" y="6076"/>
                  </a:lnTo>
                  <a:lnTo>
                    <a:pt x="9665" y="3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g1189"/>
            <p:cNvSpPr/>
            <p:nvPr/>
          </p:nvSpPr>
          <p:spPr>
            <a:xfrm>
              <a:off x="11271693" y="827107"/>
              <a:ext cx="40600" cy="68103"/>
            </a:xfrm>
            <a:custGeom>
              <a:avLst/>
              <a:pathLst>
                <a:path w="40600" h="68103">
                  <a:moveTo>
                    <a:pt x="11132" y="0"/>
                  </a:moveTo>
                  <a:lnTo>
                    <a:pt x="13902" y="7661"/>
                  </a:lnTo>
                  <a:lnTo>
                    <a:pt x="16711" y="14930"/>
                  </a:lnTo>
                  <a:lnTo>
                    <a:pt x="19560" y="21806"/>
                  </a:lnTo>
                  <a:lnTo>
                    <a:pt x="22448" y="28289"/>
                  </a:lnTo>
                  <a:lnTo>
                    <a:pt x="25375" y="34379"/>
                  </a:lnTo>
                  <a:lnTo>
                    <a:pt x="28341" y="40076"/>
                  </a:lnTo>
                  <a:lnTo>
                    <a:pt x="31347" y="45380"/>
                  </a:lnTo>
                  <a:lnTo>
                    <a:pt x="34392" y="50292"/>
                  </a:lnTo>
                  <a:lnTo>
                    <a:pt x="37476" y="54810"/>
                  </a:lnTo>
                  <a:lnTo>
                    <a:pt x="40600" y="58935"/>
                  </a:lnTo>
                  <a:lnTo>
                    <a:pt x="30122" y="68103"/>
                  </a:lnTo>
                  <a:lnTo>
                    <a:pt x="26874" y="63356"/>
                  </a:lnTo>
                  <a:lnTo>
                    <a:pt x="23679" y="58281"/>
                  </a:lnTo>
                  <a:lnTo>
                    <a:pt x="20535" y="52878"/>
                  </a:lnTo>
                  <a:lnTo>
                    <a:pt x="17445" y="47148"/>
                  </a:lnTo>
                  <a:lnTo>
                    <a:pt x="14406" y="41091"/>
                  </a:lnTo>
                  <a:lnTo>
                    <a:pt x="11420" y="34706"/>
                  </a:lnTo>
                  <a:lnTo>
                    <a:pt x="8486" y="27994"/>
                  </a:lnTo>
                  <a:lnTo>
                    <a:pt x="5605" y="20955"/>
                  </a:lnTo>
                  <a:lnTo>
                    <a:pt x="2776" y="13588"/>
                  </a:lnTo>
                  <a:lnTo>
                    <a:pt x="0" y="58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g1190"/>
            <p:cNvSpPr/>
            <p:nvPr/>
          </p:nvSpPr>
          <p:spPr>
            <a:xfrm>
              <a:off x="11223890" y="828416"/>
              <a:ext cx="36016" cy="67448"/>
            </a:xfrm>
            <a:custGeom>
              <a:avLst/>
              <a:pathLst>
                <a:path w="36016" h="67448">
                  <a:moveTo>
                    <a:pt x="24229" y="0"/>
                  </a:moveTo>
                  <a:lnTo>
                    <a:pt x="36016" y="3274"/>
                  </a:lnTo>
                  <a:lnTo>
                    <a:pt x="33992" y="11459"/>
                  </a:lnTo>
                  <a:lnTo>
                    <a:pt x="31851" y="19252"/>
                  </a:lnTo>
                  <a:lnTo>
                    <a:pt x="29592" y="26652"/>
                  </a:lnTo>
                  <a:lnTo>
                    <a:pt x="27215" y="33658"/>
                  </a:lnTo>
                  <a:lnTo>
                    <a:pt x="24720" y="40272"/>
                  </a:lnTo>
                  <a:lnTo>
                    <a:pt x="22107" y="46493"/>
                  </a:lnTo>
                  <a:lnTo>
                    <a:pt x="19376" y="52322"/>
                  </a:lnTo>
                  <a:lnTo>
                    <a:pt x="16528" y="57757"/>
                  </a:lnTo>
                  <a:lnTo>
                    <a:pt x="13561" y="62799"/>
                  </a:lnTo>
                  <a:lnTo>
                    <a:pt x="10477" y="67448"/>
                  </a:lnTo>
                  <a:lnTo>
                    <a:pt x="0" y="58935"/>
                  </a:lnTo>
                  <a:lnTo>
                    <a:pt x="3306" y="53631"/>
                  </a:lnTo>
                  <a:lnTo>
                    <a:pt x="6417" y="48196"/>
                  </a:lnTo>
                  <a:lnTo>
                    <a:pt x="9331" y="42630"/>
                  </a:lnTo>
                  <a:lnTo>
                    <a:pt x="12049" y="36933"/>
                  </a:lnTo>
                  <a:lnTo>
                    <a:pt x="14570" y="31105"/>
                  </a:lnTo>
                  <a:lnTo>
                    <a:pt x="16894" y="25146"/>
                  </a:lnTo>
                  <a:lnTo>
                    <a:pt x="19023" y="19055"/>
                  </a:lnTo>
                  <a:lnTo>
                    <a:pt x="20955" y="12834"/>
                  </a:lnTo>
                  <a:lnTo>
                    <a:pt x="22690" y="6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g1191"/>
            <p:cNvSpPr/>
            <p:nvPr/>
          </p:nvSpPr>
          <p:spPr>
            <a:xfrm>
              <a:off x="11223890" y="891936"/>
              <a:ext cx="73997" cy="84474"/>
            </a:xfrm>
            <a:custGeom>
              <a:avLst/>
              <a:pathLst>
                <a:path w="73997" h="84474">
                  <a:moveTo>
                    <a:pt x="15061" y="0"/>
                  </a:moveTo>
                  <a:lnTo>
                    <a:pt x="73997" y="0"/>
                  </a:lnTo>
                  <a:lnTo>
                    <a:pt x="73709" y="12415"/>
                  </a:lnTo>
                  <a:lnTo>
                    <a:pt x="73368" y="23731"/>
                  </a:lnTo>
                  <a:lnTo>
                    <a:pt x="72975" y="33947"/>
                  </a:lnTo>
                  <a:lnTo>
                    <a:pt x="72530" y="43062"/>
                  </a:lnTo>
                  <a:lnTo>
                    <a:pt x="72032" y="51077"/>
                  </a:lnTo>
                  <a:lnTo>
                    <a:pt x="71482" y="57992"/>
                  </a:lnTo>
                  <a:lnTo>
                    <a:pt x="70880" y="63807"/>
                  </a:lnTo>
                  <a:lnTo>
                    <a:pt x="70225" y="68522"/>
                  </a:lnTo>
                  <a:lnTo>
                    <a:pt x="69518" y="72137"/>
                  </a:lnTo>
                  <a:lnTo>
                    <a:pt x="68758" y="74652"/>
                  </a:lnTo>
                  <a:lnTo>
                    <a:pt x="67894" y="76518"/>
                  </a:lnTo>
                  <a:lnTo>
                    <a:pt x="66872" y="78188"/>
                  </a:lnTo>
                  <a:lnTo>
                    <a:pt x="65693" y="79661"/>
                  </a:lnTo>
                  <a:lnTo>
                    <a:pt x="64358" y="80938"/>
                  </a:lnTo>
                  <a:lnTo>
                    <a:pt x="62865" y="82019"/>
                  </a:lnTo>
                  <a:lnTo>
                    <a:pt x="61214" y="82903"/>
                  </a:lnTo>
                  <a:lnTo>
                    <a:pt x="59407" y="83590"/>
                  </a:lnTo>
                  <a:lnTo>
                    <a:pt x="57442" y="84081"/>
                  </a:lnTo>
                  <a:lnTo>
                    <a:pt x="55321" y="84376"/>
                  </a:lnTo>
                  <a:lnTo>
                    <a:pt x="53042" y="84474"/>
                  </a:lnTo>
                  <a:lnTo>
                    <a:pt x="52112" y="84455"/>
                  </a:lnTo>
                  <a:lnTo>
                    <a:pt x="51156" y="84396"/>
                  </a:lnTo>
                  <a:lnTo>
                    <a:pt x="50174" y="84298"/>
                  </a:lnTo>
                  <a:lnTo>
                    <a:pt x="49165" y="84160"/>
                  </a:lnTo>
                  <a:lnTo>
                    <a:pt x="48131" y="83983"/>
                  </a:lnTo>
                  <a:lnTo>
                    <a:pt x="47070" y="83767"/>
                  </a:lnTo>
                  <a:lnTo>
                    <a:pt x="45983" y="83512"/>
                  </a:lnTo>
                  <a:lnTo>
                    <a:pt x="44869" y="83217"/>
                  </a:lnTo>
                  <a:lnTo>
                    <a:pt x="43730" y="82883"/>
                  </a:lnTo>
                  <a:lnTo>
                    <a:pt x="42564" y="82510"/>
                  </a:lnTo>
                  <a:lnTo>
                    <a:pt x="40600" y="70068"/>
                  </a:lnTo>
                  <a:lnTo>
                    <a:pt x="42008" y="70441"/>
                  </a:lnTo>
                  <a:lnTo>
                    <a:pt x="43350" y="70775"/>
                  </a:lnTo>
                  <a:lnTo>
                    <a:pt x="44627" y="71070"/>
                  </a:lnTo>
                  <a:lnTo>
                    <a:pt x="45839" y="71325"/>
                  </a:lnTo>
                  <a:lnTo>
                    <a:pt x="46985" y="71541"/>
                  </a:lnTo>
                  <a:lnTo>
                    <a:pt x="48065" y="71718"/>
                  </a:lnTo>
                  <a:lnTo>
                    <a:pt x="49080" y="71856"/>
                  </a:lnTo>
                  <a:lnTo>
                    <a:pt x="50030" y="71954"/>
                  </a:lnTo>
                  <a:lnTo>
                    <a:pt x="50914" y="72013"/>
                  </a:lnTo>
                  <a:lnTo>
                    <a:pt x="51732" y="72032"/>
                  </a:lnTo>
                  <a:lnTo>
                    <a:pt x="52623" y="71967"/>
                  </a:lnTo>
                  <a:lnTo>
                    <a:pt x="53461" y="71770"/>
                  </a:lnTo>
                  <a:lnTo>
                    <a:pt x="54247" y="71443"/>
                  </a:lnTo>
                  <a:lnTo>
                    <a:pt x="54980" y="70985"/>
                  </a:lnTo>
                  <a:lnTo>
                    <a:pt x="55661" y="70395"/>
                  </a:lnTo>
                  <a:lnTo>
                    <a:pt x="56290" y="69675"/>
                  </a:lnTo>
                  <a:lnTo>
                    <a:pt x="56866" y="68824"/>
                  </a:lnTo>
                  <a:lnTo>
                    <a:pt x="57390" y="67841"/>
                  </a:lnTo>
                  <a:lnTo>
                    <a:pt x="57861" y="66728"/>
                  </a:lnTo>
                  <a:lnTo>
                    <a:pt x="58281" y="65484"/>
                  </a:lnTo>
                  <a:lnTo>
                    <a:pt x="58903" y="62354"/>
                  </a:lnTo>
                  <a:lnTo>
                    <a:pt x="59459" y="58726"/>
                  </a:lnTo>
                  <a:lnTo>
                    <a:pt x="59950" y="54600"/>
                  </a:lnTo>
                  <a:lnTo>
                    <a:pt x="60376" y="49977"/>
                  </a:lnTo>
                  <a:lnTo>
                    <a:pt x="60736" y="44856"/>
                  </a:lnTo>
                  <a:lnTo>
                    <a:pt x="61031" y="39238"/>
                  </a:lnTo>
                  <a:lnTo>
                    <a:pt x="61260" y="33121"/>
                  </a:lnTo>
                  <a:lnTo>
                    <a:pt x="61424" y="26508"/>
                  </a:lnTo>
                  <a:lnTo>
                    <a:pt x="61522" y="19396"/>
                  </a:lnTo>
                  <a:lnTo>
                    <a:pt x="61555" y="11787"/>
                  </a:lnTo>
                  <a:lnTo>
                    <a:pt x="39290" y="11787"/>
                  </a:lnTo>
                  <a:lnTo>
                    <a:pt x="38033" y="21943"/>
                  </a:lnTo>
                  <a:lnTo>
                    <a:pt x="36356" y="31458"/>
                  </a:lnTo>
                  <a:lnTo>
                    <a:pt x="34261" y="40331"/>
                  </a:lnTo>
                  <a:lnTo>
                    <a:pt x="31746" y="48563"/>
                  </a:lnTo>
                  <a:lnTo>
                    <a:pt x="28813" y="56152"/>
                  </a:lnTo>
                  <a:lnTo>
                    <a:pt x="25460" y="63100"/>
                  </a:lnTo>
                  <a:lnTo>
                    <a:pt x="21688" y="69406"/>
                  </a:lnTo>
                  <a:lnTo>
                    <a:pt x="17497" y="75071"/>
                  </a:lnTo>
                  <a:lnTo>
                    <a:pt x="12887" y="80093"/>
                  </a:lnTo>
                  <a:lnTo>
                    <a:pt x="7858" y="84474"/>
                  </a:lnTo>
                  <a:lnTo>
                    <a:pt x="0" y="73997"/>
                  </a:lnTo>
                  <a:lnTo>
                    <a:pt x="4276" y="70192"/>
                  </a:lnTo>
                  <a:lnTo>
                    <a:pt x="8198" y="65851"/>
                  </a:lnTo>
                  <a:lnTo>
                    <a:pt x="11767" y="60972"/>
                  </a:lnTo>
                  <a:lnTo>
                    <a:pt x="14982" y="55556"/>
                  </a:lnTo>
                  <a:lnTo>
                    <a:pt x="17844" y="49604"/>
                  </a:lnTo>
                  <a:lnTo>
                    <a:pt x="20352" y="43114"/>
                  </a:lnTo>
                  <a:lnTo>
                    <a:pt x="22506" y="36088"/>
                  </a:lnTo>
                  <a:lnTo>
                    <a:pt x="24307" y="28524"/>
                  </a:lnTo>
                  <a:lnTo>
                    <a:pt x="25755" y="20424"/>
                  </a:lnTo>
                  <a:lnTo>
                    <a:pt x="26848" y="11787"/>
                  </a:lnTo>
                  <a:lnTo>
                    <a:pt x="15061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g1192"/>
            <p:cNvSpPr/>
            <p:nvPr/>
          </p:nvSpPr>
          <p:spPr>
            <a:xfrm>
              <a:off x="11328665" y="825797"/>
              <a:ext cx="96262" cy="84474"/>
            </a:xfrm>
            <a:custGeom>
              <a:avLst/>
              <a:pathLst>
                <a:path w="96262" h="84474">
                  <a:moveTo>
                    <a:pt x="5238" y="18335"/>
                  </a:moveTo>
                  <a:lnTo>
                    <a:pt x="46493" y="18335"/>
                  </a:lnTo>
                  <a:lnTo>
                    <a:pt x="45956" y="16777"/>
                  </a:lnTo>
                  <a:lnTo>
                    <a:pt x="45393" y="15244"/>
                  </a:lnTo>
                  <a:lnTo>
                    <a:pt x="44804" y="13738"/>
                  </a:lnTo>
                  <a:lnTo>
                    <a:pt x="44188" y="12258"/>
                  </a:lnTo>
                  <a:lnTo>
                    <a:pt x="43547" y="10804"/>
                  </a:lnTo>
                  <a:lnTo>
                    <a:pt x="42879" y="9377"/>
                  </a:lnTo>
                  <a:lnTo>
                    <a:pt x="42185" y="7975"/>
                  </a:lnTo>
                  <a:lnTo>
                    <a:pt x="41464" y="6600"/>
                  </a:lnTo>
                  <a:lnTo>
                    <a:pt x="40718" y="5251"/>
                  </a:lnTo>
                  <a:lnTo>
                    <a:pt x="39945" y="3929"/>
                  </a:lnTo>
                  <a:lnTo>
                    <a:pt x="53042" y="0"/>
                  </a:lnTo>
                  <a:lnTo>
                    <a:pt x="53939" y="1715"/>
                  </a:lnTo>
                  <a:lnTo>
                    <a:pt x="54797" y="3457"/>
                  </a:lnTo>
                  <a:lnTo>
                    <a:pt x="55615" y="5225"/>
                  </a:lnTo>
                  <a:lnTo>
                    <a:pt x="56395" y="7019"/>
                  </a:lnTo>
                  <a:lnTo>
                    <a:pt x="57135" y="8840"/>
                  </a:lnTo>
                  <a:lnTo>
                    <a:pt x="57835" y="10687"/>
                  </a:lnTo>
                  <a:lnTo>
                    <a:pt x="58497" y="12559"/>
                  </a:lnTo>
                  <a:lnTo>
                    <a:pt x="59119" y="14458"/>
                  </a:lnTo>
                  <a:lnTo>
                    <a:pt x="59702" y="16384"/>
                  </a:lnTo>
                  <a:lnTo>
                    <a:pt x="60245" y="18335"/>
                  </a:lnTo>
                  <a:lnTo>
                    <a:pt x="96262" y="18335"/>
                  </a:lnTo>
                  <a:lnTo>
                    <a:pt x="96262" y="30777"/>
                  </a:lnTo>
                  <a:lnTo>
                    <a:pt x="83165" y="30777"/>
                  </a:lnTo>
                  <a:lnTo>
                    <a:pt x="82189" y="33495"/>
                  </a:lnTo>
                  <a:lnTo>
                    <a:pt x="81095" y="36147"/>
                  </a:lnTo>
                  <a:lnTo>
                    <a:pt x="79884" y="38734"/>
                  </a:lnTo>
                  <a:lnTo>
                    <a:pt x="78555" y="41255"/>
                  </a:lnTo>
                  <a:lnTo>
                    <a:pt x="77107" y="43710"/>
                  </a:lnTo>
                  <a:lnTo>
                    <a:pt x="75542" y="46100"/>
                  </a:lnTo>
                  <a:lnTo>
                    <a:pt x="73859" y="48425"/>
                  </a:lnTo>
                  <a:lnTo>
                    <a:pt x="72059" y="50684"/>
                  </a:lnTo>
                  <a:lnTo>
                    <a:pt x="70140" y="52878"/>
                  </a:lnTo>
                  <a:lnTo>
                    <a:pt x="68103" y="55006"/>
                  </a:lnTo>
                  <a:lnTo>
                    <a:pt x="71096" y="56454"/>
                  </a:lnTo>
                  <a:lnTo>
                    <a:pt x="74049" y="57914"/>
                  </a:lnTo>
                  <a:lnTo>
                    <a:pt x="76963" y="59387"/>
                  </a:lnTo>
                  <a:lnTo>
                    <a:pt x="79838" y="60874"/>
                  </a:lnTo>
                  <a:lnTo>
                    <a:pt x="82674" y="62373"/>
                  </a:lnTo>
                  <a:lnTo>
                    <a:pt x="85470" y="63886"/>
                  </a:lnTo>
                  <a:lnTo>
                    <a:pt x="88227" y="65412"/>
                  </a:lnTo>
                  <a:lnTo>
                    <a:pt x="90944" y="66951"/>
                  </a:lnTo>
                  <a:lnTo>
                    <a:pt x="93623" y="68503"/>
                  </a:lnTo>
                  <a:lnTo>
                    <a:pt x="96262" y="70068"/>
                  </a:lnTo>
                  <a:lnTo>
                    <a:pt x="88403" y="81855"/>
                  </a:lnTo>
                  <a:lnTo>
                    <a:pt x="85496" y="79910"/>
                  </a:lnTo>
                  <a:lnTo>
                    <a:pt x="82536" y="78004"/>
                  </a:lnTo>
                  <a:lnTo>
                    <a:pt x="79524" y="76138"/>
                  </a:lnTo>
                  <a:lnTo>
                    <a:pt x="76459" y="74311"/>
                  </a:lnTo>
                  <a:lnTo>
                    <a:pt x="73342" y="72523"/>
                  </a:lnTo>
                  <a:lnTo>
                    <a:pt x="70173" y="70775"/>
                  </a:lnTo>
                  <a:lnTo>
                    <a:pt x="66951" y="69066"/>
                  </a:lnTo>
                  <a:lnTo>
                    <a:pt x="63677" y="67396"/>
                  </a:lnTo>
                  <a:lnTo>
                    <a:pt x="60350" y="65765"/>
                  </a:lnTo>
                  <a:lnTo>
                    <a:pt x="56971" y="64174"/>
                  </a:lnTo>
                  <a:lnTo>
                    <a:pt x="52924" y="66617"/>
                  </a:lnTo>
                  <a:lnTo>
                    <a:pt x="48641" y="68968"/>
                  </a:lnTo>
                  <a:lnTo>
                    <a:pt x="44123" y="71227"/>
                  </a:lnTo>
                  <a:lnTo>
                    <a:pt x="39369" y="73394"/>
                  </a:lnTo>
                  <a:lnTo>
                    <a:pt x="34379" y="75470"/>
                  </a:lnTo>
                  <a:lnTo>
                    <a:pt x="29153" y="77454"/>
                  </a:lnTo>
                  <a:lnTo>
                    <a:pt x="23692" y="79347"/>
                  </a:lnTo>
                  <a:lnTo>
                    <a:pt x="17995" y="81148"/>
                  </a:lnTo>
                  <a:lnTo>
                    <a:pt x="12062" y="82857"/>
                  </a:lnTo>
                  <a:lnTo>
                    <a:pt x="5893" y="84474"/>
                  </a:lnTo>
                  <a:lnTo>
                    <a:pt x="0" y="72687"/>
                  </a:lnTo>
                  <a:lnTo>
                    <a:pt x="5016" y="71358"/>
                  </a:lnTo>
                  <a:lnTo>
                    <a:pt x="9848" y="69989"/>
                  </a:lnTo>
                  <a:lnTo>
                    <a:pt x="14498" y="68581"/>
                  </a:lnTo>
                  <a:lnTo>
                    <a:pt x="18964" y="67134"/>
                  </a:lnTo>
                  <a:lnTo>
                    <a:pt x="23246" y="65648"/>
                  </a:lnTo>
                  <a:lnTo>
                    <a:pt x="27346" y="64122"/>
                  </a:lnTo>
                  <a:lnTo>
                    <a:pt x="31262" y="62557"/>
                  </a:lnTo>
                  <a:lnTo>
                    <a:pt x="34994" y="60952"/>
                  </a:lnTo>
                  <a:lnTo>
                    <a:pt x="38544" y="59309"/>
                  </a:lnTo>
                  <a:lnTo>
                    <a:pt x="41910" y="57626"/>
                  </a:lnTo>
                  <a:lnTo>
                    <a:pt x="39539" y="56709"/>
                  </a:lnTo>
                  <a:lnTo>
                    <a:pt x="37142" y="55792"/>
                  </a:lnTo>
                  <a:lnTo>
                    <a:pt x="34719" y="54875"/>
                  </a:lnTo>
                  <a:lnTo>
                    <a:pt x="32270" y="53959"/>
                  </a:lnTo>
                  <a:lnTo>
                    <a:pt x="29795" y="53042"/>
                  </a:lnTo>
                  <a:lnTo>
                    <a:pt x="27293" y="52125"/>
                  </a:lnTo>
                  <a:lnTo>
                    <a:pt x="24766" y="51208"/>
                  </a:lnTo>
                  <a:lnTo>
                    <a:pt x="22212" y="50291"/>
                  </a:lnTo>
                  <a:lnTo>
                    <a:pt x="19632" y="49375"/>
                  </a:lnTo>
                  <a:lnTo>
                    <a:pt x="17025" y="48458"/>
                  </a:lnTo>
                  <a:lnTo>
                    <a:pt x="22264" y="37326"/>
                  </a:lnTo>
                  <a:lnTo>
                    <a:pt x="25774" y="38386"/>
                  </a:lnTo>
                  <a:lnTo>
                    <a:pt x="29232" y="39473"/>
                  </a:lnTo>
                  <a:lnTo>
                    <a:pt x="32637" y="40587"/>
                  </a:lnTo>
                  <a:lnTo>
                    <a:pt x="35990" y="41726"/>
                  </a:lnTo>
                  <a:lnTo>
                    <a:pt x="39290" y="42892"/>
                  </a:lnTo>
                  <a:lnTo>
                    <a:pt x="42538" y="44084"/>
                  </a:lnTo>
                  <a:lnTo>
                    <a:pt x="45734" y="45302"/>
                  </a:lnTo>
                  <a:lnTo>
                    <a:pt x="48877" y="46546"/>
                  </a:lnTo>
                  <a:lnTo>
                    <a:pt x="51968" y="47816"/>
                  </a:lnTo>
                  <a:lnTo>
                    <a:pt x="55006" y="49113"/>
                  </a:lnTo>
                  <a:lnTo>
                    <a:pt x="56919" y="47515"/>
                  </a:lnTo>
                  <a:lnTo>
                    <a:pt x="58726" y="45865"/>
                  </a:lnTo>
                  <a:lnTo>
                    <a:pt x="60428" y="44162"/>
                  </a:lnTo>
                  <a:lnTo>
                    <a:pt x="62026" y="42407"/>
                  </a:lnTo>
                  <a:lnTo>
                    <a:pt x="63519" y="40600"/>
                  </a:lnTo>
                  <a:lnTo>
                    <a:pt x="64908" y="38740"/>
                  </a:lnTo>
                  <a:lnTo>
                    <a:pt x="66191" y="36828"/>
                  </a:lnTo>
                  <a:lnTo>
                    <a:pt x="67370" y="34863"/>
                  </a:lnTo>
                  <a:lnTo>
                    <a:pt x="68444" y="32846"/>
                  </a:lnTo>
                  <a:lnTo>
                    <a:pt x="69413" y="30777"/>
                  </a:lnTo>
                  <a:lnTo>
                    <a:pt x="5238" y="307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g1193"/>
            <p:cNvSpPr/>
            <p:nvPr/>
          </p:nvSpPr>
          <p:spPr>
            <a:xfrm>
              <a:off x="11394149" y="907652"/>
              <a:ext cx="13096" cy="70068"/>
            </a:xfrm>
            <a:custGeom>
              <a:avLst/>
              <a:pathLst>
                <a:path w="13096" h="70068">
                  <a:moveTo>
                    <a:pt x="0" y="0"/>
                  </a:moveTo>
                  <a:lnTo>
                    <a:pt x="13096" y="0"/>
                  </a:lnTo>
                  <a:lnTo>
                    <a:pt x="13096" y="70068"/>
                  </a:lnTo>
                  <a:lnTo>
                    <a:pt x="0" y="700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g1194"/>
            <p:cNvSpPr/>
            <p:nvPr/>
          </p:nvSpPr>
          <p:spPr>
            <a:xfrm>
              <a:off x="11333248" y="908962"/>
              <a:ext cx="35361" cy="68758"/>
            </a:xfrm>
            <a:custGeom>
              <a:avLst/>
              <a:pathLst>
                <a:path w="35361" h="68758">
                  <a:moveTo>
                    <a:pt x="22264" y="0"/>
                  </a:moveTo>
                  <a:lnTo>
                    <a:pt x="35361" y="0"/>
                  </a:lnTo>
                  <a:lnTo>
                    <a:pt x="35309" y="5985"/>
                  </a:lnTo>
                  <a:lnTo>
                    <a:pt x="35152" y="11630"/>
                  </a:lnTo>
                  <a:lnTo>
                    <a:pt x="34890" y="16934"/>
                  </a:lnTo>
                  <a:lnTo>
                    <a:pt x="34523" y="21897"/>
                  </a:lnTo>
                  <a:lnTo>
                    <a:pt x="34051" y="26521"/>
                  </a:lnTo>
                  <a:lnTo>
                    <a:pt x="33475" y="30803"/>
                  </a:lnTo>
                  <a:lnTo>
                    <a:pt x="32794" y="34746"/>
                  </a:lnTo>
                  <a:lnTo>
                    <a:pt x="32008" y="38347"/>
                  </a:lnTo>
                  <a:lnTo>
                    <a:pt x="31118" y="41608"/>
                  </a:lnTo>
                  <a:lnTo>
                    <a:pt x="30122" y="44529"/>
                  </a:lnTo>
                  <a:lnTo>
                    <a:pt x="28970" y="47246"/>
                  </a:lnTo>
                  <a:lnTo>
                    <a:pt x="27608" y="49899"/>
                  </a:lnTo>
                  <a:lnTo>
                    <a:pt x="26036" y="52485"/>
                  </a:lnTo>
                  <a:lnTo>
                    <a:pt x="24255" y="55006"/>
                  </a:lnTo>
                  <a:lnTo>
                    <a:pt x="22264" y="57462"/>
                  </a:lnTo>
                  <a:lnTo>
                    <a:pt x="20064" y="59852"/>
                  </a:lnTo>
                  <a:lnTo>
                    <a:pt x="17654" y="62177"/>
                  </a:lnTo>
                  <a:lnTo>
                    <a:pt x="15035" y="64436"/>
                  </a:lnTo>
                  <a:lnTo>
                    <a:pt x="12206" y="66630"/>
                  </a:lnTo>
                  <a:lnTo>
                    <a:pt x="9167" y="68758"/>
                  </a:lnTo>
                  <a:lnTo>
                    <a:pt x="0" y="58281"/>
                  </a:lnTo>
                  <a:lnTo>
                    <a:pt x="2413" y="56676"/>
                  </a:lnTo>
                  <a:lnTo>
                    <a:pt x="4675" y="55006"/>
                  </a:lnTo>
                  <a:lnTo>
                    <a:pt x="6787" y="53271"/>
                  </a:lnTo>
                  <a:lnTo>
                    <a:pt x="8748" y="51470"/>
                  </a:lnTo>
                  <a:lnTo>
                    <a:pt x="10559" y="49604"/>
                  </a:lnTo>
                  <a:lnTo>
                    <a:pt x="12219" y="47672"/>
                  </a:lnTo>
                  <a:lnTo>
                    <a:pt x="13728" y="45675"/>
                  </a:lnTo>
                  <a:lnTo>
                    <a:pt x="15087" y="43612"/>
                  </a:lnTo>
                  <a:lnTo>
                    <a:pt x="16295" y="41484"/>
                  </a:lnTo>
                  <a:lnTo>
                    <a:pt x="17353" y="39290"/>
                  </a:lnTo>
                  <a:lnTo>
                    <a:pt x="18286" y="36893"/>
                  </a:lnTo>
                  <a:lnTo>
                    <a:pt x="19121" y="34156"/>
                  </a:lnTo>
                  <a:lnTo>
                    <a:pt x="19858" y="31078"/>
                  </a:lnTo>
                  <a:lnTo>
                    <a:pt x="20496" y="27660"/>
                  </a:lnTo>
                  <a:lnTo>
                    <a:pt x="21036" y="23901"/>
                  </a:lnTo>
                  <a:lnTo>
                    <a:pt x="21478" y="19802"/>
                  </a:lnTo>
                  <a:lnTo>
                    <a:pt x="21822" y="15362"/>
                  </a:lnTo>
                  <a:lnTo>
                    <a:pt x="22068" y="10582"/>
                  </a:lnTo>
                  <a:lnTo>
                    <a:pt x="22215" y="54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g1195"/>
            <p:cNvSpPr/>
            <p:nvPr/>
          </p:nvSpPr>
          <p:spPr>
            <a:xfrm>
              <a:off x="11433440" y="827107"/>
              <a:ext cx="40600" cy="149959"/>
            </a:xfrm>
            <a:custGeom>
              <a:avLst/>
              <a:pathLst>
                <a:path w="40600" h="149959">
                  <a:moveTo>
                    <a:pt x="27503" y="0"/>
                  </a:moveTo>
                  <a:lnTo>
                    <a:pt x="40600" y="0"/>
                  </a:lnTo>
                  <a:lnTo>
                    <a:pt x="40600" y="132933"/>
                  </a:lnTo>
                  <a:lnTo>
                    <a:pt x="40564" y="134835"/>
                  </a:lnTo>
                  <a:lnTo>
                    <a:pt x="40456" y="136613"/>
                  </a:lnTo>
                  <a:lnTo>
                    <a:pt x="40276" y="138266"/>
                  </a:lnTo>
                  <a:lnTo>
                    <a:pt x="40024" y="139796"/>
                  </a:lnTo>
                  <a:lnTo>
                    <a:pt x="39699" y="141200"/>
                  </a:lnTo>
                  <a:lnTo>
                    <a:pt x="39303" y="142480"/>
                  </a:lnTo>
                  <a:lnTo>
                    <a:pt x="38835" y="143636"/>
                  </a:lnTo>
                  <a:lnTo>
                    <a:pt x="38295" y="144668"/>
                  </a:lnTo>
                  <a:lnTo>
                    <a:pt x="37682" y="145575"/>
                  </a:lnTo>
                  <a:lnTo>
                    <a:pt x="36998" y="146357"/>
                  </a:lnTo>
                  <a:lnTo>
                    <a:pt x="36229" y="147041"/>
                  </a:lnTo>
                  <a:lnTo>
                    <a:pt x="35361" y="147654"/>
                  </a:lnTo>
                  <a:lnTo>
                    <a:pt x="34395" y="148194"/>
                  </a:lnTo>
                  <a:lnTo>
                    <a:pt x="33331" y="148662"/>
                  </a:lnTo>
                  <a:lnTo>
                    <a:pt x="32169" y="149058"/>
                  </a:lnTo>
                  <a:lnTo>
                    <a:pt x="30908" y="149382"/>
                  </a:lnTo>
                  <a:lnTo>
                    <a:pt x="29549" y="149635"/>
                  </a:lnTo>
                  <a:lnTo>
                    <a:pt x="28092" y="149815"/>
                  </a:lnTo>
                  <a:lnTo>
                    <a:pt x="26537" y="149923"/>
                  </a:lnTo>
                  <a:lnTo>
                    <a:pt x="24884" y="149959"/>
                  </a:lnTo>
                  <a:lnTo>
                    <a:pt x="22539" y="149933"/>
                  </a:lnTo>
                  <a:lnTo>
                    <a:pt x="20221" y="149854"/>
                  </a:lnTo>
                  <a:lnTo>
                    <a:pt x="17929" y="149723"/>
                  </a:lnTo>
                  <a:lnTo>
                    <a:pt x="15663" y="149540"/>
                  </a:lnTo>
                  <a:lnTo>
                    <a:pt x="13424" y="149304"/>
                  </a:lnTo>
                  <a:lnTo>
                    <a:pt x="11210" y="149016"/>
                  </a:lnTo>
                  <a:lnTo>
                    <a:pt x="9023" y="148675"/>
                  </a:lnTo>
                  <a:lnTo>
                    <a:pt x="6862" y="148282"/>
                  </a:lnTo>
                  <a:lnTo>
                    <a:pt x="4727" y="147837"/>
                  </a:lnTo>
                  <a:lnTo>
                    <a:pt x="2619" y="147339"/>
                  </a:lnTo>
                  <a:lnTo>
                    <a:pt x="0" y="134242"/>
                  </a:lnTo>
                  <a:lnTo>
                    <a:pt x="2350" y="134865"/>
                  </a:lnTo>
                  <a:lnTo>
                    <a:pt x="4688" y="135421"/>
                  </a:lnTo>
                  <a:lnTo>
                    <a:pt x="7013" y="135912"/>
                  </a:lnTo>
                  <a:lnTo>
                    <a:pt x="9324" y="136338"/>
                  </a:lnTo>
                  <a:lnTo>
                    <a:pt x="11623" y="136698"/>
                  </a:lnTo>
                  <a:lnTo>
                    <a:pt x="13908" y="136993"/>
                  </a:lnTo>
                  <a:lnTo>
                    <a:pt x="16181" y="137222"/>
                  </a:lnTo>
                  <a:lnTo>
                    <a:pt x="18440" y="137386"/>
                  </a:lnTo>
                  <a:lnTo>
                    <a:pt x="20686" y="137484"/>
                  </a:lnTo>
                  <a:lnTo>
                    <a:pt x="22919" y="137517"/>
                  </a:lnTo>
                  <a:lnTo>
                    <a:pt x="23790" y="137438"/>
                  </a:lnTo>
                  <a:lnTo>
                    <a:pt x="24569" y="137202"/>
                  </a:lnTo>
                  <a:lnTo>
                    <a:pt x="25257" y="136809"/>
                  </a:lnTo>
                  <a:lnTo>
                    <a:pt x="25853" y="136259"/>
                  </a:lnTo>
                  <a:lnTo>
                    <a:pt x="26357" y="135552"/>
                  </a:lnTo>
                  <a:lnTo>
                    <a:pt x="26770" y="134688"/>
                  </a:lnTo>
                  <a:lnTo>
                    <a:pt x="27090" y="133666"/>
                  </a:lnTo>
                  <a:lnTo>
                    <a:pt x="27320" y="132487"/>
                  </a:lnTo>
                  <a:lnTo>
                    <a:pt x="27457" y="131152"/>
                  </a:lnTo>
                  <a:lnTo>
                    <a:pt x="27503" y="1296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g1196"/>
            <p:cNvSpPr/>
            <p:nvPr/>
          </p:nvSpPr>
          <p:spPr>
            <a:xfrm>
              <a:off x="11432130" y="844133"/>
              <a:ext cx="13096" cy="94952"/>
            </a:xfrm>
            <a:custGeom>
              <a:avLst/>
              <a:pathLst>
                <a:path w="13096" h="94952">
                  <a:moveTo>
                    <a:pt x="0" y="0"/>
                  </a:moveTo>
                  <a:lnTo>
                    <a:pt x="13096" y="0"/>
                  </a:lnTo>
                  <a:lnTo>
                    <a:pt x="13096" y="94952"/>
                  </a:lnTo>
                  <a:lnTo>
                    <a:pt x="0" y="94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g1197"/>
            <p:cNvSpPr/>
            <p:nvPr/>
          </p:nvSpPr>
          <p:spPr>
            <a:xfrm>
              <a:off x="11532321" y="842168"/>
              <a:ext cx="58935" cy="146030"/>
            </a:xfrm>
            <a:custGeom>
              <a:avLst/>
              <a:pathLst>
                <a:path w="58935" h="146030">
                  <a:moveTo>
                    <a:pt x="15716" y="146030"/>
                  </a:moveTo>
                  <a:lnTo>
                    <a:pt x="0" y="146030"/>
                  </a:lnTo>
                  <a:lnTo>
                    <a:pt x="8211" y="140712"/>
                  </a:lnTo>
                  <a:lnTo>
                    <a:pt x="15559" y="134976"/>
                  </a:lnTo>
                  <a:lnTo>
                    <a:pt x="22042" y="128820"/>
                  </a:lnTo>
                  <a:lnTo>
                    <a:pt x="27660" y="122246"/>
                  </a:lnTo>
                  <a:lnTo>
                    <a:pt x="32414" y="115252"/>
                  </a:lnTo>
                  <a:lnTo>
                    <a:pt x="36304" y="107839"/>
                  </a:lnTo>
                  <a:lnTo>
                    <a:pt x="39329" y="100007"/>
                  </a:lnTo>
                  <a:lnTo>
                    <a:pt x="41490" y="91756"/>
                  </a:lnTo>
                  <a:lnTo>
                    <a:pt x="42787" y="83086"/>
                  </a:lnTo>
                  <a:lnTo>
                    <a:pt x="43219" y="73997"/>
                  </a:lnTo>
                  <a:lnTo>
                    <a:pt x="42787" y="64652"/>
                  </a:lnTo>
                  <a:lnTo>
                    <a:pt x="41490" y="55740"/>
                  </a:lnTo>
                  <a:lnTo>
                    <a:pt x="39329" y="47260"/>
                  </a:lnTo>
                  <a:lnTo>
                    <a:pt x="36304" y="39212"/>
                  </a:lnTo>
                  <a:lnTo>
                    <a:pt x="32414" y="31596"/>
                  </a:lnTo>
                  <a:lnTo>
                    <a:pt x="27660" y="24412"/>
                  </a:lnTo>
                  <a:lnTo>
                    <a:pt x="22042" y="17661"/>
                  </a:lnTo>
                  <a:lnTo>
                    <a:pt x="15559" y="11341"/>
                  </a:lnTo>
                  <a:lnTo>
                    <a:pt x="8211" y="5454"/>
                  </a:lnTo>
                  <a:lnTo>
                    <a:pt x="0" y="0"/>
                  </a:lnTo>
                  <a:lnTo>
                    <a:pt x="15716" y="0"/>
                  </a:lnTo>
                  <a:lnTo>
                    <a:pt x="19445" y="2066"/>
                  </a:lnTo>
                  <a:lnTo>
                    <a:pt x="23037" y="4335"/>
                  </a:lnTo>
                  <a:lnTo>
                    <a:pt x="26491" y="6807"/>
                  </a:lnTo>
                  <a:lnTo>
                    <a:pt x="29808" y="9482"/>
                  </a:lnTo>
                  <a:lnTo>
                    <a:pt x="32987" y="12360"/>
                  </a:lnTo>
                  <a:lnTo>
                    <a:pt x="36029" y="15441"/>
                  </a:lnTo>
                  <a:lnTo>
                    <a:pt x="38933" y="18725"/>
                  </a:lnTo>
                  <a:lnTo>
                    <a:pt x="41700" y="22212"/>
                  </a:lnTo>
                  <a:lnTo>
                    <a:pt x="44329" y="25902"/>
                  </a:lnTo>
                  <a:lnTo>
                    <a:pt x="46821" y="29795"/>
                  </a:lnTo>
                  <a:lnTo>
                    <a:pt x="49123" y="33832"/>
                  </a:lnTo>
                  <a:lnTo>
                    <a:pt x="51182" y="37954"/>
                  </a:lnTo>
                  <a:lnTo>
                    <a:pt x="52999" y="42162"/>
                  </a:lnTo>
                  <a:lnTo>
                    <a:pt x="54574" y="46454"/>
                  </a:lnTo>
                  <a:lnTo>
                    <a:pt x="55907" y="50832"/>
                  </a:lnTo>
                  <a:lnTo>
                    <a:pt x="56997" y="55295"/>
                  </a:lnTo>
                  <a:lnTo>
                    <a:pt x="57845" y="59842"/>
                  </a:lnTo>
                  <a:lnTo>
                    <a:pt x="58451" y="64475"/>
                  </a:lnTo>
                  <a:lnTo>
                    <a:pt x="58814" y="69194"/>
                  </a:lnTo>
                  <a:lnTo>
                    <a:pt x="58935" y="73997"/>
                  </a:lnTo>
                  <a:lnTo>
                    <a:pt x="58814" y="78676"/>
                  </a:lnTo>
                  <a:lnTo>
                    <a:pt x="58451" y="83283"/>
                  </a:lnTo>
                  <a:lnTo>
                    <a:pt x="57845" y="87817"/>
                  </a:lnTo>
                  <a:lnTo>
                    <a:pt x="56997" y="92280"/>
                  </a:lnTo>
                  <a:lnTo>
                    <a:pt x="55907" y="96671"/>
                  </a:lnTo>
                  <a:lnTo>
                    <a:pt x="54574" y="100990"/>
                  </a:lnTo>
                  <a:lnTo>
                    <a:pt x="52999" y="105236"/>
                  </a:lnTo>
                  <a:lnTo>
                    <a:pt x="51182" y="109411"/>
                  </a:lnTo>
                  <a:lnTo>
                    <a:pt x="49123" y="113513"/>
                  </a:lnTo>
                  <a:lnTo>
                    <a:pt x="46821" y="117544"/>
                  </a:lnTo>
                  <a:lnTo>
                    <a:pt x="44329" y="121424"/>
                  </a:lnTo>
                  <a:lnTo>
                    <a:pt x="41700" y="125075"/>
                  </a:lnTo>
                  <a:lnTo>
                    <a:pt x="38933" y="128496"/>
                  </a:lnTo>
                  <a:lnTo>
                    <a:pt x="36029" y="131689"/>
                  </a:lnTo>
                  <a:lnTo>
                    <a:pt x="32987" y="134652"/>
                  </a:lnTo>
                  <a:lnTo>
                    <a:pt x="29808" y="137386"/>
                  </a:lnTo>
                  <a:lnTo>
                    <a:pt x="26491" y="139890"/>
                  </a:lnTo>
                  <a:lnTo>
                    <a:pt x="23037" y="142166"/>
                  </a:lnTo>
                  <a:lnTo>
                    <a:pt x="19445" y="1442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8" name="rc1198"/>
            <p:cNvSpPr/>
            <p:nvPr/>
          </p:nvSpPr>
          <p:spPr>
            <a:xfrm>
              <a:off x="2971800" y="5349081"/>
              <a:ext cx="22860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rc1199"/>
            <p:cNvSpPr/>
            <p:nvPr/>
          </p:nvSpPr>
          <p:spPr>
            <a:xfrm>
              <a:off x="3456312" y="5858471"/>
              <a:ext cx="1731898" cy="9108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l1200"/>
            <p:cNvSpPr/>
            <p:nvPr/>
          </p:nvSpPr>
          <p:spPr>
            <a:xfrm>
              <a:off x="3456312" y="6623595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1"/>
            <p:cNvSpPr/>
            <p:nvPr/>
          </p:nvSpPr>
          <p:spPr>
            <a:xfrm>
              <a:off x="3456312" y="6415029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2"/>
            <p:cNvSpPr/>
            <p:nvPr/>
          </p:nvSpPr>
          <p:spPr>
            <a:xfrm>
              <a:off x="3456312" y="6206463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3"/>
            <p:cNvSpPr/>
            <p:nvPr/>
          </p:nvSpPr>
          <p:spPr>
            <a:xfrm>
              <a:off x="3456312" y="5997897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4"/>
            <p:cNvSpPr/>
            <p:nvPr/>
          </p:nvSpPr>
          <p:spPr>
            <a:xfrm>
              <a:off x="3456312" y="6727878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5"/>
            <p:cNvSpPr/>
            <p:nvPr/>
          </p:nvSpPr>
          <p:spPr>
            <a:xfrm>
              <a:off x="3456312" y="6519312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6"/>
            <p:cNvSpPr/>
            <p:nvPr/>
          </p:nvSpPr>
          <p:spPr>
            <a:xfrm>
              <a:off x="3456312" y="6310746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7"/>
            <p:cNvSpPr/>
            <p:nvPr/>
          </p:nvSpPr>
          <p:spPr>
            <a:xfrm>
              <a:off x="3456312" y="6102180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8"/>
            <p:cNvSpPr/>
            <p:nvPr/>
          </p:nvSpPr>
          <p:spPr>
            <a:xfrm>
              <a:off x="3456312" y="5893615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9"/>
            <p:cNvSpPr/>
            <p:nvPr/>
          </p:nvSpPr>
          <p:spPr>
            <a:xfrm>
              <a:off x="3600636" y="5858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10"/>
            <p:cNvSpPr/>
            <p:nvPr/>
          </p:nvSpPr>
          <p:spPr>
            <a:xfrm>
              <a:off x="3841178" y="5858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1"/>
            <p:cNvSpPr/>
            <p:nvPr/>
          </p:nvSpPr>
          <p:spPr>
            <a:xfrm>
              <a:off x="4081719" y="5858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2"/>
            <p:cNvSpPr/>
            <p:nvPr/>
          </p:nvSpPr>
          <p:spPr>
            <a:xfrm>
              <a:off x="4322261" y="5858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3"/>
            <p:cNvSpPr/>
            <p:nvPr/>
          </p:nvSpPr>
          <p:spPr>
            <a:xfrm>
              <a:off x="4562803" y="5858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4"/>
            <p:cNvSpPr/>
            <p:nvPr/>
          </p:nvSpPr>
          <p:spPr>
            <a:xfrm>
              <a:off x="4803344" y="5858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5"/>
            <p:cNvSpPr/>
            <p:nvPr/>
          </p:nvSpPr>
          <p:spPr>
            <a:xfrm>
              <a:off x="5043886" y="5858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rc1216"/>
            <p:cNvSpPr/>
            <p:nvPr/>
          </p:nvSpPr>
          <p:spPr>
            <a:xfrm>
              <a:off x="3492393" y="6314917"/>
              <a:ext cx="216487" cy="412960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7" name="rc1217"/>
            <p:cNvSpPr/>
            <p:nvPr/>
          </p:nvSpPr>
          <p:spPr>
            <a:xfrm>
              <a:off x="3732934" y="5899872"/>
              <a:ext cx="216487" cy="82800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8" name="rc1218"/>
            <p:cNvSpPr/>
            <p:nvPr/>
          </p:nvSpPr>
          <p:spPr>
            <a:xfrm>
              <a:off x="3973476" y="6196035"/>
              <a:ext cx="216487" cy="531842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9" name="rc1219"/>
            <p:cNvSpPr/>
            <p:nvPr/>
          </p:nvSpPr>
          <p:spPr>
            <a:xfrm>
              <a:off x="4214017" y="6611081"/>
              <a:ext cx="216487" cy="11679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0" name="rc1220"/>
            <p:cNvSpPr/>
            <p:nvPr/>
          </p:nvSpPr>
          <p:spPr>
            <a:xfrm>
              <a:off x="4454559" y="6694507"/>
              <a:ext cx="216487" cy="33370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rc1221"/>
            <p:cNvSpPr/>
            <p:nvPr/>
          </p:nvSpPr>
          <p:spPr>
            <a:xfrm>
              <a:off x="4695100" y="6717449"/>
              <a:ext cx="216487" cy="10428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2" name="rc1222"/>
            <p:cNvSpPr/>
            <p:nvPr/>
          </p:nvSpPr>
          <p:spPr>
            <a:xfrm>
              <a:off x="3456312" y="5858471"/>
              <a:ext cx="1731898" cy="91080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rc1223"/>
            <p:cNvSpPr/>
            <p:nvPr/>
          </p:nvSpPr>
          <p:spPr>
            <a:xfrm>
              <a:off x="3456312" y="7057423"/>
              <a:ext cx="1731898" cy="9108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l1224"/>
            <p:cNvSpPr/>
            <p:nvPr/>
          </p:nvSpPr>
          <p:spPr>
            <a:xfrm>
              <a:off x="3456312" y="7837604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5"/>
            <p:cNvSpPr/>
            <p:nvPr/>
          </p:nvSpPr>
          <p:spPr>
            <a:xfrm>
              <a:off x="3456312" y="7659155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6"/>
            <p:cNvSpPr/>
            <p:nvPr/>
          </p:nvSpPr>
          <p:spPr>
            <a:xfrm>
              <a:off x="3456312" y="7480705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7"/>
            <p:cNvSpPr/>
            <p:nvPr/>
          </p:nvSpPr>
          <p:spPr>
            <a:xfrm>
              <a:off x="3456312" y="7302256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8"/>
            <p:cNvSpPr/>
            <p:nvPr/>
          </p:nvSpPr>
          <p:spPr>
            <a:xfrm>
              <a:off x="3456312" y="7123806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9"/>
            <p:cNvSpPr/>
            <p:nvPr/>
          </p:nvSpPr>
          <p:spPr>
            <a:xfrm>
              <a:off x="3456312" y="7926829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30"/>
            <p:cNvSpPr/>
            <p:nvPr/>
          </p:nvSpPr>
          <p:spPr>
            <a:xfrm>
              <a:off x="3456312" y="7748379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1"/>
            <p:cNvSpPr/>
            <p:nvPr/>
          </p:nvSpPr>
          <p:spPr>
            <a:xfrm>
              <a:off x="3456312" y="7569930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2"/>
            <p:cNvSpPr/>
            <p:nvPr/>
          </p:nvSpPr>
          <p:spPr>
            <a:xfrm>
              <a:off x="3456312" y="7391480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3"/>
            <p:cNvSpPr/>
            <p:nvPr/>
          </p:nvSpPr>
          <p:spPr>
            <a:xfrm>
              <a:off x="3456312" y="7213031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4"/>
            <p:cNvSpPr/>
            <p:nvPr/>
          </p:nvSpPr>
          <p:spPr>
            <a:xfrm>
              <a:off x="3600636" y="7057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5"/>
            <p:cNvSpPr/>
            <p:nvPr/>
          </p:nvSpPr>
          <p:spPr>
            <a:xfrm>
              <a:off x="3841178" y="7057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6"/>
            <p:cNvSpPr/>
            <p:nvPr/>
          </p:nvSpPr>
          <p:spPr>
            <a:xfrm>
              <a:off x="4081719" y="7057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7"/>
            <p:cNvSpPr/>
            <p:nvPr/>
          </p:nvSpPr>
          <p:spPr>
            <a:xfrm>
              <a:off x="4322261" y="7057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8"/>
            <p:cNvSpPr/>
            <p:nvPr/>
          </p:nvSpPr>
          <p:spPr>
            <a:xfrm>
              <a:off x="4562803" y="7057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9"/>
            <p:cNvSpPr/>
            <p:nvPr/>
          </p:nvSpPr>
          <p:spPr>
            <a:xfrm>
              <a:off x="4803344" y="7057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40"/>
            <p:cNvSpPr/>
            <p:nvPr/>
          </p:nvSpPr>
          <p:spPr>
            <a:xfrm>
              <a:off x="5043886" y="7057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rc1241"/>
            <p:cNvSpPr/>
            <p:nvPr/>
          </p:nvSpPr>
          <p:spPr>
            <a:xfrm>
              <a:off x="3492393" y="7509257"/>
              <a:ext cx="216487" cy="417571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2" name="rc1242"/>
            <p:cNvSpPr/>
            <p:nvPr/>
          </p:nvSpPr>
          <p:spPr>
            <a:xfrm>
              <a:off x="3732934" y="7098823"/>
              <a:ext cx="216487" cy="82800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3" name="rc1243"/>
            <p:cNvSpPr/>
            <p:nvPr/>
          </p:nvSpPr>
          <p:spPr>
            <a:xfrm>
              <a:off x="3973476" y="7400403"/>
              <a:ext cx="216487" cy="52642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4" name="rc1244"/>
            <p:cNvSpPr/>
            <p:nvPr/>
          </p:nvSpPr>
          <p:spPr>
            <a:xfrm>
              <a:off x="4214017" y="7784069"/>
              <a:ext cx="216487" cy="14275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5" name="rc1245"/>
            <p:cNvSpPr/>
            <p:nvPr/>
          </p:nvSpPr>
          <p:spPr>
            <a:xfrm>
              <a:off x="4454559" y="7892924"/>
              <a:ext cx="216487" cy="3390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6" name="rc1246"/>
            <p:cNvSpPr/>
            <p:nvPr/>
          </p:nvSpPr>
          <p:spPr>
            <a:xfrm>
              <a:off x="4695100" y="7917907"/>
              <a:ext cx="216487" cy="8922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7" name="rc1247"/>
            <p:cNvSpPr/>
            <p:nvPr/>
          </p:nvSpPr>
          <p:spPr>
            <a:xfrm>
              <a:off x="3456312" y="7057423"/>
              <a:ext cx="1731898" cy="91080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rc1248"/>
            <p:cNvSpPr/>
            <p:nvPr/>
          </p:nvSpPr>
          <p:spPr>
            <a:xfrm>
              <a:off x="3456312" y="8256374"/>
              <a:ext cx="1731898" cy="9108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l1249"/>
            <p:cNvSpPr/>
            <p:nvPr/>
          </p:nvSpPr>
          <p:spPr>
            <a:xfrm>
              <a:off x="3456312" y="9022795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50"/>
            <p:cNvSpPr/>
            <p:nvPr/>
          </p:nvSpPr>
          <p:spPr>
            <a:xfrm>
              <a:off x="3456312" y="8816823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1"/>
            <p:cNvSpPr/>
            <p:nvPr/>
          </p:nvSpPr>
          <p:spPr>
            <a:xfrm>
              <a:off x="3456312" y="8610851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2"/>
            <p:cNvSpPr/>
            <p:nvPr/>
          </p:nvSpPr>
          <p:spPr>
            <a:xfrm>
              <a:off x="3456312" y="8404880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3"/>
            <p:cNvSpPr/>
            <p:nvPr/>
          </p:nvSpPr>
          <p:spPr>
            <a:xfrm>
              <a:off x="3456312" y="9125780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4"/>
            <p:cNvSpPr/>
            <p:nvPr/>
          </p:nvSpPr>
          <p:spPr>
            <a:xfrm>
              <a:off x="3456312" y="8919809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5"/>
            <p:cNvSpPr/>
            <p:nvPr/>
          </p:nvSpPr>
          <p:spPr>
            <a:xfrm>
              <a:off x="3456312" y="8713837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6"/>
            <p:cNvSpPr/>
            <p:nvPr/>
          </p:nvSpPr>
          <p:spPr>
            <a:xfrm>
              <a:off x="3456312" y="8507866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7"/>
            <p:cNvSpPr/>
            <p:nvPr/>
          </p:nvSpPr>
          <p:spPr>
            <a:xfrm>
              <a:off x="3456312" y="8301894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8"/>
            <p:cNvSpPr/>
            <p:nvPr/>
          </p:nvSpPr>
          <p:spPr>
            <a:xfrm>
              <a:off x="3600636" y="8256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9"/>
            <p:cNvSpPr/>
            <p:nvPr/>
          </p:nvSpPr>
          <p:spPr>
            <a:xfrm>
              <a:off x="3841178" y="8256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60"/>
            <p:cNvSpPr/>
            <p:nvPr/>
          </p:nvSpPr>
          <p:spPr>
            <a:xfrm>
              <a:off x="4081719" y="8256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1"/>
            <p:cNvSpPr/>
            <p:nvPr/>
          </p:nvSpPr>
          <p:spPr>
            <a:xfrm>
              <a:off x="4322261" y="8256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2"/>
            <p:cNvSpPr/>
            <p:nvPr/>
          </p:nvSpPr>
          <p:spPr>
            <a:xfrm>
              <a:off x="4562803" y="8256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3"/>
            <p:cNvSpPr/>
            <p:nvPr/>
          </p:nvSpPr>
          <p:spPr>
            <a:xfrm>
              <a:off x="4803344" y="8256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4"/>
            <p:cNvSpPr/>
            <p:nvPr/>
          </p:nvSpPr>
          <p:spPr>
            <a:xfrm>
              <a:off x="5043886" y="8256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rc1265"/>
            <p:cNvSpPr/>
            <p:nvPr/>
          </p:nvSpPr>
          <p:spPr>
            <a:xfrm>
              <a:off x="3492393" y="8602613"/>
              <a:ext cx="216487" cy="523167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6" name="rc1266"/>
            <p:cNvSpPr/>
            <p:nvPr/>
          </p:nvSpPr>
          <p:spPr>
            <a:xfrm>
              <a:off x="3732934" y="8297775"/>
              <a:ext cx="216487" cy="82800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7" name="rc1267"/>
            <p:cNvSpPr/>
            <p:nvPr/>
          </p:nvSpPr>
          <p:spPr>
            <a:xfrm>
              <a:off x="3973476" y="8664404"/>
              <a:ext cx="216487" cy="46137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8" name="rc1268"/>
            <p:cNvSpPr/>
            <p:nvPr/>
          </p:nvSpPr>
          <p:spPr>
            <a:xfrm>
              <a:off x="4214017" y="8942466"/>
              <a:ext cx="216487" cy="183314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9" name="rc1269"/>
            <p:cNvSpPr/>
            <p:nvPr/>
          </p:nvSpPr>
          <p:spPr>
            <a:xfrm>
              <a:off x="4454559" y="9099004"/>
              <a:ext cx="216487" cy="2677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0" name="rc1270"/>
            <p:cNvSpPr/>
            <p:nvPr/>
          </p:nvSpPr>
          <p:spPr>
            <a:xfrm>
              <a:off x="4695100" y="9121661"/>
              <a:ext cx="216487" cy="4119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1" name="rc1271"/>
            <p:cNvSpPr/>
            <p:nvPr/>
          </p:nvSpPr>
          <p:spPr>
            <a:xfrm>
              <a:off x="4935642" y="9123721"/>
              <a:ext cx="216487" cy="2059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rc1272"/>
            <p:cNvSpPr/>
            <p:nvPr/>
          </p:nvSpPr>
          <p:spPr>
            <a:xfrm>
              <a:off x="3456312" y="8256374"/>
              <a:ext cx="1731898" cy="91080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rc1273"/>
            <p:cNvSpPr/>
            <p:nvPr/>
          </p:nvSpPr>
          <p:spPr>
            <a:xfrm>
              <a:off x="3456312" y="8037818"/>
              <a:ext cx="173189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g1274"/>
            <p:cNvSpPr/>
            <p:nvPr/>
          </p:nvSpPr>
          <p:spPr>
            <a:xfrm>
              <a:off x="4112711" y="8103467"/>
              <a:ext cx="83819" cy="8294"/>
            </a:xfrm>
            <a:custGeom>
              <a:avLst/>
              <a:pathLst>
                <a:path w="83819" h="8294">
                  <a:moveTo>
                    <a:pt x="0" y="0"/>
                  </a:moveTo>
                  <a:lnTo>
                    <a:pt x="83819" y="0"/>
                  </a:lnTo>
                  <a:lnTo>
                    <a:pt x="8381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g1275"/>
            <p:cNvSpPr/>
            <p:nvPr/>
          </p:nvSpPr>
          <p:spPr>
            <a:xfrm>
              <a:off x="4117513" y="8141012"/>
              <a:ext cx="74215" cy="8294"/>
            </a:xfrm>
            <a:custGeom>
              <a:avLst/>
              <a:pathLst>
                <a:path w="74215" h="8294">
                  <a:moveTo>
                    <a:pt x="0" y="0"/>
                  </a:moveTo>
                  <a:lnTo>
                    <a:pt x="74215" y="0"/>
                  </a:lnTo>
                  <a:lnTo>
                    <a:pt x="7421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g1276"/>
            <p:cNvSpPr/>
            <p:nvPr/>
          </p:nvSpPr>
          <p:spPr>
            <a:xfrm>
              <a:off x="4107472" y="8179429"/>
              <a:ext cx="94297" cy="8294"/>
            </a:xfrm>
            <a:custGeom>
              <a:avLst/>
              <a:pathLst>
                <a:path w="94297" h="8294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g1277"/>
            <p:cNvSpPr/>
            <p:nvPr/>
          </p:nvSpPr>
          <p:spPr>
            <a:xfrm>
              <a:off x="4217049" y="8095173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g1278"/>
            <p:cNvSpPr/>
            <p:nvPr/>
          </p:nvSpPr>
          <p:spPr>
            <a:xfrm>
              <a:off x="4216176" y="8168515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g1279"/>
            <p:cNvSpPr/>
            <p:nvPr/>
          </p:nvSpPr>
          <p:spPr>
            <a:xfrm>
              <a:off x="4254157" y="8095173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4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79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4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g1280"/>
            <p:cNvSpPr/>
            <p:nvPr/>
          </p:nvSpPr>
          <p:spPr>
            <a:xfrm>
              <a:off x="4288646" y="8095609"/>
              <a:ext cx="16152" cy="16589"/>
            </a:xfrm>
            <a:custGeom>
              <a:avLst/>
              <a:pathLst>
                <a:path w="16152" h="16589">
                  <a:moveTo>
                    <a:pt x="6985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g1281"/>
            <p:cNvSpPr/>
            <p:nvPr/>
          </p:nvSpPr>
          <p:spPr>
            <a:xfrm>
              <a:off x="4327063" y="8096919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g1282"/>
            <p:cNvSpPr/>
            <p:nvPr/>
          </p:nvSpPr>
          <p:spPr>
            <a:xfrm>
              <a:off x="4351511" y="8095173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g1283"/>
            <p:cNvSpPr/>
            <p:nvPr/>
          </p:nvSpPr>
          <p:spPr>
            <a:xfrm>
              <a:off x="4408700" y="8095173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g1284"/>
            <p:cNvSpPr/>
            <p:nvPr/>
          </p:nvSpPr>
          <p:spPr>
            <a:xfrm>
              <a:off x="4440569" y="8094300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rc1285"/>
            <p:cNvSpPr/>
            <p:nvPr/>
          </p:nvSpPr>
          <p:spPr>
            <a:xfrm>
              <a:off x="3456312" y="6838867"/>
              <a:ext cx="173189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g1286"/>
            <p:cNvSpPr/>
            <p:nvPr/>
          </p:nvSpPr>
          <p:spPr>
            <a:xfrm>
              <a:off x="4114457" y="6908881"/>
              <a:ext cx="79890" cy="8294"/>
            </a:xfrm>
            <a:custGeom>
              <a:avLst/>
              <a:pathLst>
                <a:path w="79890" h="8294">
                  <a:moveTo>
                    <a:pt x="0" y="0"/>
                  </a:moveTo>
                  <a:lnTo>
                    <a:pt x="79890" y="0"/>
                  </a:lnTo>
                  <a:lnTo>
                    <a:pt x="798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g1287"/>
            <p:cNvSpPr/>
            <p:nvPr/>
          </p:nvSpPr>
          <p:spPr>
            <a:xfrm>
              <a:off x="4104853" y="6978295"/>
              <a:ext cx="99099" cy="8294"/>
            </a:xfrm>
            <a:custGeom>
              <a:avLst/>
              <a:pathLst>
                <a:path w="99099" h="8294">
                  <a:moveTo>
                    <a:pt x="0" y="0"/>
                  </a:moveTo>
                  <a:lnTo>
                    <a:pt x="99099" y="0"/>
                  </a:lnTo>
                  <a:lnTo>
                    <a:pt x="9909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g1288"/>
            <p:cNvSpPr/>
            <p:nvPr/>
          </p:nvSpPr>
          <p:spPr>
            <a:xfrm>
              <a:off x="4217049" y="6896221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g1289"/>
            <p:cNvSpPr/>
            <p:nvPr/>
          </p:nvSpPr>
          <p:spPr>
            <a:xfrm>
              <a:off x="4216176" y="6969564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g1290"/>
            <p:cNvSpPr/>
            <p:nvPr/>
          </p:nvSpPr>
          <p:spPr>
            <a:xfrm>
              <a:off x="4254157" y="6896221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4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79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4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g1291"/>
            <p:cNvSpPr/>
            <p:nvPr/>
          </p:nvSpPr>
          <p:spPr>
            <a:xfrm>
              <a:off x="4288646" y="6896658"/>
              <a:ext cx="16152" cy="16589"/>
            </a:xfrm>
            <a:custGeom>
              <a:avLst/>
              <a:pathLst>
                <a:path w="16152" h="16589">
                  <a:moveTo>
                    <a:pt x="6985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g1292"/>
            <p:cNvSpPr/>
            <p:nvPr/>
          </p:nvSpPr>
          <p:spPr>
            <a:xfrm>
              <a:off x="4327063" y="6897967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g1293"/>
            <p:cNvSpPr/>
            <p:nvPr/>
          </p:nvSpPr>
          <p:spPr>
            <a:xfrm>
              <a:off x="4351511" y="6896221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g1294"/>
            <p:cNvSpPr/>
            <p:nvPr/>
          </p:nvSpPr>
          <p:spPr>
            <a:xfrm>
              <a:off x="4408700" y="6896221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g1295"/>
            <p:cNvSpPr/>
            <p:nvPr/>
          </p:nvSpPr>
          <p:spPr>
            <a:xfrm>
              <a:off x="4440569" y="6895348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rc1296"/>
            <p:cNvSpPr/>
            <p:nvPr/>
          </p:nvSpPr>
          <p:spPr>
            <a:xfrm>
              <a:off x="3456312" y="5639915"/>
              <a:ext cx="173189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g1297"/>
            <p:cNvSpPr/>
            <p:nvPr/>
          </p:nvSpPr>
          <p:spPr>
            <a:xfrm>
              <a:off x="4107909" y="5738743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g1298"/>
            <p:cNvSpPr/>
            <p:nvPr/>
          </p:nvSpPr>
          <p:spPr>
            <a:xfrm>
              <a:off x="4217049" y="5697270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g1299"/>
            <p:cNvSpPr/>
            <p:nvPr/>
          </p:nvSpPr>
          <p:spPr>
            <a:xfrm>
              <a:off x="4216176" y="5770612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g1300"/>
            <p:cNvSpPr/>
            <p:nvPr/>
          </p:nvSpPr>
          <p:spPr>
            <a:xfrm>
              <a:off x="4254157" y="5697270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4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g1301"/>
            <p:cNvSpPr/>
            <p:nvPr/>
          </p:nvSpPr>
          <p:spPr>
            <a:xfrm>
              <a:off x="4288646" y="5697706"/>
              <a:ext cx="16152" cy="16589"/>
            </a:xfrm>
            <a:custGeom>
              <a:avLst/>
              <a:pathLst>
                <a:path w="16152" h="16589">
                  <a:moveTo>
                    <a:pt x="6985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g1302"/>
            <p:cNvSpPr/>
            <p:nvPr/>
          </p:nvSpPr>
          <p:spPr>
            <a:xfrm>
              <a:off x="4327063" y="5699016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g1303"/>
            <p:cNvSpPr/>
            <p:nvPr/>
          </p:nvSpPr>
          <p:spPr>
            <a:xfrm>
              <a:off x="4351511" y="5697270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g1304"/>
            <p:cNvSpPr/>
            <p:nvPr/>
          </p:nvSpPr>
          <p:spPr>
            <a:xfrm>
              <a:off x="4408700" y="5697270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g1305"/>
            <p:cNvSpPr/>
            <p:nvPr/>
          </p:nvSpPr>
          <p:spPr>
            <a:xfrm>
              <a:off x="4440569" y="5696397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l1306"/>
            <p:cNvSpPr/>
            <p:nvPr/>
          </p:nvSpPr>
          <p:spPr>
            <a:xfrm>
              <a:off x="3600636" y="9167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7"/>
            <p:cNvSpPr/>
            <p:nvPr/>
          </p:nvSpPr>
          <p:spPr>
            <a:xfrm>
              <a:off x="3841178" y="9167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8"/>
            <p:cNvSpPr/>
            <p:nvPr/>
          </p:nvSpPr>
          <p:spPr>
            <a:xfrm>
              <a:off x="4081719" y="9167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9"/>
            <p:cNvSpPr/>
            <p:nvPr/>
          </p:nvSpPr>
          <p:spPr>
            <a:xfrm>
              <a:off x="4322261" y="9167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10"/>
            <p:cNvSpPr/>
            <p:nvPr/>
          </p:nvSpPr>
          <p:spPr>
            <a:xfrm>
              <a:off x="4562803" y="9167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1"/>
            <p:cNvSpPr/>
            <p:nvPr/>
          </p:nvSpPr>
          <p:spPr>
            <a:xfrm>
              <a:off x="4803344" y="9167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2"/>
            <p:cNvSpPr/>
            <p:nvPr/>
          </p:nvSpPr>
          <p:spPr>
            <a:xfrm>
              <a:off x="5043886" y="9167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g1313"/>
            <p:cNvSpPr/>
            <p:nvPr/>
          </p:nvSpPr>
          <p:spPr>
            <a:xfrm>
              <a:off x="3282834" y="951689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g1314"/>
            <p:cNvSpPr/>
            <p:nvPr/>
          </p:nvSpPr>
          <p:spPr>
            <a:xfrm>
              <a:off x="3331820" y="9479016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g1315"/>
            <p:cNvSpPr/>
            <p:nvPr/>
          </p:nvSpPr>
          <p:spPr>
            <a:xfrm>
              <a:off x="3341043" y="948795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g1316"/>
            <p:cNvSpPr/>
            <p:nvPr/>
          </p:nvSpPr>
          <p:spPr>
            <a:xfrm>
              <a:off x="3370079" y="9394385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g1317"/>
            <p:cNvSpPr/>
            <p:nvPr/>
          </p:nvSpPr>
          <p:spPr>
            <a:xfrm>
              <a:off x="3385822" y="9410128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g1318"/>
            <p:cNvSpPr/>
            <p:nvPr/>
          </p:nvSpPr>
          <p:spPr>
            <a:xfrm>
              <a:off x="3488618" y="9316593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g1319"/>
            <p:cNvSpPr/>
            <p:nvPr/>
          </p:nvSpPr>
          <p:spPr>
            <a:xfrm>
              <a:off x="3446327" y="9365058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g1320"/>
            <p:cNvSpPr/>
            <p:nvPr/>
          </p:nvSpPr>
          <p:spPr>
            <a:xfrm>
              <a:off x="3467936" y="9356415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g1321"/>
            <p:cNvSpPr/>
            <p:nvPr/>
          </p:nvSpPr>
          <p:spPr>
            <a:xfrm>
              <a:off x="3521957" y="9229850"/>
              <a:ext cx="102487" cy="106500"/>
            </a:xfrm>
            <a:custGeom>
              <a:avLst/>
              <a:pathLst>
                <a:path w="102487" h="106500">
                  <a:moveTo>
                    <a:pt x="34265" y="45687"/>
                  </a:moveTo>
                  <a:lnTo>
                    <a:pt x="5865" y="74087"/>
                  </a:lnTo>
                  <a:lnTo>
                    <a:pt x="0" y="68221"/>
                  </a:lnTo>
                  <a:lnTo>
                    <a:pt x="68221" y="0"/>
                  </a:lnTo>
                  <a:lnTo>
                    <a:pt x="74087" y="5865"/>
                  </a:lnTo>
                  <a:lnTo>
                    <a:pt x="40439" y="39513"/>
                  </a:lnTo>
                  <a:lnTo>
                    <a:pt x="57726" y="56800"/>
                  </a:lnTo>
                  <a:lnTo>
                    <a:pt x="62492" y="55608"/>
                  </a:lnTo>
                  <a:lnTo>
                    <a:pt x="67159" y="54503"/>
                  </a:lnTo>
                  <a:lnTo>
                    <a:pt x="71728" y="53484"/>
                  </a:lnTo>
                  <a:lnTo>
                    <a:pt x="76198" y="52552"/>
                  </a:lnTo>
                  <a:lnTo>
                    <a:pt x="80569" y="51706"/>
                  </a:lnTo>
                  <a:lnTo>
                    <a:pt x="84842" y="50947"/>
                  </a:lnTo>
                  <a:lnTo>
                    <a:pt x="89015" y="50274"/>
                  </a:lnTo>
                  <a:lnTo>
                    <a:pt x="93090" y="49687"/>
                  </a:lnTo>
                  <a:lnTo>
                    <a:pt x="97066" y="49187"/>
                  </a:lnTo>
                  <a:lnTo>
                    <a:pt x="100943" y="48774"/>
                  </a:lnTo>
                  <a:lnTo>
                    <a:pt x="102487" y="58960"/>
                  </a:lnTo>
                  <a:lnTo>
                    <a:pt x="98609" y="59177"/>
                  </a:lnTo>
                  <a:lnTo>
                    <a:pt x="94757" y="59454"/>
                  </a:lnTo>
                  <a:lnTo>
                    <a:pt x="90929" y="59794"/>
                  </a:lnTo>
                  <a:lnTo>
                    <a:pt x="87126" y="60195"/>
                  </a:lnTo>
                  <a:lnTo>
                    <a:pt x="83348" y="60658"/>
                  </a:lnTo>
                  <a:lnTo>
                    <a:pt x="79594" y="61183"/>
                  </a:lnTo>
                  <a:lnTo>
                    <a:pt x="75865" y="61770"/>
                  </a:lnTo>
                  <a:lnTo>
                    <a:pt x="72160" y="62418"/>
                  </a:lnTo>
                  <a:lnTo>
                    <a:pt x="68481" y="63128"/>
                  </a:lnTo>
                  <a:lnTo>
                    <a:pt x="64826" y="63900"/>
                  </a:lnTo>
                  <a:lnTo>
                    <a:pt x="101252" y="100326"/>
                  </a:lnTo>
                  <a:lnTo>
                    <a:pt x="95078" y="106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g1322"/>
            <p:cNvSpPr/>
            <p:nvPr/>
          </p:nvSpPr>
          <p:spPr>
            <a:xfrm>
              <a:off x="3525420" y="951485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g1323"/>
            <p:cNvSpPr/>
            <p:nvPr/>
          </p:nvSpPr>
          <p:spPr>
            <a:xfrm>
              <a:off x="3574406" y="9476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g1324"/>
            <p:cNvSpPr/>
            <p:nvPr/>
          </p:nvSpPr>
          <p:spPr>
            <a:xfrm>
              <a:off x="3583630" y="9485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g1325"/>
            <p:cNvSpPr/>
            <p:nvPr/>
          </p:nvSpPr>
          <p:spPr>
            <a:xfrm>
              <a:off x="3639252" y="9472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g1326"/>
            <p:cNvSpPr/>
            <p:nvPr/>
          </p:nvSpPr>
          <p:spPr>
            <a:xfrm>
              <a:off x="3647934" y="9409935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g1327"/>
            <p:cNvSpPr/>
            <p:nvPr/>
          </p:nvSpPr>
          <p:spPr>
            <a:xfrm>
              <a:off x="3686888" y="936448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g1328"/>
            <p:cNvSpPr/>
            <p:nvPr/>
          </p:nvSpPr>
          <p:spPr>
            <a:xfrm>
              <a:off x="3696111" y="937342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g1329"/>
            <p:cNvSpPr/>
            <p:nvPr/>
          </p:nvSpPr>
          <p:spPr>
            <a:xfrm>
              <a:off x="3730414" y="9320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g1330"/>
            <p:cNvSpPr/>
            <p:nvPr/>
          </p:nvSpPr>
          <p:spPr>
            <a:xfrm>
              <a:off x="3739637" y="9329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g1331"/>
            <p:cNvSpPr/>
            <p:nvPr/>
          </p:nvSpPr>
          <p:spPr>
            <a:xfrm>
              <a:off x="3768673" y="9236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g1332"/>
            <p:cNvSpPr/>
            <p:nvPr/>
          </p:nvSpPr>
          <p:spPr>
            <a:xfrm>
              <a:off x="3784416" y="9252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g1333"/>
            <p:cNvSpPr/>
            <p:nvPr/>
          </p:nvSpPr>
          <p:spPr>
            <a:xfrm>
              <a:off x="3732468" y="9565943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g1334"/>
            <p:cNvSpPr/>
            <p:nvPr/>
          </p:nvSpPr>
          <p:spPr>
            <a:xfrm>
              <a:off x="3771422" y="9520497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g1335"/>
            <p:cNvSpPr/>
            <p:nvPr/>
          </p:nvSpPr>
          <p:spPr>
            <a:xfrm>
              <a:off x="3780645" y="9529437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g1336"/>
            <p:cNvSpPr/>
            <p:nvPr/>
          </p:nvSpPr>
          <p:spPr>
            <a:xfrm>
              <a:off x="3814948" y="9476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g1337"/>
            <p:cNvSpPr/>
            <p:nvPr/>
          </p:nvSpPr>
          <p:spPr>
            <a:xfrm>
              <a:off x="3824171" y="9485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g1338"/>
            <p:cNvSpPr/>
            <p:nvPr/>
          </p:nvSpPr>
          <p:spPr>
            <a:xfrm>
              <a:off x="3879794" y="9472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g1339"/>
            <p:cNvSpPr/>
            <p:nvPr/>
          </p:nvSpPr>
          <p:spPr>
            <a:xfrm>
              <a:off x="3888476" y="9409935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g1340"/>
            <p:cNvSpPr/>
            <p:nvPr/>
          </p:nvSpPr>
          <p:spPr>
            <a:xfrm>
              <a:off x="3921969" y="9358846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g1341"/>
            <p:cNvSpPr/>
            <p:nvPr/>
          </p:nvSpPr>
          <p:spPr>
            <a:xfrm>
              <a:off x="3970955" y="9320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g1342"/>
            <p:cNvSpPr/>
            <p:nvPr/>
          </p:nvSpPr>
          <p:spPr>
            <a:xfrm>
              <a:off x="3980179" y="9329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g1343"/>
            <p:cNvSpPr/>
            <p:nvPr/>
          </p:nvSpPr>
          <p:spPr>
            <a:xfrm>
              <a:off x="4009214" y="9236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g1344"/>
            <p:cNvSpPr/>
            <p:nvPr/>
          </p:nvSpPr>
          <p:spPr>
            <a:xfrm>
              <a:off x="4024958" y="9252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g1345"/>
            <p:cNvSpPr/>
            <p:nvPr/>
          </p:nvSpPr>
          <p:spPr>
            <a:xfrm>
              <a:off x="3973010" y="9565943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g1346"/>
            <p:cNvSpPr/>
            <p:nvPr/>
          </p:nvSpPr>
          <p:spPr>
            <a:xfrm>
              <a:off x="4006503" y="951485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g1347"/>
            <p:cNvSpPr/>
            <p:nvPr/>
          </p:nvSpPr>
          <p:spPr>
            <a:xfrm>
              <a:off x="4055490" y="9476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g1348"/>
            <p:cNvSpPr/>
            <p:nvPr/>
          </p:nvSpPr>
          <p:spPr>
            <a:xfrm>
              <a:off x="4064713" y="9485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g1349"/>
            <p:cNvSpPr/>
            <p:nvPr/>
          </p:nvSpPr>
          <p:spPr>
            <a:xfrm>
              <a:off x="4120335" y="9472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g1350"/>
            <p:cNvSpPr/>
            <p:nvPr/>
          </p:nvSpPr>
          <p:spPr>
            <a:xfrm>
              <a:off x="4120721" y="9408302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g1351"/>
            <p:cNvSpPr/>
            <p:nvPr/>
          </p:nvSpPr>
          <p:spPr>
            <a:xfrm>
              <a:off x="4167971" y="936448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g1352"/>
            <p:cNvSpPr/>
            <p:nvPr/>
          </p:nvSpPr>
          <p:spPr>
            <a:xfrm>
              <a:off x="4177194" y="937342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g1353"/>
            <p:cNvSpPr/>
            <p:nvPr/>
          </p:nvSpPr>
          <p:spPr>
            <a:xfrm>
              <a:off x="4211497" y="9320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g1354"/>
            <p:cNvSpPr/>
            <p:nvPr/>
          </p:nvSpPr>
          <p:spPr>
            <a:xfrm>
              <a:off x="4220720" y="9329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g1355"/>
            <p:cNvSpPr/>
            <p:nvPr/>
          </p:nvSpPr>
          <p:spPr>
            <a:xfrm>
              <a:off x="4249756" y="9236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g1356"/>
            <p:cNvSpPr/>
            <p:nvPr/>
          </p:nvSpPr>
          <p:spPr>
            <a:xfrm>
              <a:off x="4265499" y="9252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g1357"/>
            <p:cNvSpPr/>
            <p:nvPr/>
          </p:nvSpPr>
          <p:spPr>
            <a:xfrm>
              <a:off x="4205255" y="9564310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g1358"/>
            <p:cNvSpPr/>
            <p:nvPr/>
          </p:nvSpPr>
          <p:spPr>
            <a:xfrm>
              <a:off x="4252505" y="9520497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g1359"/>
            <p:cNvSpPr/>
            <p:nvPr/>
          </p:nvSpPr>
          <p:spPr>
            <a:xfrm>
              <a:off x="4261728" y="9529437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g1360"/>
            <p:cNvSpPr/>
            <p:nvPr/>
          </p:nvSpPr>
          <p:spPr>
            <a:xfrm>
              <a:off x="4296031" y="9476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g1361"/>
            <p:cNvSpPr/>
            <p:nvPr/>
          </p:nvSpPr>
          <p:spPr>
            <a:xfrm>
              <a:off x="4305254" y="9485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g1362"/>
            <p:cNvSpPr/>
            <p:nvPr/>
          </p:nvSpPr>
          <p:spPr>
            <a:xfrm>
              <a:off x="4360877" y="9472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g1363"/>
            <p:cNvSpPr/>
            <p:nvPr/>
          </p:nvSpPr>
          <p:spPr>
            <a:xfrm>
              <a:off x="4361262" y="9408302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g1364"/>
            <p:cNvSpPr/>
            <p:nvPr/>
          </p:nvSpPr>
          <p:spPr>
            <a:xfrm>
              <a:off x="4403052" y="9358846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g1365"/>
            <p:cNvSpPr/>
            <p:nvPr/>
          </p:nvSpPr>
          <p:spPr>
            <a:xfrm>
              <a:off x="4452038" y="9320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g1366"/>
            <p:cNvSpPr/>
            <p:nvPr/>
          </p:nvSpPr>
          <p:spPr>
            <a:xfrm>
              <a:off x="4461262" y="9329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g1367"/>
            <p:cNvSpPr/>
            <p:nvPr/>
          </p:nvSpPr>
          <p:spPr>
            <a:xfrm>
              <a:off x="4490297" y="9236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g1368"/>
            <p:cNvSpPr/>
            <p:nvPr/>
          </p:nvSpPr>
          <p:spPr>
            <a:xfrm>
              <a:off x="4506041" y="9252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g1369"/>
            <p:cNvSpPr/>
            <p:nvPr/>
          </p:nvSpPr>
          <p:spPr>
            <a:xfrm>
              <a:off x="4445797" y="9564310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g1370"/>
            <p:cNvSpPr/>
            <p:nvPr/>
          </p:nvSpPr>
          <p:spPr>
            <a:xfrm>
              <a:off x="4487586" y="951485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g1371"/>
            <p:cNvSpPr/>
            <p:nvPr/>
          </p:nvSpPr>
          <p:spPr>
            <a:xfrm>
              <a:off x="4536573" y="9476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g1372"/>
            <p:cNvSpPr/>
            <p:nvPr/>
          </p:nvSpPr>
          <p:spPr>
            <a:xfrm>
              <a:off x="4545796" y="9485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g1373"/>
            <p:cNvSpPr/>
            <p:nvPr/>
          </p:nvSpPr>
          <p:spPr>
            <a:xfrm>
              <a:off x="4601418" y="9472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g1374"/>
            <p:cNvSpPr/>
            <p:nvPr/>
          </p:nvSpPr>
          <p:spPr>
            <a:xfrm>
              <a:off x="4600068" y="9407699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g1375"/>
            <p:cNvSpPr/>
            <p:nvPr/>
          </p:nvSpPr>
          <p:spPr>
            <a:xfrm>
              <a:off x="4649054" y="936448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g1376"/>
            <p:cNvSpPr/>
            <p:nvPr/>
          </p:nvSpPr>
          <p:spPr>
            <a:xfrm>
              <a:off x="4658277" y="937342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g1377"/>
            <p:cNvSpPr/>
            <p:nvPr/>
          </p:nvSpPr>
          <p:spPr>
            <a:xfrm>
              <a:off x="4692580" y="9320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g1378"/>
            <p:cNvSpPr/>
            <p:nvPr/>
          </p:nvSpPr>
          <p:spPr>
            <a:xfrm>
              <a:off x="4701803" y="9329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g1379"/>
            <p:cNvSpPr/>
            <p:nvPr/>
          </p:nvSpPr>
          <p:spPr>
            <a:xfrm>
              <a:off x="4730839" y="9236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g1380"/>
            <p:cNvSpPr/>
            <p:nvPr/>
          </p:nvSpPr>
          <p:spPr>
            <a:xfrm>
              <a:off x="4746583" y="9252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g1381"/>
            <p:cNvSpPr/>
            <p:nvPr/>
          </p:nvSpPr>
          <p:spPr>
            <a:xfrm>
              <a:off x="4684602" y="9563706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g1382"/>
            <p:cNvSpPr/>
            <p:nvPr/>
          </p:nvSpPr>
          <p:spPr>
            <a:xfrm>
              <a:off x="4728128" y="951485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g1383"/>
            <p:cNvSpPr/>
            <p:nvPr/>
          </p:nvSpPr>
          <p:spPr>
            <a:xfrm>
              <a:off x="4777114" y="9476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g1384"/>
            <p:cNvSpPr/>
            <p:nvPr/>
          </p:nvSpPr>
          <p:spPr>
            <a:xfrm>
              <a:off x="4786338" y="9485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g1385"/>
            <p:cNvSpPr/>
            <p:nvPr/>
          </p:nvSpPr>
          <p:spPr>
            <a:xfrm>
              <a:off x="4841960" y="9472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g1386"/>
            <p:cNvSpPr/>
            <p:nvPr/>
          </p:nvSpPr>
          <p:spPr>
            <a:xfrm>
              <a:off x="4858398" y="9403337"/>
              <a:ext cx="63977" cy="76903"/>
            </a:xfrm>
            <a:custGeom>
              <a:avLst/>
              <a:pathLst>
                <a:path w="63977" h="76903">
                  <a:moveTo>
                    <a:pt x="59539" y="35847"/>
                  </a:moveTo>
                  <a:lnTo>
                    <a:pt x="51320" y="44066"/>
                  </a:lnTo>
                  <a:lnTo>
                    <a:pt x="63977" y="56722"/>
                  </a:lnTo>
                  <a:lnTo>
                    <a:pt x="57185" y="63514"/>
                  </a:lnTo>
                  <a:lnTo>
                    <a:pt x="44529" y="50857"/>
                  </a:lnTo>
                  <a:lnTo>
                    <a:pt x="18483" y="76903"/>
                  </a:lnTo>
                  <a:lnTo>
                    <a:pt x="12347" y="70768"/>
                  </a:lnTo>
                  <a:lnTo>
                    <a:pt x="0" y="7254"/>
                  </a:lnTo>
                  <a:lnTo>
                    <a:pt x="7254" y="0"/>
                  </a:lnTo>
                  <a:lnTo>
                    <a:pt x="44915" y="37660"/>
                  </a:lnTo>
                  <a:lnTo>
                    <a:pt x="53134" y="294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g1387"/>
            <p:cNvSpPr/>
            <p:nvPr/>
          </p:nvSpPr>
          <p:spPr>
            <a:xfrm>
              <a:off x="4866269" y="9416881"/>
              <a:ext cx="30252" cy="50085"/>
            </a:xfrm>
            <a:custGeom>
              <a:avLst/>
              <a:pathLst>
                <a:path w="30252" h="50085">
                  <a:moveTo>
                    <a:pt x="30252" y="30908"/>
                  </a:moveTo>
                  <a:lnTo>
                    <a:pt x="16515" y="17171"/>
                  </a:lnTo>
                  <a:lnTo>
                    <a:pt x="16081" y="16736"/>
                  </a:lnTo>
                  <a:lnTo>
                    <a:pt x="15644" y="16297"/>
                  </a:lnTo>
                  <a:lnTo>
                    <a:pt x="15204" y="15853"/>
                  </a:lnTo>
                  <a:lnTo>
                    <a:pt x="14761" y="15405"/>
                  </a:lnTo>
                  <a:lnTo>
                    <a:pt x="14315" y="14952"/>
                  </a:lnTo>
                  <a:lnTo>
                    <a:pt x="13866" y="14494"/>
                  </a:lnTo>
                  <a:lnTo>
                    <a:pt x="13414" y="14032"/>
                  </a:lnTo>
                  <a:lnTo>
                    <a:pt x="12959" y="13565"/>
                  </a:lnTo>
                  <a:lnTo>
                    <a:pt x="12500" y="13094"/>
                  </a:lnTo>
                  <a:lnTo>
                    <a:pt x="12039" y="12617"/>
                  </a:lnTo>
                  <a:lnTo>
                    <a:pt x="11577" y="12125"/>
                  </a:lnTo>
                  <a:lnTo>
                    <a:pt x="11119" y="11636"/>
                  </a:lnTo>
                  <a:lnTo>
                    <a:pt x="10663" y="11150"/>
                  </a:lnTo>
                  <a:lnTo>
                    <a:pt x="10211" y="10667"/>
                  </a:lnTo>
                  <a:lnTo>
                    <a:pt x="9762" y="10186"/>
                  </a:lnTo>
                  <a:lnTo>
                    <a:pt x="9316" y="9710"/>
                  </a:lnTo>
                  <a:lnTo>
                    <a:pt x="8873" y="9236"/>
                  </a:lnTo>
                  <a:lnTo>
                    <a:pt x="8433" y="8765"/>
                  </a:lnTo>
                  <a:lnTo>
                    <a:pt x="7996" y="8297"/>
                  </a:lnTo>
                  <a:lnTo>
                    <a:pt x="7563" y="7833"/>
                  </a:lnTo>
                  <a:lnTo>
                    <a:pt x="7126" y="7365"/>
                  </a:lnTo>
                  <a:lnTo>
                    <a:pt x="6695" y="6903"/>
                  </a:lnTo>
                  <a:lnTo>
                    <a:pt x="6271" y="6448"/>
                  </a:lnTo>
                  <a:lnTo>
                    <a:pt x="5852" y="5999"/>
                  </a:lnTo>
                  <a:lnTo>
                    <a:pt x="5440" y="5556"/>
                  </a:lnTo>
                  <a:lnTo>
                    <a:pt x="5034" y="5119"/>
                  </a:lnTo>
                  <a:lnTo>
                    <a:pt x="4635" y="4689"/>
                  </a:lnTo>
                  <a:lnTo>
                    <a:pt x="4241" y="4264"/>
                  </a:lnTo>
                  <a:lnTo>
                    <a:pt x="3854" y="3846"/>
                  </a:lnTo>
                  <a:lnTo>
                    <a:pt x="3472" y="3434"/>
                  </a:lnTo>
                  <a:lnTo>
                    <a:pt x="3108" y="3024"/>
                  </a:lnTo>
                  <a:lnTo>
                    <a:pt x="2755" y="2630"/>
                  </a:lnTo>
                  <a:lnTo>
                    <a:pt x="2413" y="2250"/>
                  </a:lnTo>
                  <a:lnTo>
                    <a:pt x="2083" y="1884"/>
                  </a:lnTo>
                  <a:lnTo>
                    <a:pt x="1765" y="1533"/>
                  </a:lnTo>
                  <a:lnTo>
                    <a:pt x="1458" y="1197"/>
                  </a:lnTo>
                  <a:lnTo>
                    <a:pt x="1163" y="876"/>
                  </a:lnTo>
                  <a:lnTo>
                    <a:pt x="879" y="569"/>
                  </a:lnTo>
                  <a:lnTo>
                    <a:pt x="607" y="277"/>
                  </a:lnTo>
                  <a:lnTo>
                    <a:pt x="347" y="0"/>
                  </a:lnTo>
                  <a:lnTo>
                    <a:pt x="0" y="347"/>
                  </a:lnTo>
                  <a:lnTo>
                    <a:pt x="100" y="559"/>
                  </a:lnTo>
                  <a:lnTo>
                    <a:pt x="202" y="777"/>
                  </a:lnTo>
                  <a:lnTo>
                    <a:pt x="304" y="1003"/>
                  </a:lnTo>
                  <a:lnTo>
                    <a:pt x="407" y="1236"/>
                  </a:lnTo>
                  <a:lnTo>
                    <a:pt x="511" y="1475"/>
                  </a:lnTo>
                  <a:lnTo>
                    <a:pt x="615" y="1722"/>
                  </a:lnTo>
                  <a:lnTo>
                    <a:pt x="721" y="1976"/>
                  </a:lnTo>
                  <a:lnTo>
                    <a:pt x="827" y="2236"/>
                  </a:lnTo>
                  <a:lnTo>
                    <a:pt x="934" y="2503"/>
                  </a:lnTo>
                  <a:lnTo>
                    <a:pt x="1041" y="2778"/>
                  </a:lnTo>
                  <a:lnTo>
                    <a:pt x="1149" y="3042"/>
                  </a:lnTo>
                  <a:lnTo>
                    <a:pt x="1254" y="3309"/>
                  </a:lnTo>
                  <a:lnTo>
                    <a:pt x="1359" y="3579"/>
                  </a:lnTo>
                  <a:lnTo>
                    <a:pt x="1461" y="3852"/>
                  </a:lnTo>
                  <a:lnTo>
                    <a:pt x="1562" y="4128"/>
                  </a:lnTo>
                  <a:lnTo>
                    <a:pt x="1662" y="4408"/>
                  </a:lnTo>
                  <a:lnTo>
                    <a:pt x="1760" y="4690"/>
                  </a:lnTo>
                  <a:lnTo>
                    <a:pt x="1856" y="4976"/>
                  </a:lnTo>
                  <a:lnTo>
                    <a:pt x="1951" y="5264"/>
                  </a:lnTo>
                  <a:lnTo>
                    <a:pt x="2045" y="5556"/>
                  </a:lnTo>
                  <a:lnTo>
                    <a:pt x="2136" y="5834"/>
                  </a:lnTo>
                  <a:lnTo>
                    <a:pt x="2227" y="6112"/>
                  </a:lnTo>
                  <a:lnTo>
                    <a:pt x="2315" y="6390"/>
                  </a:lnTo>
                  <a:lnTo>
                    <a:pt x="2403" y="6667"/>
                  </a:lnTo>
                  <a:lnTo>
                    <a:pt x="2488" y="6945"/>
                  </a:lnTo>
                  <a:lnTo>
                    <a:pt x="2572" y="7223"/>
                  </a:lnTo>
                  <a:lnTo>
                    <a:pt x="2655" y="7501"/>
                  </a:lnTo>
                  <a:lnTo>
                    <a:pt x="2736" y="7779"/>
                  </a:lnTo>
                  <a:lnTo>
                    <a:pt x="2816" y="8056"/>
                  </a:lnTo>
                  <a:lnTo>
                    <a:pt x="2894" y="8334"/>
                  </a:lnTo>
                  <a:lnTo>
                    <a:pt x="2969" y="8609"/>
                  </a:lnTo>
                  <a:lnTo>
                    <a:pt x="3040" y="8876"/>
                  </a:lnTo>
                  <a:lnTo>
                    <a:pt x="3108" y="9137"/>
                  </a:lnTo>
                  <a:lnTo>
                    <a:pt x="3171" y="9390"/>
                  </a:lnTo>
                  <a:lnTo>
                    <a:pt x="3231" y="9637"/>
                  </a:lnTo>
                  <a:lnTo>
                    <a:pt x="3287" y="9876"/>
                  </a:lnTo>
                  <a:lnTo>
                    <a:pt x="3339" y="10109"/>
                  </a:lnTo>
                  <a:lnTo>
                    <a:pt x="3387" y="10335"/>
                  </a:lnTo>
                  <a:lnTo>
                    <a:pt x="3432" y="10553"/>
                  </a:lnTo>
                  <a:lnTo>
                    <a:pt x="3472" y="10765"/>
                  </a:lnTo>
                  <a:lnTo>
                    <a:pt x="11074" y="500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g1388"/>
            <p:cNvSpPr/>
            <p:nvPr/>
          </p:nvSpPr>
          <p:spPr>
            <a:xfrm>
              <a:off x="4889595" y="936448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g1389"/>
            <p:cNvSpPr/>
            <p:nvPr/>
          </p:nvSpPr>
          <p:spPr>
            <a:xfrm>
              <a:off x="4898819" y="937342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g1390"/>
            <p:cNvSpPr/>
            <p:nvPr/>
          </p:nvSpPr>
          <p:spPr>
            <a:xfrm>
              <a:off x="4933121" y="9320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g1391"/>
            <p:cNvSpPr/>
            <p:nvPr/>
          </p:nvSpPr>
          <p:spPr>
            <a:xfrm>
              <a:off x="4942345" y="9329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g1392"/>
            <p:cNvSpPr/>
            <p:nvPr/>
          </p:nvSpPr>
          <p:spPr>
            <a:xfrm>
              <a:off x="4971381" y="9236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g1393"/>
            <p:cNvSpPr/>
            <p:nvPr/>
          </p:nvSpPr>
          <p:spPr>
            <a:xfrm>
              <a:off x="4987124" y="9252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g1394"/>
            <p:cNvSpPr/>
            <p:nvPr/>
          </p:nvSpPr>
          <p:spPr>
            <a:xfrm>
              <a:off x="3335891" y="668828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g1395"/>
            <p:cNvSpPr/>
            <p:nvPr/>
          </p:nvSpPr>
          <p:spPr>
            <a:xfrm>
              <a:off x="3345823" y="669625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g1396"/>
            <p:cNvSpPr/>
            <p:nvPr/>
          </p:nvSpPr>
          <p:spPr>
            <a:xfrm>
              <a:off x="3215728" y="6480867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g1397"/>
            <p:cNvSpPr/>
            <p:nvPr/>
          </p:nvSpPr>
          <p:spPr>
            <a:xfrm>
              <a:off x="3273736" y="647972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g1398"/>
            <p:cNvSpPr/>
            <p:nvPr/>
          </p:nvSpPr>
          <p:spPr>
            <a:xfrm>
              <a:off x="3283668" y="648768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g1399"/>
            <p:cNvSpPr/>
            <p:nvPr/>
          </p:nvSpPr>
          <p:spPr>
            <a:xfrm>
              <a:off x="3335891" y="647972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g1400"/>
            <p:cNvSpPr/>
            <p:nvPr/>
          </p:nvSpPr>
          <p:spPr>
            <a:xfrm>
              <a:off x="3345823" y="648768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g1401"/>
            <p:cNvSpPr/>
            <p:nvPr/>
          </p:nvSpPr>
          <p:spPr>
            <a:xfrm>
              <a:off x="3212835" y="6271155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g1402"/>
            <p:cNvSpPr/>
            <p:nvPr/>
          </p:nvSpPr>
          <p:spPr>
            <a:xfrm>
              <a:off x="3273736" y="627115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g1403"/>
            <p:cNvSpPr/>
            <p:nvPr/>
          </p:nvSpPr>
          <p:spPr>
            <a:xfrm>
              <a:off x="3283668" y="627912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g1404"/>
            <p:cNvSpPr/>
            <p:nvPr/>
          </p:nvSpPr>
          <p:spPr>
            <a:xfrm>
              <a:off x="3335891" y="627115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g1405"/>
            <p:cNvSpPr/>
            <p:nvPr/>
          </p:nvSpPr>
          <p:spPr>
            <a:xfrm>
              <a:off x="3345823" y="627912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g1406"/>
            <p:cNvSpPr/>
            <p:nvPr/>
          </p:nvSpPr>
          <p:spPr>
            <a:xfrm>
              <a:off x="3211471" y="6062590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g1407"/>
            <p:cNvSpPr/>
            <p:nvPr/>
          </p:nvSpPr>
          <p:spPr>
            <a:xfrm>
              <a:off x="3273736" y="606259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g1408"/>
            <p:cNvSpPr/>
            <p:nvPr/>
          </p:nvSpPr>
          <p:spPr>
            <a:xfrm>
              <a:off x="3283668" y="607055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g1409"/>
            <p:cNvSpPr/>
            <p:nvPr/>
          </p:nvSpPr>
          <p:spPr>
            <a:xfrm>
              <a:off x="3335891" y="606259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g1410"/>
            <p:cNvSpPr/>
            <p:nvPr/>
          </p:nvSpPr>
          <p:spPr>
            <a:xfrm>
              <a:off x="3345823" y="607055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g1411"/>
            <p:cNvSpPr/>
            <p:nvPr/>
          </p:nvSpPr>
          <p:spPr>
            <a:xfrm>
              <a:off x="3209779" y="5855170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g1412"/>
            <p:cNvSpPr/>
            <p:nvPr/>
          </p:nvSpPr>
          <p:spPr>
            <a:xfrm>
              <a:off x="3218838" y="5866897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g1413"/>
            <p:cNvSpPr/>
            <p:nvPr/>
          </p:nvSpPr>
          <p:spPr>
            <a:xfrm>
              <a:off x="3273736" y="585402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g1414"/>
            <p:cNvSpPr/>
            <p:nvPr/>
          </p:nvSpPr>
          <p:spPr>
            <a:xfrm>
              <a:off x="3283668" y="586199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g1415"/>
            <p:cNvSpPr/>
            <p:nvPr/>
          </p:nvSpPr>
          <p:spPr>
            <a:xfrm>
              <a:off x="3335891" y="585402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g1416"/>
            <p:cNvSpPr/>
            <p:nvPr/>
          </p:nvSpPr>
          <p:spPr>
            <a:xfrm>
              <a:off x="3345823" y="586199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l1417"/>
            <p:cNvSpPr/>
            <p:nvPr/>
          </p:nvSpPr>
          <p:spPr>
            <a:xfrm>
              <a:off x="3421517" y="6727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l1418"/>
            <p:cNvSpPr/>
            <p:nvPr/>
          </p:nvSpPr>
          <p:spPr>
            <a:xfrm>
              <a:off x="3421517" y="65193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9"/>
            <p:cNvSpPr/>
            <p:nvPr/>
          </p:nvSpPr>
          <p:spPr>
            <a:xfrm>
              <a:off x="3421517" y="63107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20"/>
            <p:cNvSpPr/>
            <p:nvPr/>
          </p:nvSpPr>
          <p:spPr>
            <a:xfrm>
              <a:off x="3421517" y="61021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1"/>
            <p:cNvSpPr/>
            <p:nvPr/>
          </p:nvSpPr>
          <p:spPr>
            <a:xfrm>
              <a:off x="3421517" y="58936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g1422"/>
            <p:cNvSpPr/>
            <p:nvPr/>
          </p:nvSpPr>
          <p:spPr>
            <a:xfrm>
              <a:off x="3335891" y="78872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g1423"/>
            <p:cNvSpPr/>
            <p:nvPr/>
          </p:nvSpPr>
          <p:spPr>
            <a:xfrm>
              <a:off x="3345823" y="789520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g1424"/>
            <p:cNvSpPr/>
            <p:nvPr/>
          </p:nvSpPr>
          <p:spPr>
            <a:xfrm>
              <a:off x="3215728" y="7709935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g1425"/>
            <p:cNvSpPr/>
            <p:nvPr/>
          </p:nvSpPr>
          <p:spPr>
            <a:xfrm>
              <a:off x="3273736" y="770878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g1426"/>
            <p:cNvSpPr/>
            <p:nvPr/>
          </p:nvSpPr>
          <p:spPr>
            <a:xfrm>
              <a:off x="3283668" y="771675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g1427"/>
            <p:cNvSpPr/>
            <p:nvPr/>
          </p:nvSpPr>
          <p:spPr>
            <a:xfrm>
              <a:off x="3335891" y="770878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g1428"/>
            <p:cNvSpPr/>
            <p:nvPr/>
          </p:nvSpPr>
          <p:spPr>
            <a:xfrm>
              <a:off x="3345823" y="771675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g1429"/>
            <p:cNvSpPr/>
            <p:nvPr/>
          </p:nvSpPr>
          <p:spPr>
            <a:xfrm>
              <a:off x="3212835" y="7530339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g1430"/>
            <p:cNvSpPr/>
            <p:nvPr/>
          </p:nvSpPr>
          <p:spPr>
            <a:xfrm>
              <a:off x="3273736" y="753033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g1431"/>
            <p:cNvSpPr/>
            <p:nvPr/>
          </p:nvSpPr>
          <p:spPr>
            <a:xfrm>
              <a:off x="3283668" y="753830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g1432"/>
            <p:cNvSpPr/>
            <p:nvPr/>
          </p:nvSpPr>
          <p:spPr>
            <a:xfrm>
              <a:off x="3335891" y="753033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g1433"/>
            <p:cNvSpPr/>
            <p:nvPr/>
          </p:nvSpPr>
          <p:spPr>
            <a:xfrm>
              <a:off x="3345823" y="753830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g1434"/>
            <p:cNvSpPr/>
            <p:nvPr/>
          </p:nvSpPr>
          <p:spPr>
            <a:xfrm>
              <a:off x="3211471" y="7351890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40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g1435"/>
            <p:cNvSpPr/>
            <p:nvPr/>
          </p:nvSpPr>
          <p:spPr>
            <a:xfrm>
              <a:off x="3273736" y="735189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g1436"/>
            <p:cNvSpPr/>
            <p:nvPr/>
          </p:nvSpPr>
          <p:spPr>
            <a:xfrm>
              <a:off x="3283668" y="735985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g1437"/>
            <p:cNvSpPr/>
            <p:nvPr/>
          </p:nvSpPr>
          <p:spPr>
            <a:xfrm>
              <a:off x="3335891" y="735189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g1438"/>
            <p:cNvSpPr/>
            <p:nvPr/>
          </p:nvSpPr>
          <p:spPr>
            <a:xfrm>
              <a:off x="3345823" y="735985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g1439"/>
            <p:cNvSpPr/>
            <p:nvPr/>
          </p:nvSpPr>
          <p:spPr>
            <a:xfrm>
              <a:off x="3209779" y="7174586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g1440"/>
            <p:cNvSpPr/>
            <p:nvPr/>
          </p:nvSpPr>
          <p:spPr>
            <a:xfrm>
              <a:off x="3218838" y="7186313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g1441"/>
            <p:cNvSpPr/>
            <p:nvPr/>
          </p:nvSpPr>
          <p:spPr>
            <a:xfrm>
              <a:off x="3273736" y="717344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g1442"/>
            <p:cNvSpPr/>
            <p:nvPr/>
          </p:nvSpPr>
          <p:spPr>
            <a:xfrm>
              <a:off x="3283668" y="718140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g1443"/>
            <p:cNvSpPr/>
            <p:nvPr/>
          </p:nvSpPr>
          <p:spPr>
            <a:xfrm>
              <a:off x="3335891" y="717344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g1444"/>
            <p:cNvSpPr/>
            <p:nvPr/>
          </p:nvSpPr>
          <p:spPr>
            <a:xfrm>
              <a:off x="3345823" y="718140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l1445"/>
            <p:cNvSpPr/>
            <p:nvPr/>
          </p:nvSpPr>
          <p:spPr>
            <a:xfrm>
              <a:off x="3421517" y="79268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l1446"/>
            <p:cNvSpPr/>
            <p:nvPr/>
          </p:nvSpPr>
          <p:spPr>
            <a:xfrm>
              <a:off x="3421517" y="7748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l1447"/>
            <p:cNvSpPr/>
            <p:nvPr/>
          </p:nvSpPr>
          <p:spPr>
            <a:xfrm>
              <a:off x="3421517" y="75699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l1448"/>
            <p:cNvSpPr/>
            <p:nvPr/>
          </p:nvSpPr>
          <p:spPr>
            <a:xfrm>
              <a:off x="3421517" y="7391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l1449"/>
            <p:cNvSpPr/>
            <p:nvPr/>
          </p:nvSpPr>
          <p:spPr>
            <a:xfrm>
              <a:off x="3421517" y="72130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g1450"/>
            <p:cNvSpPr/>
            <p:nvPr/>
          </p:nvSpPr>
          <p:spPr>
            <a:xfrm>
              <a:off x="3335891" y="908619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g1451"/>
            <p:cNvSpPr/>
            <p:nvPr/>
          </p:nvSpPr>
          <p:spPr>
            <a:xfrm>
              <a:off x="3345823" y="909415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g1452"/>
            <p:cNvSpPr/>
            <p:nvPr/>
          </p:nvSpPr>
          <p:spPr>
            <a:xfrm>
              <a:off x="3215728" y="8881364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g1453"/>
            <p:cNvSpPr/>
            <p:nvPr/>
          </p:nvSpPr>
          <p:spPr>
            <a:xfrm>
              <a:off x="3273736" y="888021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g1454"/>
            <p:cNvSpPr/>
            <p:nvPr/>
          </p:nvSpPr>
          <p:spPr>
            <a:xfrm>
              <a:off x="3283668" y="888818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g1455"/>
            <p:cNvSpPr/>
            <p:nvPr/>
          </p:nvSpPr>
          <p:spPr>
            <a:xfrm>
              <a:off x="3335891" y="888021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g1456"/>
            <p:cNvSpPr/>
            <p:nvPr/>
          </p:nvSpPr>
          <p:spPr>
            <a:xfrm>
              <a:off x="3345823" y="888818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g1457"/>
            <p:cNvSpPr/>
            <p:nvPr/>
          </p:nvSpPr>
          <p:spPr>
            <a:xfrm>
              <a:off x="3212835" y="8674246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g1458"/>
            <p:cNvSpPr/>
            <p:nvPr/>
          </p:nvSpPr>
          <p:spPr>
            <a:xfrm>
              <a:off x="3273736" y="867424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g1459"/>
            <p:cNvSpPr/>
            <p:nvPr/>
          </p:nvSpPr>
          <p:spPr>
            <a:xfrm>
              <a:off x="3283668" y="868221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g1460"/>
            <p:cNvSpPr/>
            <p:nvPr/>
          </p:nvSpPr>
          <p:spPr>
            <a:xfrm>
              <a:off x="3335891" y="867424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g1461"/>
            <p:cNvSpPr/>
            <p:nvPr/>
          </p:nvSpPr>
          <p:spPr>
            <a:xfrm>
              <a:off x="3345823" y="868221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g1462"/>
            <p:cNvSpPr/>
            <p:nvPr/>
          </p:nvSpPr>
          <p:spPr>
            <a:xfrm>
              <a:off x="3211471" y="8468275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40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g1463"/>
            <p:cNvSpPr/>
            <p:nvPr/>
          </p:nvSpPr>
          <p:spPr>
            <a:xfrm>
              <a:off x="3273736" y="846827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g1464"/>
            <p:cNvSpPr/>
            <p:nvPr/>
          </p:nvSpPr>
          <p:spPr>
            <a:xfrm>
              <a:off x="3283668" y="847624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g1465"/>
            <p:cNvSpPr/>
            <p:nvPr/>
          </p:nvSpPr>
          <p:spPr>
            <a:xfrm>
              <a:off x="3335891" y="846827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g1466"/>
            <p:cNvSpPr/>
            <p:nvPr/>
          </p:nvSpPr>
          <p:spPr>
            <a:xfrm>
              <a:off x="3345823" y="847624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g1467"/>
            <p:cNvSpPr/>
            <p:nvPr/>
          </p:nvSpPr>
          <p:spPr>
            <a:xfrm>
              <a:off x="3209779" y="8263449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g1468"/>
            <p:cNvSpPr/>
            <p:nvPr/>
          </p:nvSpPr>
          <p:spPr>
            <a:xfrm>
              <a:off x="3218838" y="8275176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g1469"/>
            <p:cNvSpPr/>
            <p:nvPr/>
          </p:nvSpPr>
          <p:spPr>
            <a:xfrm>
              <a:off x="3273736" y="826230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g1470"/>
            <p:cNvSpPr/>
            <p:nvPr/>
          </p:nvSpPr>
          <p:spPr>
            <a:xfrm>
              <a:off x="3283668" y="827027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g1471"/>
            <p:cNvSpPr/>
            <p:nvPr/>
          </p:nvSpPr>
          <p:spPr>
            <a:xfrm>
              <a:off x="3335891" y="826230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g1472"/>
            <p:cNvSpPr/>
            <p:nvPr/>
          </p:nvSpPr>
          <p:spPr>
            <a:xfrm>
              <a:off x="3345823" y="827027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l1473"/>
            <p:cNvSpPr/>
            <p:nvPr/>
          </p:nvSpPr>
          <p:spPr>
            <a:xfrm>
              <a:off x="3421517" y="91257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4"/>
            <p:cNvSpPr/>
            <p:nvPr/>
          </p:nvSpPr>
          <p:spPr>
            <a:xfrm>
              <a:off x="3421517" y="89198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5"/>
            <p:cNvSpPr/>
            <p:nvPr/>
          </p:nvSpPr>
          <p:spPr>
            <a:xfrm>
              <a:off x="3421517" y="87138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6"/>
            <p:cNvSpPr/>
            <p:nvPr/>
          </p:nvSpPr>
          <p:spPr>
            <a:xfrm>
              <a:off x="3421517" y="85078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l1477"/>
            <p:cNvSpPr/>
            <p:nvPr/>
          </p:nvSpPr>
          <p:spPr>
            <a:xfrm>
              <a:off x="3421517" y="83018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g1478"/>
            <p:cNvSpPr/>
            <p:nvPr/>
          </p:nvSpPr>
          <p:spPr>
            <a:xfrm>
              <a:off x="3470063" y="5397142"/>
              <a:ext cx="79236" cy="21609"/>
            </a:xfrm>
            <a:custGeom>
              <a:avLst/>
              <a:pathLst>
                <a:path w="79236" h="21609">
                  <a:moveTo>
                    <a:pt x="72687" y="0"/>
                  </a:moveTo>
                  <a:lnTo>
                    <a:pt x="79236" y="12442"/>
                  </a:lnTo>
                  <a:lnTo>
                    <a:pt x="72943" y="13948"/>
                  </a:lnTo>
                  <a:lnTo>
                    <a:pt x="66374" y="15323"/>
                  </a:lnTo>
                  <a:lnTo>
                    <a:pt x="59531" y="16567"/>
                  </a:lnTo>
                  <a:lnTo>
                    <a:pt x="52413" y="17680"/>
                  </a:lnTo>
                  <a:lnTo>
                    <a:pt x="45020" y="18663"/>
                  </a:lnTo>
                  <a:lnTo>
                    <a:pt x="37352" y="19514"/>
                  </a:lnTo>
                  <a:lnTo>
                    <a:pt x="29409" y="20234"/>
                  </a:lnTo>
                  <a:lnTo>
                    <a:pt x="21190" y="20824"/>
                  </a:lnTo>
                  <a:lnTo>
                    <a:pt x="12697" y="21282"/>
                  </a:lnTo>
                  <a:lnTo>
                    <a:pt x="3929" y="21609"/>
                  </a:lnTo>
                  <a:lnTo>
                    <a:pt x="0" y="9822"/>
                  </a:lnTo>
                  <a:lnTo>
                    <a:pt x="7209" y="9724"/>
                  </a:lnTo>
                  <a:lnTo>
                    <a:pt x="14432" y="9429"/>
                  </a:lnTo>
                  <a:lnTo>
                    <a:pt x="21668" y="8938"/>
                  </a:lnTo>
                  <a:lnTo>
                    <a:pt x="28917" y="8251"/>
                  </a:lnTo>
                  <a:lnTo>
                    <a:pt x="36180" y="7366"/>
                  </a:lnTo>
                  <a:lnTo>
                    <a:pt x="43455" y="6286"/>
                  </a:lnTo>
                  <a:lnTo>
                    <a:pt x="50743" y="5009"/>
                  </a:lnTo>
                  <a:lnTo>
                    <a:pt x="58045" y="3536"/>
                  </a:lnTo>
                  <a:lnTo>
                    <a:pt x="65359" y="1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g1479"/>
            <p:cNvSpPr/>
            <p:nvPr/>
          </p:nvSpPr>
          <p:spPr>
            <a:xfrm>
              <a:off x="3528344" y="5420716"/>
              <a:ext cx="24229" cy="32087"/>
            </a:xfrm>
            <a:custGeom>
              <a:avLst/>
              <a:pathLst>
                <a:path w="24229" h="32087">
                  <a:moveTo>
                    <a:pt x="12442" y="0"/>
                  </a:moveTo>
                  <a:lnTo>
                    <a:pt x="24229" y="3929"/>
                  </a:lnTo>
                  <a:lnTo>
                    <a:pt x="23037" y="7275"/>
                  </a:lnTo>
                  <a:lnTo>
                    <a:pt x="21819" y="10503"/>
                  </a:lnTo>
                  <a:lnTo>
                    <a:pt x="20575" y="13614"/>
                  </a:lnTo>
                  <a:lnTo>
                    <a:pt x="19304" y="16606"/>
                  </a:lnTo>
                  <a:lnTo>
                    <a:pt x="18008" y="19481"/>
                  </a:lnTo>
                  <a:lnTo>
                    <a:pt x="16685" y="22238"/>
                  </a:lnTo>
                  <a:lnTo>
                    <a:pt x="15336" y="24877"/>
                  </a:lnTo>
                  <a:lnTo>
                    <a:pt x="13961" y="27398"/>
                  </a:lnTo>
                  <a:lnTo>
                    <a:pt x="12559" y="29801"/>
                  </a:lnTo>
                  <a:lnTo>
                    <a:pt x="11132" y="32087"/>
                  </a:lnTo>
                  <a:lnTo>
                    <a:pt x="0" y="26193"/>
                  </a:lnTo>
                  <a:lnTo>
                    <a:pt x="1538" y="23574"/>
                  </a:lnTo>
                  <a:lnTo>
                    <a:pt x="3012" y="20955"/>
                  </a:lnTo>
                  <a:lnTo>
                    <a:pt x="4420" y="18335"/>
                  </a:lnTo>
                  <a:lnTo>
                    <a:pt x="5762" y="15716"/>
                  </a:lnTo>
                  <a:lnTo>
                    <a:pt x="7039" y="13096"/>
                  </a:lnTo>
                  <a:lnTo>
                    <a:pt x="8251" y="10477"/>
                  </a:lnTo>
                  <a:lnTo>
                    <a:pt x="9397" y="7858"/>
                  </a:lnTo>
                  <a:lnTo>
                    <a:pt x="10477" y="5238"/>
                  </a:lnTo>
                  <a:lnTo>
                    <a:pt x="11492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g1480"/>
            <p:cNvSpPr/>
            <p:nvPr/>
          </p:nvSpPr>
          <p:spPr>
            <a:xfrm>
              <a:off x="3500841" y="5423336"/>
              <a:ext cx="16371" cy="29467"/>
            </a:xfrm>
            <a:custGeom>
              <a:avLst/>
              <a:pathLst>
                <a:path w="16371" h="29467">
                  <a:moveTo>
                    <a:pt x="11132" y="0"/>
                  </a:moveTo>
                  <a:lnTo>
                    <a:pt x="11891" y="2494"/>
                  </a:lnTo>
                  <a:lnTo>
                    <a:pt x="12599" y="5003"/>
                  </a:lnTo>
                  <a:lnTo>
                    <a:pt x="13254" y="7524"/>
                  </a:lnTo>
                  <a:lnTo>
                    <a:pt x="13856" y="10058"/>
                  </a:lnTo>
                  <a:lnTo>
                    <a:pt x="14406" y="12605"/>
                  </a:lnTo>
                  <a:lnTo>
                    <a:pt x="14904" y="15166"/>
                  </a:lnTo>
                  <a:lnTo>
                    <a:pt x="15349" y="17739"/>
                  </a:lnTo>
                  <a:lnTo>
                    <a:pt x="15742" y="20326"/>
                  </a:lnTo>
                  <a:lnTo>
                    <a:pt x="16082" y="22926"/>
                  </a:lnTo>
                  <a:lnTo>
                    <a:pt x="16371" y="25538"/>
                  </a:lnTo>
                  <a:lnTo>
                    <a:pt x="3929" y="29467"/>
                  </a:lnTo>
                  <a:lnTo>
                    <a:pt x="3654" y="26606"/>
                  </a:lnTo>
                  <a:lnTo>
                    <a:pt x="3352" y="23783"/>
                  </a:lnTo>
                  <a:lnTo>
                    <a:pt x="3025" y="21000"/>
                  </a:lnTo>
                  <a:lnTo>
                    <a:pt x="2671" y="18257"/>
                  </a:lnTo>
                  <a:lnTo>
                    <a:pt x="2291" y="15552"/>
                  </a:lnTo>
                  <a:lnTo>
                    <a:pt x="1885" y="12887"/>
                  </a:lnTo>
                  <a:lnTo>
                    <a:pt x="1453" y="10261"/>
                  </a:lnTo>
                  <a:lnTo>
                    <a:pt x="995" y="7674"/>
                  </a:lnTo>
                  <a:lnTo>
                    <a:pt x="510" y="5127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g1481"/>
            <p:cNvSpPr/>
            <p:nvPr/>
          </p:nvSpPr>
          <p:spPr>
            <a:xfrm>
              <a:off x="3468754" y="5425300"/>
              <a:ext cx="22919" cy="28158"/>
            </a:xfrm>
            <a:custGeom>
              <a:avLst/>
              <a:pathLst>
                <a:path w="22919" h="28158">
                  <a:moveTo>
                    <a:pt x="10477" y="0"/>
                  </a:moveTo>
                  <a:lnTo>
                    <a:pt x="12016" y="2115"/>
                  </a:lnTo>
                  <a:lnTo>
                    <a:pt x="13489" y="4269"/>
                  </a:lnTo>
                  <a:lnTo>
                    <a:pt x="14897" y="6463"/>
                  </a:lnTo>
                  <a:lnTo>
                    <a:pt x="16240" y="8696"/>
                  </a:lnTo>
                  <a:lnTo>
                    <a:pt x="17517" y="10968"/>
                  </a:lnTo>
                  <a:lnTo>
                    <a:pt x="18728" y="13280"/>
                  </a:lnTo>
                  <a:lnTo>
                    <a:pt x="19874" y="15631"/>
                  </a:lnTo>
                  <a:lnTo>
                    <a:pt x="20955" y="18021"/>
                  </a:lnTo>
                  <a:lnTo>
                    <a:pt x="21970" y="20450"/>
                  </a:lnTo>
                  <a:lnTo>
                    <a:pt x="22919" y="22919"/>
                  </a:lnTo>
                  <a:lnTo>
                    <a:pt x="11132" y="28158"/>
                  </a:lnTo>
                  <a:lnTo>
                    <a:pt x="10313" y="25571"/>
                  </a:lnTo>
                  <a:lnTo>
                    <a:pt x="9429" y="23050"/>
                  </a:lnTo>
                  <a:lnTo>
                    <a:pt x="8480" y="20594"/>
                  </a:lnTo>
                  <a:lnTo>
                    <a:pt x="7465" y="18204"/>
                  </a:lnTo>
                  <a:lnTo>
                    <a:pt x="6384" y="15879"/>
                  </a:lnTo>
                  <a:lnTo>
                    <a:pt x="5238" y="13620"/>
                  </a:lnTo>
                  <a:lnTo>
                    <a:pt x="4027" y="11427"/>
                  </a:lnTo>
                  <a:lnTo>
                    <a:pt x="2750" y="9298"/>
                  </a:lnTo>
                  <a:lnTo>
                    <a:pt x="1407" y="7236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g1482"/>
            <p:cNvSpPr/>
            <p:nvPr/>
          </p:nvSpPr>
          <p:spPr>
            <a:xfrm>
              <a:off x="3466134" y="5458697"/>
              <a:ext cx="89713" cy="90368"/>
            </a:xfrm>
            <a:custGeom>
              <a:avLst/>
              <a:pathLst>
                <a:path w="89713" h="90368">
                  <a:moveTo>
                    <a:pt x="87094" y="32742"/>
                  </a:moveTo>
                  <a:lnTo>
                    <a:pt x="89713" y="44529"/>
                  </a:lnTo>
                  <a:lnTo>
                    <a:pt x="52387" y="51077"/>
                  </a:lnTo>
                  <a:lnTo>
                    <a:pt x="52387" y="77926"/>
                  </a:lnTo>
                  <a:lnTo>
                    <a:pt x="52341" y="79078"/>
                  </a:lnTo>
                  <a:lnTo>
                    <a:pt x="52204" y="80179"/>
                  </a:lnTo>
                  <a:lnTo>
                    <a:pt x="51974" y="81226"/>
                  </a:lnTo>
                  <a:lnTo>
                    <a:pt x="51654" y="82222"/>
                  </a:lnTo>
                  <a:lnTo>
                    <a:pt x="51241" y="83165"/>
                  </a:lnTo>
                  <a:lnTo>
                    <a:pt x="50737" y="84055"/>
                  </a:lnTo>
                  <a:lnTo>
                    <a:pt x="50141" y="84893"/>
                  </a:lnTo>
                  <a:lnTo>
                    <a:pt x="49453" y="85679"/>
                  </a:lnTo>
                  <a:lnTo>
                    <a:pt x="48674" y="86413"/>
                  </a:lnTo>
                  <a:lnTo>
                    <a:pt x="47803" y="87094"/>
                  </a:lnTo>
                  <a:lnTo>
                    <a:pt x="46847" y="87716"/>
                  </a:lnTo>
                  <a:lnTo>
                    <a:pt x="45812" y="88272"/>
                  </a:lnTo>
                  <a:lnTo>
                    <a:pt x="44699" y="88764"/>
                  </a:lnTo>
                  <a:lnTo>
                    <a:pt x="43507" y="89189"/>
                  </a:lnTo>
                  <a:lnTo>
                    <a:pt x="42237" y="89549"/>
                  </a:lnTo>
                  <a:lnTo>
                    <a:pt x="40888" y="89844"/>
                  </a:lnTo>
                  <a:lnTo>
                    <a:pt x="39460" y="90073"/>
                  </a:lnTo>
                  <a:lnTo>
                    <a:pt x="37954" y="90237"/>
                  </a:lnTo>
                  <a:lnTo>
                    <a:pt x="36370" y="90335"/>
                  </a:lnTo>
                  <a:lnTo>
                    <a:pt x="34706" y="90368"/>
                  </a:lnTo>
                  <a:lnTo>
                    <a:pt x="33397" y="90348"/>
                  </a:lnTo>
                  <a:lnTo>
                    <a:pt x="32087" y="90289"/>
                  </a:lnTo>
                  <a:lnTo>
                    <a:pt x="30777" y="90191"/>
                  </a:lnTo>
                  <a:lnTo>
                    <a:pt x="29467" y="90054"/>
                  </a:lnTo>
                  <a:lnTo>
                    <a:pt x="28158" y="89877"/>
                  </a:lnTo>
                  <a:lnTo>
                    <a:pt x="26848" y="89661"/>
                  </a:lnTo>
                  <a:lnTo>
                    <a:pt x="25538" y="89405"/>
                  </a:lnTo>
                  <a:lnTo>
                    <a:pt x="24229" y="89111"/>
                  </a:lnTo>
                  <a:lnTo>
                    <a:pt x="22919" y="88777"/>
                  </a:lnTo>
                  <a:lnTo>
                    <a:pt x="21609" y="88403"/>
                  </a:lnTo>
                  <a:lnTo>
                    <a:pt x="19645" y="75961"/>
                  </a:lnTo>
                  <a:lnTo>
                    <a:pt x="20706" y="76335"/>
                  </a:lnTo>
                  <a:lnTo>
                    <a:pt x="21793" y="76669"/>
                  </a:lnTo>
                  <a:lnTo>
                    <a:pt x="22906" y="76963"/>
                  </a:lnTo>
                  <a:lnTo>
                    <a:pt x="24045" y="77219"/>
                  </a:lnTo>
                  <a:lnTo>
                    <a:pt x="25211" y="77435"/>
                  </a:lnTo>
                  <a:lnTo>
                    <a:pt x="26403" y="77612"/>
                  </a:lnTo>
                  <a:lnTo>
                    <a:pt x="27621" y="77749"/>
                  </a:lnTo>
                  <a:lnTo>
                    <a:pt x="28865" y="77847"/>
                  </a:lnTo>
                  <a:lnTo>
                    <a:pt x="30135" y="77906"/>
                  </a:lnTo>
                  <a:lnTo>
                    <a:pt x="31432" y="77926"/>
                  </a:lnTo>
                  <a:lnTo>
                    <a:pt x="32925" y="77900"/>
                  </a:lnTo>
                  <a:lnTo>
                    <a:pt x="34261" y="77821"/>
                  </a:lnTo>
                  <a:lnTo>
                    <a:pt x="35440" y="77690"/>
                  </a:lnTo>
                  <a:lnTo>
                    <a:pt x="36461" y="77507"/>
                  </a:lnTo>
                  <a:lnTo>
                    <a:pt x="37326" y="77271"/>
                  </a:lnTo>
                  <a:lnTo>
                    <a:pt x="38033" y="76983"/>
                  </a:lnTo>
                  <a:lnTo>
                    <a:pt x="38583" y="76642"/>
                  </a:lnTo>
                  <a:lnTo>
                    <a:pt x="38976" y="76250"/>
                  </a:lnTo>
                  <a:lnTo>
                    <a:pt x="39212" y="75804"/>
                  </a:lnTo>
                  <a:lnTo>
                    <a:pt x="39290" y="75307"/>
                  </a:lnTo>
                  <a:lnTo>
                    <a:pt x="39290" y="53042"/>
                  </a:lnTo>
                  <a:lnTo>
                    <a:pt x="35878" y="53559"/>
                  </a:lnTo>
                  <a:lnTo>
                    <a:pt x="32454" y="54063"/>
                  </a:lnTo>
                  <a:lnTo>
                    <a:pt x="29016" y="54555"/>
                  </a:lnTo>
                  <a:lnTo>
                    <a:pt x="25565" y="55033"/>
                  </a:lnTo>
                  <a:lnTo>
                    <a:pt x="22100" y="55498"/>
                  </a:lnTo>
                  <a:lnTo>
                    <a:pt x="18623" y="55949"/>
                  </a:lnTo>
                  <a:lnTo>
                    <a:pt x="15133" y="56388"/>
                  </a:lnTo>
                  <a:lnTo>
                    <a:pt x="11630" y="56814"/>
                  </a:lnTo>
                  <a:lnTo>
                    <a:pt x="8113" y="57226"/>
                  </a:lnTo>
                  <a:lnTo>
                    <a:pt x="4583" y="57626"/>
                  </a:lnTo>
                  <a:lnTo>
                    <a:pt x="0" y="44529"/>
                  </a:lnTo>
                  <a:lnTo>
                    <a:pt x="4046" y="44129"/>
                  </a:lnTo>
                  <a:lnTo>
                    <a:pt x="8067" y="43717"/>
                  </a:lnTo>
                  <a:lnTo>
                    <a:pt x="12062" y="43291"/>
                  </a:lnTo>
                  <a:lnTo>
                    <a:pt x="16030" y="42852"/>
                  </a:lnTo>
                  <a:lnTo>
                    <a:pt x="19972" y="42401"/>
                  </a:lnTo>
                  <a:lnTo>
                    <a:pt x="23888" y="41936"/>
                  </a:lnTo>
                  <a:lnTo>
                    <a:pt x="27778" y="41458"/>
                  </a:lnTo>
                  <a:lnTo>
                    <a:pt x="31642" y="40967"/>
                  </a:lnTo>
                  <a:lnTo>
                    <a:pt x="35479" y="40462"/>
                  </a:lnTo>
                  <a:lnTo>
                    <a:pt x="39290" y="39945"/>
                  </a:lnTo>
                  <a:lnTo>
                    <a:pt x="39290" y="28813"/>
                  </a:lnTo>
                  <a:lnTo>
                    <a:pt x="41628" y="27110"/>
                  </a:lnTo>
                  <a:lnTo>
                    <a:pt x="43926" y="25407"/>
                  </a:lnTo>
                  <a:lnTo>
                    <a:pt x="46186" y="23705"/>
                  </a:lnTo>
                  <a:lnTo>
                    <a:pt x="48406" y="22002"/>
                  </a:lnTo>
                  <a:lnTo>
                    <a:pt x="50586" y="20300"/>
                  </a:lnTo>
                  <a:lnTo>
                    <a:pt x="52728" y="18597"/>
                  </a:lnTo>
                  <a:lnTo>
                    <a:pt x="54830" y="16894"/>
                  </a:lnTo>
                  <a:lnTo>
                    <a:pt x="56892" y="15192"/>
                  </a:lnTo>
                  <a:lnTo>
                    <a:pt x="58916" y="13489"/>
                  </a:lnTo>
                  <a:lnTo>
                    <a:pt x="60900" y="11787"/>
                  </a:lnTo>
                  <a:lnTo>
                    <a:pt x="5893" y="11787"/>
                  </a:lnTo>
                  <a:lnTo>
                    <a:pt x="5893" y="0"/>
                  </a:lnTo>
                  <a:lnTo>
                    <a:pt x="79236" y="0"/>
                  </a:lnTo>
                  <a:lnTo>
                    <a:pt x="79236" y="13751"/>
                  </a:lnTo>
                  <a:lnTo>
                    <a:pt x="76728" y="16096"/>
                  </a:lnTo>
                  <a:lnTo>
                    <a:pt x="74180" y="18414"/>
                  </a:lnTo>
                  <a:lnTo>
                    <a:pt x="71594" y="20706"/>
                  </a:lnTo>
                  <a:lnTo>
                    <a:pt x="68968" y="22971"/>
                  </a:lnTo>
                  <a:lnTo>
                    <a:pt x="66302" y="25211"/>
                  </a:lnTo>
                  <a:lnTo>
                    <a:pt x="63598" y="27424"/>
                  </a:lnTo>
                  <a:lnTo>
                    <a:pt x="60854" y="29612"/>
                  </a:lnTo>
                  <a:lnTo>
                    <a:pt x="58071" y="31773"/>
                  </a:lnTo>
                  <a:lnTo>
                    <a:pt x="55249" y="33907"/>
                  </a:lnTo>
                  <a:lnTo>
                    <a:pt x="52387" y="36016"/>
                  </a:lnTo>
                  <a:lnTo>
                    <a:pt x="52387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g1483"/>
            <p:cNvSpPr/>
            <p:nvPr/>
          </p:nvSpPr>
          <p:spPr>
            <a:xfrm>
              <a:off x="3561741" y="5398452"/>
              <a:ext cx="53697" cy="147994"/>
            </a:xfrm>
            <a:custGeom>
              <a:avLst/>
              <a:pathLst>
                <a:path w="53697" h="147994">
                  <a:moveTo>
                    <a:pt x="0" y="0"/>
                  </a:moveTo>
                  <a:lnTo>
                    <a:pt x="13096" y="0"/>
                  </a:lnTo>
                  <a:lnTo>
                    <a:pt x="13096" y="130968"/>
                  </a:lnTo>
                  <a:lnTo>
                    <a:pt x="13113" y="131476"/>
                  </a:lnTo>
                  <a:lnTo>
                    <a:pt x="13162" y="131951"/>
                  </a:lnTo>
                  <a:lnTo>
                    <a:pt x="13244" y="132393"/>
                  </a:lnTo>
                  <a:lnTo>
                    <a:pt x="13358" y="132802"/>
                  </a:lnTo>
                  <a:lnTo>
                    <a:pt x="13506" y="133178"/>
                  </a:lnTo>
                  <a:lnTo>
                    <a:pt x="13686" y="133522"/>
                  </a:lnTo>
                  <a:lnTo>
                    <a:pt x="13899" y="133833"/>
                  </a:lnTo>
                  <a:lnTo>
                    <a:pt x="14144" y="134112"/>
                  </a:lnTo>
                  <a:lnTo>
                    <a:pt x="14422" y="134357"/>
                  </a:lnTo>
                  <a:lnTo>
                    <a:pt x="14733" y="134570"/>
                  </a:lnTo>
                  <a:lnTo>
                    <a:pt x="15130" y="134757"/>
                  </a:lnTo>
                  <a:lnTo>
                    <a:pt x="15663" y="134924"/>
                  </a:lnTo>
                  <a:lnTo>
                    <a:pt x="16335" y="135071"/>
                  </a:lnTo>
                  <a:lnTo>
                    <a:pt x="17143" y="135199"/>
                  </a:lnTo>
                  <a:lnTo>
                    <a:pt x="18090" y="135307"/>
                  </a:lnTo>
                  <a:lnTo>
                    <a:pt x="19173" y="135395"/>
                  </a:lnTo>
                  <a:lnTo>
                    <a:pt x="20395" y="135464"/>
                  </a:lnTo>
                  <a:lnTo>
                    <a:pt x="21753" y="135513"/>
                  </a:lnTo>
                  <a:lnTo>
                    <a:pt x="23250" y="135542"/>
                  </a:lnTo>
                  <a:lnTo>
                    <a:pt x="24884" y="135552"/>
                  </a:lnTo>
                  <a:lnTo>
                    <a:pt x="26655" y="135519"/>
                  </a:lnTo>
                  <a:lnTo>
                    <a:pt x="28302" y="135421"/>
                  </a:lnTo>
                  <a:lnTo>
                    <a:pt x="29824" y="135257"/>
                  </a:lnTo>
                  <a:lnTo>
                    <a:pt x="31222" y="135028"/>
                  </a:lnTo>
                  <a:lnTo>
                    <a:pt x="32496" y="134734"/>
                  </a:lnTo>
                  <a:lnTo>
                    <a:pt x="33645" y="134373"/>
                  </a:lnTo>
                  <a:lnTo>
                    <a:pt x="34670" y="133948"/>
                  </a:lnTo>
                  <a:lnTo>
                    <a:pt x="35571" y="133457"/>
                  </a:lnTo>
                  <a:lnTo>
                    <a:pt x="36347" y="132900"/>
                  </a:lnTo>
                  <a:lnTo>
                    <a:pt x="36998" y="132278"/>
                  </a:lnTo>
                  <a:lnTo>
                    <a:pt x="37571" y="131505"/>
                  </a:lnTo>
                  <a:lnTo>
                    <a:pt x="38111" y="130497"/>
                  </a:lnTo>
                  <a:lnTo>
                    <a:pt x="38619" y="129253"/>
                  </a:lnTo>
                  <a:lnTo>
                    <a:pt x="39094" y="127773"/>
                  </a:lnTo>
                  <a:lnTo>
                    <a:pt x="39536" y="126057"/>
                  </a:lnTo>
                  <a:lnTo>
                    <a:pt x="39945" y="124105"/>
                  </a:lnTo>
                  <a:lnTo>
                    <a:pt x="40322" y="121918"/>
                  </a:lnTo>
                  <a:lnTo>
                    <a:pt x="40665" y="119495"/>
                  </a:lnTo>
                  <a:lnTo>
                    <a:pt x="40976" y="116837"/>
                  </a:lnTo>
                  <a:lnTo>
                    <a:pt x="41255" y="113942"/>
                  </a:lnTo>
                  <a:lnTo>
                    <a:pt x="53697" y="118526"/>
                  </a:lnTo>
                  <a:lnTo>
                    <a:pt x="53147" y="122429"/>
                  </a:lnTo>
                  <a:lnTo>
                    <a:pt x="52544" y="126018"/>
                  </a:lnTo>
                  <a:lnTo>
                    <a:pt x="51889" y="129292"/>
                  </a:lnTo>
                  <a:lnTo>
                    <a:pt x="51182" y="132252"/>
                  </a:lnTo>
                  <a:lnTo>
                    <a:pt x="50422" y="134897"/>
                  </a:lnTo>
                  <a:lnTo>
                    <a:pt x="49610" y="137229"/>
                  </a:lnTo>
                  <a:lnTo>
                    <a:pt x="48746" y="139245"/>
                  </a:lnTo>
                  <a:lnTo>
                    <a:pt x="47829" y="140948"/>
                  </a:lnTo>
                  <a:lnTo>
                    <a:pt x="46860" y="142336"/>
                  </a:lnTo>
                  <a:lnTo>
                    <a:pt x="45839" y="143410"/>
                  </a:lnTo>
                  <a:lnTo>
                    <a:pt x="44686" y="144281"/>
                  </a:lnTo>
                  <a:lnTo>
                    <a:pt x="43324" y="145060"/>
                  </a:lnTo>
                  <a:lnTo>
                    <a:pt x="41752" y="145748"/>
                  </a:lnTo>
                  <a:lnTo>
                    <a:pt x="39971" y="146344"/>
                  </a:lnTo>
                  <a:lnTo>
                    <a:pt x="37980" y="146848"/>
                  </a:lnTo>
                  <a:lnTo>
                    <a:pt x="35780" y="147261"/>
                  </a:lnTo>
                  <a:lnTo>
                    <a:pt x="33370" y="147582"/>
                  </a:lnTo>
                  <a:lnTo>
                    <a:pt x="30751" y="147811"/>
                  </a:lnTo>
                  <a:lnTo>
                    <a:pt x="27922" y="147948"/>
                  </a:lnTo>
                  <a:lnTo>
                    <a:pt x="24884" y="147994"/>
                  </a:lnTo>
                  <a:lnTo>
                    <a:pt x="21852" y="147961"/>
                  </a:lnTo>
                  <a:lnTo>
                    <a:pt x="19042" y="147863"/>
                  </a:lnTo>
                  <a:lnTo>
                    <a:pt x="16456" y="147700"/>
                  </a:lnTo>
                  <a:lnTo>
                    <a:pt x="14092" y="147470"/>
                  </a:lnTo>
                  <a:lnTo>
                    <a:pt x="11950" y="147176"/>
                  </a:lnTo>
                  <a:lnTo>
                    <a:pt x="10032" y="146815"/>
                  </a:lnTo>
                  <a:lnTo>
                    <a:pt x="8336" y="146390"/>
                  </a:lnTo>
                  <a:lnTo>
                    <a:pt x="6862" y="145899"/>
                  </a:lnTo>
                  <a:lnTo>
                    <a:pt x="5612" y="145342"/>
                  </a:lnTo>
                  <a:lnTo>
                    <a:pt x="4583" y="144720"/>
                  </a:lnTo>
                  <a:lnTo>
                    <a:pt x="3712" y="144019"/>
                  </a:lnTo>
                  <a:lnTo>
                    <a:pt x="2933" y="143227"/>
                  </a:lnTo>
                  <a:lnTo>
                    <a:pt x="2246" y="142343"/>
                  </a:lnTo>
                  <a:lnTo>
                    <a:pt x="1650" y="141367"/>
                  </a:lnTo>
                  <a:lnTo>
                    <a:pt x="1145" y="140300"/>
                  </a:lnTo>
                  <a:lnTo>
                    <a:pt x="733" y="139141"/>
                  </a:lnTo>
                  <a:lnTo>
                    <a:pt x="412" y="137890"/>
                  </a:lnTo>
                  <a:lnTo>
                    <a:pt x="183" y="136548"/>
                  </a:lnTo>
                  <a:lnTo>
                    <a:pt x="45" y="135113"/>
                  </a:lnTo>
                  <a:lnTo>
                    <a:pt x="0" y="1335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g1484"/>
            <p:cNvSpPr/>
            <p:nvPr/>
          </p:nvSpPr>
          <p:spPr>
            <a:xfrm>
              <a:off x="3632465" y="5403036"/>
              <a:ext cx="67448" cy="146030"/>
            </a:xfrm>
            <a:custGeom>
              <a:avLst/>
              <a:pathLst>
                <a:path w="67448" h="146030">
                  <a:moveTo>
                    <a:pt x="0" y="0"/>
                  </a:moveTo>
                  <a:lnTo>
                    <a:pt x="67448" y="0"/>
                  </a:lnTo>
                  <a:lnTo>
                    <a:pt x="67448" y="11787"/>
                  </a:lnTo>
                  <a:lnTo>
                    <a:pt x="45839" y="11787"/>
                  </a:lnTo>
                  <a:lnTo>
                    <a:pt x="45839" y="27503"/>
                  </a:lnTo>
                  <a:lnTo>
                    <a:pt x="63519" y="27503"/>
                  </a:lnTo>
                  <a:lnTo>
                    <a:pt x="63519" y="146030"/>
                  </a:lnTo>
                  <a:lnTo>
                    <a:pt x="51732" y="146030"/>
                  </a:lnTo>
                  <a:lnTo>
                    <a:pt x="51732" y="137517"/>
                  </a:lnTo>
                  <a:lnTo>
                    <a:pt x="15061" y="137517"/>
                  </a:lnTo>
                  <a:lnTo>
                    <a:pt x="15061" y="146030"/>
                  </a:lnTo>
                  <a:lnTo>
                    <a:pt x="3274" y="146030"/>
                  </a:lnTo>
                  <a:lnTo>
                    <a:pt x="3274" y="27503"/>
                  </a:lnTo>
                  <a:lnTo>
                    <a:pt x="20955" y="27503"/>
                  </a:lnTo>
                  <a:lnTo>
                    <a:pt x="20955" y="11787"/>
                  </a:lnTo>
                  <a:lnTo>
                    <a:pt x="0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g1485"/>
            <p:cNvSpPr/>
            <p:nvPr/>
          </p:nvSpPr>
          <p:spPr>
            <a:xfrm>
              <a:off x="3662587" y="5414823"/>
              <a:ext cx="5893" cy="15716"/>
            </a:xfrm>
            <a:custGeom>
              <a:avLst/>
              <a:pathLst>
                <a:path w="5893" h="15716">
                  <a:moveTo>
                    <a:pt x="5893" y="15716"/>
                  </a:moveTo>
                  <a:lnTo>
                    <a:pt x="5893" y="0"/>
                  </a:lnTo>
                  <a:lnTo>
                    <a:pt x="0" y="0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g1486"/>
            <p:cNvSpPr/>
            <p:nvPr/>
          </p:nvSpPr>
          <p:spPr>
            <a:xfrm>
              <a:off x="3647526" y="5441671"/>
              <a:ext cx="36671" cy="62210"/>
            </a:xfrm>
            <a:custGeom>
              <a:avLst/>
              <a:pathLst>
                <a:path w="36671" h="62210">
                  <a:moveTo>
                    <a:pt x="0" y="62210"/>
                  </a:moveTo>
                  <a:lnTo>
                    <a:pt x="36671" y="62210"/>
                  </a:lnTo>
                  <a:lnTo>
                    <a:pt x="36671" y="47148"/>
                  </a:lnTo>
                  <a:lnTo>
                    <a:pt x="34775" y="47125"/>
                  </a:lnTo>
                  <a:lnTo>
                    <a:pt x="33017" y="47057"/>
                  </a:lnTo>
                  <a:lnTo>
                    <a:pt x="31396" y="46942"/>
                  </a:lnTo>
                  <a:lnTo>
                    <a:pt x="29913" y="46782"/>
                  </a:lnTo>
                  <a:lnTo>
                    <a:pt x="28567" y="46575"/>
                  </a:lnTo>
                  <a:lnTo>
                    <a:pt x="27359" y="46323"/>
                  </a:lnTo>
                  <a:lnTo>
                    <a:pt x="26288" y="46025"/>
                  </a:lnTo>
                  <a:lnTo>
                    <a:pt x="25355" y="45681"/>
                  </a:lnTo>
                  <a:lnTo>
                    <a:pt x="24559" y="45292"/>
                  </a:lnTo>
                  <a:lnTo>
                    <a:pt x="23901" y="44856"/>
                  </a:lnTo>
                  <a:lnTo>
                    <a:pt x="23341" y="44336"/>
                  </a:lnTo>
                  <a:lnTo>
                    <a:pt x="22840" y="43691"/>
                  </a:lnTo>
                  <a:lnTo>
                    <a:pt x="22398" y="42921"/>
                  </a:lnTo>
                  <a:lnTo>
                    <a:pt x="22015" y="42027"/>
                  </a:lnTo>
                  <a:lnTo>
                    <a:pt x="21691" y="41009"/>
                  </a:lnTo>
                  <a:lnTo>
                    <a:pt x="21426" y="39866"/>
                  </a:lnTo>
                  <a:lnTo>
                    <a:pt x="21220" y="38599"/>
                  </a:lnTo>
                  <a:lnTo>
                    <a:pt x="21072" y="37208"/>
                  </a:lnTo>
                  <a:lnTo>
                    <a:pt x="20984" y="35692"/>
                  </a:lnTo>
                  <a:lnTo>
                    <a:pt x="20954" y="34051"/>
                  </a:lnTo>
                  <a:lnTo>
                    <a:pt x="20954" y="0"/>
                  </a:lnTo>
                  <a:lnTo>
                    <a:pt x="15061" y="0"/>
                  </a:lnTo>
                  <a:lnTo>
                    <a:pt x="15061" y="17025"/>
                  </a:lnTo>
                  <a:lnTo>
                    <a:pt x="14956" y="21518"/>
                  </a:lnTo>
                  <a:lnTo>
                    <a:pt x="14642" y="25827"/>
                  </a:lnTo>
                  <a:lnTo>
                    <a:pt x="14118" y="29952"/>
                  </a:lnTo>
                  <a:lnTo>
                    <a:pt x="13385" y="33894"/>
                  </a:lnTo>
                  <a:lnTo>
                    <a:pt x="12442" y="37653"/>
                  </a:lnTo>
                  <a:lnTo>
                    <a:pt x="11289" y="41228"/>
                  </a:lnTo>
                  <a:lnTo>
                    <a:pt x="9927" y="44621"/>
                  </a:lnTo>
                  <a:lnTo>
                    <a:pt x="8355" y="47829"/>
                  </a:lnTo>
                  <a:lnTo>
                    <a:pt x="6574" y="50855"/>
                  </a:lnTo>
                  <a:lnTo>
                    <a:pt x="4583" y="53697"/>
                  </a:lnTo>
                  <a:lnTo>
                    <a:pt x="0" y="497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g1487"/>
            <p:cNvSpPr/>
            <p:nvPr/>
          </p:nvSpPr>
          <p:spPr>
            <a:xfrm>
              <a:off x="3678304" y="5441671"/>
              <a:ext cx="5893" cy="36016"/>
            </a:xfrm>
            <a:custGeom>
              <a:avLst/>
              <a:pathLst>
                <a:path w="5893" h="36016">
                  <a:moveTo>
                    <a:pt x="0" y="0"/>
                  </a:moveTo>
                  <a:lnTo>
                    <a:pt x="0" y="31432"/>
                  </a:lnTo>
                  <a:lnTo>
                    <a:pt x="9" y="32061"/>
                  </a:lnTo>
                  <a:lnTo>
                    <a:pt x="39" y="32637"/>
                  </a:lnTo>
                  <a:lnTo>
                    <a:pt x="88" y="33161"/>
                  </a:lnTo>
                  <a:lnTo>
                    <a:pt x="157" y="33632"/>
                  </a:lnTo>
                  <a:lnTo>
                    <a:pt x="245" y="34051"/>
                  </a:lnTo>
                  <a:lnTo>
                    <a:pt x="353" y="34418"/>
                  </a:lnTo>
                  <a:lnTo>
                    <a:pt x="481" y="34732"/>
                  </a:lnTo>
                  <a:lnTo>
                    <a:pt x="628" y="34994"/>
                  </a:lnTo>
                  <a:lnTo>
                    <a:pt x="795" y="35204"/>
                  </a:lnTo>
                  <a:lnTo>
                    <a:pt x="982" y="35361"/>
                  </a:lnTo>
                  <a:lnTo>
                    <a:pt x="1208" y="35485"/>
                  </a:lnTo>
                  <a:lnTo>
                    <a:pt x="1493" y="35597"/>
                  </a:lnTo>
                  <a:lnTo>
                    <a:pt x="1836" y="35695"/>
                  </a:lnTo>
                  <a:lnTo>
                    <a:pt x="2239" y="35780"/>
                  </a:lnTo>
                  <a:lnTo>
                    <a:pt x="2701" y="35852"/>
                  </a:lnTo>
                  <a:lnTo>
                    <a:pt x="3221" y="35911"/>
                  </a:lnTo>
                  <a:lnTo>
                    <a:pt x="3801" y="35957"/>
                  </a:lnTo>
                  <a:lnTo>
                    <a:pt x="4439" y="35990"/>
                  </a:lnTo>
                  <a:lnTo>
                    <a:pt x="5137" y="36009"/>
                  </a:lnTo>
                  <a:lnTo>
                    <a:pt x="5893" y="36016"/>
                  </a:lnTo>
                  <a:lnTo>
                    <a:pt x="58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g1488"/>
            <p:cNvSpPr/>
            <p:nvPr/>
          </p:nvSpPr>
          <p:spPr>
            <a:xfrm>
              <a:off x="3647526" y="5441671"/>
              <a:ext cx="5893" cy="40600"/>
            </a:xfrm>
            <a:custGeom>
              <a:avLst/>
              <a:pathLst>
                <a:path w="5893" h="40600">
                  <a:moveTo>
                    <a:pt x="0" y="40600"/>
                  </a:moveTo>
                  <a:lnTo>
                    <a:pt x="1119" y="38596"/>
                  </a:lnTo>
                  <a:lnTo>
                    <a:pt x="2121" y="36514"/>
                  </a:lnTo>
                  <a:lnTo>
                    <a:pt x="3005" y="34353"/>
                  </a:lnTo>
                  <a:lnTo>
                    <a:pt x="3771" y="32113"/>
                  </a:lnTo>
                  <a:lnTo>
                    <a:pt x="4420" y="29795"/>
                  </a:lnTo>
                  <a:lnTo>
                    <a:pt x="4950" y="27398"/>
                  </a:lnTo>
                  <a:lnTo>
                    <a:pt x="5363" y="24923"/>
                  </a:lnTo>
                  <a:lnTo>
                    <a:pt x="5657" y="22369"/>
                  </a:lnTo>
                  <a:lnTo>
                    <a:pt x="5834" y="19736"/>
                  </a:lnTo>
                  <a:lnTo>
                    <a:pt x="5893" y="17025"/>
                  </a:lnTo>
                  <a:lnTo>
                    <a:pt x="58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g1489"/>
            <p:cNvSpPr/>
            <p:nvPr/>
          </p:nvSpPr>
          <p:spPr>
            <a:xfrm>
              <a:off x="3647526" y="5515669"/>
              <a:ext cx="36671" cy="13096"/>
            </a:xfrm>
            <a:custGeom>
              <a:avLst/>
              <a:pathLst>
                <a:path w="36671" h="13096">
                  <a:moveTo>
                    <a:pt x="0" y="13096"/>
                  </a:moveTo>
                  <a:lnTo>
                    <a:pt x="36671" y="13096"/>
                  </a:lnTo>
                  <a:lnTo>
                    <a:pt x="366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g1490"/>
            <p:cNvSpPr/>
            <p:nvPr/>
          </p:nvSpPr>
          <p:spPr>
            <a:xfrm>
              <a:off x="3703842" y="5397142"/>
              <a:ext cx="77926" cy="48458"/>
            </a:xfrm>
            <a:custGeom>
              <a:avLst/>
              <a:pathLst>
                <a:path w="77926" h="48458">
                  <a:moveTo>
                    <a:pt x="59590" y="8512"/>
                  </a:moveTo>
                  <a:lnTo>
                    <a:pt x="61777" y="11557"/>
                  </a:lnTo>
                  <a:lnTo>
                    <a:pt x="63886" y="14668"/>
                  </a:lnTo>
                  <a:lnTo>
                    <a:pt x="65916" y="17844"/>
                  </a:lnTo>
                  <a:lnTo>
                    <a:pt x="67868" y="21085"/>
                  </a:lnTo>
                  <a:lnTo>
                    <a:pt x="69740" y="24392"/>
                  </a:lnTo>
                  <a:lnTo>
                    <a:pt x="71535" y="27765"/>
                  </a:lnTo>
                  <a:lnTo>
                    <a:pt x="73250" y="31203"/>
                  </a:lnTo>
                  <a:lnTo>
                    <a:pt x="74887" y="34706"/>
                  </a:lnTo>
                  <a:lnTo>
                    <a:pt x="76446" y="38275"/>
                  </a:lnTo>
                  <a:lnTo>
                    <a:pt x="77926" y="41910"/>
                  </a:lnTo>
                  <a:lnTo>
                    <a:pt x="65484" y="48458"/>
                  </a:lnTo>
                  <a:lnTo>
                    <a:pt x="61555" y="38635"/>
                  </a:lnTo>
                  <a:lnTo>
                    <a:pt x="56028" y="39526"/>
                  </a:lnTo>
                  <a:lnTo>
                    <a:pt x="50449" y="40364"/>
                  </a:lnTo>
                  <a:lnTo>
                    <a:pt x="44817" y="41150"/>
                  </a:lnTo>
                  <a:lnTo>
                    <a:pt x="39133" y="41883"/>
                  </a:lnTo>
                  <a:lnTo>
                    <a:pt x="33397" y="42564"/>
                  </a:lnTo>
                  <a:lnTo>
                    <a:pt x="27608" y="43193"/>
                  </a:lnTo>
                  <a:lnTo>
                    <a:pt x="21767" y="43769"/>
                  </a:lnTo>
                  <a:lnTo>
                    <a:pt x="15873" y="44293"/>
                  </a:lnTo>
                  <a:lnTo>
                    <a:pt x="9927" y="44765"/>
                  </a:lnTo>
                  <a:lnTo>
                    <a:pt x="3929" y="45184"/>
                  </a:lnTo>
                  <a:lnTo>
                    <a:pt x="0" y="34051"/>
                  </a:lnTo>
                  <a:lnTo>
                    <a:pt x="2711" y="31589"/>
                  </a:lnTo>
                  <a:lnTo>
                    <a:pt x="5343" y="28917"/>
                  </a:lnTo>
                  <a:lnTo>
                    <a:pt x="7897" y="26036"/>
                  </a:lnTo>
                  <a:lnTo>
                    <a:pt x="10372" y="22945"/>
                  </a:lnTo>
                  <a:lnTo>
                    <a:pt x="12769" y="19645"/>
                  </a:lnTo>
                  <a:lnTo>
                    <a:pt x="15087" y="16135"/>
                  </a:lnTo>
                  <a:lnTo>
                    <a:pt x="17327" y="12415"/>
                  </a:lnTo>
                  <a:lnTo>
                    <a:pt x="19488" y="8486"/>
                  </a:lnTo>
                  <a:lnTo>
                    <a:pt x="21570" y="4348"/>
                  </a:lnTo>
                  <a:lnTo>
                    <a:pt x="23574" y="0"/>
                  </a:lnTo>
                  <a:lnTo>
                    <a:pt x="36016" y="3929"/>
                  </a:lnTo>
                  <a:lnTo>
                    <a:pt x="34313" y="7628"/>
                  </a:lnTo>
                  <a:lnTo>
                    <a:pt x="32611" y="11132"/>
                  </a:lnTo>
                  <a:lnTo>
                    <a:pt x="30908" y="14439"/>
                  </a:lnTo>
                  <a:lnTo>
                    <a:pt x="29206" y="17549"/>
                  </a:lnTo>
                  <a:lnTo>
                    <a:pt x="27503" y="20463"/>
                  </a:lnTo>
                  <a:lnTo>
                    <a:pt x="25800" y="23181"/>
                  </a:lnTo>
                  <a:lnTo>
                    <a:pt x="24098" y="25702"/>
                  </a:lnTo>
                  <a:lnTo>
                    <a:pt x="22395" y="28027"/>
                  </a:lnTo>
                  <a:lnTo>
                    <a:pt x="20693" y="30155"/>
                  </a:lnTo>
                  <a:lnTo>
                    <a:pt x="18990" y="32087"/>
                  </a:lnTo>
                  <a:lnTo>
                    <a:pt x="22546" y="31805"/>
                  </a:lnTo>
                  <a:lnTo>
                    <a:pt x="26141" y="31484"/>
                  </a:lnTo>
                  <a:lnTo>
                    <a:pt x="29775" y="31124"/>
                  </a:lnTo>
                  <a:lnTo>
                    <a:pt x="33449" y="30725"/>
                  </a:lnTo>
                  <a:lnTo>
                    <a:pt x="37162" y="30286"/>
                  </a:lnTo>
                  <a:lnTo>
                    <a:pt x="40914" y="29808"/>
                  </a:lnTo>
                  <a:lnTo>
                    <a:pt x="44706" y="29291"/>
                  </a:lnTo>
                  <a:lnTo>
                    <a:pt x="48537" y="28734"/>
                  </a:lnTo>
                  <a:lnTo>
                    <a:pt x="52407" y="28138"/>
                  </a:lnTo>
                  <a:lnTo>
                    <a:pt x="56316" y="27503"/>
                  </a:lnTo>
                  <a:lnTo>
                    <a:pt x="55648" y="26069"/>
                  </a:lnTo>
                  <a:lnTo>
                    <a:pt x="54954" y="24648"/>
                  </a:lnTo>
                  <a:lnTo>
                    <a:pt x="54234" y="23240"/>
                  </a:lnTo>
                  <a:lnTo>
                    <a:pt x="53487" y="21845"/>
                  </a:lnTo>
                  <a:lnTo>
                    <a:pt x="52714" y="20463"/>
                  </a:lnTo>
                  <a:lnTo>
                    <a:pt x="51916" y="19095"/>
                  </a:lnTo>
                  <a:lnTo>
                    <a:pt x="51090" y="17739"/>
                  </a:lnTo>
                  <a:lnTo>
                    <a:pt x="50239" y="16397"/>
                  </a:lnTo>
                  <a:lnTo>
                    <a:pt x="49362" y="15067"/>
                  </a:lnTo>
                  <a:lnTo>
                    <a:pt x="48458" y="137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g1491"/>
            <p:cNvSpPr/>
            <p:nvPr/>
          </p:nvSpPr>
          <p:spPr>
            <a:xfrm>
              <a:off x="3749027" y="5442981"/>
              <a:ext cx="35361" cy="31432"/>
            </a:xfrm>
            <a:custGeom>
              <a:avLst/>
              <a:pathLst>
                <a:path w="35361" h="31432">
                  <a:moveTo>
                    <a:pt x="7858" y="0"/>
                  </a:moveTo>
                  <a:lnTo>
                    <a:pt x="10844" y="1866"/>
                  </a:lnTo>
                  <a:lnTo>
                    <a:pt x="13777" y="3798"/>
                  </a:lnTo>
                  <a:lnTo>
                    <a:pt x="16659" y="5795"/>
                  </a:lnTo>
                  <a:lnTo>
                    <a:pt x="19488" y="7858"/>
                  </a:lnTo>
                  <a:lnTo>
                    <a:pt x="22264" y="9986"/>
                  </a:lnTo>
                  <a:lnTo>
                    <a:pt x="24988" y="12180"/>
                  </a:lnTo>
                  <a:lnTo>
                    <a:pt x="27660" y="14439"/>
                  </a:lnTo>
                  <a:lnTo>
                    <a:pt x="30279" y="16764"/>
                  </a:lnTo>
                  <a:lnTo>
                    <a:pt x="32846" y="19154"/>
                  </a:lnTo>
                  <a:lnTo>
                    <a:pt x="35361" y="21609"/>
                  </a:lnTo>
                  <a:lnTo>
                    <a:pt x="26193" y="31432"/>
                  </a:lnTo>
                  <a:lnTo>
                    <a:pt x="23810" y="28852"/>
                  </a:lnTo>
                  <a:lnTo>
                    <a:pt x="21374" y="26350"/>
                  </a:lnTo>
                  <a:lnTo>
                    <a:pt x="18885" y="23927"/>
                  </a:lnTo>
                  <a:lnTo>
                    <a:pt x="16344" y="21583"/>
                  </a:lnTo>
                  <a:lnTo>
                    <a:pt x="13751" y="19317"/>
                  </a:lnTo>
                  <a:lnTo>
                    <a:pt x="11106" y="17130"/>
                  </a:lnTo>
                  <a:lnTo>
                    <a:pt x="8408" y="15022"/>
                  </a:lnTo>
                  <a:lnTo>
                    <a:pt x="5657" y="12992"/>
                  </a:lnTo>
                  <a:lnTo>
                    <a:pt x="2855" y="11040"/>
                  </a:lnTo>
                  <a:lnTo>
                    <a:pt x="0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g1492"/>
            <p:cNvSpPr/>
            <p:nvPr/>
          </p:nvSpPr>
          <p:spPr>
            <a:xfrm>
              <a:off x="3697949" y="5446255"/>
              <a:ext cx="30122" cy="34051"/>
            </a:xfrm>
            <a:custGeom>
              <a:avLst/>
              <a:pathLst>
                <a:path w="30122" h="34051">
                  <a:moveTo>
                    <a:pt x="18990" y="0"/>
                  </a:moveTo>
                  <a:lnTo>
                    <a:pt x="30122" y="5893"/>
                  </a:lnTo>
                  <a:lnTo>
                    <a:pt x="28380" y="8768"/>
                  </a:lnTo>
                  <a:lnTo>
                    <a:pt x="26560" y="11630"/>
                  </a:lnTo>
                  <a:lnTo>
                    <a:pt x="24661" y="14478"/>
                  </a:lnTo>
                  <a:lnTo>
                    <a:pt x="22683" y="17314"/>
                  </a:lnTo>
                  <a:lnTo>
                    <a:pt x="20627" y="20136"/>
                  </a:lnTo>
                  <a:lnTo>
                    <a:pt x="18492" y="22945"/>
                  </a:lnTo>
                  <a:lnTo>
                    <a:pt x="16279" y="25741"/>
                  </a:lnTo>
                  <a:lnTo>
                    <a:pt x="13987" y="28524"/>
                  </a:lnTo>
                  <a:lnTo>
                    <a:pt x="11616" y="31294"/>
                  </a:lnTo>
                  <a:lnTo>
                    <a:pt x="9167" y="34051"/>
                  </a:lnTo>
                  <a:lnTo>
                    <a:pt x="0" y="25538"/>
                  </a:lnTo>
                  <a:lnTo>
                    <a:pt x="2311" y="23043"/>
                  </a:lnTo>
                  <a:lnTo>
                    <a:pt x="4531" y="20535"/>
                  </a:lnTo>
                  <a:lnTo>
                    <a:pt x="6659" y="18014"/>
                  </a:lnTo>
                  <a:lnTo>
                    <a:pt x="8696" y="15480"/>
                  </a:lnTo>
                  <a:lnTo>
                    <a:pt x="10641" y="12933"/>
                  </a:lnTo>
                  <a:lnTo>
                    <a:pt x="12494" y="10372"/>
                  </a:lnTo>
                  <a:lnTo>
                    <a:pt x="14255" y="7799"/>
                  </a:lnTo>
                  <a:lnTo>
                    <a:pt x="15925" y="5212"/>
                  </a:lnTo>
                  <a:lnTo>
                    <a:pt x="17503" y="26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g1493"/>
            <p:cNvSpPr/>
            <p:nvPr/>
          </p:nvSpPr>
          <p:spPr>
            <a:xfrm>
              <a:off x="3697294" y="5464591"/>
              <a:ext cx="87094" cy="85129"/>
            </a:xfrm>
            <a:custGeom>
              <a:avLst/>
              <a:pathLst>
                <a:path w="87094" h="85129">
                  <a:moveTo>
                    <a:pt x="31432" y="0"/>
                  </a:moveTo>
                  <a:lnTo>
                    <a:pt x="44529" y="3274"/>
                  </a:lnTo>
                  <a:lnTo>
                    <a:pt x="44129" y="4315"/>
                  </a:lnTo>
                  <a:lnTo>
                    <a:pt x="43717" y="5343"/>
                  </a:lnTo>
                  <a:lnTo>
                    <a:pt x="43291" y="6358"/>
                  </a:lnTo>
                  <a:lnTo>
                    <a:pt x="42852" y="7360"/>
                  </a:lnTo>
                  <a:lnTo>
                    <a:pt x="42401" y="8349"/>
                  </a:lnTo>
                  <a:lnTo>
                    <a:pt x="41936" y="9324"/>
                  </a:lnTo>
                  <a:lnTo>
                    <a:pt x="41458" y="10287"/>
                  </a:lnTo>
                  <a:lnTo>
                    <a:pt x="40967" y="11237"/>
                  </a:lnTo>
                  <a:lnTo>
                    <a:pt x="40462" y="12173"/>
                  </a:lnTo>
                  <a:lnTo>
                    <a:pt x="39945" y="13096"/>
                  </a:lnTo>
                  <a:lnTo>
                    <a:pt x="75307" y="13096"/>
                  </a:lnTo>
                  <a:lnTo>
                    <a:pt x="75307" y="24229"/>
                  </a:lnTo>
                  <a:lnTo>
                    <a:pt x="75248" y="24723"/>
                  </a:lnTo>
                  <a:lnTo>
                    <a:pt x="75071" y="25421"/>
                  </a:lnTo>
                  <a:lnTo>
                    <a:pt x="74776" y="26321"/>
                  </a:lnTo>
                  <a:lnTo>
                    <a:pt x="74364" y="27424"/>
                  </a:lnTo>
                  <a:lnTo>
                    <a:pt x="73833" y="28731"/>
                  </a:lnTo>
                  <a:lnTo>
                    <a:pt x="73185" y="30240"/>
                  </a:lnTo>
                  <a:lnTo>
                    <a:pt x="72419" y="31953"/>
                  </a:lnTo>
                  <a:lnTo>
                    <a:pt x="71535" y="33868"/>
                  </a:lnTo>
                  <a:lnTo>
                    <a:pt x="70533" y="35986"/>
                  </a:lnTo>
                  <a:lnTo>
                    <a:pt x="69413" y="38308"/>
                  </a:lnTo>
                  <a:lnTo>
                    <a:pt x="68228" y="40682"/>
                  </a:lnTo>
                  <a:lnTo>
                    <a:pt x="67029" y="42957"/>
                  </a:lnTo>
                  <a:lnTo>
                    <a:pt x="65818" y="45135"/>
                  </a:lnTo>
                  <a:lnTo>
                    <a:pt x="64593" y="47214"/>
                  </a:lnTo>
                  <a:lnTo>
                    <a:pt x="63356" y="49195"/>
                  </a:lnTo>
                  <a:lnTo>
                    <a:pt x="62105" y="51077"/>
                  </a:lnTo>
                  <a:lnTo>
                    <a:pt x="60841" y="52862"/>
                  </a:lnTo>
                  <a:lnTo>
                    <a:pt x="59564" y="54548"/>
                  </a:lnTo>
                  <a:lnTo>
                    <a:pt x="58274" y="56136"/>
                  </a:lnTo>
                  <a:lnTo>
                    <a:pt x="56971" y="57626"/>
                  </a:lnTo>
                  <a:lnTo>
                    <a:pt x="59747" y="59427"/>
                  </a:lnTo>
                  <a:lnTo>
                    <a:pt x="62576" y="61162"/>
                  </a:lnTo>
                  <a:lnTo>
                    <a:pt x="65458" y="62832"/>
                  </a:lnTo>
                  <a:lnTo>
                    <a:pt x="68391" y="64436"/>
                  </a:lnTo>
                  <a:lnTo>
                    <a:pt x="71377" y="65975"/>
                  </a:lnTo>
                  <a:lnTo>
                    <a:pt x="74416" y="67448"/>
                  </a:lnTo>
                  <a:lnTo>
                    <a:pt x="77507" y="68856"/>
                  </a:lnTo>
                  <a:lnTo>
                    <a:pt x="80650" y="70199"/>
                  </a:lnTo>
                  <a:lnTo>
                    <a:pt x="83846" y="71476"/>
                  </a:lnTo>
                  <a:lnTo>
                    <a:pt x="87094" y="72687"/>
                  </a:lnTo>
                  <a:lnTo>
                    <a:pt x="80545" y="85129"/>
                  </a:lnTo>
                  <a:lnTo>
                    <a:pt x="76911" y="83767"/>
                  </a:lnTo>
                  <a:lnTo>
                    <a:pt x="73342" y="82300"/>
                  </a:lnTo>
                  <a:lnTo>
                    <a:pt x="69839" y="80729"/>
                  </a:lnTo>
                  <a:lnTo>
                    <a:pt x="66401" y="79052"/>
                  </a:lnTo>
                  <a:lnTo>
                    <a:pt x="63028" y="77271"/>
                  </a:lnTo>
                  <a:lnTo>
                    <a:pt x="59721" y="75385"/>
                  </a:lnTo>
                  <a:lnTo>
                    <a:pt x="56480" y="73394"/>
                  </a:lnTo>
                  <a:lnTo>
                    <a:pt x="53304" y="71299"/>
                  </a:lnTo>
                  <a:lnTo>
                    <a:pt x="50193" y="69099"/>
                  </a:lnTo>
                  <a:lnTo>
                    <a:pt x="47148" y="66794"/>
                  </a:lnTo>
                  <a:lnTo>
                    <a:pt x="44084" y="69092"/>
                  </a:lnTo>
                  <a:lnTo>
                    <a:pt x="40914" y="71273"/>
                  </a:lnTo>
                  <a:lnTo>
                    <a:pt x="37640" y="73335"/>
                  </a:lnTo>
                  <a:lnTo>
                    <a:pt x="34261" y="75280"/>
                  </a:lnTo>
                  <a:lnTo>
                    <a:pt x="30777" y="77107"/>
                  </a:lnTo>
                  <a:lnTo>
                    <a:pt x="27189" y="78816"/>
                  </a:lnTo>
                  <a:lnTo>
                    <a:pt x="23495" y="80408"/>
                  </a:lnTo>
                  <a:lnTo>
                    <a:pt x="19697" y="81881"/>
                  </a:lnTo>
                  <a:lnTo>
                    <a:pt x="15794" y="83237"/>
                  </a:lnTo>
                  <a:lnTo>
                    <a:pt x="11787" y="84474"/>
                  </a:lnTo>
                  <a:lnTo>
                    <a:pt x="5893" y="72032"/>
                  </a:lnTo>
                  <a:lnTo>
                    <a:pt x="9626" y="71070"/>
                  </a:lnTo>
                  <a:lnTo>
                    <a:pt x="13227" y="70015"/>
                  </a:lnTo>
                  <a:lnTo>
                    <a:pt x="16698" y="68869"/>
                  </a:lnTo>
                  <a:lnTo>
                    <a:pt x="20038" y="67632"/>
                  </a:lnTo>
                  <a:lnTo>
                    <a:pt x="23246" y="66302"/>
                  </a:lnTo>
                  <a:lnTo>
                    <a:pt x="26324" y="64881"/>
                  </a:lnTo>
                  <a:lnTo>
                    <a:pt x="29271" y="63369"/>
                  </a:lnTo>
                  <a:lnTo>
                    <a:pt x="32087" y="61764"/>
                  </a:lnTo>
                  <a:lnTo>
                    <a:pt x="34772" y="60068"/>
                  </a:lnTo>
                  <a:lnTo>
                    <a:pt x="37326" y="58281"/>
                  </a:lnTo>
                  <a:lnTo>
                    <a:pt x="35774" y="56552"/>
                  </a:lnTo>
                  <a:lnTo>
                    <a:pt x="34261" y="54771"/>
                  </a:lnTo>
                  <a:lnTo>
                    <a:pt x="32788" y="52937"/>
                  </a:lnTo>
                  <a:lnTo>
                    <a:pt x="31353" y="51051"/>
                  </a:lnTo>
                  <a:lnTo>
                    <a:pt x="29959" y="49113"/>
                  </a:lnTo>
                  <a:lnTo>
                    <a:pt x="28603" y="47122"/>
                  </a:lnTo>
                  <a:lnTo>
                    <a:pt x="27287" y="45079"/>
                  </a:lnTo>
                  <a:lnTo>
                    <a:pt x="26010" y="42983"/>
                  </a:lnTo>
                  <a:lnTo>
                    <a:pt x="24772" y="40836"/>
                  </a:lnTo>
                  <a:lnTo>
                    <a:pt x="23574" y="38635"/>
                  </a:lnTo>
                  <a:lnTo>
                    <a:pt x="22258" y="40063"/>
                  </a:lnTo>
                  <a:lnTo>
                    <a:pt x="20928" y="41464"/>
                  </a:lnTo>
                  <a:lnTo>
                    <a:pt x="19586" y="42839"/>
                  </a:lnTo>
                  <a:lnTo>
                    <a:pt x="18230" y="44188"/>
                  </a:lnTo>
                  <a:lnTo>
                    <a:pt x="16862" y="45511"/>
                  </a:lnTo>
                  <a:lnTo>
                    <a:pt x="15480" y="46808"/>
                  </a:lnTo>
                  <a:lnTo>
                    <a:pt x="14085" y="48078"/>
                  </a:lnTo>
                  <a:lnTo>
                    <a:pt x="12677" y="49322"/>
                  </a:lnTo>
                  <a:lnTo>
                    <a:pt x="11256" y="50540"/>
                  </a:lnTo>
                  <a:lnTo>
                    <a:pt x="9822" y="51732"/>
                  </a:lnTo>
                  <a:lnTo>
                    <a:pt x="0" y="41255"/>
                  </a:lnTo>
                  <a:lnTo>
                    <a:pt x="3968" y="37895"/>
                  </a:lnTo>
                  <a:lnTo>
                    <a:pt x="7753" y="34366"/>
                  </a:lnTo>
                  <a:lnTo>
                    <a:pt x="11354" y="30666"/>
                  </a:lnTo>
                  <a:lnTo>
                    <a:pt x="14773" y="26796"/>
                  </a:lnTo>
                  <a:lnTo>
                    <a:pt x="18008" y="22755"/>
                  </a:lnTo>
                  <a:lnTo>
                    <a:pt x="21059" y="18545"/>
                  </a:lnTo>
                  <a:lnTo>
                    <a:pt x="23927" y="14164"/>
                  </a:lnTo>
                  <a:lnTo>
                    <a:pt x="26612" y="9613"/>
                  </a:lnTo>
                  <a:lnTo>
                    <a:pt x="29114" y="48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g1494"/>
            <p:cNvSpPr/>
            <p:nvPr/>
          </p:nvSpPr>
          <p:spPr>
            <a:xfrm>
              <a:off x="3728072" y="5488820"/>
              <a:ext cx="30777" cy="25538"/>
            </a:xfrm>
            <a:custGeom>
              <a:avLst/>
              <a:pathLst>
                <a:path w="30777" h="25538">
                  <a:moveTo>
                    <a:pt x="0" y="4583"/>
                  </a:moveTo>
                  <a:lnTo>
                    <a:pt x="1460" y="6915"/>
                  </a:lnTo>
                  <a:lnTo>
                    <a:pt x="2959" y="9194"/>
                  </a:lnTo>
                  <a:lnTo>
                    <a:pt x="4498" y="11420"/>
                  </a:lnTo>
                  <a:lnTo>
                    <a:pt x="6076" y="13594"/>
                  </a:lnTo>
                  <a:lnTo>
                    <a:pt x="7694" y="15716"/>
                  </a:lnTo>
                  <a:lnTo>
                    <a:pt x="9351" y="17785"/>
                  </a:lnTo>
                  <a:lnTo>
                    <a:pt x="11047" y="19802"/>
                  </a:lnTo>
                  <a:lnTo>
                    <a:pt x="12782" y="21767"/>
                  </a:lnTo>
                  <a:lnTo>
                    <a:pt x="14557" y="23679"/>
                  </a:lnTo>
                  <a:lnTo>
                    <a:pt x="16371" y="25538"/>
                  </a:lnTo>
                  <a:lnTo>
                    <a:pt x="18165" y="23515"/>
                  </a:lnTo>
                  <a:lnTo>
                    <a:pt x="19881" y="21374"/>
                  </a:lnTo>
                  <a:lnTo>
                    <a:pt x="21518" y="19114"/>
                  </a:lnTo>
                  <a:lnTo>
                    <a:pt x="23076" y="16737"/>
                  </a:lnTo>
                  <a:lnTo>
                    <a:pt x="24556" y="14242"/>
                  </a:lnTo>
                  <a:lnTo>
                    <a:pt x="25958" y="11630"/>
                  </a:lnTo>
                  <a:lnTo>
                    <a:pt x="27280" y="8899"/>
                  </a:lnTo>
                  <a:lnTo>
                    <a:pt x="28524" y="6050"/>
                  </a:lnTo>
                  <a:lnTo>
                    <a:pt x="29690" y="3084"/>
                  </a:lnTo>
                  <a:lnTo>
                    <a:pt x="30777" y="0"/>
                  </a:lnTo>
                  <a:lnTo>
                    <a:pt x="327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g1495"/>
            <p:cNvSpPr/>
            <p:nvPr/>
          </p:nvSpPr>
          <p:spPr>
            <a:xfrm>
              <a:off x="3801414" y="5398452"/>
              <a:ext cx="147994" cy="34051"/>
            </a:xfrm>
            <a:custGeom>
              <a:avLst/>
              <a:pathLst>
                <a:path w="147994" h="34051">
                  <a:moveTo>
                    <a:pt x="0" y="11787"/>
                  </a:moveTo>
                  <a:lnTo>
                    <a:pt x="39290" y="11787"/>
                  </a:lnTo>
                  <a:lnTo>
                    <a:pt x="39290" y="0"/>
                  </a:lnTo>
                  <a:lnTo>
                    <a:pt x="53042" y="0"/>
                  </a:lnTo>
                  <a:lnTo>
                    <a:pt x="53042" y="11787"/>
                  </a:lnTo>
                  <a:lnTo>
                    <a:pt x="95607" y="11787"/>
                  </a:lnTo>
                  <a:lnTo>
                    <a:pt x="95607" y="0"/>
                  </a:lnTo>
                  <a:lnTo>
                    <a:pt x="108704" y="0"/>
                  </a:lnTo>
                  <a:lnTo>
                    <a:pt x="108704" y="11787"/>
                  </a:lnTo>
                  <a:lnTo>
                    <a:pt x="147994" y="11787"/>
                  </a:lnTo>
                  <a:lnTo>
                    <a:pt x="147994" y="23574"/>
                  </a:lnTo>
                  <a:lnTo>
                    <a:pt x="108704" y="23574"/>
                  </a:lnTo>
                  <a:lnTo>
                    <a:pt x="108704" y="34051"/>
                  </a:lnTo>
                  <a:lnTo>
                    <a:pt x="95607" y="34051"/>
                  </a:lnTo>
                  <a:lnTo>
                    <a:pt x="95607" y="23574"/>
                  </a:lnTo>
                  <a:lnTo>
                    <a:pt x="53042" y="23574"/>
                  </a:lnTo>
                  <a:lnTo>
                    <a:pt x="53042" y="34051"/>
                  </a:lnTo>
                  <a:lnTo>
                    <a:pt x="39290" y="34051"/>
                  </a:lnTo>
                  <a:lnTo>
                    <a:pt x="39290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g1496"/>
            <p:cNvSpPr/>
            <p:nvPr/>
          </p:nvSpPr>
          <p:spPr>
            <a:xfrm>
              <a:off x="3811237" y="5437088"/>
              <a:ext cx="128349" cy="111978"/>
            </a:xfrm>
            <a:custGeom>
              <a:avLst/>
              <a:pathLst>
                <a:path w="128349" h="111978">
                  <a:moveTo>
                    <a:pt x="128349" y="0"/>
                  </a:moveTo>
                  <a:lnTo>
                    <a:pt x="128349" y="111978"/>
                  </a:lnTo>
                  <a:lnTo>
                    <a:pt x="115252" y="111978"/>
                  </a:lnTo>
                  <a:lnTo>
                    <a:pt x="115252" y="105429"/>
                  </a:lnTo>
                  <a:lnTo>
                    <a:pt x="13096" y="105429"/>
                  </a:lnTo>
                  <a:lnTo>
                    <a:pt x="13096" y="111978"/>
                  </a:lnTo>
                  <a:lnTo>
                    <a:pt x="0" y="111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g1497"/>
            <p:cNvSpPr/>
            <p:nvPr/>
          </p:nvSpPr>
          <p:spPr>
            <a:xfrm>
              <a:off x="3824334" y="5448875"/>
              <a:ext cx="102155" cy="81855"/>
            </a:xfrm>
            <a:custGeom>
              <a:avLst/>
              <a:pathLst>
                <a:path w="102155" h="81855">
                  <a:moveTo>
                    <a:pt x="0" y="81855"/>
                  </a:moveTo>
                  <a:lnTo>
                    <a:pt x="102155" y="81855"/>
                  </a:lnTo>
                  <a:lnTo>
                    <a:pt x="102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g1498"/>
            <p:cNvSpPr/>
            <p:nvPr/>
          </p:nvSpPr>
          <p:spPr>
            <a:xfrm>
              <a:off x="3830882" y="5454113"/>
              <a:ext cx="88403" cy="72687"/>
            </a:xfrm>
            <a:custGeom>
              <a:avLst/>
              <a:pathLst>
                <a:path w="88403" h="72687">
                  <a:moveTo>
                    <a:pt x="76616" y="0"/>
                  </a:moveTo>
                  <a:lnTo>
                    <a:pt x="81855" y="9822"/>
                  </a:lnTo>
                  <a:lnTo>
                    <a:pt x="50422" y="13751"/>
                  </a:lnTo>
                  <a:lnTo>
                    <a:pt x="50422" y="26193"/>
                  </a:lnTo>
                  <a:lnTo>
                    <a:pt x="88403" y="26193"/>
                  </a:lnTo>
                  <a:lnTo>
                    <a:pt x="88403" y="36671"/>
                  </a:lnTo>
                  <a:lnTo>
                    <a:pt x="50422" y="36671"/>
                  </a:lnTo>
                  <a:lnTo>
                    <a:pt x="50422" y="72687"/>
                  </a:lnTo>
                  <a:lnTo>
                    <a:pt x="38635" y="72687"/>
                  </a:lnTo>
                  <a:lnTo>
                    <a:pt x="38635" y="43874"/>
                  </a:lnTo>
                  <a:lnTo>
                    <a:pt x="36088" y="46958"/>
                  </a:lnTo>
                  <a:lnTo>
                    <a:pt x="33423" y="49925"/>
                  </a:lnTo>
                  <a:lnTo>
                    <a:pt x="30640" y="52773"/>
                  </a:lnTo>
                  <a:lnTo>
                    <a:pt x="27739" y="55504"/>
                  </a:lnTo>
                  <a:lnTo>
                    <a:pt x="24720" y="58117"/>
                  </a:lnTo>
                  <a:lnTo>
                    <a:pt x="21583" y="60612"/>
                  </a:lnTo>
                  <a:lnTo>
                    <a:pt x="18329" y="62989"/>
                  </a:lnTo>
                  <a:lnTo>
                    <a:pt x="14956" y="65248"/>
                  </a:lnTo>
                  <a:lnTo>
                    <a:pt x="11466" y="67389"/>
                  </a:lnTo>
                  <a:lnTo>
                    <a:pt x="7858" y="69413"/>
                  </a:lnTo>
                  <a:lnTo>
                    <a:pt x="0" y="58935"/>
                  </a:lnTo>
                  <a:lnTo>
                    <a:pt x="3726" y="57180"/>
                  </a:lnTo>
                  <a:lnTo>
                    <a:pt x="7308" y="55321"/>
                  </a:lnTo>
                  <a:lnTo>
                    <a:pt x="10745" y="53356"/>
                  </a:lnTo>
                  <a:lnTo>
                    <a:pt x="14039" y="51287"/>
                  </a:lnTo>
                  <a:lnTo>
                    <a:pt x="17189" y="49113"/>
                  </a:lnTo>
                  <a:lnTo>
                    <a:pt x="20195" y="46834"/>
                  </a:lnTo>
                  <a:lnTo>
                    <a:pt x="23057" y="44450"/>
                  </a:lnTo>
                  <a:lnTo>
                    <a:pt x="25774" y="41962"/>
                  </a:lnTo>
                  <a:lnTo>
                    <a:pt x="28348" y="39369"/>
                  </a:lnTo>
                  <a:lnTo>
                    <a:pt x="30777" y="36671"/>
                  </a:lnTo>
                  <a:lnTo>
                    <a:pt x="0" y="36671"/>
                  </a:lnTo>
                  <a:lnTo>
                    <a:pt x="0" y="26193"/>
                  </a:lnTo>
                  <a:lnTo>
                    <a:pt x="38635" y="26193"/>
                  </a:lnTo>
                  <a:lnTo>
                    <a:pt x="38635" y="14406"/>
                  </a:lnTo>
                  <a:lnTo>
                    <a:pt x="9822" y="17025"/>
                  </a:lnTo>
                  <a:lnTo>
                    <a:pt x="5893" y="6548"/>
                  </a:lnTo>
                  <a:lnTo>
                    <a:pt x="13555" y="6129"/>
                  </a:lnTo>
                  <a:lnTo>
                    <a:pt x="21085" y="5657"/>
                  </a:lnTo>
                  <a:lnTo>
                    <a:pt x="28485" y="5133"/>
                  </a:lnTo>
                  <a:lnTo>
                    <a:pt x="35754" y="4557"/>
                  </a:lnTo>
                  <a:lnTo>
                    <a:pt x="42892" y="3929"/>
                  </a:lnTo>
                  <a:lnTo>
                    <a:pt x="49899" y="3248"/>
                  </a:lnTo>
                  <a:lnTo>
                    <a:pt x="56774" y="2514"/>
                  </a:lnTo>
                  <a:lnTo>
                    <a:pt x="63519" y="1728"/>
                  </a:lnTo>
                  <a:lnTo>
                    <a:pt x="70133" y="8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g1499"/>
            <p:cNvSpPr/>
            <p:nvPr/>
          </p:nvSpPr>
          <p:spPr>
            <a:xfrm>
              <a:off x="3888508" y="5496023"/>
              <a:ext cx="27503" cy="26848"/>
            </a:xfrm>
            <a:custGeom>
              <a:avLst/>
              <a:pathLst>
                <a:path w="27503" h="26848">
                  <a:moveTo>
                    <a:pt x="10477" y="0"/>
                  </a:moveTo>
                  <a:lnTo>
                    <a:pt x="12533" y="1853"/>
                  </a:lnTo>
                  <a:lnTo>
                    <a:pt x="14511" y="3745"/>
                  </a:lnTo>
                  <a:lnTo>
                    <a:pt x="16410" y="5677"/>
                  </a:lnTo>
                  <a:lnTo>
                    <a:pt x="18230" y="7648"/>
                  </a:lnTo>
                  <a:lnTo>
                    <a:pt x="19972" y="9658"/>
                  </a:lnTo>
                  <a:lnTo>
                    <a:pt x="21636" y="11708"/>
                  </a:lnTo>
                  <a:lnTo>
                    <a:pt x="23220" y="13797"/>
                  </a:lnTo>
                  <a:lnTo>
                    <a:pt x="24726" y="15925"/>
                  </a:lnTo>
                  <a:lnTo>
                    <a:pt x="26154" y="18093"/>
                  </a:lnTo>
                  <a:lnTo>
                    <a:pt x="27503" y="20300"/>
                  </a:lnTo>
                  <a:lnTo>
                    <a:pt x="16371" y="26848"/>
                  </a:lnTo>
                  <a:lnTo>
                    <a:pt x="15146" y="24641"/>
                  </a:lnTo>
                  <a:lnTo>
                    <a:pt x="13830" y="22474"/>
                  </a:lnTo>
                  <a:lnTo>
                    <a:pt x="12422" y="20345"/>
                  </a:lnTo>
                  <a:lnTo>
                    <a:pt x="10922" y="18257"/>
                  </a:lnTo>
                  <a:lnTo>
                    <a:pt x="9331" y="16207"/>
                  </a:lnTo>
                  <a:lnTo>
                    <a:pt x="7648" y="14197"/>
                  </a:lnTo>
                  <a:lnTo>
                    <a:pt x="5873" y="12225"/>
                  </a:lnTo>
                  <a:lnTo>
                    <a:pt x="4007" y="10294"/>
                  </a:lnTo>
                  <a:lnTo>
                    <a:pt x="2049" y="8401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g1500"/>
            <p:cNvSpPr/>
            <p:nvPr/>
          </p:nvSpPr>
          <p:spPr>
            <a:xfrm>
              <a:off x="3965125" y="5397797"/>
              <a:ext cx="65484" cy="73997"/>
            </a:xfrm>
            <a:custGeom>
              <a:avLst/>
              <a:pathLst>
                <a:path w="65484" h="73997">
                  <a:moveTo>
                    <a:pt x="24229" y="0"/>
                  </a:moveTo>
                  <a:lnTo>
                    <a:pt x="37326" y="3274"/>
                  </a:lnTo>
                  <a:lnTo>
                    <a:pt x="37044" y="5232"/>
                  </a:lnTo>
                  <a:lnTo>
                    <a:pt x="36723" y="7177"/>
                  </a:lnTo>
                  <a:lnTo>
                    <a:pt x="36363" y="9108"/>
                  </a:lnTo>
                  <a:lnTo>
                    <a:pt x="35964" y="11027"/>
                  </a:lnTo>
                  <a:lnTo>
                    <a:pt x="35525" y="12933"/>
                  </a:lnTo>
                  <a:lnTo>
                    <a:pt x="35047" y="14825"/>
                  </a:lnTo>
                  <a:lnTo>
                    <a:pt x="34529" y="16705"/>
                  </a:lnTo>
                  <a:lnTo>
                    <a:pt x="33973" y="18571"/>
                  </a:lnTo>
                  <a:lnTo>
                    <a:pt x="33377" y="20424"/>
                  </a:lnTo>
                  <a:lnTo>
                    <a:pt x="32742" y="22264"/>
                  </a:lnTo>
                  <a:lnTo>
                    <a:pt x="65484" y="22264"/>
                  </a:lnTo>
                  <a:lnTo>
                    <a:pt x="65484" y="34051"/>
                  </a:lnTo>
                  <a:lnTo>
                    <a:pt x="65448" y="34398"/>
                  </a:lnTo>
                  <a:lnTo>
                    <a:pt x="65340" y="34916"/>
                  </a:lnTo>
                  <a:lnTo>
                    <a:pt x="65160" y="35603"/>
                  </a:lnTo>
                  <a:lnTo>
                    <a:pt x="64908" y="36461"/>
                  </a:lnTo>
                  <a:lnTo>
                    <a:pt x="64583" y="37489"/>
                  </a:lnTo>
                  <a:lnTo>
                    <a:pt x="64187" y="38688"/>
                  </a:lnTo>
                  <a:lnTo>
                    <a:pt x="63719" y="40056"/>
                  </a:lnTo>
                  <a:lnTo>
                    <a:pt x="63179" y="41595"/>
                  </a:lnTo>
                  <a:lnTo>
                    <a:pt x="62567" y="43304"/>
                  </a:lnTo>
                  <a:lnTo>
                    <a:pt x="61882" y="45184"/>
                  </a:lnTo>
                  <a:lnTo>
                    <a:pt x="61152" y="47135"/>
                  </a:lnTo>
                  <a:lnTo>
                    <a:pt x="60402" y="49060"/>
                  </a:lnTo>
                  <a:lnTo>
                    <a:pt x="59633" y="50959"/>
                  </a:lnTo>
                  <a:lnTo>
                    <a:pt x="58844" y="52832"/>
                  </a:lnTo>
                  <a:lnTo>
                    <a:pt x="58035" y="54679"/>
                  </a:lnTo>
                  <a:lnTo>
                    <a:pt x="57207" y="56499"/>
                  </a:lnTo>
                  <a:lnTo>
                    <a:pt x="56359" y="58294"/>
                  </a:lnTo>
                  <a:lnTo>
                    <a:pt x="55491" y="60062"/>
                  </a:lnTo>
                  <a:lnTo>
                    <a:pt x="54604" y="61804"/>
                  </a:lnTo>
                  <a:lnTo>
                    <a:pt x="53697" y="63519"/>
                  </a:lnTo>
                  <a:lnTo>
                    <a:pt x="42564" y="56971"/>
                  </a:lnTo>
                  <a:lnTo>
                    <a:pt x="43717" y="54862"/>
                  </a:lnTo>
                  <a:lnTo>
                    <a:pt x="44817" y="52728"/>
                  </a:lnTo>
                  <a:lnTo>
                    <a:pt x="45865" y="50567"/>
                  </a:lnTo>
                  <a:lnTo>
                    <a:pt x="46860" y="48379"/>
                  </a:lnTo>
                  <a:lnTo>
                    <a:pt x="47803" y="46166"/>
                  </a:lnTo>
                  <a:lnTo>
                    <a:pt x="48694" y="43926"/>
                  </a:lnTo>
                  <a:lnTo>
                    <a:pt x="49532" y="41661"/>
                  </a:lnTo>
                  <a:lnTo>
                    <a:pt x="50318" y="39369"/>
                  </a:lnTo>
                  <a:lnTo>
                    <a:pt x="51051" y="37051"/>
                  </a:lnTo>
                  <a:lnTo>
                    <a:pt x="51732" y="34706"/>
                  </a:lnTo>
                  <a:lnTo>
                    <a:pt x="28813" y="34706"/>
                  </a:lnTo>
                  <a:lnTo>
                    <a:pt x="27326" y="39225"/>
                  </a:lnTo>
                  <a:lnTo>
                    <a:pt x="25748" y="43612"/>
                  </a:lnTo>
                  <a:lnTo>
                    <a:pt x="24078" y="47869"/>
                  </a:lnTo>
                  <a:lnTo>
                    <a:pt x="22317" y="51994"/>
                  </a:lnTo>
                  <a:lnTo>
                    <a:pt x="20463" y="55989"/>
                  </a:lnTo>
                  <a:lnTo>
                    <a:pt x="18518" y="59852"/>
                  </a:lnTo>
                  <a:lnTo>
                    <a:pt x="16482" y="63585"/>
                  </a:lnTo>
                  <a:lnTo>
                    <a:pt x="14354" y="67186"/>
                  </a:lnTo>
                  <a:lnTo>
                    <a:pt x="12134" y="70657"/>
                  </a:lnTo>
                  <a:lnTo>
                    <a:pt x="9822" y="73997"/>
                  </a:lnTo>
                  <a:lnTo>
                    <a:pt x="0" y="63519"/>
                  </a:lnTo>
                  <a:lnTo>
                    <a:pt x="3306" y="57934"/>
                  </a:lnTo>
                  <a:lnTo>
                    <a:pt x="6417" y="52177"/>
                  </a:lnTo>
                  <a:lnTo>
                    <a:pt x="9331" y="46251"/>
                  </a:lnTo>
                  <a:lnTo>
                    <a:pt x="12049" y="40155"/>
                  </a:lnTo>
                  <a:lnTo>
                    <a:pt x="14570" y="33888"/>
                  </a:lnTo>
                  <a:lnTo>
                    <a:pt x="16894" y="27451"/>
                  </a:lnTo>
                  <a:lnTo>
                    <a:pt x="19023" y="20843"/>
                  </a:lnTo>
                  <a:lnTo>
                    <a:pt x="20955" y="14066"/>
                  </a:lnTo>
                  <a:lnTo>
                    <a:pt x="22690" y="71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g1501"/>
            <p:cNvSpPr/>
            <p:nvPr/>
          </p:nvSpPr>
          <p:spPr>
            <a:xfrm>
              <a:off x="3990664" y="5452804"/>
              <a:ext cx="32742" cy="94952"/>
            </a:xfrm>
            <a:custGeom>
              <a:avLst/>
              <a:pathLst>
                <a:path w="32742" h="94952">
                  <a:moveTo>
                    <a:pt x="0" y="0"/>
                  </a:moveTo>
                  <a:lnTo>
                    <a:pt x="12442" y="0"/>
                  </a:lnTo>
                  <a:lnTo>
                    <a:pt x="12442" y="75961"/>
                  </a:lnTo>
                  <a:lnTo>
                    <a:pt x="14386" y="74645"/>
                  </a:lnTo>
                  <a:lnTo>
                    <a:pt x="16292" y="73316"/>
                  </a:lnTo>
                  <a:lnTo>
                    <a:pt x="18158" y="71973"/>
                  </a:lnTo>
                  <a:lnTo>
                    <a:pt x="19985" y="70618"/>
                  </a:lnTo>
                  <a:lnTo>
                    <a:pt x="21773" y="69249"/>
                  </a:lnTo>
                  <a:lnTo>
                    <a:pt x="23521" y="67868"/>
                  </a:lnTo>
                  <a:lnTo>
                    <a:pt x="25231" y="66473"/>
                  </a:lnTo>
                  <a:lnTo>
                    <a:pt x="26900" y="65065"/>
                  </a:lnTo>
                  <a:lnTo>
                    <a:pt x="28531" y="63644"/>
                  </a:lnTo>
                  <a:lnTo>
                    <a:pt x="30122" y="62210"/>
                  </a:lnTo>
                  <a:lnTo>
                    <a:pt x="32742" y="76616"/>
                  </a:lnTo>
                  <a:lnTo>
                    <a:pt x="30352" y="78568"/>
                  </a:lnTo>
                  <a:lnTo>
                    <a:pt x="27896" y="80493"/>
                  </a:lnTo>
                  <a:lnTo>
                    <a:pt x="25375" y="82392"/>
                  </a:lnTo>
                  <a:lnTo>
                    <a:pt x="22788" y="84265"/>
                  </a:lnTo>
                  <a:lnTo>
                    <a:pt x="20136" y="86111"/>
                  </a:lnTo>
                  <a:lnTo>
                    <a:pt x="17418" y="87932"/>
                  </a:lnTo>
                  <a:lnTo>
                    <a:pt x="14635" y="89726"/>
                  </a:lnTo>
                  <a:lnTo>
                    <a:pt x="11787" y="91494"/>
                  </a:lnTo>
                  <a:lnTo>
                    <a:pt x="8873" y="93236"/>
                  </a:lnTo>
                  <a:lnTo>
                    <a:pt x="5893" y="94952"/>
                  </a:lnTo>
                  <a:lnTo>
                    <a:pt x="0" y="877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g1502"/>
            <p:cNvSpPr/>
            <p:nvPr/>
          </p:nvSpPr>
          <p:spPr>
            <a:xfrm>
              <a:off x="4033884" y="5397142"/>
              <a:ext cx="79236" cy="72687"/>
            </a:xfrm>
            <a:custGeom>
              <a:avLst/>
              <a:pathLst>
                <a:path w="79236" h="72687">
                  <a:moveTo>
                    <a:pt x="26848" y="37980"/>
                  </a:moveTo>
                  <a:lnTo>
                    <a:pt x="25735" y="41392"/>
                  </a:lnTo>
                  <a:lnTo>
                    <a:pt x="24491" y="44817"/>
                  </a:lnTo>
                  <a:lnTo>
                    <a:pt x="23115" y="48255"/>
                  </a:lnTo>
                  <a:lnTo>
                    <a:pt x="21609" y="51706"/>
                  </a:lnTo>
                  <a:lnTo>
                    <a:pt x="19972" y="55170"/>
                  </a:lnTo>
                  <a:lnTo>
                    <a:pt x="18204" y="58647"/>
                  </a:lnTo>
                  <a:lnTo>
                    <a:pt x="16305" y="62138"/>
                  </a:lnTo>
                  <a:lnTo>
                    <a:pt x="14275" y="65641"/>
                  </a:lnTo>
                  <a:lnTo>
                    <a:pt x="12114" y="69158"/>
                  </a:lnTo>
                  <a:lnTo>
                    <a:pt x="9822" y="72687"/>
                  </a:lnTo>
                  <a:lnTo>
                    <a:pt x="0" y="62864"/>
                  </a:lnTo>
                  <a:lnTo>
                    <a:pt x="3195" y="57521"/>
                  </a:lnTo>
                  <a:lnTo>
                    <a:pt x="6234" y="51968"/>
                  </a:lnTo>
                  <a:lnTo>
                    <a:pt x="9115" y="46205"/>
                  </a:lnTo>
                  <a:lnTo>
                    <a:pt x="11839" y="40233"/>
                  </a:lnTo>
                  <a:lnTo>
                    <a:pt x="14406" y="34051"/>
                  </a:lnTo>
                  <a:lnTo>
                    <a:pt x="16816" y="27660"/>
                  </a:lnTo>
                  <a:lnTo>
                    <a:pt x="19069" y="21059"/>
                  </a:lnTo>
                  <a:lnTo>
                    <a:pt x="21164" y="14249"/>
                  </a:lnTo>
                  <a:lnTo>
                    <a:pt x="23102" y="7229"/>
                  </a:lnTo>
                  <a:lnTo>
                    <a:pt x="24884" y="0"/>
                  </a:lnTo>
                  <a:lnTo>
                    <a:pt x="37326" y="3929"/>
                  </a:lnTo>
                  <a:lnTo>
                    <a:pt x="36795" y="6148"/>
                  </a:lnTo>
                  <a:lnTo>
                    <a:pt x="36252" y="8355"/>
                  </a:lnTo>
                  <a:lnTo>
                    <a:pt x="35695" y="10549"/>
                  </a:lnTo>
                  <a:lnTo>
                    <a:pt x="35125" y="12730"/>
                  </a:lnTo>
                  <a:lnTo>
                    <a:pt x="34543" y="14897"/>
                  </a:lnTo>
                  <a:lnTo>
                    <a:pt x="33947" y="17052"/>
                  </a:lnTo>
                  <a:lnTo>
                    <a:pt x="33338" y="19193"/>
                  </a:lnTo>
                  <a:lnTo>
                    <a:pt x="32715" y="21321"/>
                  </a:lnTo>
                  <a:lnTo>
                    <a:pt x="32080" y="23436"/>
                  </a:lnTo>
                  <a:lnTo>
                    <a:pt x="31432" y="25538"/>
                  </a:lnTo>
                  <a:lnTo>
                    <a:pt x="79236" y="25538"/>
                  </a:lnTo>
                  <a:lnTo>
                    <a:pt x="79236" y="37326"/>
                  </a:lnTo>
                  <a:lnTo>
                    <a:pt x="79196" y="37552"/>
                  </a:lnTo>
                  <a:lnTo>
                    <a:pt x="79078" y="37967"/>
                  </a:lnTo>
                  <a:lnTo>
                    <a:pt x="78882" y="38573"/>
                  </a:lnTo>
                  <a:lnTo>
                    <a:pt x="78607" y="39369"/>
                  </a:lnTo>
                  <a:lnTo>
                    <a:pt x="78253" y="40354"/>
                  </a:lnTo>
                  <a:lnTo>
                    <a:pt x="77821" y="41530"/>
                  </a:lnTo>
                  <a:lnTo>
                    <a:pt x="77310" y="42895"/>
                  </a:lnTo>
                  <a:lnTo>
                    <a:pt x="76721" y="44450"/>
                  </a:lnTo>
                  <a:lnTo>
                    <a:pt x="76053" y="46195"/>
                  </a:lnTo>
                  <a:lnTo>
                    <a:pt x="75307" y="48131"/>
                  </a:lnTo>
                  <a:lnTo>
                    <a:pt x="74514" y="50151"/>
                  </a:lnTo>
                  <a:lnTo>
                    <a:pt x="73709" y="52151"/>
                  </a:lnTo>
                  <a:lnTo>
                    <a:pt x="72890" y="54132"/>
                  </a:lnTo>
                  <a:lnTo>
                    <a:pt x="72059" y="56093"/>
                  </a:lnTo>
                  <a:lnTo>
                    <a:pt x="71214" y="58035"/>
                  </a:lnTo>
                  <a:lnTo>
                    <a:pt x="70356" y="59957"/>
                  </a:lnTo>
                  <a:lnTo>
                    <a:pt x="69485" y="61859"/>
                  </a:lnTo>
                  <a:lnTo>
                    <a:pt x="68601" y="63742"/>
                  </a:lnTo>
                  <a:lnTo>
                    <a:pt x="67704" y="65605"/>
                  </a:lnTo>
                  <a:lnTo>
                    <a:pt x="66794" y="67448"/>
                  </a:lnTo>
                  <a:lnTo>
                    <a:pt x="56316" y="61555"/>
                  </a:lnTo>
                  <a:lnTo>
                    <a:pt x="57344" y="59197"/>
                  </a:lnTo>
                  <a:lnTo>
                    <a:pt x="58333" y="56840"/>
                  </a:lnTo>
                  <a:lnTo>
                    <a:pt x="59283" y="54483"/>
                  </a:lnTo>
                  <a:lnTo>
                    <a:pt x="60193" y="52125"/>
                  </a:lnTo>
                  <a:lnTo>
                    <a:pt x="61064" y="49768"/>
                  </a:lnTo>
                  <a:lnTo>
                    <a:pt x="61895" y="47410"/>
                  </a:lnTo>
                  <a:lnTo>
                    <a:pt x="62688" y="45053"/>
                  </a:lnTo>
                  <a:lnTo>
                    <a:pt x="63441" y="42695"/>
                  </a:lnTo>
                  <a:lnTo>
                    <a:pt x="64155" y="40338"/>
                  </a:lnTo>
                  <a:lnTo>
                    <a:pt x="64829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g1503"/>
            <p:cNvSpPr/>
            <p:nvPr/>
          </p:nvSpPr>
          <p:spPr>
            <a:xfrm>
              <a:off x="4031264" y="5445600"/>
              <a:ext cx="88403" cy="103465"/>
            </a:xfrm>
            <a:custGeom>
              <a:avLst/>
              <a:pathLst>
                <a:path w="88403" h="103465">
                  <a:moveTo>
                    <a:pt x="36016" y="0"/>
                  </a:moveTo>
                  <a:lnTo>
                    <a:pt x="48458" y="1309"/>
                  </a:lnTo>
                  <a:lnTo>
                    <a:pt x="47803" y="22919"/>
                  </a:lnTo>
                  <a:lnTo>
                    <a:pt x="47901" y="24402"/>
                  </a:lnTo>
                  <a:lnTo>
                    <a:pt x="48196" y="26233"/>
                  </a:lnTo>
                  <a:lnTo>
                    <a:pt x="48687" y="28410"/>
                  </a:lnTo>
                  <a:lnTo>
                    <a:pt x="49375" y="30934"/>
                  </a:lnTo>
                  <a:lnTo>
                    <a:pt x="50259" y="33806"/>
                  </a:lnTo>
                  <a:lnTo>
                    <a:pt x="51339" y="37024"/>
                  </a:lnTo>
                  <a:lnTo>
                    <a:pt x="52616" y="40590"/>
                  </a:lnTo>
                  <a:lnTo>
                    <a:pt x="54090" y="44503"/>
                  </a:lnTo>
                  <a:lnTo>
                    <a:pt x="55759" y="48762"/>
                  </a:lnTo>
                  <a:lnTo>
                    <a:pt x="57626" y="53369"/>
                  </a:lnTo>
                  <a:lnTo>
                    <a:pt x="59702" y="58068"/>
                  </a:lnTo>
                  <a:lnTo>
                    <a:pt x="62000" y="62603"/>
                  </a:lnTo>
                  <a:lnTo>
                    <a:pt x="64521" y="66974"/>
                  </a:lnTo>
                  <a:lnTo>
                    <a:pt x="67265" y="71181"/>
                  </a:lnTo>
                  <a:lnTo>
                    <a:pt x="70231" y="75225"/>
                  </a:lnTo>
                  <a:lnTo>
                    <a:pt x="73421" y="79105"/>
                  </a:lnTo>
                  <a:lnTo>
                    <a:pt x="76832" y="82821"/>
                  </a:lnTo>
                  <a:lnTo>
                    <a:pt x="80467" y="86373"/>
                  </a:lnTo>
                  <a:lnTo>
                    <a:pt x="84324" y="89762"/>
                  </a:lnTo>
                  <a:lnTo>
                    <a:pt x="88403" y="92987"/>
                  </a:lnTo>
                  <a:lnTo>
                    <a:pt x="77271" y="103465"/>
                  </a:lnTo>
                  <a:lnTo>
                    <a:pt x="72694" y="99261"/>
                  </a:lnTo>
                  <a:lnTo>
                    <a:pt x="68391" y="94768"/>
                  </a:lnTo>
                  <a:lnTo>
                    <a:pt x="64364" y="89988"/>
                  </a:lnTo>
                  <a:lnTo>
                    <a:pt x="60612" y="84920"/>
                  </a:lnTo>
                  <a:lnTo>
                    <a:pt x="57135" y="79563"/>
                  </a:lnTo>
                  <a:lnTo>
                    <a:pt x="53932" y="73918"/>
                  </a:lnTo>
                  <a:lnTo>
                    <a:pt x="51005" y="67985"/>
                  </a:lnTo>
                  <a:lnTo>
                    <a:pt x="48353" y="61764"/>
                  </a:lnTo>
                  <a:lnTo>
                    <a:pt x="45976" y="55255"/>
                  </a:lnTo>
                  <a:lnTo>
                    <a:pt x="43874" y="48458"/>
                  </a:lnTo>
                  <a:lnTo>
                    <a:pt x="42237" y="55019"/>
                  </a:lnTo>
                  <a:lnTo>
                    <a:pt x="40207" y="61345"/>
                  </a:lnTo>
                  <a:lnTo>
                    <a:pt x="37784" y="67435"/>
                  </a:lnTo>
                  <a:lnTo>
                    <a:pt x="34968" y="73290"/>
                  </a:lnTo>
                  <a:lnTo>
                    <a:pt x="31759" y="78908"/>
                  </a:lnTo>
                  <a:lnTo>
                    <a:pt x="28158" y="84291"/>
                  </a:lnTo>
                  <a:lnTo>
                    <a:pt x="24163" y="89438"/>
                  </a:lnTo>
                  <a:lnTo>
                    <a:pt x="19776" y="94349"/>
                  </a:lnTo>
                  <a:lnTo>
                    <a:pt x="14995" y="99025"/>
                  </a:lnTo>
                  <a:lnTo>
                    <a:pt x="9822" y="103465"/>
                  </a:lnTo>
                  <a:lnTo>
                    <a:pt x="0" y="92987"/>
                  </a:lnTo>
                  <a:lnTo>
                    <a:pt x="3690" y="89932"/>
                  </a:lnTo>
                  <a:lnTo>
                    <a:pt x="7163" y="86792"/>
                  </a:lnTo>
                  <a:lnTo>
                    <a:pt x="10421" y="83567"/>
                  </a:lnTo>
                  <a:lnTo>
                    <a:pt x="13463" y="80257"/>
                  </a:lnTo>
                  <a:lnTo>
                    <a:pt x="16289" y="76862"/>
                  </a:lnTo>
                  <a:lnTo>
                    <a:pt x="18898" y="73381"/>
                  </a:lnTo>
                  <a:lnTo>
                    <a:pt x="21292" y="69816"/>
                  </a:lnTo>
                  <a:lnTo>
                    <a:pt x="23469" y="66165"/>
                  </a:lnTo>
                  <a:lnTo>
                    <a:pt x="25430" y="62429"/>
                  </a:lnTo>
                  <a:lnTo>
                    <a:pt x="27176" y="58608"/>
                  </a:lnTo>
                  <a:lnTo>
                    <a:pt x="28737" y="54545"/>
                  </a:lnTo>
                  <a:lnTo>
                    <a:pt x="30149" y="50082"/>
                  </a:lnTo>
                  <a:lnTo>
                    <a:pt x="31409" y="45220"/>
                  </a:lnTo>
                  <a:lnTo>
                    <a:pt x="32519" y="39958"/>
                  </a:lnTo>
                  <a:lnTo>
                    <a:pt x="33478" y="34297"/>
                  </a:lnTo>
                  <a:lnTo>
                    <a:pt x="34287" y="28236"/>
                  </a:lnTo>
                  <a:lnTo>
                    <a:pt x="34945" y="21776"/>
                  </a:lnTo>
                  <a:lnTo>
                    <a:pt x="35453" y="14917"/>
                  </a:lnTo>
                  <a:lnTo>
                    <a:pt x="35810" y="7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g1504"/>
            <p:cNvSpPr/>
            <p:nvPr/>
          </p:nvSpPr>
          <p:spPr>
            <a:xfrm>
              <a:off x="4215930" y="5398452"/>
              <a:ext cx="73342" cy="150614"/>
            </a:xfrm>
            <a:custGeom>
              <a:avLst/>
              <a:pathLst>
                <a:path w="73342" h="150614">
                  <a:moveTo>
                    <a:pt x="72032" y="83819"/>
                  </a:moveTo>
                  <a:lnTo>
                    <a:pt x="73342" y="96262"/>
                  </a:lnTo>
                  <a:lnTo>
                    <a:pt x="53697" y="100845"/>
                  </a:lnTo>
                  <a:lnTo>
                    <a:pt x="53697" y="150614"/>
                  </a:lnTo>
                  <a:lnTo>
                    <a:pt x="41255" y="150614"/>
                  </a:lnTo>
                  <a:lnTo>
                    <a:pt x="41255" y="103465"/>
                  </a:lnTo>
                  <a:lnTo>
                    <a:pt x="1964" y="111978"/>
                  </a:lnTo>
                  <a:lnTo>
                    <a:pt x="0" y="99536"/>
                  </a:lnTo>
                  <a:lnTo>
                    <a:pt x="41255" y="90368"/>
                  </a:lnTo>
                  <a:lnTo>
                    <a:pt x="41255" y="0"/>
                  </a:lnTo>
                  <a:lnTo>
                    <a:pt x="53697" y="0"/>
                  </a:lnTo>
                  <a:lnTo>
                    <a:pt x="53697" y="877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g1505"/>
            <p:cNvSpPr/>
            <p:nvPr/>
          </p:nvSpPr>
          <p:spPr>
            <a:xfrm>
              <a:off x="4220514" y="5410894"/>
              <a:ext cx="32742" cy="32742"/>
            </a:xfrm>
            <a:custGeom>
              <a:avLst/>
              <a:pathLst>
                <a:path w="32742" h="32742">
                  <a:moveTo>
                    <a:pt x="8512" y="0"/>
                  </a:moveTo>
                  <a:lnTo>
                    <a:pt x="11112" y="1866"/>
                  </a:lnTo>
                  <a:lnTo>
                    <a:pt x="13673" y="3798"/>
                  </a:lnTo>
                  <a:lnTo>
                    <a:pt x="16194" y="5795"/>
                  </a:lnTo>
                  <a:lnTo>
                    <a:pt x="18676" y="7858"/>
                  </a:lnTo>
                  <a:lnTo>
                    <a:pt x="21118" y="9986"/>
                  </a:lnTo>
                  <a:lnTo>
                    <a:pt x="23521" y="12180"/>
                  </a:lnTo>
                  <a:lnTo>
                    <a:pt x="25885" y="14439"/>
                  </a:lnTo>
                  <a:lnTo>
                    <a:pt x="28210" y="16764"/>
                  </a:lnTo>
                  <a:lnTo>
                    <a:pt x="30496" y="19154"/>
                  </a:lnTo>
                  <a:lnTo>
                    <a:pt x="32742" y="21609"/>
                  </a:lnTo>
                  <a:lnTo>
                    <a:pt x="24229" y="32742"/>
                  </a:lnTo>
                  <a:lnTo>
                    <a:pt x="21865" y="29906"/>
                  </a:lnTo>
                  <a:lnTo>
                    <a:pt x="19488" y="27162"/>
                  </a:lnTo>
                  <a:lnTo>
                    <a:pt x="17097" y="24510"/>
                  </a:lnTo>
                  <a:lnTo>
                    <a:pt x="14694" y="21950"/>
                  </a:lnTo>
                  <a:lnTo>
                    <a:pt x="12278" y="19481"/>
                  </a:lnTo>
                  <a:lnTo>
                    <a:pt x="9848" y="17104"/>
                  </a:lnTo>
                  <a:lnTo>
                    <a:pt x="7406" y="14819"/>
                  </a:lnTo>
                  <a:lnTo>
                    <a:pt x="4950" y="12625"/>
                  </a:lnTo>
                  <a:lnTo>
                    <a:pt x="2481" y="10523"/>
                  </a:lnTo>
                  <a:lnTo>
                    <a:pt x="0" y="85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g1506"/>
            <p:cNvSpPr/>
            <p:nvPr/>
          </p:nvSpPr>
          <p:spPr>
            <a:xfrm>
              <a:off x="4212656" y="5449530"/>
              <a:ext cx="34706" cy="33397"/>
            </a:xfrm>
            <a:custGeom>
              <a:avLst/>
              <a:pathLst>
                <a:path w="34706" h="33397">
                  <a:moveTo>
                    <a:pt x="8512" y="0"/>
                  </a:moveTo>
                  <a:lnTo>
                    <a:pt x="11368" y="1997"/>
                  </a:lnTo>
                  <a:lnTo>
                    <a:pt x="14170" y="4060"/>
                  </a:lnTo>
                  <a:lnTo>
                    <a:pt x="16921" y="6188"/>
                  </a:lnTo>
                  <a:lnTo>
                    <a:pt x="19619" y="8382"/>
                  </a:lnTo>
                  <a:lnTo>
                    <a:pt x="22264" y="10641"/>
                  </a:lnTo>
                  <a:lnTo>
                    <a:pt x="24857" y="12965"/>
                  </a:lnTo>
                  <a:lnTo>
                    <a:pt x="27398" y="15356"/>
                  </a:lnTo>
                  <a:lnTo>
                    <a:pt x="29887" y="17811"/>
                  </a:lnTo>
                  <a:lnTo>
                    <a:pt x="32323" y="20332"/>
                  </a:lnTo>
                  <a:lnTo>
                    <a:pt x="34706" y="22919"/>
                  </a:lnTo>
                  <a:lnTo>
                    <a:pt x="26193" y="33397"/>
                  </a:lnTo>
                  <a:lnTo>
                    <a:pt x="23692" y="30561"/>
                  </a:lnTo>
                  <a:lnTo>
                    <a:pt x="21164" y="27817"/>
                  </a:lnTo>
                  <a:lnTo>
                    <a:pt x="18610" y="25165"/>
                  </a:lnTo>
                  <a:lnTo>
                    <a:pt x="16030" y="22605"/>
                  </a:lnTo>
                  <a:lnTo>
                    <a:pt x="13424" y="20136"/>
                  </a:lnTo>
                  <a:lnTo>
                    <a:pt x="10791" y="17759"/>
                  </a:lnTo>
                  <a:lnTo>
                    <a:pt x="8133" y="15473"/>
                  </a:lnTo>
                  <a:lnTo>
                    <a:pt x="5448" y="13280"/>
                  </a:lnTo>
                  <a:lnTo>
                    <a:pt x="2737" y="11178"/>
                  </a:lnTo>
                  <a:lnTo>
                    <a:pt x="0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g1507"/>
            <p:cNvSpPr/>
            <p:nvPr/>
          </p:nvSpPr>
          <p:spPr>
            <a:xfrm>
              <a:off x="4134075" y="5398452"/>
              <a:ext cx="70723" cy="151268"/>
            </a:xfrm>
            <a:custGeom>
              <a:avLst/>
              <a:pathLst>
                <a:path w="70723" h="151268">
                  <a:moveTo>
                    <a:pt x="5238" y="53042"/>
                  </a:moveTo>
                  <a:lnTo>
                    <a:pt x="32087" y="53042"/>
                  </a:lnTo>
                  <a:lnTo>
                    <a:pt x="32087" y="0"/>
                  </a:lnTo>
                  <a:lnTo>
                    <a:pt x="43874" y="0"/>
                  </a:lnTo>
                  <a:lnTo>
                    <a:pt x="43874" y="53042"/>
                  </a:lnTo>
                  <a:lnTo>
                    <a:pt x="70068" y="53042"/>
                  </a:lnTo>
                  <a:lnTo>
                    <a:pt x="70068" y="64174"/>
                  </a:lnTo>
                  <a:lnTo>
                    <a:pt x="43874" y="64174"/>
                  </a:lnTo>
                  <a:lnTo>
                    <a:pt x="43874" y="76616"/>
                  </a:lnTo>
                  <a:lnTo>
                    <a:pt x="46971" y="79229"/>
                  </a:lnTo>
                  <a:lnTo>
                    <a:pt x="49977" y="81829"/>
                  </a:lnTo>
                  <a:lnTo>
                    <a:pt x="52891" y="84415"/>
                  </a:lnTo>
                  <a:lnTo>
                    <a:pt x="55714" y="86989"/>
                  </a:lnTo>
                  <a:lnTo>
                    <a:pt x="58444" y="89549"/>
                  </a:lnTo>
                  <a:lnTo>
                    <a:pt x="61083" y="92097"/>
                  </a:lnTo>
                  <a:lnTo>
                    <a:pt x="63631" y="94631"/>
                  </a:lnTo>
                  <a:lnTo>
                    <a:pt x="66086" y="97152"/>
                  </a:lnTo>
                  <a:lnTo>
                    <a:pt x="68450" y="99660"/>
                  </a:lnTo>
                  <a:lnTo>
                    <a:pt x="70723" y="102155"/>
                  </a:lnTo>
                  <a:lnTo>
                    <a:pt x="62210" y="114597"/>
                  </a:lnTo>
                  <a:lnTo>
                    <a:pt x="60376" y="112128"/>
                  </a:lnTo>
                  <a:lnTo>
                    <a:pt x="58543" y="109699"/>
                  </a:lnTo>
                  <a:lnTo>
                    <a:pt x="56709" y="107309"/>
                  </a:lnTo>
                  <a:lnTo>
                    <a:pt x="54875" y="104958"/>
                  </a:lnTo>
                  <a:lnTo>
                    <a:pt x="53042" y="102646"/>
                  </a:lnTo>
                  <a:lnTo>
                    <a:pt x="51208" y="100374"/>
                  </a:lnTo>
                  <a:lnTo>
                    <a:pt x="49375" y="98141"/>
                  </a:lnTo>
                  <a:lnTo>
                    <a:pt x="47541" y="95947"/>
                  </a:lnTo>
                  <a:lnTo>
                    <a:pt x="45708" y="93793"/>
                  </a:lnTo>
                  <a:lnTo>
                    <a:pt x="43874" y="91678"/>
                  </a:lnTo>
                  <a:lnTo>
                    <a:pt x="43874" y="151268"/>
                  </a:lnTo>
                  <a:lnTo>
                    <a:pt x="32087" y="151268"/>
                  </a:lnTo>
                  <a:lnTo>
                    <a:pt x="32087" y="89713"/>
                  </a:lnTo>
                  <a:lnTo>
                    <a:pt x="30201" y="93609"/>
                  </a:lnTo>
                  <a:lnTo>
                    <a:pt x="28210" y="97440"/>
                  </a:lnTo>
                  <a:lnTo>
                    <a:pt x="26115" y="101206"/>
                  </a:lnTo>
                  <a:lnTo>
                    <a:pt x="23914" y="104905"/>
                  </a:lnTo>
                  <a:lnTo>
                    <a:pt x="21609" y="108540"/>
                  </a:lnTo>
                  <a:lnTo>
                    <a:pt x="19200" y="112109"/>
                  </a:lnTo>
                  <a:lnTo>
                    <a:pt x="16685" y="115612"/>
                  </a:lnTo>
                  <a:lnTo>
                    <a:pt x="14066" y="119050"/>
                  </a:lnTo>
                  <a:lnTo>
                    <a:pt x="11341" y="122423"/>
                  </a:lnTo>
                  <a:lnTo>
                    <a:pt x="8512" y="125730"/>
                  </a:lnTo>
                  <a:lnTo>
                    <a:pt x="0" y="115252"/>
                  </a:lnTo>
                  <a:lnTo>
                    <a:pt x="3961" y="110734"/>
                  </a:lnTo>
                  <a:lnTo>
                    <a:pt x="7727" y="106084"/>
                  </a:lnTo>
                  <a:lnTo>
                    <a:pt x="11296" y="101304"/>
                  </a:lnTo>
                  <a:lnTo>
                    <a:pt x="14668" y="96393"/>
                  </a:lnTo>
                  <a:lnTo>
                    <a:pt x="17844" y="91350"/>
                  </a:lnTo>
                  <a:lnTo>
                    <a:pt x="20824" y="86177"/>
                  </a:lnTo>
                  <a:lnTo>
                    <a:pt x="23607" y="80873"/>
                  </a:lnTo>
                  <a:lnTo>
                    <a:pt x="26193" y="75438"/>
                  </a:lnTo>
                  <a:lnTo>
                    <a:pt x="28583" y="69871"/>
                  </a:lnTo>
                  <a:lnTo>
                    <a:pt x="30777" y="64174"/>
                  </a:lnTo>
                  <a:lnTo>
                    <a:pt x="5238" y="641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g1508"/>
            <p:cNvSpPr/>
            <p:nvPr/>
          </p:nvSpPr>
          <p:spPr>
            <a:xfrm>
              <a:off x="4139314" y="5409584"/>
              <a:ext cx="20300" cy="36016"/>
            </a:xfrm>
            <a:custGeom>
              <a:avLst/>
              <a:pathLst>
                <a:path w="20300" h="36016">
                  <a:moveTo>
                    <a:pt x="10477" y="0"/>
                  </a:moveTo>
                  <a:lnTo>
                    <a:pt x="11518" y="2907"/>
                  </a:lnTo>
                  <a:lnTo>
                    <a:pt x="12546" y="5867"/>
                  </a:lnTo>
                  <a:lnTo>
                    <a:pt x="13561" y="8879"/>
                  </a:lnTo>
                  <a:lnTo>
                    <a:pt x="14563" y="11944"/>
                  </a:lnTo>
                  <a:lnTo>
                    <a:pt x="15552" y="15061"/>
                  </a:lnTo>
                  <a:lnTo>
                    <a:pt x="16528" y="18230"/>
                  </a:lnTo>
                  <a:lnTo>
                    <a:pt x="17490" y="21452"/>
                  </a:lnTo>
                  <a:lnTo>
                    <a:pt x="18440" y="24726"/>
                  </a:lnTo>
                  <a:lnTo>
                    <a:pt x="19376" y="28053"/>
                  </a:lnTo>
                  <a:lnTo>
                    <a:pt x="20300" y="31432"/>
                  </a:lnTo>
                  <a:lnTo>
                    <a:pt x="10477" y="36016"/>
                  </a:lnTo>
                  <a:lnTo>
                    <a:pt x="9547" y="32519"/>
                  </a:lnTo>
                  <a:lnTo>
                    <a:pt x="8591" y="29101"/>
                  </a:lnTo>
                  <a:lnTo>
                    <a:pt x="7609" y="25761"/>
                  </a:lnTo>
                  <a:lnTo>
                    <a:pt x="6600" y="22500"/>
                  </a:lnTo>
                  <a:lnTo>
                    <a:pt x="5566" y="19317"/>
                  </a:lnTo>
                  <a:lnTo>
                    <a:pt x="4505" y="16213"/>
                  </a:lnTo>
                  <a:lnTo>
                    <a:pt x="3418" y="13188"/>
                  </a:lnTo>
                  <a:lnTo>
                    <a:pt x="2305" y="10241"/>
                  </a:lnTo>
                  <a:lnTo>
                    <a:pt x="1165" y="7373"/>
                  </a:lnTo>
                  <a:lnTo>
                    <a:pt x="0" y="45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g1509"/>
            <p:cNvSpPr/>
            <p:nvPr/>
          </p:nvSpPr>
          <p:spPr>
            <a:xfrm>
              <a:off x="4183843" y="5409584"/>
              <a:ext cx="22264" cy="36671"/>
            </a:xfrm>
            <a:custGeom>
              <a:avLst/>
              <a:pathLst>
                <a:path w="22264" h="36671">
                  <a:moveTo>
                    <a:pt x="12442" y="0"/>
                  </a:moveTo>
                  <a:lnTo>
                    <a:pt x="22264" y="3274"/>
                  </a:lnTo>
                  <a:lnTo>
                    <a:pt x="21197" y="7144"/>
                  </a:lnTo>
                  <a:lnTo>
                    <a:pt x="20090" y="10896"/>
                  </a:lnTo>
                  <a:lnTo>
                    <a:pt x="18944" y="14530"/>
                  </a:lnTo>
                  <a:lnTo>
                    <a:pt x="17759" y="18047"/>
                  </a:lnTo>
                  <a:lnTo>
                    <a:pt x="16534" y="21446"/>
                  </a:lnTo>
                  <a:lnTo>
                    <a:pt x="15270" y="24726"/>
                  </a:lnTo>
                  <a:lnTo>
                    <a:pt x="13967" y="27889"/>
                  </a:lnTo>
                  <a:lnTo>
                    <a:pt x="12625" y="30934"/>
                  </a:lnTo>
                  <a:lnTo>
                    <a:pt x="11243" y="33861"/>
                  </a:lnTo>
                  <a:lnTo>
                    <a:pt x="9822" y="36671"/>
                  </a:lnTo>
                  <a:lnTo>
                    <a:pt x="0" y="31432"/>
                  </a:lnTo>
                  <a:lnTo>
                    <a:pt x="1656" y="28171"/>
                  </a:lnTo>
                  <a:lnTo>
                    <a:pt x="3221" y="24936"/>
                  </a:lnTo>
                  <a:lnTo>
                    <a:pt x="4695" y="21727"/>
                  </a:lnTo>
                  <a:lnTo>
                    <a:pt x="6076" y="18545"/>
                  </a:lnTo>
                  <a:lnTo>
                    <a:pt x="7366" y="15388"/>
                  </a:lnTo>
                  <a:lnTo>
                    <a:pt x="8565" y="12258"/>
                  </a:lnTo>
                  <a:lnTo>
                    <a:pt x="9672" y="9154"/>
                  </a:lnTo>
                  <a:lnTo>
                    <a:pt x="10687" y="6076"/>
                  </a:lnTo>
                  <a:lnTo>
                    <a:pt x="11610" y="3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0" name="rc1510"/>
            <p:cNvSpPr/>
            <p:nvPr/>
          </p:nvSpPr>
          <p:spPr>
            <a:xfrm>
              <a:off x="5257800" y="5349081"/>
              <a:ext cx="22860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rc1511"/>
            <p:cNvSpPr/>
            <p:nvPr/>
          </p:nvSpPr>
          <p:spPr>
            <a:xfrm>
              <a:off x="5742312" y="5858471"/>
              <a:ext cx="1731898" cy="9108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l1512"/>
            <p:cNvSpPr/>
            <p:nvPr/>
          </p:nvSpPr>
          <p:spPr>
            <a:xfrm>
              <a:off x="5742312" y="6564884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l1513"/>
            <p:cNvSpPr/>
            <p:nvPr/>
          </p:nvSpPr>
          <p:spPr>
            <a:xfrm>
              <a:off x="5742312" y="6238898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l1514"/>
            <p:cNvSpPr/>
            <p:nvPr/>
          </p:nvSpPr>
          <p:spPr>
            <a:xfrm>
              <a:off x="5742312" y="5912911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l1515"/>
            <p:cNvSpPr/>
            <p:nvPr/>
          </p:nvSpPr>
          <p:spPr>
            <a:xfrm>
              <a:off x="5742312" y="6727878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l1516"/>
            <p:cNvSpPr/>
            <p:nvPr/>
          </p:nvSpPr>
          <p:spPr>
            <a:xfrm>
              <a:off x="5742312" y="6401891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l1517"/>
            <p:cNvSpPr/>
            <p:nvPr/>
          </p:nvSpPr>
          <p:spPr>
            <a:xfrm>
              <a:off x="5742312" y="6075904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l1518"/>
            <p:cNvSpPr/>
            <p:nvPr/>
          </p:nvSpPr>
          <p:spPr>
            <a:xfrm>
              <a:off x="5886636" y="5858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l1519"/>
            <p:cNvSpPr/>
            <p:nvPr/>
          </p:nvSpPr>
          <p:spPr>
            <a:xfrm>
              <a:off x="6127178" y="5858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l1520"/>
            <p:cNvSpPr/>
            <p:nvPr/>
          </p:nvSpPr>
          <p:spPr>
            <a:xfrm>
              <a:off x="6367719" y="5858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l1521"/>
            <p:cNvSpPr/>
            <p:nvPr/>
          </p:nvSpPr>
          <p:spPr>
            <a:xfrm>
              <a:off x="6608261" y="5858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l1522"/>
            <p:cNvSpPr/>
            <p:nvPr/>
          </p:nvSpPr>
          <p:spPr>
            <a:xfrm>
              <a:off x="6848803" y="5858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l1523"/>
            <p:cNvSpPr/>
            <p:nvPr/>
          </p:nvSpPr>
          <p:spPr>
            <a:xfrm>
              <a:off x="7089344" y="5858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l1524"/>
            <p:cNvSpPr/>
            <p:nvPr/>
          </p:nvSpPr>
          <p:spPr>
            <a:xfrm>
              <a:off x="7329886" y="5858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rc1525"/>
            <p:cNvSpPr/>
            <p:nvPr/>
          </p:nvSpPr>
          <p:spPr>
            <a:xfrm>
              <a:off x="5778393" y="5945510"/>
              <a:ext cx="216487" cy="782367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6" name="rc1526"/>
            <p:cNvSpPr/>
            <p:nvPr/>
          </p:nvSpPr>
          <p:spPr>
            <a:xfrm>
              <a:off x="6018934" y="5899872"/>
              <a:ext cx="216487" cy="82800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7" name="rc1527"/>
            <p:cNvSpPr/>
            <p:nvPr/>
          </p:nvSpPr>
          <p:spPr>
            <a:xfrm>
              <a:off x="6259476" y="6330174"/>
              <a:ext cx="216487" cy="39770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8" name="rc1528"/>
            <p:cNvSpPr/>
            <p:nvPr/>
          </p:nvSpPr>
          <p:spPr>
            <a:xfrm>
              <a:off x="6500017" y="6493167"/>
              <a:ext cx="216487" cy="23471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9" name="rc1529"/>
            <p:cNvSpPr/>
            <p:nvPr/>
          </p:nvSpPr>
          <p:spPr>
            <a:xfrm>
              <a:off x="6740559" y="6604003"/>
              <a:ext cx="216487" cy="12387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0" name="rc1530"/>
            <p:cNvSpPr/>
            <p:nvPr/>
          </p:nvSpPr>
          <p:spPr>
            <a:xfrm>
              <a:off x="6981100" y="6708318"/>
              <a:ext cx="216487" cy="19559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1" name="rc1531"/>
            <p:cNvSpPr/>
            <p:nvPr/>
          </p:nvSpPr>
          <p:spPr>
            <a:xfrm>
              <a:off x="5742312" y="5858471"/>
              <a:ext cx="1731898" cy="91080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rc1532"/>
            <p:cNvSpPr/>
            <p:nvPr/>
          </p:nvSpPr>
          <p:spPr>
            <a:xfrm>
              <a:off x="5742312" y="7057423"/>
              <a:ext cx="1731898" cy="9108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l1533"/>
            <p:cNvSpPr/>
            <p:nvPr/>
          </p:nvSpPr>
          <p:spPr>
            <a:xfrm>
              <a:off x="5742312" y="7778971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l1534"/>
            <p:cNvSpPr/>
            <p:nvPr/>
          </p:nvSpPr>
          <p:spPr>
            <a:xfrm>
              <a:off x="5742312" y="7483254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l1535"/>
            <p:cNvSpPr/>
            <p:nvPr/>
          </p:nvSpPr>
          <p:spPr>
            <a:xfrm>
              <a:off x="5742312" y="7187538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l1536"/>
            <p:cNvSpPr/>
            <p:nvPr/>
          </p:nvSpPr>
          <p:spPr>
            <a:xfrm>
              <a:off x="5742312" y="7926829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l1537"/>
            <p:cNvSpPr/>
            <p:nvPr/>
          </p:nvSpPr>
          <p:spPr>
            <a:xfrm>
              <a:off x="5742312" y="7631113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l1538"/>
            <p:cNvSpPr/>
            <p:nvPr/>
          </p:nvSpPr>
          <p:spPr>
            <a:xfrm>
              <a:off x="5742312" y="7335396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l1539"/>
            <p:cNvSpPr/>
            <p:nvPr/>
          </p:nvSpPr>
          <p:spPr>
            <a:xfrm>
              <a:off x="5886636" y="7057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l1540"/>
            <p:cNvSpPr/>
            <p:nvPr/>
          </p:nvSpPr>
          <p:spPr>
            <a:xfrm>
              <a:off x="6127178" y="7057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l1541"/>
            <p:cNvSpPr/>
            <p:nvPr/>
          </p:nvSpPr>
          <p:spPr>
            <a:xfrm>
              <a:off x="6367719" y="7057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l1542"/>
            <p:cNvSpPr/>
            <p:nvPr/>
          </p:nvSpPr>
          <p:spPr>
            <a:xfrm>
              <a:off x="6608261" y="7057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l1543"/>
            <p:cNvSpPr/>
            <p:nvPr/>
          </p:nvSpPr>
          <p:spPr>
            <a:xfrm>
              <a:off x="6848803" y="7057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l1544"/>
            <p:cNvSpPr/>
            <p:nvPr/>
          </p:nvSpPr>
          <p:spPr>
            <a:xfrm>
              <a:off x="7089344" y="7057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l1545"/>
            <p:cNvSpPr/>
            <p:nvPr/>
          </p:nvSpPr>
          <p:spPr>
            <a:xfrm>
              <a:off x="7329886" y="7057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rc1546"/>
            <p:cNvSpPr/>
            <p:nvPr/>
          </p:nvSpPr>
          <p:spPr>
            <a:xfrm>
              <a:off x="5778393" y="7098823"/>
              <a:ext cx="216487" cy="828005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7" name="rc1547"/>
            <p:cNvSpPr/>
            <p:nvPr/>
          </p:nvSpPr>
          <p:spPr>
            <a:xfrm>
              <a:off x="6018934" y="7288082"/>
              <a:ext cx="216487" cy="638747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8" name="rc1548"/>
            <p:cNvSpPr/>
            <p:nvPr/>
          </p:nvSpPr>
          <p:spPr>
            <a:xfrm>
              <a:off x="6259476" y="7376796"/>
              <a:ext cx="216487" cy="550032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9" name="rc1549"/>
            <p:cNvSpPr/>
            <p:nvPr/>
          </p:nvSpPr>
          <p:spPr>
            <a:xfrm>
              <a:off x="6500017" y="7589712"/>
              <a:ext cx="216487" cy="33711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0" name="rc1550"/>
            <p:cNvSpPr/>
            <p:nvPr/>
          </p:nvSpPr>
          <p:spPr>
            <a:xfrm>
              <a:off x="6740559" y="7832200"/>
              <a:ext cx="216487" cy="9462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1" name="rc1551"/>
            <p:cNvSpPr/>
            <p:nvPr/>
          </p:nvSpPr>
          <p:spPr>
            <a:xfrm>
              <a:off x="6981100" y="7920915"/>
              <a:ext cx="216487" cy="5914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2" name="rc1552"/>
            <p:cNvSpPr/>
            <p:nvPr/>
          </p:nvSpPr>
          <p:spPr>
            <a:xfrm>
              <a:off x="5742312" y="7057423"/>
              <a:ext cx="1731898" cy="91080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rc1553"/>
            <p:cNvSpPr/>
            <p:nvPr/>
          </p:nvSpPr>
          <p:spPr>
            <a:xfrm>
              <a:off x="5742312" y="8256374"/>
              <a:ext cx="1731898" cy="9108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l1554"/>
            <p:cNvSpPr/>
            <p:nvPr/>
          </p:nvSpPr>
          <p:spPr>
            <a:xfrm>
              <a:off x="5742312" y="8993300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l1555"/>
            <p:cNvSpPr/>
            <p:nvPr/>
          </p:nvSpPr>
          <p:spPr>
            <a:xfrm>
              <a:off x="5742312" y="8728338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l1556"/>
            <p:cNvSpPr/>
            <p:nvPr/>
          </p:nvSpPr>
          <p:spPr>
            <a:xfrm>
              <a:off x="5742312" y="8463376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l1557"/>
            <p:cNvSpPr/>
            <p:nvPr/>
          </p:nvSpPr>
          <p:spPr>
            <a:xfrm>
              <a:off x="5742312" y="9125780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l1558"/>
            <p:cNvSpPr/>
            <p:nvPr/>
          </p:nvSpPr>
          <p:spPr>
            <a:xfrm>
              <a:off x="5742312" y="8860819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9"/>
            <p:cNvSpPr/>
            <p:nvPr/>
          </p:nvSpPr>
          <p:spPr>
            <a:xfrm>
              <a:off x="5742312" y="8595857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l1560"/>
            <p:cNvSpPr/>
            <p:nvPr/>
          </p:nvSpPr>
          <p:spPr>
            <a:xfrm>
              <a:off x="5742312" y="8330895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l1561"/>
            <p:cNvSpPr/>
            <p:nvPr/>
          </p:nvSpPr>
          <p:spPr>
            <a:xfrm>
              <a:off x="5886636" y="8256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l1562"/>
            <p:cNvSpPr/>
            <p:nvPr/>
          </p:nvSpPr>
          <p:spPr>
            <a:xfrm>
              <a:off x="6127178" y="8256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l1563"/>
            <p:cNvSpPr/>
            <p:nvPr/>
          </p:nvSpPr>
          <p:spPr>
            <a:xfrm>
              <a:off x="6367719" y="8256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l1564"/>
            <p:cNvSpPr/>
            <p:nvPr/>
          </p:nvSpPr>
          <p:spPr>
            <a:xfrm>
              <a:off x="6608261" y="8256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l1565"/>
            <p:cNvSpPr/>
            <p:nvPr/>
          </p:nvSpPr>
          <p:spPr>
            <a:xfrm>
              <a:off x="6848803" y="8256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l1566"/>
            <p:cNvSpPr/>
            <p:nvPr/>
          </p:nvSpPr>
          <p:spPr>
            <a:xfrm>
              <a:off x="7089344" y="8256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l1567"/>
            <p:cNvSpPr/>
            <p:nvPr/>
          </p:nvSpPr>
          <p:spPr>
            <a:xfrm>
              <a:off x="7329886" y="8256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rc1568"/>
            <p:cNvSpPr/>
            <p:nvPr/>
          </p:nvSpPr>
          <p:spPr>
            <a:xfrm>
              <a:off x="5778393" y="8450128"/>
              <a:ext cx="216487" cy="675652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9" name="rc1569"/>
            <p:cNvSpPr/>
            <p:nvPr/>
          </p:nvSpPr>
          <p:spPr>
            <a:xfrm>
              <a:off x="6018934" y="8297775"/>
              <a:ext cx="216487" cy="82800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0" name="rc1570"/>
            <p:cNvSpPr/>
            <p:nvPr/>
          </p:nvSpPr>
          <p:spPr>
            <a:xfrm>
              <a:off x="6259476" y="8609105"/>
              <a:ext cx="216487" cy="516675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1" name="rc1571"/>
            <p:cNvSpPr/>
            <p:nvPr/>
          </p:nvSpPr>
          <p:spPr>
            <a:xfrm>
              <a:off x="6500017" y="8834322"/>
              <a:ext cx="216487" cy="29145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2" name="rc1572"/>
            <p:cNvSpPr/>
            <p:nvPr/>
          </p:nvSpPr>
          <p:spPr>
            <a:xfrm>
              <a:off x="6740559" y="8953555"/>
              <a:ext cx="216487" cy="17222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3" name="rc1573"/>
            <p:cNvSpPr/>
            <p:nvPr/>
          </p:nvSpPr>
          <p:spPr>
            <a:xfrm>
              <a:off x="7221642" y="9119156"/>
              <a:ext cx="216487" cy="6624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4" name="rc1574"/>
            <p:cNvSpPr/>
            <p:nvPr/>
          </p:nvSpPr>
          <p:spPr>
            <a:xfrm>
              <a:off x="5742312" y="8256374"/>
              <a:ext cx="1731898" cy="91080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rc1575"/>
            <p:cNvSpPr/>
            <p:nvPr/>
          </p:nvSpPr>
          <p:spPr>
            <a:xfrm>
              <a:off x="5742312" y="8037818"/>
              <a:ext cx="173189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g1576"/>
            <p:cNvSpPr/>
            <p:nvPr/>
          </p:nvSpPr>
          <p:spPr>
            <a:xfrm>
              <a:off x="6398711" y="8103467"/>
              <a:ext cx="83819" cy="8294"/>
            </a:xfrm>
            <a:custGeom>
              <a:avLst/>
              <a:pathLst>
                <a:path w="83819" h="8294">
                  <a:moveTo>
                    <a:pt x="0" y="0"/>
                  </a:moveTo>
                  <a:lnTo>
                    <a:pt x="83819" y="0"/>
                  </a:lnTo>
                  <a:lnTo>
                    <a:pt x="8381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g1577"/>
            <p:cNvSpPr/>
            <p:nvPr/>
          </p:nvSpPr>
          <p:spPr>
            <a:xfrm>
              <a:off x="6403513" y="8141012"/>
              <a:ext cx="74215" cy="8294"/>
            </a:xfrm>
            <a:custGeom>
              <a:avLst/>
              <a:pathLst>
                <a:path w="74215" h="8294">
                  <a:moveTo>
                    <a:pt x="0" y="0"/>
                  </a:moveTo>
                  <a:lnTo>
                    <a:pt x="74215" y="0"/>
                  </a:lnTo>
                  <a:lnTo>
                    <a:pt x="7421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g1578"/>
            <p:cNvSpPr/>
            <p:nvPr/>
          </p:nvSpPr>
          <p:spPr>
            <a:xfrm>
              <a:off x="6393472" y="8179429"/>
              <a:ext cx="94297" cy="8294"/>
            </a:xfrm>
            <a:custGeom>
              <a:avLst/>
              <a:pathLst>
                <a:path w="94297" h="8294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g1579"/>
            <p:cNvSpPr/>
            <p:nvPr/>
          </p:nvSpPr>
          <p:spPr>
            <a:xfrm>
              <a:off x="6503049" y="8095173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g1580"/>
            <p:cNvSpPr/>
            <p:nvPr/>
          </p:nvSpPr>
          <p:spPr>
            <a:xfrm>
              <a:off x="6502176" y="8168515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g1581"/>
            <p:cNvSpPr/>
            <p:nvPr/>
          </p:nvSpPr>
          <p:spPr>
            <a:xfrm>
              <a:off x="6540157" y="8095173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4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79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4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g1582"/>
            <p:cNvSpPr/>
            <p:nvPr/>
          </p:nvSpPr>
          <p:spPr>
            <a:xfrm>
              <a:off x="6574646" y="8095609"/>
              <a:ext cx="16152" cy="16589"/>
            </a:xfrm>
            <a:custGeom>
              <a:avLst/>
              <a:pathLst>
                <a:path w="16152" h="16589">
                  <a:moveTo>
                    <a:pt x="6985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g1583"/>
            <p:cNvSpPr/>
            <p:nvPr/>
          </p:nvSpPr>
          <p:spPr>
            <a:xfrm>
              <a:off x="6613063" y="8096919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g1584"/>
            <p:cNvSpPr/>
            <p:nvPr/>
          </p:nvSpPr>
          <p:spPr>
            <a:xfrm>
              <a:off x="6637511" y="8095173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g1585"/>
            <p:cNvSpPr/>
            <p:nvPr/>
          </p:nvSpPr>
          <p:spPr>
            <a:xfrm>
              <a:off x="6694700" y="8095173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g1586"/>
            <p:cNvSpPr/>
            <p:nvPr/>
          </p:nvSpPr>
          <p:spPr>
            <a:xfrm>
              <a:off x="6726569" y="8094300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7" name="rc1587"/>
            <p:cNvSpPr/>
            <p:nvPr/>
          </p:nvSpPr>
          <p:spPr>
            <a:xfrm>
              <a:off x="5742312" y="6838867"/>
              <a:ext cx="173189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g1588"/>
            <p:cNvSpPr/>
            <p:nvPr/>
          </p:nvSpPr>
          <p:spPr>
            <a:xfrm>
              <a:off x="6400457" y="6908881"/>
              <a:ext cx="79890" cy="8294"/>
            </a:xfrm>
            <a:custGeom>
              <a:avLst/>
              <a:pathLst>
                <a:path w="79890" h="8294">
                  <a:moveTo>
                    <a:pt x="0" y="0"/>
                  </a:moveTo>
                  <a:lnTo>
                    <a:pt x="79890" y="0"/>
                  </a:lnTo>
                  <a:lnTo>
                    <a:pt x="798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g1589"/>
            <p:cNvSpPr/>
            <p:nvPr/>
          </p:nvSpPr>
          <p:spPr>
            <a:xfrm>
              <a:off x="6390853" y="6978295"/>
              <a:ext cx="99099" cy="8294"/>
            </a:xfrm>
            <a:custGeom>
              <a:avLst/>
              <a:pathLst>
                <a:path w="99099" h="8294">
                  <a:moveTo>
                    <a:pt x="0" y="0"/>
                  </a:moveTo>
                  <a:lnTo>
                    <a:pt x="99099" y="0"/>
                  </a:lnTo>
                  <a:lnTo>
                    <a:pt x="9909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g1590"/>
            <p:cNvSpPr/>
            <p:nvPr/>
          </p:nvSpPr>
          <p:spPr>
            <a:xfrm>
              <a:off x="6503049" y="6896221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g1591"/>
            <p:cNvSpPr/>
            <p:nvPr/>
          </p:nvSpPr>
          <p:spPr>
            <a:xfrm>
              <a:off x="6502176" y="6969564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g1592"/>
            <p:cNvSpPr/>
            <p:nvPr/>
          </p:nvSpPr>
          <p:spPr>
            <a:xfrm>
              <a:off x="6540157" y="6896221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4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79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4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g1593"/>
            <p:cNvSpPr/>
            <p:nvPr/>
          </p:nvSpPr>
          <p:spPr>
            <a:xfrm>
              <a:off x="6574646" y="6896658"/>
              <a:ext cx="16152" cy="16589"/>
            </a:xfrm>
            <a:custGeom>
              <a:avLst/>
              <a:pathLst>
                <a:path w="16152" h="16589">
                  <a:moveTo>
                    <a:pt x="6985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g1594"/>
            <p:cNvSpPr/>
            <p:nvPr/>
          </p:nvSpPr>
          <p:spPr>
            <a:xfrm>
              <a:off x="6613063" y="6897967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g1595"/>
            <p:cNvSpPr/>
            <p:nvPr/>
          </p:nvSpPr>
          <p:spPr>
            <a:xfrm>
              <a:off x="6637511" y="6896221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g1596"/>
            <p:cNvSpPr/>
            <p:nvPr/>
          </p:nvSpPr>
          <p:spPr>
            <a:xfrm>
              <a:off x="6694700" y="6896221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g1597"/>
            <p:cNvSpPr/>
            <p:nvPr/>
          </p:nvSpPr>
          <p:spPr>
            <a:xfrm>
              <a:off x="6726569" y="6895348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8" name="rc1598"/>
            <p:cNvSpPr/>
            <p:nvPr/>
          </p:nvSpPr>
          <p:spPr>
            <a:xfrm>
              <a:off x="5742312" y="5639915"/>
              <a:ext cx="173189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g1599"/>
            <p:cNvSpPr/>
            <p:nvPr/>
          </p:nvSpPr>
          <p:spPr>
            <a:xfrm>
              <a:off x="6393909" y="5738743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g1600"/>
            <p:cNvSpPr/>
            <p:nvPr/>
          </p:nvSpPr>
          <p:spPr>
            <a:xfrm>
              <a:off x="6503049" y="5697270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g1601"/>
            <p:cNvSpPr/>
            <p:nvPr/>
          </p:nvSpPr>
          <p:spPr>
            <a:xfrm>
              <a:off x="6502176" y="5770612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g1602"/>
            <p:cNvSpPr/>
            <p:nvPr/>
          </p:nvSpPr>
          <p:spPr>
            <a:xfrm>
              <a:off x="6540157" y="5697270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4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g1603"/>
            <p:cNvSpPr/>
            <p:nvPr/>
          </p:nvSpPr>
          <p:spPr>
            <a:xfrm>
              <a:off x="6574646" y="5697706"/>
              <a:ext cx="16152" cy="16589"/>
            </a:xfrm>
            <a:custGeom>
              <a:avLst/>
              <a:pathLst>
                <a:path w="16152" h="16589">
                  <a:moveTo>
                    <a:pt x="6985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g1604"/>
            <p:cNvSpPr/>
            <p:nvPr/>
          </p:nvSpPr>
          <p:spPr>
            <a:xfrm>
              <a:off x="6613063" y="5699016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g1605"/>
            <p:cNvSpPr/>
            <p:nvPr/>
          </p:nvSpPr>
          <p:spPr>
            <a:xfrm>
              <a:off x="6637511" y="5697270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g1606"/>
            <p:cNvSpPr/>
            <p:nvPr/>
          </p:nvSpPr>
          <p:spPr>
            <a:xfrm>
              <a:off x="6694700" y="5697270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g1607"/>
            <p:cNvSpPr/>
            <p:nvPr/>
          </p:nvSpPr>
          <p:spPr>
            <a:xfrm>
              <a:off x="6726569" y="5696397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l1608"/>
            <p:cNvSpPr/>
            <p:nvPr/>
          </p:nvSpPr>
          <p:spPr>
            <a:xfrm>
              <a:off x="5886636" y="9167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l1609"/>
            <p:cNvSpPr/>
            <p:nvPr/>
          </p:nvSpPr>
          <p:spPr>
            <a:xfrm>
              <a:off x="6127178" y="9167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l1610"/>
            <p:cNvSpPr/>
            <p:nvPr/>
          </p:nvSpPr>
          <p:spPr>
            <a:xfrm>
              <a:off x="6367719" y="9167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l1611"/>
            <p:cNvSpPr/>
            <p:nvPr/>
          </p:nvSpPr>
          <p:spPr>
            <a:xfrm>
              <a:off x="6608261" y="9167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l1612"/>
            <p:cNvSpPr/>
            <p:nvPr/>
          </p:nvSpPr>
          <p:spPr>
            <a:xfrm>
              <a:off x="6848803" y="9167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l1613"/>
            <p:cNvSpPr/>
            <p:nvPr/>
          </p:nvSpPr>
          <p:spPr>
            <a:xfrm>
              <a:off x="7089344" y="9167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l1614"/>
            <p:cNvSpPr/>
            <p:nvPr/>
          </p:nvSpPr>
          <p:spPr>
            <a:xfrm>
              <a:off x="7329886" y="9167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g1615"/>
            <p:cNvSpPr/>
            <p:nvPr/>
          </p:nvSpPr>
          <p:spPr>
            <a:xfrm>
              <a:off x="5568834" y="951689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g1616"/>
            <p:cNvSpPr/>
            <p:nvPr/>
          </p:nvSpPr>
          <p:spPr>
            <a:xfrm>
              <a:off x="5617820" y="9479016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g1617"/>
            <p:cNvSpPr/>
            <p:nvPr/>
          </p:nvSpPr>
          <p:spPr>
            <a:xfrm>
              <a:off x="5627043" y="948795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g1618"/>
            <p:cNvSpPr/>
            <p:nvPr/>
          </p:nvSpPr>
          <p:spPr>
            <a:xfrm>
              <a:off x="5656079" y="9394385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g1619"/>
            <p:cNvSpPr/>
            <p:nvPr/>
          </p:nvSpPr>
          <p:spPr>
            <a:xfrm>
              <a:off x="5671822" y="9410128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g1620"/>
            <p:cNvSpPr/>
            <p:nvPr/>
          </p:nvSpPr>
          <p:spPr>
            <a:xfrm>
              <a:off x="5774618" y="9316593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g1621"/>
            <p:cNvSpPr/>
            <p:nvPr/>
          </p:nvSpPr>
          <p:spPr>
            <a:xfrm>
              <a:off x="5732327" y="9365058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g1622"/>
            <p:cNvSpPr/>
            <p:nvPr/>
          </p:nvSpPr>
          <p:spPr>
            <a:xfrm>
              <a:off x="5753936" y="9356415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g1623"/>
            <p:cNvSpPr/>
            <p:nvPr/>
          </p:nvSpPr>
          <p:spPr>
            <a:xfrm>
              <a:off x="5807957" y="9229850"/>
              <a:ext cx="102487" cy="106500"/>
            </a:xfrm>
            <a:custGeom>
              <a:avLst/>
              <a:pathLst>
                <a:path w="102487" h="106500">
                  <a:moveTo>
                    <a:pt x="34265" y="45687"/>
                  </a:moveTo>
                  <a:lnTo>
                    <a:pt x="5865" y="74087"/>
                  </a:lnTo>
                  <a:lnTo>
                    <a:pt x="0" y="68221"/>
                  </a:lnTo>
                  <a:lnTo>
                    <a:pt x="68221" y="0"/>
                  </a:lnTo>
                  <a:lnTo>
                    <a:pt x="74087" y="5865"/>
                  </a:lnTo>
                  <a:lnTo>
                    <a:pt x="40439" y="39513"/>
                  </a:lnTo>
                  <a:lnTo>
                    <a:pt x="57726" y="56800"/>
                  </a:lnTo>
                  <a:lnTo>
                    <a:pt x="62492" y="55608"/>
                  </a:lnTo>
                  <a:lnTo>
                    <a:pt x="67159" y="54503"/>
                  </a:lnTo>
                  <a:lnTo>
                    <a:pt x="71728" y="53484"/>
                  </a:lnTo>
                  <a:lnTo>
                    <a:pt x="76198" y="52552"/>
                  </a:lnTo>
                  <a:lnTo>
                    <a:pt x="80569" y="51706"/>
                  </a:lnTo>
                  <a:lnTo>
                    <a:pt x="84842" y="50947"/>
                  </a:lnTo>
                  <a:lnTo>
                    <a:pt x="89015" y="50274"/>
                  </a:lnTo>
                  <a:lnTo>
                    <a:pt x="93090" y="49687"/>
                  </a:lnTo>
                  <a:lnTo>
                    <a:pt x="97066" y="49187"/>
                  </a:lnTo>
                  <a:lnTo>
                    <a:pt x="100943" y="48774"/>
                  </a:lnTo>
                  <a:lnTo>
                    <a:pt x="102487" y="58960"/>
                  </a:lnTo>
                  <a:lnTo>
                    <a:pt x="98609" y="59177"/>
                  </a:lnTo>
                  <a:lnTo>
                    <a:pt x="94757" y="59454"/>
                  </a:lnTo>
                  <a:lnTo>
                    <a:pt x="90929" y="59794"/>
                  </a:lnTo>
                  <a:lnTo>
                    <a:pt x="87126" y="60195"/>
                  </a:lnTo>
                  <a:lnTo>
                    <a:pt x="83348" y="60658"/>
                  </a:lnTo>
                  <a:lnTo>
                    <a:pt x="79594" y="61183"/>
                  </a:lnTo>
                  <a:lnTo>
                    <a:pt x="75865" y="61770"/>
                  </a:lnTo>
                  <a:lnTo>
                    <a:pt x="72160" y="62418"/>
                  </a:lnTo>
                  <a:lnTo>
                    <a:pt x="68481" y="63128"/>
                  </a:lnTo>
                  <a:lnTo>
                    <a:pt x="64826" y="63900"/>
                  </a:lnTo>
                  <a:lnTo>
                    <a:pt x="101252" y="100326"/>
                  </a:lnTo>
                  <a:lnTo>
                    <a:pt x="95078" y="106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g1624"/>
            <p:cNvSpPr/>
            <p:nvPr/>
          </p:nvSpPr>
          <p:spPr>
            <a:xfrm>
              <a:off x="5811420" y="951485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g1625"/>
            <p:cNvSpPr/>
            <p:nvPr/>
          </p:nvSpPr>
          <p:spPr>
            <a:xfrm>
              <a:off x="5860406" y="9476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g1626"/>
            <p:cNvSpPr/>
            <p:nvPr/>
          </p:nvSpPr>
          <p:spPr>
            <a:xfrm>
              <a:off x="5869630" y="9485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g1627"/>
            <p:cNvSpPr/>
            <p:nvPr/>
          </p:nvSpPr>
          <p:spPr>
            <a:xfrm>
              <a:off x="5925252" y="9472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g1628"/>
            <p:cNvSpPr/>
            <p:nvPr/>
          </p:nvSpPr>
          <p:spPr>
            <a:xfrm>
              <a:off x="5933934" y="9409935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g1629"/>
            <p:cNvSpPr/>
            <p:nvPr/>
          </p:nvSpPr>
          <p:spPr>
            <a:xfrm>
              <a:off x="5972888" y="936448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g1630"/>
            <p:cNvSpPr/>
            <p:nvPr/>
          </p:nvSpPr>
          <p:spPr>
            <a:xfrm>
              <a:off x="5982111" y="937342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g1631"/>
            <p:cNvSpPr/>
            <p:nvPr/>
          </p:nvSpPr>
          <p:spPr>
            <a:xfrm>
              <a:off x="6016414" y="9320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g1632"/>
            <p:cNvSpPr/>
            <p:nvPr/>
          </p:nvSpPr>
          <p:spPr>
            <a:xfrm>
              <a:off x="6025637" y="9329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g1633"/>
            <p:cNvSpPr/>
            <p:nvPr/>
          </p:nvSpPr>
          <p:spPr>
            <a:xfrm>
              <a:off x="6054673" y="9236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g1634"/>
            <p:cNvSpPr/>
            <p:nvPr/>
          </p:nvSpPr>
          <p:spPr>
            <a:xfrm>
              <a:off x="6070416" y="9252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g1635"/>
            <p:cNvSpPr/>
            <p:nvPr/>
          </p:nvSpPr>
          <p:spPr>
            <a:xfrm>
              <a:off x="6018468" y="9565943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g1636"/>
            <p:cNvSpPr/>
            <p:nvPr/>
          </p:nvSpPr>
          <p:spPr>
            <a:xfrm>
              <a:off x="6057422" y="9520497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g1637"/>
            <p:cNvSpPr/>
            <p:nvPr/>
          </p:nvSpPr>
          <p:spPr>
            <a:xfrm>
              <a:off x="6066645" y="9529437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g1638"/>
            <p:cNvSpPr/>
            <p:nvPr/>
          </p:nvSpPr>
          <p:spPr>
            <a:xfrm>
              <a:off x="6100948" y="9476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g1639"/>
            <p:cNvSpPr/>
            <p:nvPr/>
          </p:nvSpPr>
          <p:spPr>
            <a:xfrm>
              <a:off x="6110171" y="9485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g1640"/>
            <p:cNvSpPr/>
            <p:nvPr/>
          </p:nvSpPr>
          <p:spPr>
            <a:xfrm>
              <a:off x="6165794" y="9472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g1641"/>
            <p:cNvSpPr/>
            <p:nvPr/>
          </p:nvSpPr>
          <p:spPr>
            <a:xfrm>
              <a:off x="6174476" y="9409935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g1642"/>
            <p:cNvSpPr/>
            <p:nvPr/>
          </p:nvSpPr>
          <p:spPr>
            <a:xfrm>
              <a:off x="6207969" y="9358846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g1643"/>
            <p:cNvSpPr/>
            <p:nvPr/>
          </p:nvSpPr>
          <p:spPr>
            <a:xfrm>
              <a:off x="6256955" y="9320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g1644"/>
            <p:cNvSpPr/>
            <p:nvPr/>
          </p:nvSpPr>
          <p:spPr>
            <a:xfrm>
              <a:off x="6266179" y="9329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g1645"/>
            <p:cNvSpPr/>
            <p:nvPr/>
          </p:nvSpPr>
          <p:spPr>
            <a:xfrm>
              <a:off x="6295214" y="9236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g1646"/>
            <p:cNvSpPr/>
            <p:nvPr/>
          </p:nvSpPr>
          <p:spPr>
            <a:xfrm>
              <a:off x="6310958" y="9252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g1647"/>
            <p:cNvSpPr/>
            <p:nvPr/>
          </p:nvSpPr>
          <p:spPr>
            <a:xfrm>
              <a:off x="6259010" y="9565943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g1648"/>
            <p:cNvSpPr/>
            <p:nvPr/>
          </p:nvSpPr>
          <p:spPr>
            <a:xfrm>
              <a:off x="6292503" y="951485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g1649"/>
            <p:cNvSpPr/>
            <p:nvPr/>
          </p:nvSpPr>
          <p:spPr>
            <a:xfrm>
              <a:off x="6341490" y="9476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g1650"/>
            <p:cNvSpPr/>
            <p:nvPr/>
          </p:nvSpPr>
          <p:spPr>
            <a:xfrm>
              <a:off x="6350713" y="9485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g1651"/>
            <p:cNvSpPr/>
            <p:nvPr/>
          </p:nvSpPr>
          <p:spPr>
            <a:xfrm>
              <a:off x="6406335" y="9472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g1652"/>
            <p:cNvSpPr/>
            <p:nvPr/>
          </p:nvSpPr>
          <p:spPr>
            <a:xfrm>
              <a:off x="6406721" y="9408302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g1653"/>
            <p:cNvSpPr/>
            <p:nvPr/>
          </p:nvSpPr>
          <p:spPr>
            <a:xfrm>
              <a:off x="6453971" y="936448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g1654"/>
            <p:cNvSpPr/>
            <p:nvPr/>
          </p:nvSpPr>
          <p:spPr>
            <a:xfrm>
              <a:off x="6463194" y="937342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g1655"/>
            <p:cNvSpPr/>
            <p:nvPr/>
          </p:nvSpPr>
          <p:spPr>
            <a:xfrm>
              <a:off x="6497497" y="9320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g1656"/>
            <p:cNvSpPr/>
            <p:nvPr/>
          </p:nvSpPr>
          <p:spPr>
            <a:xfrm>
              <a:off x="6506720" y="9329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g1657"/>
            <p:cNvSpPr/>
            <p:nvPr/>
          </p:nvSpPr>
          <p:spPr>
            <a:xfrm>
              <a:off x="6535756" y="9236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g1658"/>
            <p:cNvSpPr/>
            <p:nvPr/>
          </p:nvSpPr>
          <p:spPr>
            <a:xfrm>
              <a:off x="6551499" y="9252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g1659"/>
            <p:cNvSpPr/>
            <p:nvPr/>
          </p:nvSpPr>
          <p:spPr>
            <a:xfrm>
              <a:off x="6491255" y="9564310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g1660"/>
            <p:cNvSpPr/>
            <p:nvPr/>
          </p:nvSpPr>
          <p:spPr>
            <a:xfrm>
              <a:off x="6538505" y="9520497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g1661"/>
            <p:cNvSpPr/>
            <p:nvPr/>
          </p:nvSpPr>
          <p:spPr>
            <a:xfrm>
              <a:off x="6547728" y="9529437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g1662"/>
            <p:cNvSpPr/>
            <p:nvPr/>
          </p:nvSpPr>
          <p:spPr>
            <a:xfrm>
              <a:off x="6582031" y="9476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g1663"/>
            <p:cNvSpPr/>
            <p:nvPr/>
          </p:nvSpPr>
          <p:spPr>
            <a:xfrm>
              <a:off x="6591254" y="9485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g1664"/>
            <p:cNvSpPr/>
            <p:nvPr/>
          </p:nvSpPr>
          <p:spPr>
            <a:xfrm>
              <a:off x="6646877" y="9472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g1665"/>
            <p:cNvSpPr/>
            <p:nvPr/>
          </p:nvSpPr>
          <p:spPr>
            <a:xfrm>
              <a:off x="6647262" y="9408302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g1666"/>
            <p:cNvSpPr/>
            <p:nvPr/>
          </p:nvSpPr>
          <p:spPr>
            <a:xfrm>
              <a:off x="6689052" y="9358846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g1667"/>
            <p:cNvSpPr/>
            <p:nvPr/>
          </p:nvSpPr>
          <p:spPr>
            <a:xfrm>
              <a:off x="6738038" y="9320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g1668"/>
            <p:cNvSpPr/>
            <p:nvPr/>
          </p:nvSpPr>
          <p:spPr>
            <a:xfrm>
              <a:off x="6747262" y="9329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g1669"/>
            <p:cNvSpPr/>
            <p:nvPr/>
          </p:nvSpPr>
          <p:spPr>
            <a:xfrm>
              <a:off x="6776297" y="9236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g1670"/>
            <p:cNvSpPr/>
            <p:nvPr/>
          </p:nvSpPr>
          <p:spPr>
            <a:xfrm>
              <a:off x="6792041" y="9252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g1671"/>
            <p:cNvSpPr/>
            <p:nvPr/>
          </p:nvSpPr>
          <p:spPr>
            <a:xfrm>
              <a:off x="6731797" y="9564310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g1672"/>
            <p:cNvSpPr/>
            <p:nvPr/>
          </p:nvSpPr>
          <p:spPr>
            <a:xfrm>
              <a:off x="6773586" y="951485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g1673"/>
            <p:cNvSpPr/>
            <p:nvPr/>
          </p:nvSpPr>
          <p:spPr>
            <a:xfrm>
              <a:off x="6822573" y="9476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g1674"/>
            <p:cNvSpPr/>
            <p:nvPr/>
          </p:nvSpPr>
          <p:spPr>
            <a:xfrm>
              <a:off x="6831796" y="9485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g1675"/>
            <p:cNvSpPr/>
            <p:nvPr/>
          </p:nvSpPr>
          <p:spPr>
            <a:xfrm>
              <a:off x="6887418" y="9472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g1676"/>
            <p:cNvSpPr/>
            <p:nvPr/>
          </p:nvSpPr>
          <p:spPr>
            <a:xfrm>
              <a:off x="6886068" y="9407699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g1677"/>
            <p:cNvSpPr/>
            <p:nvPr/>
          </p:nvSpPr>
          <p:spPr>
            <a:xfrm>
              <a:off x="6935054" y="936448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g1678"/>
            <p:cNvSpPr/>
            <p:nvPr/>
          </p:nvSpPr>
          <p:spPr>
            <a:xfrm>
              <a:off x="6944277" y="937342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g1679"/>
            <p:cNvSpPr/>
            <p:nvPr/>
          </p:nvSpPr>
          <p:spPr>
            <a:xfrm>
              <a:off x="6978580" y="9320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g1680"/>
            <p:cNvSpPr/>
            <p:nvPr/>
          </p:nvSpPr>
          <p:spPr>
            <a:xfrm>
              <a:off x="6987803" y="9329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g1681"/>
            <p:cNvSpPr/>
            <p:nvPr/>
          </p:nvSpPr>
          <p:spPr>
            <a:xfrm>
              <a:off x="7016839" y="9236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g1682"/>
            <p:cNvSpPr/>
            <p:nvPr/>
          </p:nvSpPr>
          <p:spPr>
            <a:xfrm>
              <a:off x="7032583" y="9252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g1683"/>
            <p:cNvSpPr/>
            <p:nvPr/>
          </p:nvSpPr>
          <p:spPr>
            <a:xfrm>
              <a:off x="6986345" y="9561389"/>
              <a:ext cx="63977" cy="76903"/>
            </a:xfrm>
            <a:custGeom>
              <a:avLst/>
              <a:pathLst>
                <a:path w="63977" h="76903">
                  <a:moveTo>
                    <a:pt x="59539" y="35847"/>
                  </a:moveTo>
                  <a:lnTo>
                    <a:pt x="51320" y="44066"/>
                  </a:lnTo>
                  <a:lnTo>
                    <a:pt x="63977" y="56722"/>
                  </a:lnTo>
                  <a:lnTo>
                    <a:pt x="57185" y="63514"/>
                  </a:lnTo>
                  <a:lnTo>
                    <a:pt x="44529" y="50857"/>
                  </a:lnTo>
                  <a:lnTo>
                    <a:pt x="18483" y="76903"/>
                  </a:lnTo>
                  <a:lnTo>
                    <a:pt x="12347" y="70768"/>
                  </a:lnTo>
                  <a:lnTo>
                    <a:pt x="0" y="7254"/>
                  </a:lnTo>
                  <a:lnTo>
                    <a:pt x="7254" y="0"/>
                  </a:lnTo>
                  <a:lnTo>
                    <a:pt x="44915" y="37660"/>
                  </a:lnTo>
                  <a:lnTo>
                    <a:pt x="53134" y="294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g1684"/>
            <p:cNvSpPr/>
            <p:nvPr/>
          </p:nvSpPr>
          <p:spPr>
            <a:xfrm>
              <a:off x="6994217" y="9574933"/>
              <a:ext cx="30252" cy="50085"/>
            </a:xfrm>
            <a:custGeom>
              <a:avLst/>
              <a:pathLst>
                <a:path w="30252" h="50085">
                  <a:moveTo>
                    <a:pt x="30252" y="30908"/>
                  </a:moveTo>
                  <a:lnTo>
                    <a:pt x="16515" y="17171"/>
                  </a:lnTo>
                  <a:lnTo>
                    <a:pt x="16081" y="16736"/>
                  </a:lnTo>
                  <a:lnTo>
                    <a:pt x="15644" y="16297"/>
                  </a:lnTo>
                  <a:lnTo>
                    <a:pt x="15204" y="15853"/>
                  </a:lnTo>
                  <a:lnTo>
                    <a:pt x="14761" y="15405"/>
                  </a:lnTo>
                  <a:lnTo>
                    <a:pt x="14315" y="14952"/>
                  </a:lnTo>
                  <a:lnTo>
                    <a:pt x="13866" y="14494"/>
                  </a:lnTo>
                  <a:lnTo>
                    <a:pt x="13414" y="14032"/>
                  </a:lnTo>
                  <a:lnTo>
                    <a:pt x="12959" y="13565"/>
                  </a:lnTo>
                  <a:lnTo>
                    <a:pt x="12500" y="13094"/>
                  </a:lnTo>
                  <a:lnTo>
                    <a:pt x="12039" y="12617"/>
                  </a:lnTo>
                  <a:lnTo>
                    <a:pt x="11577" y="12125"/>
                  </a:lnTo>
                  <a:lnTo>
                    <a:pt x="11119" y="11636"/>
                  </a:lnTo>
                  <a:lnTo>
                    <a:pt x="10663" y="11150"/>
                  </a:lnTo>
                  <a:lnTo>
                    <a:pt x="10211" y="10667"/>
                  </a:lnTo>
                  <a:lnTo>
                    <a:pt x="9762" y="10186"/>
                  </a:lnTo>
                  <a:lnTo>
                    <a:pt x="9316" y="9710"/>
                  </a:lnTo>
                  <a:lnTo>
                    <a:pt x="8873" y="9236"/>
                  </a:lnTo>
                  <a:lnTo>
                    <a:pt x="8433" y="8765"/>
                  </a:lnTo>
                  <a:lnTo>
                    <a:pt x="7996" y="8297"/>
                  </a:lnTo>
                  <a:lnTo>
                    <a:pt x="7563" y="7833"/>
                  </a:lnTo>
                  <a:lnTo>
                    <a:pt x="7126" y="7365"/>
                  </a:lnTo>
                  <a:lnTo>
                    <a:pt x="6695" y="6903"/>
                  </a:lnTo>
                  <a:lnTo>
                    <a:pt x="6271" y="6448"/>
                  </a:lnTo>
                  <a:lnTo>
                    <a:pt x="5852" y="5999"/>
                  </a:lnTo>
                  <a:lnTo>
                    <a:pt x="5440" y="5556"/>
                  </a:lnTo>
                  <a:lnTo>
                    <a:pt x="5034" y="5119"/>
                  </a:lnTo>
                  <a:lnTo>
                    <a:pt x="4635" y="4689"/>
                  </a:lnTo>
                  <a:lnTo>
                    <a:pt x="4241" y="4264"/>
                  </a:lnTo>
                  <a:lnTo>
                    <a:pt x="3854" y="3846"/>
                  </a:lnTo>
                  <a:lnTo>
                    <a:pt x="3472" y="3434"/>
                  </a:lnTo>
                  <a:lnTo>
                    <a:pt x="3108" y="3024"/>
                  </a:lnTo>
                  <a:lnTo>
                    <a:pt x="2755" y="2630"/>
                  </a:lnTo>
                  <a:lnTo>
                    <a:pt x="2413" y="2250"/>
                  </a:lnTo>
                  <a:lnTo>
                    <a:pt x="2083" y="1884"/>
                  </a:lnTo>
                  <a:lnTo>
                    <a:pt x="1765" y="1533"/>
                  </a:lnTo>
                  <a:lnTo>
                    <a:pt x="1458" y="1197"/>
                  </a:lnTo>
                  <a:lnTo>
                    <a:pt x="1163" y="876"/>
                  </a:lnTo>
                  <a:lnTo>
                    <a:pt x="879" y="569"/>
                  </a:lnTo>
                  <a:lnTo>
                    <a:pt x="607" y="277"/>
                  </a:lnTo>
                  <a:lnTo>
                    <a:pt x="347" y="0"/>
                  </a:lnTo>
                  <a:lnTo>
                    <a:pt x="0" y="347"/>
                  </a:lnTo>
                  <a:lnTo>
                    <a:pt x="100" y="559"/>
                  </a:lnTo>
                  <a:lnTo>
                    <a:pt x="202" y="777"/>
                  </a:lnTo>
                  <a:lnTo>
                    <a:pt x="304" y="1003"/>
                  </a:lnTo>
                  <a:lnTo>
                    <a:pt x="407" y="1236"/>
                  </a:lnTo>
                  <a:lnTo>
                    <a:pt x="511" y="1475"/>
                  </a:lnTo>
                  <a:lnTo>
                    <a:pt x="615" y="1722"/>
                  </a:lnTo>
                  <a:lnTo>
                    <a:pt x="721" y="1976"/>
                  </a:lnTo>
                  <a:lnTo>
                    <a:pt x="827" y="2236"/>
                  </a:lnTo>
                  <a:lnTo>
                    <a:pt x="934" y="2503"/>
                  </a:lnTo>
                  <a:lnTo>
                    <a:pt x="1041" y="2778"/>
                  </a:lnTo>
                  <a:lnTo>
                    <a:pt x="1149" y="3042"/>
                  </a:lnTo>
                  <a:lnTo>
                    <a:pt x="1254" y="3309"/>
                  </a:lnTo>
                  <a:lnTo>
                    <a:pt x="1359" y="3579"/>
                  </a:lnTo>
                  <a:lnTo>
                    <a:pt x="1461" y="3852"/>
                  </a:lnTo>
                  <a:lnTo>
                    <a:pt x="1562" y="4128"/>
                  </a:lnTo>
                  <a:lnTo>
                    <a:pt x="1662" y="4408"/>
                  </a:lnTo>
                  <a:lnTo>
                    <a:pt x="1760" y="4690"/>
                  </a:lnTo>
                  <a:lnTo>
                    <a:pt x="1856" y="4976"/>
                  </a:lnTo>
                  <a:lnTo>
                    <a:pt x="1951" y="5264"/>
                  </a:lnTo>
                  <a:lnTo>
                    <a:pt x="2045" y="5556"/>
                  </a:lnTo>
                  <a:lnTo>
                    <a:pt x="2136" y="5834"/>
                  </a:lnTo>
                  <a:lnTo>
                    <a:pt x="2227" y="6112"/>
                  </a:lnTo>
                  <a:lnTo>
                    <a:pt x="2315" y="6390"/>
                  </a:lnTo>
                  <a:lnTo>
                    <a:pt x="2403" y="6667"/>
                  </a:lnTo>
                  <a:lnTo>
                    <a:pt x="2488" y="6945"/>
                  </a:lnTo>
                  <a:lnTo>
                    <a:pt x="2572" y="7223"/>
                  </a:lnTo>
                  <a:lnTo>
                    <a:pt x="2655" y="7501"/>
                  </a:lnTo>
                  <a:lnTo>
                    <a:pt x="2736" y="7779"/>
                  </a:lnTo>
                  <a:lnTo>
                    <a:pt x="2816" y="8056"/>
                  </a:lnTo>
                  <a:lnTo>
                    <a:pt x="2894" y="8334"/>
                  </a:lnTo>
                  <a:lnTo>
                    <a:pt x="2969" y="8609"/>
                  </a:lnTo>
                  <a:lnTo>
                    <a:pt x="3040" y="8876"/>
                  </a:lnTo>
                  <a:lnTo>
                    <a:pt x="3108" y="9137"/>
                  </a:lnTo>
                  <a:lnTo>
                    <a:pt x="3171" y="9390"/>
                  </a:lnTo>
                  <a:lnTo>
                    <a:pt x="3231" y="9637"/>
                  </a:lnTo>
                  <a:lnTo>
                    <a:pt x="3287" y="9876"/>
                  </a:lnTo>
                  <a:lnTo>
                    <a:pt x="3339" y="10109"/>
                  </a:lnTo>
                  <a:lnTo>
                    <a:pt x="3387" y="10335"/>
                  </a:lnTo>
                  <a:lnTo>
                    <a:pt x="3432" y="10553"/>
                  </a:lnTo>
                  <a:lnTo>
                    <a:pt x="3472" y="10765"/>
                  </a:lnTo>
                  <a:lnTo>
                    <a:pt x="11074" y="500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g1685"/>
            <p:cNvSpPr/>
            <p:nvPr/>
          </p:nvSpPr>
          <p:spPr>
            <a:xfrm>
              <a:off x="7017543" y="952254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g1686"/>
            <p:cNvSpPr/>
            <p:nvPr/>
          </p:nvSpPr>
          <p:spPr>
            <a:xfrm>
              <a:off x="7026766" y="953148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g1687"/>
            <p:cNvSpPr/>
            <p:nvPr/>
          </p:nvSpPr>
          <p:spPr>
            <a:xfrm>
              <a:off x="7061069" y="9479016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g1688"/>
            <p:cNvSpPr/>
            <p:nvPr/>
          </p:nvSpPr>
          <p:spPr>
            <a:xfrm>
              <a:off x="7070292" y="948795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g1689"/>
            <p:cNvSpPr/>
            <p:nvPr/>
          </p:nvSpPr>
          <p:spPr>
            <a:xfrm>
              <a:off x="7099328" y="9394385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g1690"/>
            <p:cNvSpPr/>
            <p:nvPr/>
          </p:nvSpPr>
          <p:spPr>
            <a:xfrm>
              <a:off x="7115072" y="9410128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g1691"/>
            <p:cNvSpPr/>
            <p:nvPr/>
          </p:nvSpPr>
          <p:spPr>
            <a:xfrm>
              <a:off x="7217867" y="9316593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g1692"/>
            <p:cNvSpPr/>
            <p:nvPr/>
          </p:nvSpPr>
          <p:spPr>
            <a:xfrm>
              <a:off x="7175576" y="9365058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g1693"/>
            <p:cNvSpPr/>
            <p:nvPr/>
          </p:nvSpPr>
          <p:spPr>
            <a:xfrm>
              <a:off x="7197185" y="9356415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g1694"/>
            <p:cNvSpPr/>
            <p:nvPr/>
          </p:nvSpPr>
          <p:spPr>
            <a:xfrm>
              <a:off x="7275594" y="9252384"/>
              <a:ext cx="106808" cy="108352"/>
            </a:xfrm>
            <a:custGeom>
              <a:avLst/>
              <a:pathLst>
                <a:path w="106808" h="108352">
                  <a:moveTo>
                    <a:pt x="0" y="15126"/>
                  </a:moveTo>
                  <a:lnTo>
                    <a:pt x="6482" y="8643"/>
                  </a:lnTo>
                  <a:lnTo>
                    <a:pt x="28091" y="30252"/>
                  </a:lnTo>
                  <a:lnTo>
                    <a:pt x="58343" y="0"/>
                  </a:lnTo>
                  <a:lnTo>
                    <a:pt x="64517" y="6173"/>
                  </a:lnTo>
                  <a:lnTo>
                    <a:pt x="34265" y="36426"/>
                  </a:lnTo>
                  <a:lnTo>
                    <a:pt x="66678" y="68839"/>
                  </a:lnTo>
                  <a:lnTo>
                    <a:pt x="100634" y="34882"/>
                  </a:lnTo>
                  <a:lnTo>
                    <a:pt x="106808" y="41056"/>
                  </a:lnTo>
                  <a:lnTo>
                    <a:pt x="39513" y="108352"/>
                  </a:lnTo>
                  <a:lnTo>
                    <a:pt x="33339" y="102178"/>
                  </a:lnTo>
                  <a:lnTo>
                    <a:pt x="60195" y="75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g1695"/>
            <p:cNvSpPr/>
            <p:nvPr/>
          </p:nvSpPr>
          <p:spPr>
            <a:xfrm>
              <a:off x="5621891" y="668828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g1696"/>
            <p:cNvSpPr/>
            <p:nvPr/>
          </p:nvSpPr>
          <p:spPr>
            <a:xfrm>
              <a:off x="5631823" y="669625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g1697"/>
            <p:cNvSpPr/>
            <p:nvPr/>
          </p:nvSpPr>
          <p:spPr>
            <a:xfrm>
              <a:off x="5559845" y="636344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g1698"/>
            <p:cNvSpPr/>
            <p:nvPr/>
          </p:nvSpPr>
          <p:spPr>
            <a:xfrm>
              <a:off x="5621891" y="636230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g1699"/>
            <p:cNvSpPr/>
            <p:nvPr/>
          </p:nvSpPr>
          <p:spPr>
            <a:xfrm>
              <a:off x="5631823" y="63702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g1700"/>
            <p:cNvSpPr/>
            <p:nvPr/>
          </p:nvSpPr>
          <p:spPr>
            <a:xfrm>
              <a:off x="5501728" y="6037460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g1701"/>
            <p:cNvSpPr/>
            <p:nvPr/>
          </p:nvSpPr>
          <p:spPr>
            <a:xfrm>
              <a:off x="5559736" y="603631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g1702"/>
            <p:cNvSpPr/>
            <p:nvPr/>
          </p:nvSpPr>
          <p:spPr>
            <a:xfrm>
              <a:off x="5569668" y="604428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g1703"/>
            <p:cNvSpPr/>
            <p:nvPr/>
          </p:nvSpPr>
          <p:spPr>
            <a:xfrm>
              <a:off x="5621891" y="603631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g1704"/>
            <p:cNvSpPr/>
            <p:nvPr/>
          </p:nvSpPr>
          <p:spPr>
            <a:xfrm>
              <a:off x="5631823" y="604428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l1705"/>
            <p:cNvSpPr/>
            <p:nvPr/>
          </p:nvSpPr>
          <p:spPr>
            <a:xfrm>
              <a:off x="5707517" y="6727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l1706"/>
            <p:cNvSpPr/>
            <p:nvPr/>
          </p:nvSpPr>
          <p:spPr>
            <a:xfrm>
              <a:off x="5707517" y="64018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l1707"/>
            <p:cNvSpPr/>
            <p:nvPr/>
          </p:nvSpPr>
          <p:spPr>
            <a:xfrm>
              <a:off x="5707517" y="60759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g1708"/>
            <p:cNvSpPr/>
            <p:nvPr/>
          </p:nvSpPr>
          <p:spPr>
            <a:xfrm>
              <a:off x="5621891" y="78872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g1709"/>
            <p:cNvSpPr/>
            <p:nvPr/>
          </p:nvSpPr>
          <p:spPr>
            <a:xfrm>
              <a:off x="5631823" y="789520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g1710"/>
            <p:cNvSpPr/>
            <p:nvPr/>
          </p:nvSpPr>
          <p:spPr>
            <a:xfrm>
              <a:off x="5559845" y="7592668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g1711"/>
            <p:cNvSpPr/>
            <p:nvPr/>
          </p:nvSpPr>
          <p:spPr>
            <a:xfrm>
              <a:off x="5621891" y="759152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g1712"/>
            <p:cNvSpPr/>
            <p:nvPr/>
          </p:nvSpPr>
          <p:spPr>
            <a:xfrm>
              <a:off x="5631823" y="759948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g1713"/>
            <p:cNvSpPr/>
            <p:nvPr/>
          </p:nvSpPr>
          <p:spPr>
            <a:xfrm>
              <a:off x="5501728" y="7296951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g1714"/>
            <p:cNvSpPr/>
            <p:nvPr/>
          </p:nvSpPr>
          <p:spPr>
            <a:xfrm>
              <a:off x="5559736" y="729580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g1715"/>
            <p:cNvSpPr/>
            <p:nvPr/>
          </p:nvSpPr>
          <p:spPr>
            <a:xfrm>
              <a:off x="5569668" y="730377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g1716"/>
            <p:cNvSpPr/>
            <p:nvPr/>
          </p:nvSpPr>
          <p:spPr>
            <a:xfrm>
              <a:off x="5621891" y="729580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g1717"/>
            <p:cNvSpPr/>
            <p:nvPr/>
          </p:nvSpPr>
          <p:spPr>
            <a:xfrm>
              <a:off x="5631823" y="730377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l1718"/>
            <p:cNvSpPr/>
            <p:nvPr/>
          </p:nvSpPr>
          <p:spPr>
            <a:xfrm>
              <a:off x="5707517" y="79268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9"/>
            <p:cNvSpPr/>
            <p:nvPr/>
          </p:nvSpPr>
          <p:spPr>
            <a:xfrm>
              <a:off x="5707517" y="76311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20"/>
            <p:cNvSpPr/>
            <p:nvPr/>
          </p:nvSpPr>
          <p:spPr>
            <a:xfrm>
              <a:off x="5707517" y="7335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g1721"/>
            <p:cNvSpPr/>
            <p:nvPr/>
          </p:nvSpPr>
          <p:spPr>
            <a:xfrm>
              <a:off x="5621891" y="908619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g1722"/>
            <p:cNvSpPr/>
            <p:nvPr/>
          </p:nvSpPr>
          <p:spPr>
            <a:xfrm>
              <a:off x="5631823" y="909415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g1723"/>
            <p:cNvSpPr/>
            <p:nvPr/>
          </p:nvSpPr>
          <p:spPr>
            <a:xfrm>
              <a:off x="5557935" y="8822374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g1724"/>
            <p:cNvSpPr/>
            <p:nvPr/>
          </p:nvSpPr>
          <p:spPr>
            <a:xfrm>
              <a:off x="5566994" y="8834101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g1725"/>
            <p:cNvSpPr/>
            <p:nvPr/>
          </p:nvSpPr>
          <p:spPr>
            <a:xfrm>
              <a:off x="5621891" y="882122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g1726"/>
            <p:cNvSpPr/>
            <p:nvPr/>
          </p:nvSpPr>
          <p:spPr>
            <a:xfrm>
              <a:off x="5631823" y="882919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g1727"/>
            <p:cNvSpPr/>
            <p:nvPr/>
          </p:nvSpPr>
          <p:spPr>
            <a:xfrm>
              <a:off x="5560227" y="8556266"/>
              <a:ext cx="52442" cy="79126"/>
            </a:xfrm>
            <a:custGeom>
              <a:avLst/>
              <a:pathLst>
                <a:path w="52442" h="79126">
                  <a:moveTo>
                    <a:pt x="52442" y="56589"/>
                  </a:moveTo>
                  <a:lnTo>
                    <a:pt x="52426" y="57564"/>
                  </a:lnTo>
                  <a:lnTo>
                    <a:pt x="52378" y="58523"/>
                  </a:lnTo>
                  <a:lnTo>
                    <a:pt x="52299" y="59467"/>
                  </a:lnTo>
                  <a:lnTo>
                    <a:pt x="52188" y="60396"/>
                  </a:lnTo>
                  <a:lnTo>
                    <a:pt x="52046" y="61309"/>
                  </a:lnTo>
                  <a:lnTo>
                    <a:pt x="51872" y="62207"/>
                  </a:lnTo>
                  <a:lnTo>
                    <a:pt x="51666" y="63090"/>
                  </a:lnTo>
                  <a:lnTo>
                    <a:pt x="51429" y="63958"/>
                  </a:lnTo>
                  <a:lnTo>
                    <a:pt x="51160" y="64810"/>
                  </a:lnTo>
                  <a:lnTo>
                    <a:pt x="50859" y="65648"/>
                  </a:lnTo>
                  <a:lnTo>
                    <a:pt x="50537" y="66455"/>
                  </a:lnTo>
                  <a:lnTo>
                    <a:pt x="50180" y="67241"/>
                  </a:lnTo>
                  <a:lnTo>
                    <a:pt x="49790" y="68005"/>
                  </a:lnTo>
                  <a:lnTo>
                    <a:pt x="49366" y="68747"/>
                  </a:lnTo>
                  <a:lnTo>
                    <a:pt x="48908" y="69468"/>
                  </a:lnTo>
                  <a:lnTo>
                    <a:pt x="48416" y="70166"/>
                  </a:lnTo>
                  <a:lnTo>
                    <a:pt x="47891" y="70843"/>
                  </a:lnTo>
                  <a:lnTo>
                    <a:pt x="47332" y="71498"/>
                  </a:lnTo>
                  <a:lnTo>
                    <a:pt x="46738" y="72131"/>
                  </a:lnTo>
                  <a:lnTo>
                    <a:pt x="46111" y="72742"/>
                  </a:lnTo>
                  <a:lnTo>
                    <a:pt x="45460" y="73329"/>
                  </a:lnTo>
                  <a:lnTo>
                    <a:pt x="44773" y="73890"/>
                  </a:lnTo>
                  <a:lnTo>
                    <a:pt x="44050" y="74425"/>
                  </a:lnTo>
                  <a:lnTo>
                    <a:pt x="43291" y="74933"/>
                  </a:lnTo>
                  <a:lnTo>
                    <a:pt x="42496" y="75416"/>
                  </a:lnTo>
                  <a:lnTo>
                    <a:pt x="41665" y="75872"/>
                  </a:lnTo>
                  <a:lnTo>
                    <a:pt x="40798" y="76302"/>
                  </a:lnTo>
                  <a:lnTo>
                    <a:pt x="39895" y="76706"/>
                  </a:lnTo>
                  <a:lnTo>
                    <a:pt x="38956" y="77083"/>
                  </a:lnTo>
                  <a:lnTo>
                    <a:pt x="37980" y="77435"/>
                  </a:lnTo>
                  <a:lnTo>
                    <a:pt x="36969" y="77756"/>
                  </a:lnTo>
                  <a:lnTo>
                    <a:pt x="35922" y="78044"/>
                  </a:lnTo>
                  <a:lnTo>
                    <a:pt x="34839" y="78298"/>
                  </a:lnTo>
                  <a:lnTo>
                    <a:pt x="33720" y="78517"/>
                  </a:lnTo>
                  <a:lnTo>
                    <a:pt x="32564" y="78704"/>
                  </a:lnTo>
                  <a:lnTo>
                    <a:pt x="31373" y="78856"/>
                  </a:lnTo>
                  <a:lnTo>
                    <a:pt x="30146" y="78974"/>
                  </a:lnTo>
                  <a:lnTo>
                    <a:pt x="28882" y="79059"/>
                  </a:lnTo>
                  <a:lnTo>
                    <a:pt x="27583" y="79110"/>
                  </a:lnTo>
                  <a:lnTo>
                    <a:pt x="26248" y="79126"/>
                  </a:lnTo>
                  <a:lnTo>
                    <a:pt x="24912" y="79110"/>
                  </a:lnTo>
                  <a:lnTo>
                    <a:pt x="23613" y="79059"/>
                  </a:lnTo>
                  <a:lnTo>
                    <a:pt x="22350" y="78974"/>
                  </a:lnTo>
                  <a:lnTo>
                    <a:pt x="21123" y="78856"/>
                  </a:lnTo>
                  <a:lnTo>
                    <a:pt x="19931" y="78704"/>
                  </a:lnTo>
                  <a:lnTo>
                    <a:pt x="18776" y="78517"/>
                  </a:lnTo>
                  <a:lnTo>
                    <a:pt x="17657" y="78298"/>
                  </a:lnTo>
                  <a:lnTo>
                    <a:pt x="16574" y="78044"/>
                  </a:lnTo>
                  <a:lnTo>
                    <a:pt x="15526" y="77756"/>
                  </a:lnTo>
                  <a:lnTo>
                    <a:pt x="14515" y="77435"/>
                  </a:lnTo>
                  <a:lnTo>
                    <a:pt x="13549" y="77084"/>
                  </a:lnTo>
                  <a:lnTo>
                    <a:pt x="12616" y="76708"/>
                  </a:lnTo>
                  <a:lnTo>
                    <a:pt x="11716" y="76307"/>
                  </a:lnTo>
                  <a:lnTo>
                    <a:pt x="10848" y="75881"/>
                  </a:lnTo>
                  <a:lnTo>
                    <a:pt x="10013" y="75429"/>
                  </a:lnTo>
                  <a:lnTo>
                    <a:pt x="9211" y="74953"/>
                  </a:lnTo>
                  <a:lnTo>
                    <a:pt x="8442" y="74451"/>
                  </a:lnTo>
                  <a:lnTo>
                    <a:pt x="7705" y="73925"/>
                  </a:lnTo>
                  <a:lnTo>
                    <a:pt x="7001" y="73373"/>
                  </a:lnTo>
                  <a:lnTo>
                    <a:pt x="6330" y="72796"/>
                  </a:lnTo>
                  <a:lnTo>
                    <a:pt x="5702" y="72185"/>
                  </a:lnTo>
                  <a:lnTo>
                    <a:pt x="5107" y="71552"/>
                  </a:lnTo>
                  <a:lnTo>
                    <a:pt x="4545" y="70897"/>
                  </a:lnTo>
                  <a:lnTo>
                    <a:pt x="4016" y="70221"/>
                  </a:lnTo>
                  <a:lnTo>
                    <a:pt x="3519" y="69522"/>
                  </a:lnTo>
                  <a:lnTo>
                    <a:pt x="3055" y="68802"/>
                  </a:lnTo>
                  <a:lnTo>
                    <a:pt x="2624" y="68060"/>
                  </a:lnTo>
                  <a:lnTo>
                    <a:pt x="2226" y="67296"/>
                  </a:lnTo>
                  <a:lnTo>
                    <a:pt x="1860" y="66510"/>
                  </a:lnTo>
                  <a:lnTo>
                    <a:pt x="1527" y="65702"/>
                  </a:lnTo>
                  <a:lnTo>
                    <a:pt x="1237" y="64866"/>
                  </a:lnTo>
                  <a:lnTo>
                    <a:pt x="977" y="64015"/>
                  </a:lnTo>
                  <a:lnTo>
                    <a:pt x="748" y="63150"/>
                  </a:lnTo>
                  <a:lnTo>
                    <a:pt x="550" y="62271"/>
                  </a:lnTo>
                  <a:lnTo>
                    <a:pt x="381" y="61377"/>
                  </a:lnTo>
                  <a:lnTo>
                    <a:pt x="244" y="60470"/>
                  </a:lnTo>
                  <a:lnTo>
                    <a:pt x="137" y="59548"/>
                  </a:lnTo>
                  <a:lnTo>
                    <a:pt x="61" y="58612"/>
                  </a:lnTo>
                  <a:lnTo>
                    <a:pt x="15" y="57662"/>
                  </a:lnTo>
                  <a:lnTo>
                    <a:pt x="0" y="56698"/>
                  </a:lnTo>
                  <a:lnTo>
                    <a:pt x="12" y="55867"/>
                  </a:lnTo>
                  <a:lnTo>
                    <a:pt x="50" y="55054"/>
                  </a:lnTo>
                  <a:lnTo>
                    <a:pt x="112" y="54260"/>
                  </a:lnTo>
                  <a:lnTo>
                    <a:pt x="200" y="53485"/>
                  </a:lnTo>
                  <a:lnTo>
                    <a:pt x="313" y="52728"/>
                  </a:lnTo>
                  <a:lnTo>
                    <a:pt x="451" y="51990"/>
                  </a:lnTo>
                  <a:lnTo>
                    <a:pt x="615" y="51270"/>
                  </a:lnTo>
                  <a:lnTo>
                    <a:pt x="803" y="50569"/>
                  </a:lnTo>
                  <a:lnTo>
                    <a:pt x="1016" y="49886"/>
                  </a:lnTo>
                  <a:lnTo>
                    <a:pt x="1255" y="49222"/>
                  </a:lnTo>
                  <a:lnTo>
                    <a:pt x="1525" y="48576"/>
                  </a:lnTo>
                  <a:lnTo>
                    <a:pt x="1811" y="47949"/>
                  </a:lnTo>
                  <a:lnTo>
                    <a:pt x="2114" y="47341"/>
                  </a:lnTo>
                  <a:lnTo>
                    <a:pt x="2433" y="46751"/>
                  </a:lnTo>
                  <a:lnTo>
                    <a:pt x="2769" y="46180"/>
                  </a:lnTo>
                  <a:lnTo>
                    <a:pt x="3121" y="45627"/>
                  </a:lnTo>
                  <a:lnTo>
                    <a:pt x="3489" y="45093"/>
                  </a:lnTo>
                  <a:lnTo>
                    <a:pt x="3874" y="44577"/>
                  </a:lnTo>
                  <a:lnTo>
                    <a:pt x="4275" y="44080"/>
                  </a:lnTo>
                  <a:lnTo>
                    <a:pt x="4693" y="43601"/>
                  </a:lnTo>
                  <a:lnTo>
                    <a:pt x="5135" y="43131"/>
                  </a:lnTo>
                  <a:lnTo>
                    <a:pt x="5587" y="42680"/>
                  </a:lnTo>
                  <a:lnTo>
                    <a:pt x="6051" y="42249"/>
                  </a:lnTo>
                  <a:lnTo>
                    <a:pt x="6526" y="41837"/>
                  </a:lnTo>
                  <a:lnTo>
                    <a:pt x="7012" y="41446"/>
                  </a:lnTo>
                  <a:lnTo>
                    <a:pt x="7508" y="41073"/>
                  </a:lnTo>
                  <a:lnTo>
                    <a:pt x="8016" y="40721"/>
                  </a:lnTo>
                  <a:lnTo>
                    <a:pt x="8534" y="40388"/>
                  </a:lnTo>
                  <a:lnTo>
                    <a:pt x="9064" y="40075"/>
                  </a:lnTo>
                  <a:lnTo>
                    <a:pt x="9604" y="39781"/>
                  </a:lnTo>
                  <a:lnTo>
                    <a:pt x="10162" y="39496"/>
                  </a:lnTo>
                  <a:lnTo>
                    <a:pt x="10724" y="39231"/>
                  </a:lnTo>
                  <a:lnTo>
                    <a:pt x="11288" y="38986"/>
                  </a:lnTo>
                  <a:lnTo>
                    <a:pt x="11857" y="38760"/>
                  </a:lnTo>
                  <a:lnTo>
                    <a:pt x="12428" y="38553"/>
                  </a:lnTo>
                  <a:lnTo>
                    <a:pt x="13003" y="38367"/>
                  </a:lnTo>
                  <a:lnTo>
                    <a:pt x="13580" y="38200"/>
                  </a:lnTo>
                  <a:lnTo>
                    <a:pt x="14162" y="38052"/>
                  </a:lnTo>
                  <a:lnTo>
                    <a:pt x="14746" y="37925"/>
                  </a:lnTo>
                  <a:lnTo>
                    <a:pt x="15334" y="37817"/>
                  </a:lnTo>
                  <a:lnTo>
                    <a:pt x="15334" y="37598"/>
                  </a:lnTo>
                  <a:lnTo>
                    <a:pt x="14696" y="37436"/>
                  </a:lnTo>
                  <a:lnTo>
                    <a:pt x="14072" y="37256"/>
                  </a:lnTo>
                  <a:lnTo>
                    <a:pt x="13461" y="37057"/>
                  </a:lnTo>
                  <a:lnTo>
                    <a:pt x="12863" y="36839"/>
                  </a:lnTo>
                  <a:lnTo>
                    <a:pt x="12278" y="36603"/>
                  </a:lnTo>
                  <a:lnTo>
                    <a:pt x="11706" y="36348"/>
                  </a:lnTo>
                  <a:lnTo>
                    <a:pt x="11147" y="36074"/>
                  </a:lnTo>
                  <a:lnTo>
                    <a:pt x="10601" y="35782"/>
                  </a:lnTo>
                  <a:lnTo>
                    <a:pt x="10069" y="35472"/>
                  </a:lnTo>
                  <a:lnTo>
                    <a:pt x="9549" y="35143"/>
                  </a:lnTo>
                  <a:lnTo>
                    <a:pt x="9055" y="34798"/>
                  </a:lnTo>
                  <a:lnTo>
                    <a:pt x="8576" y="34440"/>
                  </a:lnTo>
                  <a:lnTo>
                    <a:pt x="8112" y="34069"/>
                  </a:lnTo>
                  <a:lnTo>
                    <a:pt x="7663" y="33685"/>
                  </a:lnTo>
                  <a:lnTo>
                    <a:pt x="7230" y="33287"/>
                  </a:lnTo>
                  <a:lnTo>
                    <a:pt x="6812" y="32877"/>
                  </a:lnTo>
                  <a:lnTo>
                    <a:pt x="6409" y="32454"/>
                  </a:lnTo>
                  <a:lnTo>
                    <a:pt x="6022" y="32017"/>
                  </a:lnTo>
                  <a:lnTo>
                    <a:pt x="5650" y="31567"/>
                  </a:lnTo>
                  <a:lnTo>
                    <a:pt x="5293" y="31105"/>
                  </a:lnTo>
                  <a:lnTo>
                    <a:pt x="4962" y="30619"/>
                  </a:lnTo>
                  <a:lnTo>
                    <a:pt x="4647" y="30124"/>
                  </a:lnTo>
                  <a:lnTo>
                    <a:pt x="4347" y="29620"/>
                  </a:lnTo>
                  <a:lnTo>
                    <a:pt x="4062" y="29105"/>
                  </a:lnTo>
                  <a:lnTo>
                    <a:pt x="3792" y="28581"/>
                  </a:lnTo>
                  <a:lnTo>
                    <a:pt x="3538" y="28046"/>
                  </a:lnTo>
                  <a:lnTo>
                    <a:pt x="3299" y="27502"/>
                  </a:lnTo>
                  <a:lnTo>
                    <a:pt x="3075" y="26949"/>
                  </a:lnTo>
                  <a:lnTo>
                    <a:pt x="2867" y="26385"/>
                  </a:lnTo>
                  <a:lnTo>
                    <a:pt x="2673" y="25811"/>
                  </a:lnTo>
                  <a:lnTo>
                    <a:pt x="2508" y="25230"/>
                  </a:lnTo>
                  <a:lnTo>
                    <a:pt x="2359" y="24641"/>
                  </a:lnTo>
                  <a:lnTo>
                    <a:pt x="2228" y="24046"/>
                  </a:lnTo>
                  <a:lnTo>
                    <a:pt x="2115" y="23445"/>
                  </a:lnTo>
                  <a:lnTo>
                    <a:pt x="2019" y="22837"/>
                  </a:lnTo>
                  <a:lnTo>
                    <a:pt x="1940" y="22223"/>
                  </a:lnTo>
                  <a:lnTo>
                    <a:pt x="1879" y="21602"/>
                  </a:lnTo>
                  <a:lnTo>
                    <a:pt x="1835" y="20974"/>
                  </a:lnTo>
                  <a:lnTo>
                    <a:pt x="1809" y="20340"/>
                  </a:lnTo>
                  <a:lnTo>
                    <a:pt x="1800" y="19699"/>
                  </a:lnTo>
                  <a:lnTo>
                    <a:pt x="1816" y="18897"/>
                  </a:lnTo>
                  <a:lnTo>
                    <a:pt x="1861" y="18104"/>
                  </a:lnTo>
                  <a:lnTo>
                    <a:pt x="1938" y="17321"/>
                  </a:lnTo>
                  <a:lnTo>
                    <a:pt x="2045" y="16547"/>
                  </a:lnTo>
                  <a:lnTo>
                    <a:pt x="2182" y="15784"/>
                  </a:lnTo>
                  <a:lnTo>
                    <a:pt x="2350" y="15030"/>
                  </a:lnTo>
                  <a:lnTo>
                    <a:pt x="2549" y="14287"/>
                  </a:lnTo>
                  <a:lnTo>
                    <a:pt x="2778" y="13553"/>
                  </a:lnTo>
                  <a:lnTo>
                    <a:pt x="3038" y="12828"/>
                  </a:lnTo>
                  <a:lnTo>
                    <a:pt x="3328" y="12114"/>
                  </a:lnTo>
                  <a:lnTo>
                    <a:pt x="3660" y="11403"/>
                  </a:lnTo>
                  <a:lnTo>
                    <a:pt x="4020" y="10711"/>
                  </a:lnTo>
                  <a:lnTo>
                    <a:pt x="4410" y="10037"/>
                  </a:lnTo>
                  <a:lnTo>
                    <a:pt x="4830" y="9381"/>
                  </a:lnTo>
                  <a:lnTo>
                    <a:pt x="5279" y="8744"/>
                  </a:lnTo>
                  <a:lnTo>
                    <a:pt x="5758" y="8126"/>
                  </a:lnTo>
                  <a:lnTo>
                    <a:pt x="6266" y="7526"/>
                  </a:lnTo>
                  <a:lnTo>
                    <a:pt x="6803" y="6945"/>
                  </a:lnTo>
                  <a:lnTo>
                    <a:pt x="7370" y="6383"/>
                  </a:lnTo>
                  <a:lnTo>
                    <a:pt x="7967" y="5839"/>
                  </a:lnTo>
                  <a:lnTo>
                    <a:pt x="8593" y="5305"/>
                  </a:lnTo>
                  <a:lnTo>
                    <a:pt x="9248" y="4795"/>
                  </a:lnTo>
                  <a:lnTo>
                    <a:pt x="9933" y="4309"/>
                  </a:lnTo>
                  <a:lnTo>
                    <a:pt x="10647" y="3848"/>
                  </a:lnTo>
                  <a:lnTo>
                    <a:pt x="11391" y="3410"/>
                  </a:lnTo>
                  <a:lnTo>
                    <a:pt x="12164" y="2997"/>
                  </a:lnTo>
                  <a:lnTo>
                    <a:pt x="12967" y="2607"/>
                  </a:lnTo>
                  <a:lnTo>
                    <a:pt x="13799" y="2241"/>
                  </a:lnTo>
                  <a:lnTo>
                    <a:pt x="14661" y="1900"/>
                  </a:lnTo>
                  <a:lnTo>
                    <a:pt x="15552" y="1582"/>
                  </a:lnTo>
                  <a:lnTo>
                    <a:pt x="16472" y="1281"/>
                  </a:lnTo>
                  <a:lnTo>
                    <a:pt x="17421" y="1012"/>
                  </a:lnTo>
                  <a:lnTo>
                    <a:pt x="18397" y="775"/>
                  </a:lnTo>
                  <a:lnTo>
                    <a:pt x="19403" y="569"/>
                  </a:lnTo>
                  <a:lnTo>
                    <a:pt x="20436" y="395"/>
                  </a:lnTo>
                  <a:lnTo>
                    <a:pt x="21498" y="253"/>
                  </a:lnTo>
                  <a:lnTo>
                    <a:pt x="22588" y="142"/>
                  </a:lnTo>
                  <a:lnTo>
                    <a:pt x="23707" y="63"/>
                  </a:lnTo>
                  <a:lnTo>
                    <a:pt x="24854" y="15"/>
                  </a:lnTo>
                  <a:lnTo>
                    <a:pt x="26030" y="0"/>
                  </a:lnTo>
                  <a:lnTo>
                    <a:pt x="27268" y="15"/>
                  </a:lnTo>
                  <a:lnTo>
                    <a:pt x="28472" y="63"/>
                  </a:lnTo>
                  <a:lnTo>
                    <a:pt x="29643" y="142"/>
                  </a:lnTo>
                  <a:lnTo>
                    <a:pt x="30779" y="253"/>
                  </a:lnTo>
                  <a:lnTo>
                    <a:pt x="31882" y="395"/>
                  </a:lnTo>
                  <a:lnTo>
                    <a:pt x="32951" y="569"/>
                  </a:lnTo>
                  <a:lnTo>
                    <a:pt x="33986" y="775"/>
                  </a:lnTo>
                  <a:lnTo>
                    <a:pt x="34988" y="1012"/>
                  </a:lnTo>
                  <a:lnTo>
                    <a:pt x="35955" y="1281"/>
                  </a:lnTo>
                  <a:lnTo>
                    <a:pt x="36889" y="1582"/>
                  </a:lnTo>
                  <a:lnTo>
                    <a:pt x="37800" y="1910"/>
                  </a:lnTo>
                  <a:lnTo>
                    <a:pt x="38679" y="2261"/>
                  </a:lnTo>
                  <a:lnTo>
                    <a:pt x="39525" y="2635"/>
                  </a:lnTo>
                  <a:lnTo>
                    <a:pt x="40338" y="3031"/>
                  </a:lnTo>
                  <a:lnTo>
                    <a:pt x="41118" y="3451"/>
                  </a:lnTo>
                  <a:lnTo>
                    <a:pt x="41866" y="3894"/>
                  </a:lnTo>
                  <a:lnTo>
                    <a:pt x="42581" y="4359"/>
                  </a:lnTo>
                  <a:lnTo>
                    <a:pt x="43263" y="4848"/>
                  </a:lnTo>
                  <a:lnTo>
                    <a:pt x="43912" y="5359"/>
                  </a:lnTo>
                  <a:lnTo>
                    <a:pt x="44529" y="5893"/>
                  </a:lnTo>
                  <a:lnTo>
                    <a:pt x="45124" y="6437"/>
                  </a:lnTo>
                  <a:lnTo>
                    <a:pt x="45688" y="7000"/>
                  </a:lnTo>
                  <a:lnTo>
                    <a:pt x="46220" y="7581"/>
                  </a:lnTo>
                  <a:lnTo>
                    <a:pt x="46720" y="8181"/>
                  </a:lnTo>
                  <a:lnTo>
                    <a:pt x="47189" y="8799"/>
                  </a:lnTo>
                  <a:lnTo>
                    <a:pt x="47626" y="9436"/>
                  </a:lnTo>
                  <a:lnTo>
                    <a:pt x="48032" y="10091"/>
                  </a:lnTo>
                  <a:lnTo>
                    <a:pt x="48406" y="10765"/>
                  </a:lnTo>
                  <a:lnTo>
                    <a:pt x="48748" y="11458"/>
                  </a:lnTo>
                  <a:lnTo>
                    <a:pt x="49058" y="12169"/>
                  </a:lnTo>
                  <a:lnTo>
                    <a:pt x="49338" y="12893"/>
                  </a:lnTo>
                  <a:lnTo>
                    <a:pt x="49589" y="13627"/>
                  </a:lnTo>
                  <a:lnTo>
                    <a:pt x="49810" y="14369"/>
                  </a:lnTo>
                  <a:lnTo>
                    <a:pt x="50001" y="15120"/>
                  </a:lnTo>
                  <a:lnTo>
                    <a:pt x="50163" y="15879"/>
                  </a:lnTo>
                  <a:lnTo>
                    <a:pt x="50296" y="16648"/>
                  </a:lnTo>
                  <a:lnTo>
                    <a:pt x="50399" y="17425"/>
                  </a:lnTo>
                  <a:lnTo>
                    <a:pt x="50473" y="18211"/>
                  </a:lnTo>
                  <a:lnTo>
                    <a:pt x="50517" y="19005"/>
                  </a:lnTo>
                  <a:lnTo>
                    <a:pt x="50532" y="19809"/>
                  </a:lnTo>
                  <a:lnTo>
                    <a:pt x="50522" y="20439"/>
                  </a:lnTo>
                  <a:lnTo>
                    <a:pt x="50495" y="21064"/>
                  </a:lnTo>
                  <a:lnTo>
                    <a:pt x="50448" y="21683"/>
                  </a:lnTo>
                  <a:lnTo>
                    <a:pt x="50383" y="22297"/>
                  </a:lnTo>
                  <a:lnTo>
                    <a:pt x="50300" y="22905"/>
                  </a:lnTo>
                  <a:lnTo>
                    <a:pt x="50198" y="23508"/>
                  </a:lnTo>
                  <a:lnTo>
                    <a:pt x="50077" y="24106"/>
                  </a:lnTo>
                  <a:lnTo>
                    <a:pt x="49938" y="24698"/>
                  </a:lnTo>
                  <a:lnTo>
                    <a:pt x="49780" y="25285"/>
                  </a:lnTo>
                  <a:lnTo>
                    <a:pt x="49604" y="25866"/>
                  </a:lnTo>
                  <a:lnTo>
                    <a:pt x="49421" y="26439"/>
                  </a:lnTo>
                  <a:lnTo>
                    <a:pt x="49220" y="27003"/>
                  </a:lnTo>
                  <a:lnTo>
                    <a:pt x="49001" y="27557"/>
                  </a:lnTo>
                  <a:lnTo>
                    <a:pt x="48766" y="28101"/>
                  </a:lnTo>
                  <a:lnTo>
                    <a:pt x="48513" y="28635"/>
                  </a:lnTo>
                  <a:lnTo>
                    <a:pt x="48242" y="29160"/>
                  </a:lnTo>
                  <a:lnTo>
                    <a:pt x="47954" y="29674"/>
                  </a:lnTo>
                  <a:lnTo>
                    <a:pt x="47648" y="30179"/>
                  </a:lnTo>
                  <a:lnTo>
                    <a:pt x="47325" y="30674"/>
                  </a:lnTo>
                  <a:lnTo>
                    <a:pt x="46985" y="31159"/>
                  </a:lnTo>
                  <a:lnTo>
                    <a:pt x="46637" y="31622"/>
                  </a:lnTo>
                  <a:lnTo>
                    <a:pt x="46273" y="32072"/>
                  </a:lnTo>
                  <a:lnTo>
                    <a:pt x="45891" y="32508"/>
                  </a:lnTo>
                  <a:lnTo>
                    <a:pt x="45491" y="32932"/>
                  </a:lnTo>
                  <a:lnTo>
                    <a:pt x="45075" y="33342"/>
                  </a:lnTo>
                  <a:lnTo>
                    <a:pt x="44640" y="33739"/>
                  </a:lnTo>
                  <a:lnTo>
                    <a:pt x="44188" y="34123"/>
                  </a:lnTo>
                  <a:lnTo>
                    <a:pt x="43719" y="34494"/>
                  </a:lnTo>
                  <a:lnTo>
                    <a:pt x="43232" y="34852"/>
                  </a:lnTo>
                  <a:lnTo>
                    <a:pt x="42728" y="35197"/>
                  </a:lnTo>
                  <a:lnTo>
                    <a:pt x="42218" y="35515"/>
                  </a:lnTo>
                  <a:lnTo>
                    <a:pt x="41691" y="35813"/>
                  </a:lnTo>
                  <a:lnTo>
                    <a:pt x="41148" y="36091"/>
                  </a:lnTo>
                  <a:lnTo>
                    <a:pt x="40589" y="36350"/>
                  </a:lnTo>
                  <a:lnTo>
                    <a:pt x="40013" y="36589"/>
                  </a:lnTo>
                  <a:lnTo>
                    <a:pt x="39421" y="36808"/>
                  </a:lnTo>
                  <a:lnTo>
                    <a:pt x="38813" y="37008"/>
                  </a:lnTo>
                  <a:lnTo>
                    <a:pt x="38188" y="37188"/>
                  </a:lnTo>
                  <a:lnTo>
                    <a:pt x="37547" y="37349"/>
                  </a:lnTo>
                  <a:lnTo>
                    <a:pt x="36889" y="37489"/>
                  </a:lnTo>
                  <a:lnTo>
                    <a:pt x="36889" y="37708"/>
                  </a:lnTo>
                  <a:lnTo>
                    <a:pt x="37550" y="37826"/>
                  </a:lnTo>
                  <a:lnTo>
                    <a:pt x="38201" y="37963"/>
                  </a:lnTo>
                  <a:lnTo>
                    <a:pt x="38842" y="38119"/>
                  </a:lnTo>
                  <a:lnTo>
                    <a:pt x="39473" y="38293"/>
                  </a:lnTo>
                  <a:lnTo>
                    <a:pt x="40095" y="38485"/>
                  </a:lnTo>
                  <a:lnTo>
                    <a:pt x="40707" y="38696"/>
                  </a:lnTo>
                  <a:lnTo>
                    <a:pt x="41309" y="38926"/>
                  </a:lnTo>
                  <a:lnTo>
                    <a:pt x="41901" y="39174"/>
                  </a:lnTo>
                  <a:lnTo>
                    <a:pt x="42483" y="39441"/>
                  </a:lnTo>
                  <a:lnTo>
                    <a:pt x="43055" y="39727"/>
                  </a:lnTo>
                  <a:lnTo>
                    <a:pt x="43615" y="40020"/>
                  </a:lnTo>
                  <a:lnTo>
                    <a:pt x="44160" y="40334"/>
                  </a:lnTo>
                  <a:lnTo>
                    <a:pt x="44689" y="40666"/>
                  </a:lnTo>
                  <a:lnTo>
                    <a:pt x="45203" y="41019"/>
                  </a:lnTo>
                  <a:lnTo>
                    <a:pt x="45702" y="41391"/>
                  </a:lnTo>
                  <a:lnTo>
                    <a:pt x="46186" y="41783"/>
                  </a:lnTo>
                  <a:lnTo>
                    <a:pt x="46654" y="42194"/>
                  </a:lnTo>
                  <a:lnTo>
                    <a:pt x="47107" y="42625"/>
                  </a:lnTo>
                  <a:lnTo>
                    <a:pt x="47544" y="43076"/>
                  </a:lnTo>
                  <a:lnTo>
                    <a:pt x="47967" y="43547"/>
                  </a:lnTo>
                  <a:lnTo>
                    <a:pt x="48373" y="44025"/>
                  </a:lnTo>
                  <a:lnTo>
                    <a:pt x="48761" y="44522"/>
                  </a:lnTo>
                  <a:lnTo>
                    <a:pt x="49132" y="45038"/>
                  </a:lnTo>
                  <a:lnTo>
                    <a:pt x="49486" y="45572"/>
                  </a:lnTo>
                  <a:lnTo>
                    <a:pt x="49822" y="46125"/>
                  </a:lnTo>
                  <a:lnTo>
                    <a:pt x="50141" y="46696"/>
                  </a:lnTo>
                  <a:lnTo>
                    <a:pt x="50442" y="47286"/>
                  </a:lnTo>
                  <a:lnTo>
                    <a:pt x="50726" y="47895"/>
                  </a:lnTo>
                  <a:lnTo>
                    <a:pt x="50992" y="48522"/>
                  </a:lnTo>
                  <a:lnTo>
                    <a:pt x="51241" y="49167"/>
                  </a:lnTo>
                  <a:lnTo>
                    <a:pt x="51469" y="49831"/>
                  </a:lnTo>
                  <a:lnTo>
                    <a:pt x="51673" y="50512"/>
                  </a:lnTo>
                  <a:lnTo>
                    <a:pt x="51853" y="51210"/>
                  </a:lnTo>
                  <a:lnTo>
                    <a:pt x="52009" y="51926"/>
                  </a:lnTo>
                  <a:lnTo>
                    <a:pt x="52141" y="52660"/>
                  </a:lnTo>
                  <a:lnTo>
                    <a:pt x="52249" y="53411"/>
                  </a:lnTo>
                  <a:lnTo>
                    <a:pt x="52334" y="54179"/>
                  </a:lnTo>
                  <a:lnTo>
                    <a:pt x="52394" y="54965"/>
                  </a:lnTo>
                  <a:lnTo>
                    <a:pt x="52430" y="55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g1728"/>
            <p:cNvSpPr/>
            <p:nvPr/>
          </p:nvSpPr>
          <p:spPr>
            <a:xfrm>
              <a:off x="5572069" y="8563578"/>
              <a:ext cx="28485" cy="26575"/>
            </a:xfrm>
            <a:custGeom>
              <a:avLst/>
              <a:pathLst>
                <a:path w="28485" h="26575">
                  <a:moveTo>
                    <a:pt x="28485" y="13042"/>
                  </a:moveTo>
                  <a:lnTo>
                    <a:pt x="28478" y="12468"/>
                  </a:lnTo>
                  <a:lnTo>
                    <a:pt x="28455" y="11905"/>
                  </a:lnTo>
                  <a:lnTo>
                    <a:pt x="28416" y="11351"/>
                  </a:lnTo>
                  <a:lnTo>
                    <a:pt x="28363" y="10807"/>
                  </a:lnTo>
                  <a:lnTo>
                    <a:pt x="28294" y="10272"/>
                  </a:lnTo>
                  <a:lnTo>
                    <a:pt x="28210" y="9748"/>
                  </a:lnTo>
                  <a:lnTo>
                    <a:pt x="28111" y="9233"/>
                  </a:lnTo>
                  <a:lnTo>
                    <a:pt x="27996" y="8729"/>
                  </a:lnTo>
                  <a:lnTo>
                    <a:pt x="27866" y="8234"/>
                  </a:lnTo>
                  <a:lnTo>
                    <a:pt x="27721" y="7748"/>
                  </a:lnTo>
                  <a:lnTo>
                    <a:pt x="27570" y="7275"/>
                  </a:lnTo>
                  <a:lnTo>
                    <a:pt x="27398" y="6816"/>
                  </a:lnTo>
                  <a:lnTo>
                    <a:pt x="27207" y="6372"/>
                  </a:lnTo>
                  <a:lnTo>
                    <a:pt x="26997" y="5941"/>
                  </a:lnTo>
                  <a:lnTo>
                    <a:pt x="26766" y="5525"/>
                  </a:lnTo>
                  <a:lnTo>
                    <a:pt x="26516" y="5123"/>
                  </a:lnTo>
                  <a:lnTo>
                    <a:pt x="26247" y="4735"/>
                  </a:lnTo>
                  <a:lnTo>
                    <a:pt x="25958" y="4361"/>
                  </a:lnTo>
                  <a:lnTo>
                    <a:pt x="25649" y="4001"/>
                  </a:lnTo>
                  <a:lnTo>
                    <a:pt x="25320" y="3656"/>
                  </a:lnTo>
                  <a:lnTo>
                    <a:pt x="24971" y="3315"/>
                  </a:lnTo>
                  <a:lnTo>
                    <a:pt x="24602" y="2990"/>
                  </a:lnTo>
                  <a:lnTo>
                    <a:pt x="24212" y="2682"/>
                  </a:lnTo>
                  <a:lnTo>
                    <a:pt x="23801" y="2390"/>
                  </a:lnTo>
                  <a:lnTo>
                    <a:pt x="23369" y="2114"/>
                  </a:lnTo>
                  <a:lnTo>
                    <a:pt x="22917" y="1855"/>
                  </a:lnTo>
                  <a:lnTo>
                    <a:pt x="22444" y="1612"/>
                  </a:lnTo>
                  <a:lnTo>
                    <a:pt x="21950" y="1386"/>
                  </a:lnTo>
                  <a:lnTo>
                    <a:pt x="21435" y="1175"/>
                  </a:lnTo>
                  <a:lnTo>
                    <a:pt x="20900" y="982"/>
                  </a:lnTo>
                  <a:lnTo>
                    <a:pt x="20342" y="795"/>
                  </a:lnTo>
                  <a:lnTo>
                    <a:pt x="19758" y="628"/>
                  </a:lnTo>
                  <a:lnTo>
                    <a:pt x="19150" y="481"/>
                  </a:lnTo>
                  <a:lnTo>
                    <a:pt x="18516" y="353"/>
                  </a:lnTo>
                  <a:lnTo>
                    <a:pt x="17858" y="245"/>
                  </a:lnTo>
                  <a:lnTo>
                    <a:pt x="17174" y="157"/>
                  </a:lnTo>
                  <a:lnTo>
                    <a:pt x="16465" y="88"/>
                  </a:lnTo>
                  <a:lnTo>
                    <a:pt x="15731" y="39"/>
                  </a:lnTo>
                  <a:lnTo>
                    <a:pt x="14972" y="9"/>
                  </a:lnTo>
                  <a:lnTo>
                    <a:pt x="14188" y="0"/>
                  </a:lnTo>
                  <a:lnTo>
                    <a:pt x="13425" y="9"/>
                  </a:lnTo>
                  <a:lnTo>
                    <a:pt x="12686" y="39"/>
                  </a:lnTo>
                  <a:lnTo>
                    <a:pt x="11971" y="88"/>
                  </a:lnTo>
                  <a:lnTo>
                    <a:pt x="11280" y="157"/>
                  </a:lnTo>
                  <a:lnTo>
                    <a:pt x="10613" y="245"/>
                  </a:lnTo>
                  <a:lnTo>
                    <a:pt x="9971" y="353"/>
                  </a:lnTo>
                  <a:lnTo>
                    <a:pt x="9352" y="481"/>
                  </a:lnTo>
                  <a:lnTo>
                    <a:pt x="8757" y="628"/>
                  </a:lnTo>
                  <a:lnTo>
                    <a:pt x="8186" y="795"/>
                  </a:lnTo>
                  <a:lnTo>
                    <a:pt x="7639" y="982"/>
                  </a:lnTo>
                  <a:lnTo>
                    <a:pt x="7114" y="1175"/>
                  </a:lnTo>
                  <a:lnTo>
                    <a:pt x="6607" y="1386"/>
                  </a:lnTo>
                  <a:lnTo>
                    <a:pt x="6118" y="1612"/>
                  </a:lnTo>
                  <a:lnTo>
                    <a:pt x="5649" y="1855"/>
                  </a:lnTo>
                  <a:lnTo>
                    <a:pt x="5197" y="2114"/>
                  </a:lnTo>
                  <a:lnTo>
                    <a:pt x="4765" y="2390"/>
                  </a:lnTo>
                  <a:lnTo>
                    <a:pt x="4350" y="2682"/>
                  </a:lnTo>
                  <a:lnTo>
                    <a:pt x="3955" y="2990"/>
                  </a:lnTo>
                  <a:lnTo>
                    <a:pt x="3578" y="3315"/>
                  </a:lnTo>
                  <a:lnTo>
                    <a:pt x="3219" y="3656"/>
                  </a:lnTo>
                  <a:lnTo>
                    <a:pt x="2890" y="4001"/>
                  </a:lnTo>
                  <a:lnTo>
                    <a:pt x="2580" y="4361"/>
                  </a:lnTo>
                  <a:lnTo>
                    <a:pt x="2288" y="4735"/>
                  </a:lnTo>
                  <a:lnTo>
                    <a:pt x="2014" y="5123"/>
                  </a:lnTo>
                  <a:lnTo>
                    <a:pt x="1759" y="5525"/>
                  </a:lnTo>
                  <a:lnTo>
                    <a:pt x="1523" y="5941"/>
                  </a:lnTo>
                  <a:lnTo>
                    <a:pt x="1305" y="6372"/>
                  </a:lnTo>
                  <a:lnTo>
                    <a:pt x="1106" y="6816"/>
                  </a:lnTo>
                  <a:lnTo>
                    <a:pt x="926" y="7275"/>
                  </a:lnTo>
                  <a:lnTo>
                    <a:pt x="763" y="7748"/>
                  </a:lnTo>
                  <a:lnTo>
                    <a:pt x="618" y="8234"/>
                  </a:lnTo>
                  <a:lnTo>
                    <a:pt x="488" y="8729"/>
                  </a:lnTo>
                  <a:lnTo>
                    <a:pt x="374" y="9233"/>
                  </a:lnTo>
                  <a:lnTo>
                    <a:pt x="275" y="9748"/>
                  </a:lnTo>
                  <a:lnTo>
                    <a:pt x="190" y="10272"/>
                  </a:lnTo>
                  <a:lnTo>
                    <a:pt x="122" y="10807"/>
                  </a:lnTo>
                  <a:lnTo>
                    <a:pt x="68" y="11351"/>
                  </a:lnTo>
                  <a:lnTo>
                    <a:pt x="30" y="11905"/>
                  </a:lnTo>
                  <a:lnTo>
                    <a:pt x="7" y="12468"/>
                  </a:lnTo>
                  <a:lnTo>
                    <a:pt x="0" y="13042"/>
                  </a:lnTo>
                  <a:lnTo>
                    <a:pt x="6" y="13501"/>
                  </a:lnTo>
                  <a:lnTo>
                    <a:pt x="24" y="13963"/>
                  </a:lnTo>
                  <a:lnTo>
                    <a:pt x="54" y="14427"/>
                  </a:lnTo>
                  <a:lnTo>
                    <a:pt x="96" y="14893"/>
                  </a:lnTo>
                  <a:lnTo>
                    <a:pt x="150" y="15361"/>
                  </a:lnTo>
                  <a:lnTo>
                    <a:pt x="216" y="15831"/>
                  </a:lnTo>
                  <a:lnTo>
                    <a:pt x="294" y="16304"/>
                  </a:lnTo>
                  <a:lnTo>
                    <a:pt x="384" y="16779"/>
                  </a:lnTo>
                  <a:lnTo>
                    <a:pt x="486" y="17256"/>
                  </a:lnTo>
                  <a:lnTo>
                    <a:pt x="600" y="17735"/>
                  </a:lnTo>
                  <a:lnTo>
                    <a:pt x="730" y="18211"/>
                  </a:lnTo>
                  <a:lnTo>
                    <a:pt x="879" y="18678"/>
                  </a:lnTo>
                  <a:lnTo>
                    <a:pt x="1048" y="19136"/>
                  </a:lnTo>
                  <a:lnTo>
                    <a:pt x="1237" y="19586"/>
                  </a:lnTo>
                  <a:lnTo>
                    <a:pt x="1446" y="20027"/>
                  </a:lnTo>
                  <a:lnTo>
                    <a:pt x="1674" y="20459"/>
                  </a:lnTo>
                  <a:lnTo>
                    <a:pt x="1921" y="20882"/>
                  </a:lnTo>
                  <a:lnTo>
                    <a:pt x="2189" y="21297"/>
                  </a:lnTo>
                  <a:lnTo>
                    <a:pt x="2476" y="21703"/>
                  </a:lnTo>
                  <a:lnTo>
                    <a:pt x="2783" y="22100"/>
                  </a:lnTo>
                  <a:lnTo>
                    <a:pt x="3111" y="22486"/>
                  </a:lnTo>
                  <a:lnTo>
                    <a:pt x="3464" y="22858"/>
                  </a:lnTo>
                  <a:lnTo>
                    <a:pt x="3840" y="23215"/>
                  </a:lnTo>
                  <a:lnTo>
                    <a:pt x="4241" y="23559"/>
                  </a:lnTo>
                  <a:lnTo>
                    <a:pt x="4665" y="23888"/>
                  </a:lnTo>
                  <a:lnTo>
                    <a:pt x="5114" y="24203"/>
                  </a:lnTo>
                  <a:lnTo>
                    <a:pt x="5586" y="24503"/>
                  </a:lnTo>
                  <a:lnTo>
                    <a:pt x="6083" y="24790"/>
                  </a:lnTo>
                  <a:lnTo>
                    <a:pt x="6604" y="25062"/>
                  </a:lnTo>
                  <a:lnTo>
                    <a:pt x="7148" y="25320"/>
                  </a:lnTo>
                  <a:lnTo>
                    <a:pt x="7721" y="25559"/>
                  </a:lnTo>
                  <a:lnTo>
                    <a:pt x="8325" y="25772"/>
                  </a:lnTo>
                  <a:lnTo>
                    <a:pt x="8960" y="25960"/>
                  </a:lnTo>
                  <a:lnTo>
                    <a:pt x="9628" y="26123"/>
                  </a:lnTo>
                  <a:lnTo>
                    <a:pt x="10327" y="26261"/>
                  </a:lnTo>
                  <a:lnTo>
                    <a:pt x="11058" y="26374"/>
                  </a:lnTo>
                  <a:lnTo>
                    <a:pt x="11820" y="26462"/>
                  </a:lnTo>
                  <a:lnTo>
                    <a:pt x="12614" y="26525"/>
                  </a:lnTo>
                  <a:lnTo>
                    <a:pt x="13440" y="26563"/>
                  </a:lnTo>
                  <a:lnTo>
                    <a:pt x="14297" y="26575"/>
                  </a:lnTo>
                  <a:lnTo>
                    <a:pt x="15206" y="26563"/>
                  </a:lnTo>
                  <a:lnTo>
                    <a:pt x="16078" y="26525"/>
                  </a:lnTo>
                  <a:lnTo>
                    <a:pt x="16913" y="26462"/>
                  </a:lnTo>
                  <a:lnTo>
                    <a:pt x="17711" y="26374"/>
                  </a:lnTo>
                  <a:lnTo>
                    <a:pt x="18472" y="26261"/>
                  </a:lnTo>
                  <a:lnTo>
                    <a:pt x="19195" y="26123"/>
                  </a:lnTo>
                  <a:lnTo>
                    <a:pt x="19882" y="25960"/>
                  </a:lnTo>
                  <a:lnTo>
                    <a:pt x="20531" y="25772"/>
                  </a:lnTo>
                  <a:lnTo>
                    <a:pt x="21143" y="25559"/>
                  </a:lnTo>
                  <a:lnTo>
                    <a:pt x="21718" y="25320"/>
                  </a:lnTo>
                  <a:lnTo>
                    <a:pt x="22272" y="25062"/>
                  </a:lnTo>
                  <a:lnTo>
                    <a:pt x="22799" y="24790"/>
                  </a:lnTo>
                  <a:lnTo>
                    <a:pt x="23298" y="24503"/>
                  </a:lnTo>
                  <a:lnTo>
                    <a:pt x="23770" y="24203"/>
                  </a:lnTo>
                  <a:lnTo>
                    <a:pt x="24215" y="23888"/>
                  </a:lnTo>
                  <a:lnTo>
                    <a:pt x="24633" y="23559"/>
                  </a:lnTo>
                  <a:lnTo>
                    <a:pt x="25023" y="23215"/>
                  </a:lnTo>
                  <a:lnTo>
                    <a:pt x="25386" y="22858"/>
                  </a:lnTo>
                  <a:lnTo>
                    <a:pt x="25721" y="22486"/>
                  </a:lnTo>
                  <a:lnTo>
                    <a:pt x="26030" y="22100"/>
                  </a:lnTo>
                  <a:lnTo>
                    <a:pt x="26324" y="21703"/>
                  </a:lnTo>
                  <a:lnTo>
                    <a:pt x="26597" y="21297"/>
                  </a:lnTo>
                  <a:lnTo>
                    <a:pt x="26848" y="20882"/>
                  </a:lnTo>
                  <a:lnTo>
                    <a:pt x="27077" y="20459"/>
                  </a:lnTo>
                  <a:lnTo>
                    <a:pt x="27285" y="20027"/>
                  </a:lnTo>
                  <a:lnTo>
                    <a:pt x="27470" y="19586"/>
                  </a:lnTo>
                  <a:lnTo>
                    <a:pt x="27634" y="19136"/>
                  </a:lnTo>
                  <a:lnTo>
                    <a:pt x="27776" y="18678"/>
                  </a:lnTo>
                  <a:lnTo>
                    <a:pt x="27896" y="18211"/>
                  </a:lnTo>
                  <a:lnTo>
                    <a:pt x="27994" y="17735"/>
                  </a:lnTo>
                  <a:lnTo>
                    <a:pt x="28087" y="17256"/>
                  </a:lnTo>
                  <a:lnTo>
                    <a:pt x="28171" y="16779"/>
                  </a:lnTo>
                  <a:lnTo>
                    <a:pt x="28245" y="16304"/>
                  </a:lnTo>
                  <a:lnTo>
                    <a:pt x="28308" y="15831"/>
                  </a:lnTo>
                  <a:lnTo>
                    <a:pt x="28362" y="15361"/>
                  </a:lnTo>
                  <a:lnTo>
                    <a:pt x="28407" y="14893"/>
                  </a:lnTo>
                  <a:lnTo>
                    <a:pt x="28441" y="14427"/>
                  </a:lnTo>
                  <a:lnTo>
                    <a:pt x="28466" y="13963"/>
                  </a:lnTo>
                  <a:lnTo>
                    <a:pt x="28480" y="135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g1729"/>
            <p:cNvSpPr/>
            <p:nvPr/>
          </p:nvSpPr>
          <p:spPr>
            <a:xfrm>
              <a:off x="5570377" y="8597521"/>
              <a:ext cx="32087" cy="30504"/>
            </a:xfrm>
            <a:custGeom>
              <a:avLst/>
              <a:pathLst>
                <a:path w="32087" h="30504">
                  <a:moveTo>
                    <a:pt x="32087" y="14406"/>
                  </a:moveTo>
                  <a:lnTo>
                    <a:pt x="32079" y="13852"/>
                  </a:lnTo>
                  <a:lnTo>
                    <a:pt x="32056" y="13302"/>
                  </a:lnTo>
                  <a:lnTo>
                    <a:pt x="32018" y="12756"/>
                  </a:lnTo>
                  <a:lnTo>
                    <a:pt x="31965" y="12215"/>
                  </a:lnTo>
                  <a:lnTo>
                    <a:pt x="31896" y="11678"/>
                  </a:lnTo>
                  <a:lnTo>
                    <a:pt x="31812" y="11145"/>
                  </a:lnTo>
                  <a:lnTo>
                    <a:pt x="31712" y="10617"/>
                  </a:lnTo>
                  <a:lnTo>
                    <a:pt x="31598" y="10093"/>
                  </a:lnTo>
                  <a:lnTo>
                    <a:pt x="31468" y="9573"/>
                  </a:lnTo>
                  <a:lnTo>
                    <a:pt x="31323" y="9058"/>
                  </a:lnTo>
                  <a:lnTo>
                    <a:pt x="31159" y="8541"/>
                  </a:lnTo>
                  <a:lnTo>
                    <a:pt x="30974" y="8037"/>
                  </a:lnTo>
                  <a:lnTo>
                    <a:pt x="30766" y="7545"/>
                  </a:lnTo>
                  <a:lnTo>
                    <a:pt x="30537" y="7067"/>
                  </a:lnTo>
                  <a:lnTo>
                    <a:pt x="30286" y="6603"/>
                  </a:lnTo>
                  <a:lnTo>
                    <a:pt x="30013" y="6151"/>
                  </a:lnTo>
                  <a:lnTo>
                    <a:pt x="29718" y="5712"/>
                  </a:lnTo>
                  <a:lnTo>
                    <a:pt x="29402" y="5286"/>
                  </a:lnTo>
                  <a:lnTo>
                    <a:pt x="29064" y="4874"/>
                  </a:lnTo>
                  <a:lnTo>
                    <a:pt x="28703" y="4474"/>
                  </a:lnTo>
                  <a:lnTo>
                    <a:pt x="28319" y="4079"/>
                  </a:lnTo>
                  <a:lnTo>
                    <a:pt x="27909" y="3699"/>
                  </a:lnTo>
                  <a:lnTo>
                    <a:pt x="27472" y="3336"/>
                  </a:lnTo>
                  <a:lnTo>
                    <a:pt x="27010" y="2990"/>
                  </a:lnTo>
                  <a:lnTo>
                    <a:pt x="26521" y="2660"/>
                  </a:lnTo>
                  <a:lnTo>
                    <a:pt x="26006" y="2346"/>
                  </a:lnTo>
                  <a:lnTo>
                    <a:pt x="25464" y="2049"/>
                  </a:lnTo>
                  <a:lnTo>
                    <a:pt x="24897" y="1768"/>
                  </a:lnTo>
                  <a:lnTo>
                    <a:pt x="24303" y="1503"/>
                  </a:lnTo>
                  <a:lnTo>
                    <a:pt x="23683" y="1255"/>
                  </a:lnTo>
                  <a:lnTo>
                    <a:pt x="23045" y="1016"/>
                  </a:lnTo>
                  <a:lnTo>
                    <a:pt x="22376" y="803"/>
                  </a:lnTo>
                  <a:lnTo>
                    <a:pt x="21674" y="615"/>
                  </a:lnTo>
                  <a:lnTo>
                    <a:pt x="20941" y="451"/>
                  </a:lnTo>
                  <a:lnTo>
                    <a:pt x="20177" y="313"/>
                  </a:lnTo>
                  <a:lnTo>
                    <a:pt x="19381" y="200"/>
                  </a:lnTo>
                  <a:lnTo>
                    <a:pt x="18553" y="112"/>
                  </a:lnTo>
                  <a:lnTo>
                    <a:pt x="17693" y="50"/>
                  </a:lnTo>
                  <a:lnTo>
                    <a:pt x="16802" y="12"/>
                  </a:lnTo>
                  <a:lnTo>
                    <a:pt x="15879" y="0"/>
                  </a:lnTo>
                  <a:lnTo>
                    <a:pt x="15030" y="12"/>
                  </a:lnTo>
                  <a:lnTo>
                    <a:pt x="14205" y="50"/>
                  </a:lnTo>
                  <a:lnTo>
                    <a:pt x="13406" y="112"/>
                  </a:lnTo>
                  <a:lnTo>
                    <a:pt x="12631" y="200"/>
                  </a:lnTo>
                  <a:lnTo>
                    <a:pt x="11882" y="313"/>
                  </a:lnTo>
                  <a:lnTo>
                    <a:pt x="11158" y="451"/>
                  </a:lnTo>
                  <a:lnTo>
                    <a:pt x="10459" y="615"/>
                  </a:lnTo>
                  <a:lnTo>
                    <a:pt x="9785" y="803"/>
                  </a:lnTo>
                  <a:lnTo>
                    <a:pt x="9136" y="1016"/>
                  </a:lnTo>
                  <a:lnTo>
                    <a:pt x="8512" y="1255"/>
                  </a:lnTo>
                  <a:lnTo>
                    <a:pt x="7923" y="1503"/>
                  </a:lnTo>
                  <a:lnTo>
                    <a:pt x="7356" y="1768"/>
                  </a:lnTo>
                  <a:lnTo>
                    <a:pt x="6810" y="2049"/>
                  </a:lnTo>
                  <a:lnTo>
                    <a:pt x="6286" y="2346"/>
                  </a:lnTo>
                  <a:lnTo>
                    <a:pt x="5784" y="2660"/>
                  </a:lnTo>
                  <a:lnTo>
                    <a:pt x="5304" y="2990"/>
                  </a:lnTo>
                  <a:lnTo>
                    <a:pt x="4845" y="3336"/>
                  </a:lnTo>
                  <a:lnTo>
                    <a:pt x="4409" y="3699"/>
                  </a:lnTo>
                  <a:lnTo>
                    <a:pt x="3994" y="4079"/>
                  </a:lnTo>
                  <a:lnTo>
                    <a:pt x="3601" y="4474"/>
                  </a:lnTo>
                  <a:lnTo>
                    <a:pt x="3240" y="4885"/>
                  </a:lnTo>
                  <a:lnTo>
                    <a:pt x="2898" y="5308"/>
                  </a:lnTo>
                  <a:lnTo>
                    <a:pt x="2576" y="5745"/>
                  </a:lnTo>
                  <a:lnTo>
                    <a:pt x="2274" y="6194"/>
                  </a:lnTo>
                  <a:lnTo>
                    <a:pt x="1991" y="6657"/>
                  </a:lnTo>
                  <a:lnTo>
                    <a:pt x="1728" y="7133"/>
                  </a:lnTo>
                  <a:lnTo>
                    <a:pt x="1485" y="7622"/>
                  </a:lnTo>
                  <a:lnTo>
                    <a:pt x="1261" y="8124"/>
                  </a:lnTo>
                  <a:lnTo>
                    <a:pt x="1057" y="8639"/>
                  </a:lnTo>
                  <a:lnTo>
                    <a:pt x="873" y="9167"/>
                  </a:lnTo>
                  <a:lnTo>
                    <a:pt x="707" y="9693"/>
                  </a:lnTo>
                  <a:lnTo>
                    <a:pt x="558" y="10224"/>
                  </a:lnTo>
                  <a:lnTo>
                    <a:pt x="427" y="10759"/>
                  </a:lnTo>
                  <a:lnTo>
                    <a:pt x="314" y="11298"/>
                  </a:lnTo>
                  <a:lnTo>
                    <a:pt x="218" y="11841"/>
                  </a:lnTo>
                  <a:lnTo>
                    <a:pt x="139" y="12389"/>
                  </a:lnTo>
                  <a:lnTo>
                    <a:pt x="78" y="12941"/>
                  </a:lnTo>
                  <a:lnTo>
                    <a:pt x="34" y="13498"/>
                  </a:lnTo>
                  <a:lnTo>
                    <a:pt x="8" y="14059"/>
                  </a:lnTo>
                  <a:lnTo>
                    <a:pt x="0" y="14624"/>
                  </a:lnTo>
                  <a:lnTo>
                    <a:pt x="8" y="15328"/>
                  </a:lnTo>
                  <a:lnTo>
                    <a:pt x="34" y="16019"/>
                  </a:lnTo>
                  <a:lnTo>
                    <a:pt x="78" y="16699"/>
                  </a:lnTo>
                  <a:lnTo>
                    <a:pt x="139" y="17366"/>
                  </a:lnTo>
                  <a:lnTo>
                    <a:pt x="218" y="18021"/>
                  </a:lnTo>
                  <a:lnTo>
                    <a:pt x="314" y="18665"/>
                  </a:lnTo>
                  <a:lnTo>
                    <a:pt x="427" y="19296"/>
                  </a:lnTo>
                  <a:lnTo>
                    <a:pt x="558" y="19915"/>
                  </a:lnTo>
                  <a:lnTo>
                    <a:pt x="707" y="20523"/>
                  </a:lnTo>
                  <a:lnTo>
                    <a:pt x="873" y="21118"/>
                  </a:lnTo>
                  <a:lnTo>
                    <a:pt x="1058" y="21689"/>
                  </a:lnTo>
                  <a:lnTo>
                    <a:pt x="1263" y="22245"/>
                  </a:lnTo>
                  <a:lnTo>
                    <a:pt x="1490" y="22785"/>
                  </a:lnTo>
                  <a:lnTo>
                    <a:pt x="1737" y="23310"/>
                  </a:lnTo>
                  <a:lnTo>
                    <a:pt x="2005" y="23819"/>
                  </a:lnTo>
                  <a:lnTo>
                    <a:pt x="2294" y="24314"/>
                  </a:lnTo>
                  <a:lnTo>
                    <a:pt x="2603" y="24793"/>
                  </a:lnTo>
                  <a:lnTo>
                    <a:pt x="2933" y="25257"/>
                  </a:lnTo>
                  <a:lnTo>
                    <a:pt x="3284" y="25705"/>
                  </a:lnTo>
                  <a:lnTo>
                    <a:pt x="3656" y="26139"/>
                  </a:lnTo>
                  <a:lnTo>
                    <a:pt x="4050" y="26544"/>
                  </a:lnTo>
                  <a:lnTo>
                    <a:pt x="4468" y="26931"/>
                  </a:lnTo>
                  <a:lnTo>
                    <a:pt x="4910" y="27299"/>
                  </a:lnTo>
                  <a:lnTo>
                    <a:pt x="5376" y="27649"/>
                  </a:lnTo>
                  <a:lnTo>
                    <a:pt x="5866" y="27980"/>
                  </a:lnTo>
                  <a:lnTo>
                    <a:pt x="6380" y="28293"/>
                  </a:lnTo>
                  <a:lnTo>
                    <a:pt x="6918" y="28587"/>
                  </a:lnTo>
                  <a:lnTo>
                    <a:pt x="7480" y="28863"/>
                  </a:lnTo>
                  <a:lnTo>
                    <a:pt x="8066" y="29120"/>
                  </a:lnTo>
                  <a:lnTo>
                    <a:pt x="8676" y="29358"/>
                  </a:lnTo>
                  <a:lnTo>
                    <a:pt x="9311" y="29576"/>
                  </a:lnTo>
                  <a:lnTo>
                    <a:pt x="9973" y="29771"/>
                  </a:lnTo>
                  <a:lnTo>
                    <a:pt x="10660" y="29943"/>
                  </a:lnTo>
                  <a:lnTo>
                    <a:pt x="11374" y="30092"/>
                  </a:lnTo>
                  <a:lnTo>
                    <a:pt x="12114" y="30218"/>
                  </a:lnTo>
                  <a:lnTo>
                    <a:pt x="12880" y="30321"/>
                  </a:lnTo>
                  <a:lnTo>
                    <a:pt x="13673" y="30401"/>
                  </a:lnTo>
                  <a:lnTo>
                    <a:pt x="14491" y="30458"/>
                  </a:lnTo>
                  <a:lnTo>
                    <a:pt x="15336" y="30493"/>
                  </a:lnTo>
                  <a:lnTo>
                    <a:pt x="16207" y="30504"/>
                  </a:lnTo>
                  <a:lnTo>
                    <a:pt x="17088" y="30493"/>
                  </a:lnTo>
                  <a:lnTo>
                    <a:pt x="17940" y="30458"/>
                  </a:lnTo>
                  <a:lnTo>
                    <a:pt x="18764" y="30401"/>
                  </a:lnTo>
                  <a:lnTo>
                    <a:pt x="19560" y="30321"/>
                  </a:lnTo>
                  <a:lnTo>
                    <a:pt x="20327" y="30218"/>
                  </a:lnTo>
                  <a:lnTo>
                    <a:pt x="21066" y="30092"/>
                  </a:lnTo>
                  <a:lnTo>
                    <a:pt x="21776" y="29943"/>
                  </a:lnTo>
                  <a:lnTo>
                    <a:pt x="22458" y="29771"/>
                  </a:lnTo>
                  <a:lnTo>
                    <a:pt x="23112" y="29576"/>
                  </a:lnTo>
                  <a:lnTo>
                    <a:pt x="23738" y="29358"/>
                  </a:lnTo>
                  <a:lnTo>
                    <a:pt x="24337" y="29120"/>
                  </a:lnTo>
                  <a:lnTo>
                    <a:pt x="24912" y="28863"/>
                  </a:lnTo>
                  <a:lnTo>
                    <a:pt x="25463" y="28587"/>
                  </a:lnTo>
                  <a:lnTo>
                    <a:pt x="25990" y="28293"/>
                  </a:lnTo>
                  <a:lnTo>
                    <a:pt x="26493" y="27980"/>
                  </a:lnTo>
                  <a:lnTo>
                    <a:pt x="26973" y="27649"/>
                  </a:lnTo>
                  <a:lnTo>
                    <a:pt x="27428" y="27299"/>
                  </a:lnTo>
                  <a:lnTo>
                    <a:pt x="27859" y="26931"/>
                  </a:lnTo>
                  <a:lnTo>
                    <a:pt x="28266" y="26544"/>
                  </a:lnTo>
                  <a:lnTo>
                    <a:pt x="28649" y="26139"/>
                  </a:lnTo>
                  <a:lnTo>
                    <a:pt x="29009" y="25705"/>
                  </a:lnTo>
                  <a:lnTo>
                    <a:pt x="29347" y="25255"/>
                  </a:lnTo>
                  <a:lnTo>
                    <a:pt x="29664" y="24788"/>
                  </a:lnTo>
                  <a:lnTo>
                    <a:pt x="29959" y="24305"/>
                  </a:lnTo>
                  <a:lnTo>
                    <a:pt x="30231" y="23806"/>
                  </a:lnTo>
                  <a:lnTo>
                    <a:pt x="30482" y="23290"/>
                  </a:lnTo>
                  <a:lnTo>
                    <a:pt x="30712" y="22758"/>
                  </a:lnTo>
                  <a:lnTo>
                    <a:pt x="30919" y="22210"/>
                  </a:lnTo>
                  <a:lnTo>
                    <a:pt x="31105" y="21645"/>
                  </a:lnTo>
                  <a:lnTo>
                    <a:pt x="31268" y="21064"/>
                  </a:lnTo>
                  <a:lnTo>
                    <a:pt x="31424" y="20457"/>
                  </a:lnTo>
                  <a:lnTo>
                    <a:pt x="31563" y="19837"/>
                  </a:lnTo>
                  <a:lnTo>
                    <a:pt x="31686" y="19204"/>
                  </a:lnTo>
                  <a:lnTo>
                    <a:pt x="31792" y="18558"/>
                  </a:lnTo>
                  <a:lnTo>
                    <a:pt x="31882" y="17899"/>
                  </a:lnTo>
                  <a:lnTo>
                    <a:pt x="31956" y="17226"/>
                  </a:lnTo>
                  <a:lnTo>
                    <a:pt x="32013" y="16541"/>
                  </a:lnTo>
                  <a:lnTo>
                    <a:pt x="32054" y="15842"/>
                  </a:lnTo>
                  <a:lnTo>
                    <a:pt x="32079" y="15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g1730"/>
            <p:cNvSpPr/>
            <p:nvPr/>
          </p:nvSpPr>
          <p:spPr>
            <a:xfrm>
              <a:off x="5621891" y="855626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g1731"/>
            <p:cNvSpPr/>
            <p:nvPr/>
          </p:nvSpPr>
          <p:spPr>
            <a:xfrm>
              <a:off x="5631823" y="856423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g1732"/>
            <p:cNvSpPr/>
            <p:nvPr/>
          </p:nvSpPr>
          <p:spPr>
            <a:xfrm>
              <a:off x="5501728" y="8292450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g1733"/>
            <p:cNvSpPr/>
            <p:nvPr/>
          </p:nvSpPr>
          <p:spPr>
            <a:xfrm>
              <a:off x="5560991" y="8291304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g1734"/>
            <p:cNvSpPr/>
            <p:nvPr/>
          </p:nvSpPr>
          <p:spPr>
            <a:xfrm>
              <a:off x="5621891" y="829130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g1735"/>
            <p:cNvSpPr/>
            <p:nvPr/>
          </p:nvSpPr>
          <p:spPr>
            <a:xfrm>
              <a:off x="5631823" y="829927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l1736"/>
            <p:cNvSpPr/>
            <p:nvPr/>
          </p:nvSpPr>
          <p:spPr>
            <a:xfrm>
              <a:off x="5707517" y="91257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l1737"/>
            <p:cNvSpPr/>
            <p:nvPr/>
          </p:nvSpPr>
          <p:spPr>
            <a:xfrm>
              <a:off x="5707517" y="8860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l1738"/>
            <p:cNvSpPr/>
            <p:nvPr/>
          </p:nvSpPr>
          <p:spPr>
            <a:xfrm>
              <a:off x="5707517" y="85958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l1739"/>
            <p:cNvSpPr/>
            <p:nvPr/>
          </p:nvSpPr>
          <p:spPr>
            <a:xfrm>
              <a:off x="5707517" y="8330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g1740"/>
            <p:cNvSpPr/>
            <p:nvPr/>
          </p:nvSpPr>
          <p:spPr>
            <a:xfrm>
              <a:off x="5748860" y="5403690"/>
              <a:ext cx="149304" cy="146030"/>
            </a:xfrm>
            <a:custGeom>
              <a:avLst/>
              <a:pathLst>
                <a:path w="149304" h="146030">
                  <a:moveTo>
                    <a:pt x="149304" y="0"/>
                  </a:moveTo>
                  <a:lnTo>
                    <a:pt x="149304" y="12442"/>
                  </a:lnTo>
                  <a:lnTo>
                    <a:pt x="25538" y="12442"/>
                  </a:lnTo>
                  <a:lnTo>
                    <a:pt x="25538" y="66794"/>
                  </a:lnTo>
                  <a:lnTo>
                    <a:pt x="25401" y="75483"/>
                  </a:lnTo>
                  <a:lnTo>
                    <a:pt x="24988" y="84003"/>
                  </a:lnTo>
                  <a:lnTo>
                    <a:pt x="24301" y="92352"/>
                  </a:lnTo>
                  <a:lnTo>
                    <a:pt x="23338" y="100531"/>
                  </a:lnTo>
                  <a:lnTo>
                    <a:pt x="22100" y="108540"/>
                  </a:lnTo>
                  <a:lnTo>
                    <a:pt x="20588" y="116378"/>
                  </a:lnTo>
                  <a:lnTo>
                    <a:pt x="18800" y="124047"/>
                  </a:lnTo>
                  <a:lnTo>
                    <a:pt x="16737" y="131545"/>
                  </a:lnTo>
                  <a:lnTo>
                    <a:pt x="14400" y="138872"/>
                  </a:lnTo>
                  <a:lnTo>
                    <a:pt x="11787" y="146030"/>
                  </a:lnTo>
                  <a:lnTo>
                    <a:pt x="0" y="138826"/>
                  </a:lnTo>
                  <a:lnTo>
                    <a:pt x="2363" y="131820"/>
                  </a:lnTo>
                  <a:lnTo>
                    <a:pt x="4479" y="124682"/>
                  </a:lnTo>
                  <a:lnTo>
                    <a:pt x="6345" y="117413"/>
                  </a:lnTo>
                  <a:lnTo>
                    <a:pt x="7962" y="110013"/>
                  </a:lnTo>
                  <a:lnTo>
                    <a:pt x="9331" y="102483"/>
                  </a:lnTo>
                  <a:lnTo>
                    <a:pt x="10451" y="94821"/>
                  </a:lnTo>
                  <a:lnTo>
                    <a:pt x="11322" y="87028"/>
                  </a:lnTo>
                  <a:lnTo>
                    <a:pt x="11944" y="79105"/>
                  </a:lnTo>
                  <a:lnTo>
                    <a:pt x="12317" y="71050"/>
                  </a:lnTo>
                  <a:lnTo>
                    <a:pt x="12442" y="62865"/>
                  </a:lnTo>
                  <a:lnTo>
                    <a:pt x="1244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g1741"/>
            <p:cNvSpPr/>
            <p:nvPr/>
          </p:nvSpPr>
          <p:spPr>
            <a:xfrm>
              <a:off x="5775709" y="5428575"/>
              <a:ext cx="120491" cy="113942"/>
            </a:xfrm>
            <a:custGeom>
              <a:avLst/>
              <a:pathLst>
                <a:path w="120491" h="113942">
                  <a:moveTo>
                    <a:pt x="52387" y="0"/>
                  </a:moveTo>
                  <a:lnTo>
                    <a:pt x="65484" y="0"/>
                  </a:lnTo>
                  <a:lnTo>
                    <a:pt x="65484" y="33397"/>
                  </a:lnTo>
                  <a:lnTo>
                    <a:pt x="108704" y="33397"/>
                  </a:lnTo>
                  <a:lnTo>
                    <a:pt x="108704" y="45839"/>
                  </a:lnTo>
                  <a:lnTo>
                    <a:pt x="65484" y="45839"/>
                  </a:lnTo>
                  <a:lnTo>
                    <a:pt x="65484" y="101500"/>
                  </a:lnTo>
                  <a:lnTo>
                    <a:pt x="120491" y="101500"/>
                  </a:lnTo>
                  <a:lnTo>
                    <a:pt x="120491" y="113942"/>
                  </a:lnTo>
                  <a:lnTo>
                    <a:pt x="0" y="113942"/>
                  </a:lnTo>
                  <a:lnTo>
                    <a:pt x="0" y="101500"/>
                  </a:lnTo>
                  <a:lnTo>
                    <a:pt x="52387" y="101500"/>
                  </a:lnTo>
                  <a:lnTo>
                    <a:pt x="52387" y="45839"/>
                  </a:lnTo>
                  <a:lnTo>
                    <a:pt x="11787" y="45839"/>
                  </a:lnTo>
                  <a:lnTo>
                    <a:pt x="11787" y="33397"/>
                  </a:lnTo>
                  <a:lnTo>
                    <a:pt x="52387" y="333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g1742"/>
            <p:cNvSpPr/>
            <p:nvPr/>
          </p:nvSpPr>
          <p:spPr>
            <a:xfrm>
              <a:off x="5855600" y="5484236"/>
              <a:ext cx="31432" cy="35361"/>
            </a:xfrm>
            <a:custGeom>
              <a:avLst/>
              <a:pathLst>
                <a:path w="31432" h="35361">
                  <a:moveTo>
                    <a:pt x="10477" y="0"/>
                  </a:moveTo>
                  <a:lnTo>
                    <a:pt x="13044" y="2645"/>
                  </a:lnTo>
                  <a:lnTo>
                    <a:pt x="15506" y="5343"/>
                  </a:lnTo>
                  <a:lnTo>
                    <a:pt x="17864" y="8093"/>
                  </a:lnTo>
                  <a:lnTo>
                    <a:pt x="20116" y="10896"/>
                  </a:lnTo>
                  <a:lnTo>
                    <a:pt x="22264" y="13751"/>
                  </a:lnTo>
                  <a:lnTo>
                    <a:pt x="24307" y="16659"/>
                  </a:lnTo>
                  <a:lnTo>
                    <a:pt x="26246" y="19619"/>
                  </a:lnTo>
                  <a:lnTo>
                    <a:pt x="28079" y="22631"/>
                  </a:lnTo>
                  <a:lnTo>
                    <a:pt x="29808" y="25696"/>
                  </a:lnTo>
                  <a:lnTo>
                    <a:pt x="31432" y="28813"/>
                  </a:lnTo>
                  <a:lnTo>
                    <a:pt x="20300" y="35361"/>
                  </a:lnTo>
                  <a:lnTo>
                    <a:pt x="18682" y="32362"/>
                  </a:lnTo>
                  <a:lnTo>
                    <a:pt x="16973" y="29389"/>
                  </a:lnTo>
                  <a:lnTo>
                    <a:pt x="15172" y="26442"/>
                  </a:lnTo>
                  <a:lnTo>
                    <a:pt x="13280" y="23521"/>
                  </a:lnTo>
                  <a:lnTo>
                    <a:pt x="11296" y="20627"/>
                  </a:lnTo>
                  <a:lnTo>
                    <a:pt x="9220" y="17759"/>
                  </a:lnTo>
                  <a:lnTo>
                    <a:pt x="7052" y="14917"/>
                  </a:lnTo>
                  <a:lnTo>
                    <a:pt x="4793" y="12101"/>
                  </a:lnTo>
                  <a:lnTo>
                    <a:pt x="2442" y="9311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g1743"/>
            <p:cNvSpPr/>
            <p:nvPr/>
          </p:nvSpPr>
          <p:spPr>
            <a:xfrm>
              <a:off x="5917155" y="5399761"/>
              <a:ext cx="142755" cy="149304"/>
            </a:xfrm>
            <a:custGeom>
              <a:avLst/>
              <a:pathLst>
                <a:path w="142755" h="149304">
                  <a:moveTo>
                    <a:pt x="22919" y="654"/>
                  </a:moveTo>
                  <a:lnTo>
                    <a:pt x="36016" y="654"/>
                  </a:lnTo>
                  <a:lnTo>
                    <a:pt x="36016" y="39945"/>
                  </a:lnTo>
                  <a:lnTo>
                    <a:pt x="84474" y="39945"/>
                  </a:lnTo>
                  <a:lnTo>
                    <a:pt x="84474" y="0"/>
                  </a:lnTo>
                  <a:lnTo>
                    <a:pt x="97571" y="0"/>
                  </a:lnTo>
                  <a:lnTo>
                    <a:pt x="97571" y="39945"/>
                  </a:lnTo>
                  <a:lnTo>
                    <a:pt x="142755" y="39945"/>
                  </a:lnTo>
                  <a:lnTo>
                    <a:pt x="142755" y="52387"/>
                  </a:lnTo>
                  <a:lnTo>
                    <a:pt x="36016" y="52387"/>
                  </a:lnTo>
                  <a:lnTo>
                    <a:pt x="36016" y="78581"/>
                  </a:lnTo>
                  <a:lnTo>
                    <a:pt x="117217" y="78581"/>
                  </a:lnTo>
                  <a:lnTo>
                    <a:pt x="117217" y="149304"/>
                  </a:lnTo>
                  <a:lnTo>
                    <a:pt x="104120" y="149304"/>
                  </a:lnTo>
                  <a:lnTo>
                    <a:pt x="104120" y="91023"/>
                  </a:lnTo>
                  <a:lnTo>
                    <a:pt x="34706" y="91023"/>
                  </a:lnTo>
                  <a:lnTo>
                    <a:pt x="33639" y="97971"/>
                  </a:lnTo>
                  <a:lnTo>
                    <a:pt x="32270" y="104670"/>
                  </a:lnTo>
                  <a:lnTo>
                    <a:pt x="30600" y="111120"/>
                  </a:lnTo>
                  <a:lnTo>
                    <a:pt x="28629" y="117321"/>
                  </a:lnTo>
                  <a:lnTo>
                    <a:pt x="26357" y="123274"/>
                  </a:lnTo>
                  <a:lnTo>
                    <a:pt x="23783" y="128978"/>
                  </a:lnTo>
                  <a:lnTo>
                    <a:pt x="20909" y="134432"/>
                  </a:lnTo>
                  <a:lnTo>
                    <a:pt x="17733" y="139638"/>
                  </a:lnTo>
                  <a:lnTo>
                    <a:pt x="14255" y="144596"/>
                  </a:lnTo>
                  <a:lnTo>
                    <a:pt x="10477" y="149304"/>
                  </a:lnTo>
                  <a:lnTo>
                    <a:pt x="0" y="140791"/>
                  </a:lnTo>
                  <a:lnTo>
                    <a:pt x="4354" y="135166"/>
                  </a:lnTo>
                  <a:lnTo>
                    <a:pt x="8251" y="129292"/>
                  </a:lnTo>
                  <a:lnTo>
                    <a:pt x="11688" y="123169"/>
                  </a:lnTo>
                  <a:lnTo>
                    <a:pt x="14668" y="116797"/>
                  </a:lnTo>
                  <a:lnTo>
                    <a:pt x="17189" y="110177"/>
                  </a:lnTo>
                  <a:lnTo>
                    <a:pt x="19252" y="103308"/>
                  </a:lnTo>
                  <a:lnTo>
                    <a:pt x="20856" y="96189"/>
                  </a:lnTo>
                  <a:lnTo>
                    <a:pt x="22002" y="88823"/>
                  </a:lnTo>
                  <a:lnTo>
                    <a:pt x="22690" y="81207"/>
                  </a:lnTo>
                  <a:lnTo>
                    <a:pt x="22919" y="733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g1744"/>
            <p:cNvSpPr/>
            <p:nvPr/>
          </p:nvSpPr>
          <p:spPr>
            <a:xfrm>
              <a:off x="6084795" y="5398452"/>
              <a:ext cx="58935" cy="150614"/>
            </a:xfrm>
            <a:custGeom>
              <a:avLst/>
              <a:pathLst>
                <a:path w="58935" h="150614">
                  <a:moveTo>
                    <a:pt x="3929" y="53042"/>
                  </a:moveTo>
                  <a:lnTo>
                    <a:pt x="25538" y="53042"/>
                  </a:lnTo>
                  <a:lnTo>
                    <a:pt x="25538" y="0"/>
                  </a:lnTo>
                  <a:lnTo>
                    <a:pt x="37326" y="0"/>
                  </a:lnTo>
                  <a:lnTo>
                    <a:pt x="37326" y="53042"/>
                  </a:lnTo>
                  <a:lnTo>
                    <a:pt x="58281" y="53042"/>
                  </a:lnTo>
                  <a:lnTo>
                    <a:pt x="58281" y="64174"/>
                  </a:lnTo>
                  <a:lnTo>
                    <a:pt x="37326" y="64174"/>
                  </a:lnTo>
                  <a:lnTo>
                    <a:pt x="37326" y="77926"/>
                  </a:lnTo>
                  <a:lnTo>
                    <a:pt x="39781" y="80408"/>
                  </a:lnTo>
                  <a:lnTo>
                    <a:pt x="42171" y="82877"/>
                  </a:lnTo>
                  <a:lnTo>
                    <a:pt x="44496" y="85332"/>
                  </a:lnTo>
                  <a:lnTo>
                    <a:pt x="46755" y="87775"/>
                  </a:lnTo>
                  <a:lnTo>
                    <a:pt x="48949" y="90204"/>
                  </a:lnTo>
                  <a:lnTo>
                    <a:pt x="51077" y="92621"/>
                  </a:lnTo>
                  <a:lnTo>
                    <a:pt x="53140" y="95024"/>
                  </a:lnTo>
                  <a:lnTo>
                    <a:pt x="55137" y="97414"/>
                  </a:lnTo>
                  <a:lnTo>
                    <a:pt x="57069" y="99791"/>
                  </a:lnTo>
                  <a:lnTo>
                    <a:pt x="58935" y="102155"/>
                  </a:lnTo>
                  <a:lnTo>
                    <a:pt x="49768" y="114597"/>
                  </a:lnTo>
                  <a:lnTo>
                    <a:pt x="48582" y="112266"/>
                  </a:lnTo>
                  <a:lnTo>
                    <a:pt x="47384" y="109987"/>
                  </a:lnTo>
                  <a:lnTo>
                    <a:pt x="46173" y="107761"/>
                  </a:lnTo>
                  <a:lnTo>
                    <a:pt x="44948" y="105587"/>
                  </a:lnTo>
                  <a:lnTo>
                    <a:pt x="43710" y="103465"/>
                  </a:lnTo>
                  <a:lnTo>
                    <a:pt x="42460" y="101396"/>
                  </a:lnTo>
                  <a:lnTo>
                    <a:pt x="41196" y="99379"/>
                  </a:lnTo>
                  <a:lnTo>
                    <a:pt x="39919" y="97414"/>
                  </a:lnTo>
                  <a:lnTo>
                    <a:pt x="38629" y="95502"/>
                  </a:lnTo>
                  <a:lnTo>
                    <a:pt x="37326" y="93642"/>
                  </a:lnTo>
                  <a:lnTo>
                    <a:pt x="37326" y="150614"/>
                  </a:lnTo>
                  <a:lnTo>
                    <a:pt x="25538" y="150614"/>
                  </a:lnTo>
                  <a:lnTo>
                    <a:pt x="25538" y="92987"/>
                  </a:lnTo>
                  <a:lnTo>
                    <a:pt x="24072" y="96497"/>
                  </a:lnTo>
                  <a:lnTo>
                    <a:pt x="22552" y="99955"/>
                  </a:lnTo>
                  <a:lnTo>
                    <a:pt x="20981" y="103360"/>
                  </a:lnTo>
                  <a:lnTo>
                    <a:pt x="19357" y="106713"/>
                  </a:lnTo>
                  <a:lnTo>
                    <a:pt x="17680" y="110013"/>
                  </a:lnTo>
                  <a:lnTo>
                    <a:pt x="15951" y="113261"/>
                  </a:lnTo>
                  <a:lnTo>
                    <a:pt x="14170" y="116457"/>
                  </a:lnTo>
                  <a:lnTo>
                    <a:pt x="12337" y="119600"/>
                  </a:lnTo>
                  <a:lnTo>
                    <a:pt x="10451" y="122691"/>
                  </a:lnTo>
                  <a:lnTo>
                    <a:pt x="8512" y="125730"/>
                  </a:lnTo>
                  <a:lnTo>
                    <a:pt x="0" y="115252"/>
                  </a:lnTo>
                  <a:lnTo>
                    <a:pt x="3189" y="110734"/>
                  </a:lnTo>
                  <a:lnTo>
                    <a:pt x="6207" y="106084"/>
                  </a:lnTo>
                  <a:lnTo>
                    <a:pt x="9056" y="101304"/>
                  </a:lnTo>
                  <a:lnTo>
                    <a:pt x="11734" y="96393"/>
                  </a:lnTo>
                  <a:lnTo>
                    <a:pt x="14242" y="91350"/>
                  </a:lnTo>
                  <a:lnTo>
                    <a:pt x="16580" y="86177"/>
                  </a:lnTo>
                  <a:lnTo>
                    <a:pt x="18748" y="80873"/>
                  </a:lnTo>
                  <a:lnTo>
                    <a:pt x="20745" y="75438"/>
                  </a:lnTo>
                  <a:lnTo>
                    <a:pt x="22572" y="69871"/>
                  </a:lnTo>
                  <a:lnTo>
                    <a:pt x="24229" y="64174"/>
                  </a:lnTo>
                  <a:lnTo>
                    <a:pt x="3929" y="641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g1745"/>
            <p:cNvSpPr/>
            <p:nvPr/>
          </p:nvSpPr>
          <p:spPr>
            <a:xfrm>
              <a:off x="6088724" y="5409584"/>
              <a:ext cx="17025" cy="36016"/>
            </a:xfrm>
            <a:custGeom>
              <a:avLst/>
              <a:pathLst>
                <a:path w="17025" h="36016">
                  <a:moveTo>
                    <a:pt x="10477" y="0"/>
                  </a:moveTo>
                  <a:lnTo>
                    <a:pt x="11250" y="2907"/>
                  </a:lnTo>
                  <a:lnTo>
                    <a:pt x="11996" y="5867"/>
                  </a:lnTo>
                  <a:lnTo>
                    <a:pt x="12717" y="8879"/>
                  </a:lnTo>
                  <a:lnTo>
                    <a:pt x="13411" y="11944"/>
                  </a:lnTo>
                  <a:lnTo>
                    <a:pt x="14079" y="15061"/>
                  </a:lnTo>
                  <a:lnTo>
                    <a:pt x="14720" y="18230"/>
                  </a:lnTo>
                  <a:lnTo>
                    <a:pt x="15336" y="21452"/>
                  </a:lnTo>
                  <a:lnTo>
                    <a:pt x="15925" y="24726"/>
                  </a:lnTo>
                  <a:lnTo>
                    <a:pt x="16488" y="28053"/>
                  </a:lnTo>
                  <a:lnTo>
                    <a:pt x="17025" y="31432"/>
                  </a:lnTo>
                  <a:lnTo>
                    <a:pt x="7203" y="36016"/>
                  </a:lnTo>
                  <a:lnTo>
                    <a:pt x="6659" y="32519"/>
                  </a:lnTo>
                  <a:lnTo>
                    <a:pt x="6076" y="29101"/>
                  </a:lnTo>
                  <a:lnTo>
                    <a:pt x="5454" y="25761"/>
                  </a:lnTo>
                  <a:lnTo>
                    <a:pt x="4793" y="22500"/>
                  </a:lnTo>
                  <a:lnTo>
                    <a:pt x="4092" y="19317"/>
                  </a:lnTo>
                  <a:lnTo>
                    <a:pt x="3352" y="16213"/>
                  </a:lnTo>
                  <a:lnTo>
                    <a:pt x="2573" y="13188"/>
                  </a:lnTo>
                  <a:lnTo>
                    <a:pt x="1754" y="10241"/>
                  </a:lnTo>
                  <a:lnTo>
                    <a:pt x="897" y="7373"/>
                  </a:lnTo>
                  <a:lnTo>
                    <a:pt x="0" y="45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g1746"/>
            <p:cNvSpPr/>
            <p:nvPr/>
          </p:nvSpPr>
          <p:spPr>
            <a:xfrm>
              <a:off x="6125395" y="5409584"/>
              <a:ext cx="19645" cy="36671"/>
            </a:xfrm>
            <a:custGeom>
              <a:avLst/>
              <a:pathLst>
                <a:path w="19645" h="36671">
                  <a:moveTo>
                    <a:pt x="9822" y="0"/>
                  </a:moveTo>
                  <a:lnTo>
                    <a:pt x="19645" y="3274"/>
                  </a:lnTo>
                  <a:lnTo>
                    <a:pt x="18715" y="7144"/>
                  </a:lnTo>
                  <a:lnTo>
                    <a:pt x="17759" y="10896"/>
                  </a:lnTo>
                  <a:lnTo>
                    <a:pt x="16777" y="14530"/>
                  </a:lnTo>
                  <a:lnTo>
                    <a:pt x="15768" y="18047"/>
                  </a:lnTo>
                  <a:lnTo>
                    <a:pt x="14733" y="21446"/>
                  </a:lnTo>
                  <a:lnTo>
                    <a:pt x="13673" y="24726"/>
                  </a:lnTo>
                  <a:lnTo>
                    <a:pt x="12586" y="27889"/>
                  </a:lnTo>
                  <a:lnTo>
                    <a:pt x="11472" y="30934"/>
                  </a:lnTo>
                  <a:lnTo>
                    <a:pt x="10333" y="33861"/>
                  </a:lnTo>
                  <a:lnTo>
                    <a:pt x="9167" y="36671"/>
                  </a:lnTo>
                  <a:lnTo>
                    <a:pt x="0" y="31432"/>
                  </a:lnTo>
                  <a:lnTo>
                    <a:pt x="1276" y="28289"/>
                  </a:lnTo>
                  <a:lnTo>
                    <a:pt x="2488" y="25146"/>
                  </a:lnTo>
                  <a:lnTo>
                    <a:pt x="3634" y="22002"/>
                  </a:lnTo>
                  <a:lnTo>
                    <a:pt x="4714" y="18859"/>
                  </a:lnTo>
                  <a:lnTo>
                    <a:pt x="5729" y="15716"/>
                  </a:lnTo>
                  <a:lnTo>
                    <a:pt x="6679" y="12573"/>
                  </a:lnTo>
                  <a:lnTo>
                    <a:pt x="7563" y="9429"/>
                  </a:lnTo>
                  <a:lnTo>
                    <a:pt x="8382" y="6286"/>
                  </a:lnTo>
                  <a:lnTo>
                    <a:pt x="9135" y="31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g1747"/>
            <p:cNvSpPr/>
            <p:nvPr/>
          </p:nvSpPr>
          <p:spPr>
            <a:xfrm>
              <a:off x="6136527" y="5397142"/>
              <a:ext cx="100845" cy="151923"/>
            </a:xfrm>
            <a:custGeom>
              <a:avLst/>
              <a:pathLst>
                <a:path w="100845" h="151923">
                  <a:moveTo>
                    <a:pt x="59590" y="0"/>
                  </a:moveTo>
                  <a:lnTo>
                    <a:pt x="60239" y="1322"/>
                  </a:lnTo>
                  <a:lnTo>
                    <a:pt x="60874" y="2671"/>
                  </a:lnTo>
                  <a:lnTo>
                    <a:pt x="61496" y="4046"/>
                  </a:lnTo>
                  <a:lnTo>
                    <a:pt x="62105" y="5448"/>
                  </a:lnTo>
                  <a:lnTo>
                    <a:pt x="62701" y="6875"/>
                  </a:lnTo>
                  <a:lnTo>
                    <a:pt x="63284" y="8329"/>
                  </a:lnTo>
                  <a:lnTo>
                    <a:pt x="63853" y="9809"/>
                  </a:lnTo>
                  <a:lnTo>
                    <a:pt x="64410" y="11315"/>
                  </a:lnTo>
                  <a:lnTo>
                    <a:pt x="64953" y="12848"/>
                  </a:lnTo>
                  <a:lnTo>
                    <a:pt x="65484" y="14406"/>
                  </a:lnTo>
                  <a:lnTo>
                    <a:pt x="100191" y="14406"/>
                  </a:lnTo>
                  <a:lnTo>
                    <a:pt x="100191" y="25538"/>
                  </a:lnTo>
                  <a:lnTo>
                    <a:pt x="66139" y="25538"/>
                  </a:lnTo>
                  <a:lnTo>
                    <a:pt x="66139" y="36016"/>
                  </a:lnTo>
                  <a:lnTo>
                    <a:pt x="92987" y="36016"/>
                  </a:lnTo>
                  <a:lnTo>
                    <a:pt x="92987" y="58935"/>
                  </a:lnTo>
                  <a:lnTo>
                    <a:pt x="100845" y="58935"/>
                  </a:lnTo>
                  <a:lnTo>
                    <a:pt x="100845" y="70068"/>
                  </a:lnTo>
                  <a:lnTo>
                    <a:pt x="92987" y="70068"/>
                  </a:lnTo>
                  <a:lnTo>
                    <a:pt x="92987" y="93642"/>
                  </a:lnTo>
                  <a:lnTo>
                    <a:pt x="66139" y="93642"/>
                  </a:lnTo>
                  <a:lnTo>
                    <a:pt x="66139" y="103465"/>
                  </a:lnTo>
                  <a:lnTo>
                    <a:pt x="93642" y="103465"/>
                  </a:lnTo>
                  <a:lnTo>
                    <a:pt x="93642" y="151923"/>
                  </a:lnTo>
                  <a:lnTo>
                    <a:pt x="81200" y="151923"/>
                  </a:lnTo>
                  <a:lnTo>
                    <a:pt x="81200" y="144720"/>
                  </a:lnTo>
                  <a:lnTo>
                    <a:pt x="42564" y="144720"/>
                  </a:lnTo>
                  <a:lnTo>
                    <a:pt x="42564" y="151923"/>
                  </a:lnTo>
                  <a:lnTo>
                    <a:pt x="30777" y="151923"/>
                  </a:lnTo>
                  <a:lnTo>
                    <a:pt x="30777" y="103465"/>
                  </a:lnTo>
                  <a:lnTo>
                    <a:pt x="53697" y="103465"/>
                  </a:lnTo>
                  <a:lnTo>
                    <a:pt x="53697" y="93642"/>
                  </a:lnTo>
                  <a:lnTo>
                    <a:pt x="31432" y="93642"/>
                  </a:lnTo>
                  <a:lnTo>
                    <a:pt x="31432" y="82510"/>
                  </a:lnTo>
                  <a:lnTo>
                    <a:pt x="53697" y="82510"/>
                  </a:lnTo>
                  <a:lnTo>
                    <a:pt x="53697" y="70068"/>
                  </a:lnTo>
                  <a:lnTo>
                    <a:pt x="25538" y="70068"/>
                  </a:lnTo>
                  <a:lnTo>
                    <a:pt x="25538" y="76616"/>
                  </a:lnTo>
                  <a:lnTo>
                    <a:pt x="25394" y="85149"/>
                  </a:lnTo>
                  <a:lnTo>
                    <a:pt x="24962" y="93459"/>
                  </a:lnTo>
                  <a:lnTo>
                    <a:pt x="24242" y="101546"/>
                  </a:lnTo>
                  <a:lnTo>
                    <a:pt x="23233" y="109411"/>
                  </a:lnTo>
                  <a:lnTo>
                    <a:pt x="21937" y="117053"/>
                  </a:lnTo>
                  <a:lnTo>
                    <a:pt x="20352" y="124472"/>
                  </a:lnTo>
                  <a:lnTo>
                    <a:pt x="18479" y="131669"/>
                  </a:lnTo>
                  <a:lnTo>
                    <a:pt x="16318" y="138643"/>
                  </a:lnTo>
                  <a:lnTo>
                    <a:pt x="13869" y="145394"/>
                  </a:lnTo>
                  <a:lnTo>
                    <a:pt x="11132" y="151923"/>
                  </a:lnTo>
                  <a:lnTo>
                    <a:pt x="0" y="145375"/>
                  </a:lnTo>
                  <a:lnTo>
                    <a:pt x="2612" y="138643"/>
                  </a:lnTo>
                  <a:lnTo>
                    <a:pt x="4950" y="131806"/>
                  </a:lnTo>
                  <a:lnTo>
                    <a:pt x="7013" y="124865"/>
                  </a:lnTo>
                  <a:lnTo>
                    <a:pt x="8801" y="117819"/>
                  </a:lnTo>
                  <a:lnTo>
                    <a:pt x="10313" y="110668"/>
                  </a:lnTo>
                  <a:lnTo>
                    <a:pt x="11551" y="103412"/>
                  </a:lnTo>
                  <a:lnTo>
                    <a:pt x="12514" y="96052"/>
                  </a:lnTo>
                  <a:lnTo>
                    <a:pt x="13201" y="88587"/>
                  </a:lnTo>
                  <a:lnTo>
                    <a:pt x="13614" y="81017"/>
                  </a:lnTo>
                  <a:lnTo>
                    <a:pt x="13751" y="73342"/>
                  </a:lnTo>
                  <a:lnTo>
                    <a:pt x="13751" y="14406"/>
                  </a:lnTo>
                  <a:lnTo>
                    <a:pt x="51077" y="14406"/>
                  </a:lnTo>
                  <a:lnTo>
                    <a:pt x="50678" y="13240"/>
                  </a:lnTo>
                  <a:lnTo>
                    <a:pt x="50265" y="12101"/>
                  </a:lnTo>
                  <a:lnTo>
                    <a:pt x="49840" y="10988"/>
                  </a:lnTo>
                  <a:lnTo>
                    <a:pt x="49401" y="9901"/>
                  </a:lnTo>
                  <a:lnTo>
                    <a:pt x="48949" y="8840"/>
                  </a:lnTo>
                  <a:lnTo>
                    <a:pt x="48484" y="7805"/>
                  </a:lnTo>
                  <a:lnTo>
                    <a:pt x="48006" y="6797"/>
                  </a:lnTo>
                  <a:lnTo>
                    <a:pt x="47515" y="5815"/>
                  </a:lnTo>
                  <a:lnTo>
                    <a:pt x="47011" y="4858"/>
                  </a:lnTo>
                  <a:lnTo>
                    <a:pt x="46493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g1748"/>
            <p:cNvSpPr/>
            <p:nvPr/>
          </p:nvSpPr>
          <p:spPr>
            <a:xfrm>
              <a:off x="6162066" y="5422681"/>
              <a:ext cx="28158" cy="33397"/>
            </a:xfrm>
            <a:custGeom>
              <a:avLst/>
              <a:pathLst>
                <a:path w="28158" h="33397">
                  <a:moveTo>
                    <a:pt x="28158" y="10477"/>
                  </a:moveTo>
                  <a:lnTo>
                    <a:pt x="28158" y="0"/>
                  </a:lnTo>
                  <a:lnTo>
                    <a:pt x="0" y="0"/>
                  </a:lnTo>
                  <a:lnTo>
                    <a:pt x="0" y="33397"/>
                  </a:lnTo>
                  <a:lnTo>
                    <a:pt x="28158" y="33397"/>
                  </a:lnTo>
                  <a:lnTo>
                    <a:pt x="28158" y="21609"/>
                  </a:lnTo>
                  <a:lnTo>
                    <a:pt x="5893" y="21609"/>
                  </a:lnTo>
                  <a:lnTo>
                    <a:pt x="5893" y="1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g1749"/>
            <p:cNvSpPr/>
            <p:nvPr/>
          </p:nvSpPr>
          <p:spPr>
            <a:xfrm>
              <a:off x="6202667" y="5444291"/>
              <a:ext cx="14406" cy="11787"/>
            </a:xfrm>
            <a:custGeom>
              <a:avLst/>
              <a:pathLst>
                <a:path w="14406" h="11787">
                  <a:moveTo>
                    <a:pt x="0" y="0"/>
                  </a:moveTo>
                  <a:lnTo>
                    <a:pt x="0" y="11787"/>
                  </a:lnTo>
                  <a:lnTo>
                    <a:pt x="14406" y="11787"/>
                  </a:lnTo>
                  <a:lnTo>
                    <a:pt x="1440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g1750"/>
            <p:cNvSpPr/>
            <p:nvPr/>
          </p:nvSpPr>
          <p:spPr>
            <a:xfrm>
              <a:off x="6202667" y="5467210"/>
              <a:ext cx="14406" cy="12442"/>
            </a:xfrm>
            <a:custGeom>
              <a:avLst/>
              <a:pathLst>
                <a:path w="14406" h="12442">
                  <a:moveTo>
                    <a:pt x="0" y="0"/>
                  </a:moveTo>
                  <a:lnTo>
                    <a:pt x="0" y="12442"/>
                  </a:lnTo>
                  <a:lnTo>
                    <a:pt x="14406" y="12442"/>
                  </a:lnTo>
                  <a:lnTo>
                    <a:pt x="1440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g1751"/>
            <p:cNvSpPr/>
            <p:nvPr/>
          </p:nvSpPr>
          <p:spPr>
            <a:xfrm>
              <a:off x="6179092" y="5511740"/>
              <a:ext cx="38635" cy="18990"/>
            </a:xfrm>
            <a:custGeom>
              <a:avLst/>
              <a:pathLst>
                <a:path w="38635" h="18990">
                  <a:moveTo>
                    <a:pt x="0" y="18990"/>
                  </a:moveTo>
                  <a:lnTo>
                    <a:pt x="38635" y="18990"/>
                  </a:lnTo>
                  <a:lnTo>
                    <a:pt x="38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g1752"/>
            <p:cNvSpPr/>
            <p:nvPr/>
          </p:nvSpPr>
          <p:spPr>
            <a:xfrm>
              <a:off x="6253745" y="5404345"/>
              <a:ext cx="149959" cy="145375"/>
            </a:xfrm>
            <a:custGeom>
              <a:avLst/>
              <a:pathLst>
                <a:path w="149959" h="145375">
                  <a:moveTo>
                    <a:pt x="16371" y="0"/>
                  </a:moveTo>
                  <a:lnTo>
                    <a:pt x="133588" y="0"/>
                  </a:lnTo>
                  <a:lnTo>
                    <a:pt x="133588" y="68103"/>
                  </a:lnTo>
                  <a:lnTo>
                    <a:pt x="81200" y="68103"/>
                  </a:lnTo>
                  <a:lnTo>
                    <a:pt x="81200" y="80545"/>
                  </a:lnTo>
                  <a:lnTo>
                    <a:pt x="149304" y="80545"/>
                  </a:lnTo>
                  <a:lnTo>
                    <a:pt x="149304" y="92987"/>
                  </a:lnTo>
                  <a:lnTo>
                    <a:pt x="92332" y="92987"/>
                  </a:lnTo>
                  <a:lnTo>
                    <a:pt x="96916" y="97329"/>
                  </a:lnTo>
                  <a:lnTo>
                    <a:pt x="101762" y="101448"/>
                  </a:lnTo>
                  <a:lnTo>
                    <a:pt x="106870" y="105344"/>
                  </a:lnTo>
                  <a:lnTo>
                    <a:pt x="112240" y="109018"/>
                  </a:lnTo>
                  <a:lnTo>
                    <a:pt x="117871" y="112469"/>
                  </a:lnTo>
                  <a:lnTo>
                    <a:pt x="123765" y="115697"/>
                  </a:lnTo>
                  <a:lnTo>
                    <a:pt x="129921" y="118703"/>
                  </a:lnTo>
                  <a:lnTo>
                    <a:pt x="136338" y="121486"/>
                  </a:lnTo>
                  <a:lnTo>
                    <a:pt x="143017" y="124047"/>
                  </a:lnTo>
                  <a:lnTo>
                    <a:pt x="149959" y="126384"/>
                  </a:lnTo>
                  <a:lnTo>
                    <a:pt x="142101" y="140791"/>
                  </a:lnTo>
                  <a:lnTo>
                    <a:pt x="134655" y="137648"/>
                  </a:lnTo>
                  <a:lnTo>
                    <a:pt x="127511" y="134242"/>
                  </a:lnTo>
                  <a:lnTo>
                    <a:pt x="120668" y="130575"/>
                  </a:lnTo>
                  <a:lnTo>
                    <a:pt x="114126" y="126646"/>
                  </a:lnTo>
                  <a:lnTo>
                    <a:pt x="107885" y="122455"/>
                  </a:lnTo>
                  <a:lnTo>
                    <a:pt x="101946" y="118002"/>
                  </a:lnTo>
                  <a:lnTo>
                    <a:pt x="96307" y="113287"/>
                  </a:lnTo>
                  <a:lnTo>
                    <a:pt x="90970" y="108311"/>
                  </a:lnTo>
                  <a:lnTo>
                    <a:pt x="85935" y="103072"/>
                  </a:lnTo>
                  <a:lnTo>
                    <a:pt x="81200" y="97571"/>
                  </a:lnTo>
                  <a:lnTo>
                    <a:pt x="81200" y="145375"/>
                  </a:lnTo>
                  <a:lnTo>
                    <a:pt x="68103" y="145375"/>
                  </a:lnTo>
                  <a:lnTo>
                    <a:pt x="68103" y="98226"/>
                  </a:lnTo>
                  <a:lnTo>
                    <a:pt x="63271" y="103602"/>
                  </a:lnTo>
                  <a:lnTo>
                    <a:pt x="58202" y="108730"/>
                  </a:lnTo>
                  <a:lnTo>
                    <a:pt x="52898" y="113608"/>
                  </a:lnTo>
                  <a:lnTo>
                    <a:pt x="47358" y="118238"/>
                  </a:lnTo>
                  <a:lnTo>
                    <a:pt x="41582" y="122619"/>
                  </a:lnTo>
                  <a:lnTo>
                    <a:pt x="35571" y="126751"/>
                  </a:lnTo>
                  <a:lnTo>
                    <a:pt x="29323" y="130634"/>
                  </a:lnTo>
                  <a:lnTo>
                    <a:pt x="22840" y="134269"/>
                  </a:lnTo>
                  <a:lnTo>
                    <a:pt x="16122" y="137654"/>
                  </a:lnTo>
                  <a:lnTo>
                    <a:pt x="9167" y="140791"/>
                  </a:lnTo>
                  <a:lnTo>
                    <a:pt x="0" y="129004"/>
                  </a:lnTo>
                  <a:lnTo>
                    <a:pt x="6699" y="126168"/>
                  </a:lnTo>
                  <a:lnTo>
                    <a:pt x="13175" y="123163"/>
                  </a:lnTo>
                  <a:lnTo>
                    <a:pt x="19429" y="119987"/>
                  </a:lnTo>
                  <a:lnTo>
                    <a:pt x="25460" y="116640"/>
                  </a:lnTo>
                  <a:lnTo>
                    <a:pt x="31268" y="113124"/>
                  </a:lnTo>
                  <a:lnTo>
                    <a:pt x="36854" y="109437"/>
                  </a:lnTo>
                  <a:lnTo>
                    <a:pt x="42217" y="105580"/>
                  </a:lnTo>
                  <a:lnTo>
                    <a:pt x="47358" y="101553"/>
                  </a:lnTo>
                  <a:lnTo>
                    <a:pt x="52276" y="97355"/>
                  </a:lnTo>
                  <a:lnTo>
                    <a:pt x="56971" y="92987"/>
                  </a:lnTo>
                  <a:lnTo>
                    <a:pt x="1309" y="92987"/>
                  </a:lnTo>
                  <a:lnTo>
                    <a:pt x="1309" y="80545"/>
                  </a:lnTo>
                  <a:lnTo>
                    <a:pt x="68103" y="80545"/>
                  </a:lnTo>
                  <a:lnTo>
                    <a:pt x="68103" y="68103"/>
                  </a:lnTo>
                  <a:lnTo>
                    <a:pt x="16371" y="681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g1753"/>
            <p:cNvSpPr/>
            <p:nvPr/>
          </p:nvSpPr>
          <p:spPr>
            <a:xfrm>
              <a:off x="6283212" y="5416787"/>
              <a:ext cx="38635" cy="16371"/>
            </a:xfrm>
            <a:custGeom>
              <a:avLst/>
              <a:pathLst>
                <a:path w="38635" h="16371">
                  <a:moveTo>
                    <a:pt x="0" y="16371"/>
                  </a:moveTo>
                  <a:lnTo>
                    <a:pt x="38635" y="16371"/>
                  </a:lnTo>
                  <a:lnTo>
                    <a:pt x="38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g1754"/>
            <p:cNvSpPr/>
            <p:nvPr/>
          </p:nvSpPr>
          <p:spPr>
            <a:xfrm>
              <a:off x="6334945" y="5416787"/>
              <a:ext cx="39290" cy="16371"/>
            </a:xfrm>
            <a:custGeom>
              <a:avLst/>
              <a:pathLst>
                <a:path w="39290" h="16371">
                  <a:moveTo>
                    <a:pt x="0" y="0"/>
                  </a:moveTo>
                  <a:lnTo>
                    <a:pt x="0" y="16371"/>
                  </a:lnTo>
                  <a:lnTo>
                    <a:pt x="39290" y="16371"/>
                  </a:lnTo>
                  <a:lnTo>
                    <a:pt x="3929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g1755"/>
            <p:cNvSpPr/>
            <p:nvPr/>
          </p:nvSpPr>
          <p:spPr>
            <a:xfrm>
              <a:off x="6283212" y="5444291"/>
              <a:ext cx="38635" cy="15716"/>
            </a:xfrm>
            <a:custGeom>
              <a:avLst/>
              <a:pathLst>
                <a:path w="38635" h="15716">
                  <a:moveTo>
                    <a:pt x="0" y="15716"/>
                  </a:moveTo>
                  <a:lnTo>
                    <a:pt x="38635" y="15716"/>
                  </a:lnTo>
                  <a:lnTo>
                    <a:pt x="38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g1756"/>
            <p:cNvSpPr/>
            <p:nvPr/>
          </p:nvSpPr>
          <p:spPr>
            <a:xfrm>
              <a:off x="6334945" y="5444291"/>
              <a:ext cx="39290" cy="15716"/>
            </a:xfrm>
            <a:custGeom>
              <a:avLst/>
              <a:pathLst>
                <a:path w="39290" h="15716">
                  <a:moveTo>
                    <a:pt x="0" y="0"/>
                  </a:moveTo>
                  <a:lnTo>
                    <a:pt x="0" y="15716"/>
                  </a:lnTo>
                  <a:lnTo>
                    <a:pt x="39290" y="15716"/>
                  </a:lnTo>
                  <a:lnTo>
                    <a:pt x="3929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7" name="rc1757"/>
            <p:cNvSpPr/>
            <p:nvPr/>
          </p:nvSpPr>
          <p:spPr>
            <a:xfrm>
              <a:off x="7543800" y="5349081"/>
              <a:ext cx="22860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rc1758"/>
            <p:cNvSpPr/>
            <p:nvPr/>
          </p:nvSpPr>
          <p:spPr>
            <a:xfrm>
              <a:off x="8028312" y="5858471"/>
              <a:ext cx="1731898" cy="9108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l1759"/>
            <p:cNvSpPr/>
            <p:nvPr/>
          </p:nvSpPr>
          <p:spPr>
            <a:xfrm>
              <a:off x="8028312" y="6636486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l1760"/>
            <p:cNvSpPr/>
            <p:nvPr/>
          </p:nvSpPr>
          <p:spPr>
            <a:xfrm>
              <a:off x="8028312" y="6453703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l1761"/>
            <p:cNvSpPr/>
            <p:nvPr/>
          </p:nvSpPr>
          <p:spPr>
            <a:xfrm>
              <a:off x="8028312" y="6270921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l1762"/>
            <p:cNvSpPr/>
            <p:nvPr/>
          </p:nvSpPr>
          <p:spPr>
            <a:xfrm>
              <a:off x="8028312" y="6088138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l1763"/>
            <p:cNvSpPr/>
            <p:nvPr/>
          </p:nvSpPr>
          <p:spPr>
            <a:xfrm>
              <a:off x="8028312" y="5905355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l1764"/>
            <p:cNvSpPr/>
            <p:nvPr/>
          </p:nvSpPr>
          <p:spPr>
            <a:xfrm>
              <a:off x="8028312" y="6727878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l1765"/>
            <p:cNvSpPr/>
            <p:nvPr/>
          </p:nvSpPr>
          <p:spPr>
            <a:xfrm>
              <a:off x="8028312" y="6545095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l1766"/>
            <p:cNvSpPr/>
            <p:nvPr/>
          </p:nvSpPr>
          <p:spPr>
            <a:xfrm>
              <a:off x="8028312" y="6362312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l1767"/>
            <p:cNvSpPr/>
            <p:nvPr/>
          </p:nvSpPr>
          <p:spPr>
            <a:xfrm>
              <a:off x="8028312" y="6179529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l1768"/>
            <p:cNvSpPr/>
            <p:nvPr/>
          </p:nvSpPr>
          <p:spPr>
            <a:xfrm>
              <a:off x="8028312" y="5996746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l1769"/>
            <p:cNvSpPr/>
            <p:nvPr/>
          </p:nvSpPr>
          <p:spPr>
            <a:xfrm>
              <a:off x="8172636" y="5858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l1770"/>
            <p:cNvSpPr/>
            <p:nvPr/>
          </p:nvSpPr>
          <p:spPr>
            <a:xfrm>
              <a:off x="8413178" y="5858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l1771"/>
            <p:cNvSpPr/>
            <p:nvPr/>
          </p:nvSpPr>
          <p:spPr>
            <a:xfrm>
              <a:off x="8653719" y="5858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l1772"/>
            <p:cNvSpPr/>
            <p:nvPr/>
          </p:nvSpPr>
          <p:spPr>
            <a:xfrm>
              <a:off x="8894261" y="5858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l1773"/>
            <p:cNvSpPr/>
            <p:nvPr/>
          </p:nvSpPr>
          <p:spPr>
            <a:xfrm>
              <a:off x="9134803" y="5858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l1774"/>
            <p:cNvSpPr/>
            <p:nvPr/>
          </p:nvSpPr>
          <p:spPr>
            <a:xfrm>
              <a:off x="9375344" y="5858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l1775"/>
            <p:cNvSpPr/>
            <p:nvPr/>
          </p:nvSpPr>
          <p:spPr>
            <a:xfrm>
              <a:off x="9615886" y="5858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rc1776"/>
            <p:cNvSpPr/>
            <p:nvPr/>
          </p:nvSpPr>
          <p:spPr>
            <a:xfrm>
              <a:off x="8064393" y="6406180"/>
              <a:ext cx="216487" cy="321697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7" name="rc1777"/>
            <p:cNvSpPr/>
            <p:nvPr/>
          </p:nvSpPr>
          <p:spPr>
            <a:xfrm>
              <a:off x="8304934" y="5899872"/>
              <a:ext cx="216487" cy="82800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8" name="rc1778"/>
            <p:cNvSpPr/>
            <p:nvPr/>
          </p:nvSpPr>
          <p:spPr>
            <a:xfrm>
              <a:off x="8545476" y="6554234"/>
              <a:ext cx="216487" cy="17364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9" name="rc1779"/>
            <p:cNvSpPr/>
            <p:nvPr/>
          </p:nvSpPr>
          <p:spPr>
            <a:xfrm>
              <a:off x="8786017" y="6645625"/>
              <a:ext cx="216487" cy="82252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0" name="rc1780"/>
            <p:cNvSpPr/>
            <p:nvPr/>
          </p:nvSpPr>
          <p:spPr>
            <a:xfrm>
              <a:off x="9026559" y="6711427"/>
              <a:ext cx="216487" cy="16450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1" name="rc1781"/>
            <p:cNvSpPr/>
            <p:nvPr/>
          </p:nvSpPr>
          <p:spPr>
            <a:xfrm>
              <a:off x="8028312" y="5858471"/>
              <a:ext cx="1731898" cy="91080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rc1782"/>
            <p:cNvSpPr/>
            <p:nvPr/>
          </p:nvSpPr>
          <p:spPr>
            <a:xfrm>
              <a:off x="8028312" y="7057423"/>
              <a:ext cx="1731898" cy="9108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l1783"/>
            <p:cNvSpPr/>
            <p:nvPr/>
          </p:nvSpPr>
          <p:spPr>
            <a:xfrm>
              <a:off x="8028312" y="7819852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l1784"/>
            <p:cNvSpPr/>
            <p:nvPr/>
          </p:nvSpPr>
          <p:spPr>
            <a:xfrm>
              <a:off x="8028312" y="7605896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l1785"/>
            <p:cNvSpPr/>
            <p:nvPr/>
          </p:nvSpPr>
          <p:spPr>
            <a:xfrm>
              <a:off x="8028312" y="7391941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l1786"/>
            <p:cNvSpPr/>
            <p:nvPr/>
          </p:nvSpPr>
          <p:spPr>
            <a:xfrm>
              <a:off x="8028312" y="7177986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l1787"/>
            <p:cNvSpPr/>
            <p:nvPr/>
          </p:nvSpPr>
          <p:spPr>
            <a:xfrm>
              <a:off x="8028312" y="7926829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l1788"/>
            <p:cNvSpPr/>
            <p:nvPr/>
          </p:nvSpPr>
          <p:spPr>
            <a:xfrm>
              <a:off x="8028312" y="7712874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l1789"/>
            <p:cNvSpPr/>
            <p:nvPr/>
          </p:nvSpPr>
          <p:spPr>
            <a:xfrm>
              <a:off x="8028312" y="7498919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l1790"/>
            <p:cNvSpPr/>
            <p:nvPr/>
          </p:nvSpPr>
          <p:spPr>
            <a:xfrm>
              <a:off x="8028312" y="7284964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l1791"/>
            <p:cNvSpPr/>
            <p:nvPr/>
          </p:nvSpPr>
          <p:spPr>
            <a:xfrm>
              <a:off x="8028312" y="7071009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l1792"/>
            <p:cNvSpPr/>
            <p:nvPr/>
          </p:nvSpPr>
          <p:spPr>
            <a:xfrm>
              <a:off x="8172636" y="7057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l1793"/>
            <p:cNvSpPr/>
            <p:nvPr/>
          </p:nvSpPr>
          <p:spPr>
            <a:xfrm>
              <a:off x="8413178" y="7057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l1794"/>
            <p:cNvSpPr/>
            <p:nvPr/>
          </p:nvSpPr>
          <p:spPr>
            <a:xfrm>
              <a:off x="8653719" y="7057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l1795"/>
            <p:cNvSpPr/>
            <p:nvPr/>
          </p:nvSpPr>
          <p:spPr>
            <a:xfrm>
              <a:off x="8894261" y="7057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l1796"/>
            <p:cNvSpPr/>
            <p:nvPr/>
          </p:nvSpPr>
          <p:spPr>
            <a:xfrm>
              <a:off x="9134803" y="7057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l1797"/>
            <p:cNvSpPr/>
            <p:nvPr/>
          </p:nvSpPr>
          <p:spPr>
            <a:xfrm>
              <a:off x="9375344" y="7057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l1798"/>
            <p:cNvSpPr/>
            <p:nvPr/>
          </p:nvSpPr>
          <p:spPr>
            <a:xfrm>
              <a:off x="9615886" y="7057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rc1799"/>
            <p:cNvSpPr/>
            <p:nvPr/>
          </p:nvSpPr>
          <p:spPr>
            <a:xfrm>
              <a:off x="8064393" y="7120219"/>
              <a:ext cx="216487" cy="806610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0" name="rc1800"/>
            <p:cNvSpPr/>
            <p:nvPr/>
          </p:nvSpPr>
          <p:spPr>
            <a:xfrm>
              <a:off x="8304934" y="7098823"/>
              <a:ext cx="216487" cy="82800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1" name="rc1801"/>
            <p:cNvSpPr/>
            <p:nvPr/>
          </p:nvSpPr>
          <p:spPr>
            <a:xfrm>
              <a:off x="8545476" y="7706455"/>
              <a:ext cx="216487" cy="22037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2" name="rc1802"/>
            <p:cNvSpPr/>
            <p:nvPr/>
          </p:nvSpPr>
          <p:spPr>
            <a:xfrm>
              <a:off x="8786017" y="7811293"/>
              <a:ext cx="216487" cy="115535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3" name="rc1803"/>
            <p:cNvSpPr/>
            <p:nvPr/>
          </p:nvSpPr>
          <p:spPr>
            <a:xfrm>
              <a:off x="9026559" y="7896875"/>
              <a:ext cx="216487" cy="2995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4" name="rc1804"/>
            <p:cNvSpPr/>
            <p:nvPr/>
          </p:nvSpPr>
          <p:spPr>
            <a:xfrm>
              <a:off x="9267100" y="7924689"/>
              <a:ext cx="216487" cy="2139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5" name="rc1805"/>
            <p:cNvSpPr/>
            <p:nvPr/>
          </p:nvSpPr>
          <p:spPr>
            <a:xfrm>
              <a:off x="8028312" y="7057423"/>
              <a:ext cx="1731898" cy="91080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rc1806"/>
            <p:cNvSpPr/>
            <p:nvPr/>
          </p:nvSpPr>
          <p:spPr>
            <a:xfrm>
              <a:off x="8028312" y="8256374"/>
              <a:ext cx="1731898" cy="9108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l1807"/>
            <p:cNvSpPr/>
            <p:nvPr/>
          </p:nvSpPr>
          <p:spPr>
            <a:xfrm>
              <a:off x="8028312" y="9014189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l1808"/>
            <p:cNvSpPr/>
            <p:nvPr/>
          </p:nvSpPr>
          <p:spPr>
            <a:xfrm>
              <a:off x="8028312" y="8791007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l1809"/>
            <p:cNvSpPr/>
            <p:nvPr/>
          </p:nvSpPr>
          <p:spPr>
            <a:xfrm>
              <a:off x="8028312" y="8567825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l1810"/>
            <p:cNvSpPr/>
            <p:nvPr/>
          </p:nvSpPr>
          <p:spPr>
            <a:xfrm>
              <a:off x="8028312" y="8344643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l1811"/>
            <p:cNvSpPr/>
            <p:nvPr/>
          </p:nvSpPr>
          <p:spPr>
            <a:xfrm>
              <a:off x="8028312" y="9125780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l1812"/>
            <p:cNvSpPr/>
            <p:nvPr/>
          </p:nvSpPr>
          <p:spPr>
            <a:xfrm>
              <a:off x="8028312" y="8902598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l1813"/>
            <p:cNvSpPr/>
            <p:nvPr/>
          </p:nvSpPr>
          <p:spPr>
            <a:xfrm>
              <a:off x="8028312" y="8679416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l1814"/>
            <p:cNvSpPr/>
            <p:nvPr/>
          </p:nvSpPr>
          <p:spPr>
            <a:xfrm>
              <a:off x="8028312" y="8456234"/>
              <a:ext cx="1731898" cy="0"/>
            </a:xfrm>
            <a:custGeom>
              <a:avLst/>
              <a:pathLst>
                <a:path w="1731898" h="0">
                  <a:moveTo>
                    <a:pt x="0" y="0"/>
                  </a:moveTo>
                  <a:lnTo>
                    <a:pt x="1731898" y="0"/>
                  </a:lnTo>
                  <a:lnTo>
                    <a:pt x="17318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l1815"/>
            <p:cNvSpPr/>
            <p:nvPr/>
          </p:nvSpPr>
          <p:spPr>
            <a:xfrm>
              <a:off x="8172636" y="8256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l1816"/>
            <p:cNvSpPr/>
            <p:nvPr/>
          </p:nvSpPr>
          <p:spPr>
            <a:xfrm>
              <a:off x="8413178" y="8256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l1817"/>
            <p:cNvSpPr/>
            <p:nvPr/>
          </p:nvSpPr>
          <p:spPr>
            <a:xfrm>
              <a:off x="8653719" y="8256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l1818"/>
            <p:cNvSpPr/>
            <p:nvPr/>
          </p:nvSpPr>
          <p:spPr>
            <a:xfrm>
              <a:off x="8894261" y="8256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l1819"/>
            <p:cNvSpPr/>
            <p:nvPr/>
          </p:nvSpPr>
          <p:spPr>
            <a:xfrm>
              <a:off x="9134803" y="8256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l1820"/>
            <p:cNvSpPr/>
            <p:nvPr/>
          </p:nvSpPr>
          <p:spPr>
            <a:xfrm>
              <a:off x="9375344" y="8256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l1821"/>
            <p:cNvSpPr/>
            <p:nvPr/>
          </p:nvSpPr>
          <p:spPr>
            <a:xfrm>
              <a:off x="9615886" y="8256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rc1822"/>
            <p:cNvSpPr/>
            <p:nvPr/>
          </p:nvSpPr>
          <p:spPr>
            <a:xfrm>
              <a:off x="8064393" y="8297775"/>
              <a:ext cx="216487" cy="828005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3" name="rc1823"/>
            <p:cNvSpPr/>
            <p:nvPr/>
          </p:nvSpPr>
          <p:spPr>
            <a:xfrm>
              <a:off x="8304934" y="8340179"/>
              <a:ext cx="216487" cy="785601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4" name="rc1824"/>
            <p:cNvSpPr/>
            <p:nvPr/>
          </p:nvSpPr>
          <p:spPr>
            <a:xfrm>
              <a:off x="8545476" y="8873585"/>
              <a:ext cx="216487" cy="252195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5" name="rc1825"/>
            <p:cNvSpPr/>
            <p:nvPr/>
          </p:nvSpPr>
          <p:spPr>
            <a:xfrm>
              <a:off x="8786017" y="9038739"/>
              <a:ext cx="216487" cy="8704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6" name="rc1826"/>
            <p:cNvSpPr/>
            <p:nvPr/>
          </p:nvSpPr>
          <p:spPr>
            <a:xfrm>
              <a:off x="9026559" y="9096767"/>
              <a:ext cx="216487" cy="2901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7" name="rc1827"/>
            <p:cNvSpPr/>
            <p:nvPr/>
          </p:nvSpPr>
          <p:spPr>
            <a:xfrm>
              <a:off x="9267100" y="9119085"/>
              <a:ext cx="216487" cy="669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8" name="rc1828"/>
            <p:cNvSpPr/>
            <p:nvPr/>
          </p:nvSpPr>
          <p:spPr>
            <a:xfrm>
              <a:off x="9507642" y="9123549"/>
              <a:ext cx="216487" cy="2231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9" name="rc1829"/>
            <p:cNvSpPr/>
            <p:nvPr/>
          </p:nvSpPr>
          <p:spPr>
            <a:xfrm>
              <a:off x="8028312" y="8256374"/>
              <a:ext cx="1731898" cy="91080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rc1830"/>
            <p:cNvSpPr/>
            <p:nvPr/>
          </p:nvSpPr>
          <p:spPr>
            <a:xfrm>
              <a:off x="8028312" y="8037818"/>
              <a:ext cx="173189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g1831"/>
            <p:cNvSpPr/>
            <p:nvPr/>
          </p:nvSpPr>
          <p:spPr>
            <a:xfrm>
              <a:off x="8684711" y="8103467"/>
              <a:ext cx="83820" cy="8294"/>
            </a:xfrm>
            <a:custGeom>
              <a:avLst/>
              <a:pathLst>
                <a:path w="83820" h="8294">
                  <a:moveTo>
                    <a:pt x="0" y="0"/>
                  </a:moveTo>
                  <a:lnTo>
                    <a:pt x="83820" y="0"/>
                  </a:lnTo>
                  <a:lnTo>
                    <a:pt x="8382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g1832"/>
            <p:cNvSpPr/>
            <p:nvPr/>
          </p:nvSpPr>
          <p:spPr>
            <a:xfrm>
              <a:off x="8689513" y="8141012"/>
              <a:ext cx="74215" cy="8294"/>
            </a:xfrm>
            <a:custGeom>
              <a:avLst/>
              <a:pathLst>
                <a:path w="74215" h="8294">
                  <a:moveTo>
                    <a:pt x="0" y="0"/>
                  </a:moveTo>
                  <a:lnTo>
                    <a:pt x="74215" y="0"/>
                  </a:lnTo>
                  <a:lnTo>
                    <a:pt x="7421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g1833"/>
            <p:cNvSpPr/>
            <p:nvPr/>
          </p:nvSpPr>
          <p:spPr>
            <a:xfrm>
              <a:off x="8679472" y="8179429"/>
              <a:ext cx="94297" cy="8294"/>
            </a:xfrm>
            <a:custGeom>
              <a:avLst/>
              <a:pathLst>
                <a:path w="94297" h="8294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g1834"/>
            <p:cNvSpPr/>
            <p:nvPr/>
          </p:nvSpPr>
          <p:spPr>
            <a:xfrm>
              <a:off x="8789049" y="8095173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g1835"/>
            <p:cNvSpPr/>
            <p:nvPr/>
          </p:nvSpPr>
          <p:spPr>
            <a:xfrm>
              <a:off x="8788176" y="8168515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g1836"/>
            <p:cNvSpPr/>
            <p:nvPr/>
          </p:nvSpPr>
          <p:spPr>
            <a:xfrm>
              <a:off x="8826157" y="8095173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4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79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5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g1837"/>
            <p:cNvSpPr/>
            <p:nvPr/>
          </p:nvSpPr>
          <p:spPr>
            <a:xfrm>
              <a:off x="8860646" y="8095609"/>
              <a:ext cx="16152" cy="16589"/>
            </a:xfrm>
            <a:custGeom>
              <a:avLst/>
              <a:pathLst>
                <a:path w="16152" h="16589">
                  <a:moveTo>
                    <a:pt x="6984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g1838"/>
            <p:cNvSpPr/>
            <p:nvPr/>
          </p:nvSpPr>
          <p:spPr>
            <a:xfrm>
              <a:off x="8899063" y="8096919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g1839"/>
            <p:cNvSpPr/>
            <p:nvPr/>
          </p:nvSpPr>
          <p:spPr>
            <a:xfrm>
              <a:off x="8923511" y="8095173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g1840"/>
            <p:cNvSpPr/>
            <p:nvPr/>
          </p:nvSpPr>
          <p:spPr>
            <a:xfrm>
              <a:off x="8980700" y="8095173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g1841"/>
            <p:cNvSpPr/>
            <p:nvPr/>
          </p:nvSpPr>
          <p:spPr>
            <a:xfrm>
              <a:off x="9012569" y="8094300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2" name="rc1842"/>
            <p:cNvSpPr/>
            <p:nvPr/>
          </p:nvSpPr>
          <p:spPr>
            <a:xfrm>
              <a:off x="8028312" y="6838867"/>
              <a:ext cx="173189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g1843"/>
            <p:cNvSpPr/>
            <p:nvPr/>
          </p:nvSpPr>
          <p:spPr>
            <a:xfrm>
              <a:off x="8686457" y="6908881"/>
              <a:ext cx="79890" cy="8294"/>
            </a:xfrm>
            <a:custGeom>
              <a:avLst/>
              <a:pathLst>
                <a:path w="79890" h="8294">
                  <a:moveTo>
                    <a:pt x="0" y="0"/>
                  </a:moveTo>
                  <a:lnTo>
                    <a:pt x="79890" y="0"/>
                  </a:lnTo>
                  <a:lnTo>
                    <a:pt x="798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g1844"/>
            <p:cNvSpPr/>
            <p:nvPr/>
          </p:nvSpPr>
          <p:spPr>
            <a:xfrm>
              <a:off x="8676853" y="6978295"/>
              <a:ext cx="99099" cy="8294"/>
            </a:xfrm>
            <a:custGeom>
              <a:avLst/>
              <a:pathLst>
                <a:path w="99099" h="8294">
                  <a:moveTo>
                    <a:pt x="0" y="0"/>
                  </a:moveTo>
                  <a:lnTo>
                    <a:pt x="99099" y="0"/>
                  </a:lnTo>
                  <a:lnTo>
                    <a:pt x="9909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g1845"/>
            <p:cNvSpPr/>
            <p:nvPr/>
          </p:nvSpPr>
          <p:spPr>
            <a:xfrm>
              <a:off x="8789049" y="6896221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g1846"/>
            <p:cNvSpPr/>
            <p:nvPr/>
          </p:nvSpPr>
          <p:spPr>
            <a:xfrm>
              <a:off x="8788176" y="6969564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g1847"/>
            <p:cNvSpPr/>
            <p:nvPr/>
          </p:nvSpPr>
          <p:spPr>
            <a:xfrm>
              <a:off x="8826157" y="6896221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4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79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5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g1848"/>
            <p:cNvSpPr/>
            <p:nvPr/>
          </p:nvSpPr>
          <p:spPr>
            <a:xfrm>
              <a:off x="8860646" y="6896658"/>
              <a:ext cx="16152" cy="16589"/>
            </a:xfrm>
            <a:custGeom>
              <a:avLst/>
              <a:pathLst>
                <a:path w="16152" h="16589">
                  <a:moveTo>
                    <a:pt x="6984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g1849"/>
            <p:cNvSpPr/>
            <p:nvPr/>
          </p:nvSpPr>
          <p:spPr>
            <a:xfrm>
              <a:off x="8899063" y="6897967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g1850"/>
            <p:cNvSpPr/>
            <p:nvPr/>
          </p:nvSpPr>
          <p:spPr>
            <a:xfrm>
              <a:off x="8923511" y="6896221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g1851"/>
            <p:cNvSpPr/>
            <p:nvPr/>
          </p:nvSpPr>
          <p:spPr>
            <a:xfrm>
              <a:off x="8980700" y="6896221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g1852"/>
            <p:cNvSpPr/>
            <p:nvPr/>
          </p:nvSpPr>
          <p:spPr>
            <a:xfrm>
              <a:off x="9012569" y="6895348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3" name="rc1853"/>
            <p:cNvSpPr/>
            <p:nvPr/>
          </p:nvSpPr>
          <p:spPr>
            <a:xfrm>
              <a:off x="8028312" y="5639915"/>
              <a:ext cx="173189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g1854"/>
            <p:cNvSpPr/>
            <p:nvPr/>
          </p:nvSpPr>
          <p:spPr>
            <a:xfrm>
              <a:off x="8679909" y="5738743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5" name="pg1855"/>
            <p:cNvSpPr/>
            <p:nvPr/>
          </p:nvSpPr>
          <p:spPr>
            <a:xfrm>
              <a:off x="8789049" y="5697270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6" name="pg1856"/>
            <p:cNvSpPr/>
            <p:nvPr/>
          </p:nvSpPr>
          <p:spPr>
            <a:xfrm>
              <a:off x="8788176" y="5770612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g1857"/>
            <p:cNvSpPr/>
            <p:nvPr/>
          </p:nvSpPr>
          <p:spPr>
            <a:xfrm>
              <a:off x="8826157" y="5697270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5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g1858"/>
            <p:cNvSpPr/>
            <p:nvPr/>
          </p:nvSpPr>
          <p:spPr>
            <a:xfrm>
              <a:off x="8860646" y="5697706"/>
              <a:ext cx="16152" cy="16589"/>
            </a:xfrm>
            <a:custGeom>
              <a:avLst/>
              <a:pathLst>
                <a:path w="16152" h="16589">
                  <a:moveTo>
                    <a:pt x="6984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g1859"/>
            <p:cNvSpPr/>
            <p:nvPr/>
          </p:nvSpPr>
          <p:spPr>
            <a:xfrm>
              <a:off x="8899063" y="5699016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g1860"/>
            <p:cNvSpPr/>
            <p:nvPr/>
          </p:nvSpPr>
          <p:spPr>
            <a:xfrm>
              <a:off x="8923511" y="5697270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g1861"/>
            <p:cNvSpPr/>
            <p:nvPr/>
          </p:nvSpPr>
          <p:spPr>
            <a:xfrm>
              <a:off x="8980700" y="5697270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g1862"/>
            <p:cNvSpPr/>
            <p:nvPr/>
          </p:nvSpPr>
          <p:spPr>
            <a:xfrm>
              <a:off x="9012569" y="5696397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l1863"/>
            <p:cNvSpPr/>
            <p:nvPr/>
          </p:nvSpPr>
          <p:spPr>
            <a:xfrm>
              <a:off x="8172636" y="9167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l1864"/>
            <p:cNvSpPr/>
            <p:nvPr/>
          </p:nvSpPr>
          <p:spPr>
            <a:xfrm>
              <a:off x="8413178" y="9167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l1865"/>
            <p:cNvSpPr/>
            <p:nvPr/>
          </p:nvSpPr>
          <p:spPr>
            <a:xfrm>
              <a:off x="8653719" y="9167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l1866"/>
            <p:cNvSpPr/>
            <p:nvPr/>
          </p:nvSpPr>
          <p:spPr>
            <a:xfrm>
              <a:off x="8894261" y="9167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l1867"/>
            <p:cNvSpPr/>
            <p:nvPr/>
          </p:nvSpPr>
          <p:spPr>
            <a:xfrm>
              <a:off x="9134803" y="9167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l1868"/>
            <p:cNvSpPr/>
            <p:nvPr/>
          </p:nvSpPr>
          <p:spPr>
            <a:xfrm>
              <a:off x="9375344" y="9167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l1869"/>
            <p:cNvSpPr/>
            <p:nvPr/>
          </p:nvSpPr>
          <p:spPr>
            <a:xfrm>
              <a:off x="9615886" y="9167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g1870"/>
            <p:cNvSpPr/>
            <p:nvPr/>
          </p:nvSpPr>
          <p:spPr>
            <a:xfrm>
              <a:off x="7854834" y="951689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g1871"/>
            <p:cNvSpPr/>
            <p:nvPr/>
          </p:nvSpPr>
          <p:spPr>
            <a:xfrm>
              <a:off x="7903820" y="9479016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g1872"/>
            <p:cNvSpPr/>
            <p:nvPr/>
          </p:nvSpPr>
          <p:spPr>
            <a:xfrm>
              <a:off x="7913043" y="948795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g1873"/>
            <p:cNvSpPr/>
            <p:nvPr/>
          </p:nvSpPr>
          <p:spPr>
            <a:xfrm>
              <a:off x="7942079" y="9394385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g1874"/>
            <p:cNvSpPr/>
            <p:nvPr/>
          </p:nvSpPr>
          <p:spPr>
            <a:xfrm>
              <a:off x="7957822" y="9410128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g1875"/>
            <p:cNvSpPr/>
            <p:nvPr/>
          </p:nvSpPr>
          <p:spPr>
            <a:xfrm>
              <a:off x="8060618" y="9316593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g1876"/>
            <p:cNvSpPr/>
            <p:nvPr/>
          </p:nvSpPr>
          <p:spPr>
            <a:xfrm>
              <a:off x="8018327" y="9365058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g1877"/>
            <p:cNvSpPr/>
            <p:nvPr/>
          </p:nvSpPr>
          <p:spPr>
            <a:xfrm>
              <a:off x="8039936" y="9356415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g1878"/>
            <p:cNvSpPr/>
            <p:nvPr/>
          </p:nvSpPr>
          <p:spPr>
            <a:xfrm>
              <a:off x="8093957" y="9229850"/>
              <a:ext cx="102487" cy="106500"/>
            </a:xfrm>
            <a:custGeom>
              <a:avLst/>
              <a:pathLst>
                <a:path w="102487" h="106500">
                  <a:moveTo>
                    <a:pt x="34265" y="45687"/>
                  </a:moveTo>
                  <a:lnTo>
                    <a:pt x="5865" y="74087"/>
                  </a:lnTo>
                  <a:lnTo>
                    <a:pt x="0" y="68221"/>
                  </a:lnTo>
                  <a:lnTo>
                    <a:pt x="68221" y="0"/>
                  </a:lnTo>
                  <a:lnTo>
                    <a:pt x="74087" y="5865"/>
                  </a:lnTo>
                  <a:lnTo>
                    <a:pt x="40439" y="39513"/>
                  </a:lnTo>
                  <a:lnTo>
                    <a:pt x="57726" y="56800"/>
                  </a:lnTo>
                  <a:lnTo>
                    <a:pt x="62492" y="55608"/>
                  </a:lnTo>
                  <a:lnTo>
                    <a:pt x="67159" y="54503"/>
                  </a:lnTo>
                  <a:lnTo>
                    <a:pt x="71728" y="53484"/>
                  </a:lnTo>
                  <a:lnTo>
                    <a:pt x="76198" y="52552"/>
                  </a:lnTo>
                  <a:lnTo>
                    <a:pt x="80569" y="51706"/>
                  </a:lnTo>
                  <a:lnTo>
                    <a:pt x="84842" y="50947"/>
                  </a:lnTo>
                  <a:lnTo>
                    <a:pt x="89015" y="50274"/>
                  </a:lnTo>
                  <a:lnTo>
                    <a:pt x="93090" y="49687"/>
                  </a:lnTo>
                  <a:lnTo>
                    <a:pt x="97066" y="49187"/>
                  </a:lnTo>
                  <a:lnTo>
                    <a:pt x="100943" y="48774"/>
                  </a:lnTo>
                  <a:lnTo>
                    <a:pt x="102487" y="58960"/>
                  </a:lnTo>
                  <a:lnTo>
                    <a:pt x="98609" y="59177"/>
                  </a:lnTo>
                  <a:lnTo>
                    <a:pt x="94757" y="59454"/>
                  </a:lnTo>
                  <a:lnTo>
                    <a:pt x="90929" y="59794"/>
                  </a:lnTo>
                  <a:lnTo>
                    <a:pt x="87126" y="60195"/>
                  </a:lnTo>
                  <a:lnTo>
                    <a:pt x="83348" y="60658"/>
                  </a:lnTo>
                  <a:lnTo>
                    <a:pt x="79594" y="61183"/>
                  </a:lnTo>
                  <a:lnTo>
                    <a:pt x="75865" y="61770"/>
                  </a:lnTo>
                  <a:lnTo>
                    <a:pt x="72160" y="62418"/>
                  </a:lnTo>
                  <a:lnTo>
                    <a:pt x="68481" y="63128"/>
                  </a:lnTo>
                  <a:lnTo>
                    <a:pt x="64826" y="63900"/>
                  </a:lnTo>
                  <a:lnTo>
                    <a:pt x="101252" y="100326"/>
                  </a:lnTo>
                  <a:lnTo>
                    <a:pt x="95078" y="106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g1879"/>
            <p:cNvSpPr/>
            <p:nvPr/>
          </p:nvSpPr>
          <p:spPr>
            <a:xfrm>
              <a:off x="8097420" y="951485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g1880"/>
            <p:cNvSpPr/>
            <p:nvPr/>
          </p:nvSpPr>
          <p:spPr>
            <a:xfrm>
              <a:off x="8146406" y="9476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g1881"/>
            <p:cNvSpPr/>
            <p:nvPr/>
          </p:nvSpPr>
          <p:spPr>
            <a:xfrm>
              <a:off x="8155630" y="9485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g1882"/>
            <p:cNvSpPr/>
            <p:nvPr/>
          </p:nvSpPr>
          <p:spPr>
            <a:xfrm>
              <a:off x="8211252" y="9472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g1883"/>
            <p:cNvSpPr/>
            <p:nvPr/>
          </p:nvSpPr>
          <p:spPr>
            <a:xfrm>
              <a:off x="8219934" y="9409935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g1884"/>
            <p:cNvSpPr/>
            <p:nvPr/>
          </p:nvSpPr>
          <p:spPr>
            <a:xfrm>
              <a:off x="8258888" y="936448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g1885"/>
            <p:cNvSpPr/>
            <p:nvPr/>
          </p:nvSpPr>
          <p:spPr>
            <a:xfrm>
              <a:off x="8268111" y="937342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g1886"/>
            <p:cNvSpPr/>
            <p:nvPr/>
          </p:nvSpPr>
          <p:spPr>
            <a:xfrm>
              <a:off x="8302414" y="9320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g1887"/>
            <p:cNvSpPr/>
            <p:nvPr/>
          </p:nvSpPr>
          <p:spPr>
            <a:xfrm>
              <a:off x="8311637" y="9329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g1888"/>
            <p:cNvSpPr/>
            <p:nvPr/>
          </p:nvSpPr>
          <p:spPr>
            <a:xfrm>
              <a:off x="8340673" y="9236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g1889"/>
            <p:cNvSpPr/>
            <p:nvPr/>
          </p:nvSpPr>
          <p:spPr>
            <a:xfrm>
              <a:off x="8356416" y="9252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g1890"/>
            <p:cNvSpPr/>
            <p:nvPr/>
          </p:nvSpPr>
          <p:spPr>
            <a:xfrm>
              <a:off x="8304468" y="9565943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g1891"/>
            <p:cNvSpPr/>
            <p:nvPr/>
          </p:nvSpPr>
          <p:spPr>
            <a:xfrm>
              <a:off x="8343422" y="9520497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g1892"/>
            <p:cNvSpPr/>
            <p:nvPr/>
          </p:nvSpPr>
          <p:spPr>
            <a:xfrm>
              <a:off x="8352645" y="9529437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g1893"/>
            <p:cNvSpPr/>
            <p:nvPr/>
          </p:nvSpPr>
          <p:spPr>
            <a:xfrm>
              <a:off x="8386948" y="9476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g1894"/>
            <p:cNvSpPr/>
            <p:nvPr/>
          </p:nvSpPr>
          <p:spPr>
            <a:xfrm>
              <a:off x="8396171" y="9485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g1895"/>
            <p:cNvSpPr/>
            <p:nvPr/>
          </p:nvSpPr>
          <p:spPr>
            <a:xfrm>
              <a:off x="8451794" y="9472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g1896"/>
            <p:cNvSpPr/>
            <p:nvPr/>
          </p:nvSpPr>
          <p:spPr>
            <a:xfrm>
              <a:off x="8460476" y="9409935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g1897"/>
            <p:cNvSpPr/>
            <p:nvPr/>
          </p:nvSpPr>
          <p:spPr>
            <a:xfrm>
              <a:off x="8493969" y="9358846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g1898"/>
            <p:cNvSpPr/>
            <p:nvPr/>
          </p:nvSpPr>
          <p:spPr>
            <a:xfrm>
              <a:off x="8542955" y="9320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g1899"/>
            <p:cNvSpPr/>
            <p:nvPr/>
          </p:nvSpPr>
          <p:spPr>
            <a:xfrm>
              <a:off x="8552179" y="9329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g1900"/>
            <p:cNvSpPr/>
            <p:nvPr/>
          </p:nvSpPr>
          <p:spPr>
            <a:xfrm>
              <a:off x="8581214" y="9236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g1901"/>
            <p:cNvSpPr/>
            <p:nvPr/>
          </p:nvSpPr>
          <p:spPr>
            <a:xfrm>
              <a:off x="8596958" y="9252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g1902"/>
            <p:cNvSpPr/>
            <p:nvPr/>
          </p:nvSpPr>
          <p:spPr>
            <a:xfrm>
              <a:off x="8545010" y="9565943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g1903"/>
            <p:cNvSpPr/>
            <p:nvPr/>
          </p:nvSpPr>
          <p:spPr>
            <a:xfrm>
              <a:off x="8578503" y="951485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g1904"/>
            <p:cNvSpPr/>
            <p:nvPr/>
          </p:nvSpPr>
          <p:spPr>
            <a:xfrm>
              <a:off x="8627490" y="9476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g1905"/>
            <p:cNvSpPr/>
            <p:nvPr/>
          </p:nvSpPr>
          <p:spPr>
            <a:xfrm>
              <a:off x="8636713" y="9485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g1906"/>
            <p:cNvSpPr/>
            <p:nvPr/>
          </p:nvSpPr>
          <p:spPr>
            <a:xfrm>
              <a:off x="8692335" y="9472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g1907"/>
            <p:cNvSpPr/>
            <p:nvPr/>
          </p:nvSpPr>
          <p:spPr>
            <a:xfrm>
              <a:off x="8692721" y="9408302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g1908"/>
            <p:cNvSpPr/>
            <p:nvPr/>
          </p:nvSpPr>
          <p:spPr>
            <a:xfrm>
              <a:off x="8739971" y="936448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g1909"/>
            <p:cNvSpPr/>
            <p:nvPr/>
          </p:nvSpPr>
          <p:spPr>
            <a:xfrm>
              <a:off x="8749194" y="937342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g1910"/>
            <p:cNvSpPr/>
            <p:nvPr/>
          </p:nvSpPr>
          <p:spPr>
            <a:xfrm>
              <a:off x="8783497" y="9320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g1911"/>
            <p:cNvSpPr/>
            <p:nvPr/>
          </p:nvSpPr>
          <p:spPr>
            <a:xfrm>
              <a:off x="8792720" y="9329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g1912"/>
            <p:cNvSpPr/>
            <p:nvPr/>
          </p:nvSpPr>
          <p:spPr>
            <a:xfrm>
              <a:off x="8821756" y="9236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g1913"/>
            <p:cNvSpPr/>
            <p:nvPr/>
          </p:nvSpPr>
          <p:spPr>
            <a:xfrm>
              <a:off x="8837499" y="9252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g1914"/>
            <p:cNvSpPr/>
            <p:nvPr/>
          </p:nvSpPr>
          <p:spPr>
            <a:xfrm>
              <a:off x="8777255" y="9564310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g1915"/>
            <p:cNvSpPr/>
            <p:nvPr/>
          </p:nvSpPr>
          <p:spPr>
            <a:xfrm>
              <a:off x="8824505" y="9520497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g1916"/>
            <p:cNvSpPr/>
            <p:nvPr/>
          </p:nvSpPr>
          <p:spPr>
            <a:xfrm>
              <a:off x="8833728" y="9529437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g1917"/>
            <p:cNvSpPr/>
            <p:nvPr/>
          </p:nvSpPr>
          <p:spPr>
            <a:xfrm>
              <a:off x="8868031" y="9476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g1918"/>
            <p:cNvSpPr/>
            <p:nvPr/>
          </p:nvSpPr>
          <p:spPr>
            <a:xfrm>
              <a:off x="8877254" y="9485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g1919"/>
            <p:cNvSpPr/>
            <p:nvPr/>
          </p:nvSpPr>
          <p:spPr>
            <a:xfrm>
              <a:off x="8932877" y="9472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g1920"/>
            <p:cNvSpPr/>
            <p:nvPr/>
          </p:nvSpPr>
          <p:spPr>
            <a:xfrm>
              <a:off x="8933262" y="9408302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g1921"/>
            <p:cNvSpPr/>
            <p:nvPr/>
          </p:nvSpPr>
          <p:spPr>
            <a:xfrm>
              <a:off x="8975052" y="9358846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g1922"/>
            <p:cNvSpPr/>
            <p:nvPr/>
          </p:nvSpPr>
          <p:spPr>
            <a:xfrm>
              <a:off x="9024038" y="9320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g1923"/>
            <p:cNvSpPr/>
            <p:nvPr/>
          </p:nvSpPr>
          <p:spPr>
            <a:xfrm>
              <a:off x="9033262" y="9329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g1924"/>
            <p:cNvSpPr/>
            <p:nvPr/>
          </p:nvSpPr>
          <p:spPr>
            <a:xfrm>
              <a:off x="9062297" y="9236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g1925"/>
            <p:cNvSpPr/>
            <p:nvPr/>
          </p:nvSpPr>
          <p:spPr>
            <a:xfrm>
              <a:off x="9078041" y="9252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g1926"/>
            <p:cNvSpPr/>
            <p:nvPr/>
          </p:nvSpPr>
          <p:spPr>
            <a:xfrm>
              <a:off x="9017797" y="9564310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g1927"/>
            <p:cNvSpPr/>
            <p:nvPr/>
          </p:nvSpPr>
          <p:spPr>
            <a:xfrm>
              <a:off x="9059586" y="951485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g1928"/>
            <p:cNvSpPr/>
            <p:nvPr/>
          </p:nvSpPr>
          <p:spPr>
            <a:xfrm>
              <a:off x="9108573" y="9476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g1929"/>
            <p:cNvSpPr/>
            <p:nvPr/>
          </p:nvSpPr>
          <p:spPr>
            <a:xfrm>
              <a:off x="9117796" y="9485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g1930"/>
            <p:cNvSpPr/>
            <p:nvPr/>
          </p:nvSpPr>
          <p:spPr>
            <a:xfrm>
              <a:off x="9173418" y="9472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g1931"/>
            <p:cNvSpPr/>
            <p:nvPr/>
          </p:nvSpPr>
          <p:spPr>
            <a:xfrm>
              <a:off x="9172068" y="9407699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g1932"/>
            <p:cNvSpPr/>
            <p:nvPr/>
          </p:nvSpPr>
          <p:spPr>
            <a:xfrm>
              <a:off x="9221054" y="936448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g1933"/>
            <p:cNvSpPr/>
            <p:nvPr/>
          </p:nvSpPr>
          <p:spPr>
            <a:xfrm>
              <a:off x="9230277" y="937342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g1934"/>
            <p:cNvSpPr/>
            <p:nvPr/>
          </p:nvSpPr>
          <p:spPr>
            <a:xfrm>
              <a:off x="9264580" y="9320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g1935"/>
            <p:cNvSpPr/>
            <p:nvPr/>
          </p:nvSpPr>
          <p:spPr>
            <a:xfrm>
              <a:off x="9273803" y="9329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g1936"/>
            <p:cNvSpPr/>
            <p:nvPr/>
          </p:nvSpPr>
          <p:spPr>
            <a:xfrm>
              <a:off x="9302839" y="9236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g1937"/>
            <p:cNvSpPr/>
            <p:nvPr/>
          </p:nvSpPr>
          <p:spPr>
            <a:xfrm>
              <a:off x="9318583" y="9252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g1938"/>
            <p:cNvSpPr/>
            <p:nvPr/>
          </p:nvSpPr>
          <p:spPr>
            <a:xfrm>
              <a:off x="9256602" y="9563706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g1939"/>
            <p:cNvSpPr/>
            <p:nvPr/>
          </p:nvSpPr>
          <p:spPr>
            <a:xfrm>
              <a:off x="9300128" y="951485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g1940"/>
            <p:cNvSpPr/>
            <p:nvPr/>
          </p:nvSpPr>
          <p:spPr>
            <a:xfrm>
              <a:off x="9349114" y="9476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g1941"/>
            <p:cNvSpPr/>
            <p:nvPr/>
          </p:nvSpPr>
          <p:spPr>
            <a:xfrm>
              <a:off x="9358338" y="9485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g1942"/>
            <p:cNvSpPr/>
            <p:nvPr/>
          </p:nvSpPr>
          <p:spPr>
            <a:xfrm>
              <a:off x="9413960" y="9472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g1943"/>
            <p:cNvSpPr/>
            <p:nvPr/>
          </p:nvSpPr>
          <p:spPr>
            <a:xfrm>
              <a:off x="9430398" y="9403337"/>
              <a:ext cx="63977" cy="76903"/>
            </a:xfrm>
            <a:custGeom>
              <a:avLst/>
              <a:pathLst>
                <a:path w="63977" h="76903">
                  <a:moveTo>
                    <a:pt x="59539" y="35847"/>
                  </a:moveTo>
                  <a:lnTo>
                    <a:pt x="51320" y="44066"/>
                  </a:lnTo>
                  <a:lnTo>
                    <a:pt x="63977" y="56722"/>
                  </a:lnTo>
                  <a:lnTo>
                    <a:pt x="57185" y="63514"/>
                  </a:lnTo>
                  <a:lnTo>
                    <a:pt x="44529" y="50857"/>
                  </a:lnTo>
                  <a:lnTo>
                    <a:pt x="18483" y="76903"/>
                  </a:lnTo>
                  <a:lnTo>
                    <a:pt x="12347" y="70768"/>
                  </a:lnTo>
                  <a:lnTo>
                    <a:pt x="0" y="7254"/>
                  </a:lnTo>
                  <a:lnTo>
                    <a:pt x="7254" y="0"/>
                  </a:lnTo>
                  <a:lnTo>
                    <a:pt x="44915" y="37660"/>
                  </a:lnTo>
                  <a:lnTo>
                    <a:pt x="53134" y="294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g1944"/>
            <p:cNvSpPr/>
            <p:nvPr/>
          </p:nvSpPr>
          <p:spPr>
            <a:xfrm>
              <a:off x="9438269" y="9416881"/>
              <a:ext cx="30252" cy="50085"/>
            </a:xfrm>
            <a:custGeom>
              <a:avLst/>
              <a:pathLst>
                <a:path w="30252" h="50085">
                  <a:moveTo>
                    <a:pt x="30252" y="30908"/>
                  </a:moveTo>
                  <a:lnTo>
                    <a:pt x="16515" y="17171"/>
                  </a:lnTo>
                  <a:lnTo>
                    <a:pt x="16081" y="16736"/>
                  </a:lnTo>
                  <a:lnTo>
                    <a:pt x="15644" y="16297"/>
                  </a:lnTo>
                  <a:lnTo>
                    <a:pt x="15204" y="15853"/>
                  </a:lnTo>
                  <a:lnTo>
                    <a:pt x="14761" y="15405"/>
                  </a:lnTo>
                  <a:lnTo>
                    <a:pt x="14315" y="14952"/>
                  </a:lnTo>
                  <a:lnTo>
                    <a:pt x="13866" y="14494"/>
                  </a:lnTo>
                  <a:lnTo>
                    <a:pt x="13414" y="14032"/>
                  </a:lnTo>
                  <a:lnTo>
                    <a:pt x="12959" y="13565"/>
                  </a:lnTo>
                  <a:lnTo>
                    <a:pt x="12500" y="13094"/>
                  </a:lnTo>
                  <a:lnTo>
                    <a:pt x="12039" y="12617"/>
                  </a:lnTo>
                  <a:lnTo>
                    <a:pt x="11577" y="12125"/>
                  </a:lnTo>
                  <a:lnTo>
                    <a:pt x="11119" y="11636"/>
                  </a:lnTo>
                  <a:lnTo>
                    <a:pt x="10663" y="11150"/>
                  </a:lnTo>
                  <a:lnTo>
                    <a:pt x="10211" y="10667"/>
                  </a:lnTo>
                  <a:lnTo>
                    <a:pt x="9762" y="10186"/>
                  </a:lnTo>
                  <a:lnTo>
                    <a:pt x="9316" y="9710"/>
                  </a:lnTo>
                  <a:lnTo>
                    <a:pt x="8873" y="9236"/>
                  </a:lnTo>
                  <a:lnTo>
                    <a:pt x="8433" y="8765"/>
                  </a:lnTo>
                  <a:lnTo>
                    <a:pt x="7996" y="8297"/>
                  </a:lnTo>
                  <a:lnTo>
                    <a:pt x="7563" y="7833"/>
                  </a:lnTo>
                  <a:lnTo>
                    <a:pt x="7126" y="7365"/>
                  </a:lnTo>
                  <a:lnTo>
                    <a:pt x="6695" y="6903"/>
                  </a:lnTo>
                  <a:lnTo>
                    <a:pt x="6271" y="6448"/>
                  </a:lnTo>
                  <a:lnTo>
                    <a:pt x="5852" y="5999"/>
                  </a:lnTo>
                  <a:lnTo>
                    <a:pt x="5440" y="5556"/>
                  </a:lnTo>
                  <a:lnTo>
                    <a:pt x="5034" y="5119"/>
                  </a:lnTo>
                  <a:lnTo>
                    <a:pt x="4635" y="4689"/>
                  </a:lnTo>
                  <a:lnTo>
                    <a:pt x="4241" y="4264"/>
                  </a:lnTo>
                  <a:lnTo>
                    <a:pt x="3854" y="3846"/>
                  </a:lnTo>
                  <a:lnTo>
                    <a:pt x="3472" y="3434"/>
                  </a:lnTo>
                  <a:lnTo>
                    <a:pt x="3108" y="3024"/>
                  </a:lnTo>
                  <a:lnTo>
                    <a:pt x="2755" y="2630"/>
                  </a:lnTo>
                  <a:lnTo>
                    <a:pt x="2413" y="2250"/>
                  </a:lnTo>
                  <a:lnTo>
                    <a:pt x="2083" y="1884"/>
                  </a:lnTo>
                  <a:lnTo>
                    <a:pt x="1765" y="1533"/>
                  </a:lnTo>
                  <a:lnTo>
                    <a:pt x="1458" y="1197"/>
                  </a:lnTo>
                  <a:lnTo>
                    <a:pt x="1163" y="876"/>
                  </a:lnTo>
                  <a:lnTo>
                    <a:pt x="879" y="569"/>
                  </a:lnTo>
                  <a:lnTo>
                    <a:pt x="607" y="277"/>
                  </a:lnTo>
                  <a:lnTo>
                    <a:pt x="347" y="0"/>
                  </a:lnTo>
                  <a:lnTo>
                    <a:pt x="0" y="347"/>
                  </a:lnTo>
                  <a:lnTo>
                    <a:pt x="100" y="559"/>
                  </a:lnTo>
                  <a:lnTo>
                    <a:pt x="202" y="777"/>
                  </a:lnTo>
                  <a:lnTo>
                    <a:pt x="304" y="1003"/>
                  </a:lnTo>
                  <a:lnTo>
                    <a:pt x="407" y="1236"/>
                  </a:lnTo>
                  <a:lnTo>
                    <a:pt x="511" y="1475"/>
                  </a:lnTo>
                  <a:lnTo>
                    <a:pt x="615" y="1722"/>
                  </a:lnTo>
                  <a:lnTo>
                    <a:pt x="721" y="1976"/>
                  </a:lnTo>
                  <a:lnTo>
                    <a:pt x="827" y="2236"/>
                  </a:lnTo>
                  <a:lnTo>
                    <a:pt x="934" y="2503"/>
                  </a:lnTo>
                  <a:lnTo>
                    <a:pt x="1041" y="2778"/>
                  </a:lnTo>
                  <a:lnTo>
                    <a:pt x="1149" y="3042"/>
                  </a:lnTo>
                  <a:lnTo>
                    <a:pt x="1254" y="3309"/>
                  </a:lnTo>
                  <a:lnTo>
                    <a:pt x="1359" y="3579"/>
                  </a:lnTo>
                  <a:lnTo>
                    <a:pt x="1461" y="3852"/>
                  </a:lnTo>
                  <a:lnTo>
                    <a:pt x="1562" y="4128"/>
                  </a:lnTo>
                  <a:lnTo>
                    <a:pt x="1662" y="4408"/>
                  </a:lnTo>
                  <a:lnTo>
                    <a:pt x="1760" y="4690"/>
                  </a:lnTo>
                  <a:lnTo>
                    <a:pt x="1856" y="4976"/>
                  </a:lnTo>
                  <a:lnTo>
                    <a:pt x="1951" y="5264"/>
                  </a:lnTo>
                  <a:lnTo>
                    <a:pt x="2045" y="5556"/>
                  </a:lnTo>
                  <a:lnTo>
                    <a:pt x="2136" y="5834"/>
                  </a:lnTo>
                  <a:lnTo>
                    <a:pt x="2227" y="6112"/>
                  </a:lnTo>
                  <a:lnTo>
                    <a:pt x="2315" y="6390"/>
                  </a:lnTo>
                  <a:lnTo>
                    <a:pt x="2403" y="6667"/>
                  </a:lnTo>
                  <a:lnTo>
                    <a:pt x="2488" y="6945"/>
                  </a:lnTo>
                  <a:lnTo>
                    <a:pt x="2572" y="7223"/>
                  </a:lnTo>
                  <a:lnTo>
                    <a:pt x="2655" y="7501"/>
                  </a:lnTo>
                  <a:lnTo>
                    <a:pt x="2736" y="7779"/>
                  </a:lnTo>
                  <a:lnTo>
                    <a:pt x="2816" y="8056"/>
                  </a:lnTo>
                  <a:lnTo>
                    <a:pt x="2894" y="8334"/>
                  </a:lnTo>
                  <a:lnTo>
                    <a:pt x="2969" y="8609"/>
                  </a:lnTo>
                  <a:lnTo>
                    <a:pt x="3040" y="8876"/>
                  </a:lnTo>
                  <a:lnTo>
                    <a:pt x="3108" y="9137"/>
                  </a:lnTo>
                  <a:lnTo>
                    <a:pt x="3171" y="9390"/>
                  </a:lnTo>
                  <a:lnTo>
                    <a:pt x="3231" y="9637"/>
                  </a:lnTo>
                  <a:lnTo>
                    <a:pt x="3287" y="9876"/>
                  </a:lnTo>
                  <a:lnTo>
                    <a:pt x="3339" y="10109"/>
                  </a:lnTo>
                  <a:lnTo>
                    <a:pt x="3387" y="10335"/>
                  </a:lnTo>
                  <a:lnTo>
                    <a:pt x="3432" y="10553"/>
                  </a:lnTo>
                  <a:lnTo>
                    <a:pt x="3472" y="10765"/>
                  </a:lnTo>
                  <a:lnTo>
                    <a:pt x="11074" y="500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g1945"/>
            <p:cNvSpPr/>
            <p:nvPr/>
          </p:nvSpPr>
          <p:spPr>
            <a:xfrm>
              <a:off x="9461595" y="936448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g1946"/>
            <p:cNvSpPr/>
            <p:nvPr/>
          </p:nvSpPr>
          <p:spPr>
            <a:xfrm>
              <a:off x="9470819" y="937342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g1947"/>
            <p:cNvSpPr/>
            <p:nvPr/>
          </p:nvSpPr>
          <p:spPr>
            <a:xfrm>
              <a:off x="9505121" y="9320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g1948"/>
            <p:cNvSpPr/>
            <p:nvPr/>
          </p:nvSpPr>
          <p:spPr>
            <a:xfrm>
              <a:off x="9514345" y="9329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g1949"/>
            <p:cNvSpPr/>
            <p:nvPr/>
          </p:nvSpPr>
          <p:spPr>
            <a:xfrm>
              <a:off x="9543381" y="9236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g1950"/>
            <p:cNvSpPr/>
            <p:nvPr/>
          </p:nvSpPr>
          <p:spPr>
            <a:xfrm>
              <a:off x="9559124" y="9252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g1951"/>
            <p:cNvSpPr/>
            <p:nvPr/>
          </p:nvSpPr>
          <p:spPr>
            <a:xfrm>
              <a:off x="7907891" y="668828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g1952"/>
            <p:cNvSpPr/>
            <p:nvPr/>
          </p:nvSpPr>
          <p:spPr>
            <a:xfrm>
              <a:off x="7917823" y="669625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g1953"/>
            <p:cNvSpPr/>
            <p:nvPr/>
          </p:nvSpPr>
          <p:spPr>
            <a:xfrm>
              <a:off x="7787728" y="6506650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g1954"/>
            <p:cNvSpPr/>
            <p:nvPr/>
          </p:nvSpPr>
          <p:spPr>
            <a:xfrm>
              <a:off x="7845736" y="650550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g1955"/>
            <p:cNvSpPr/>
            <p:nvPr/>
          </p:nvSpPr>
          <p:spPr>
            <a:xfrm>
              <a:off x="7855668" y="651347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g1956"/>
            <p:cNvSpPr/>
            <p:nvPr/>
          </p:nvSpPr>
          <p:spPr>
            <a:xfrm>
              <a:off x="7907891" y="650550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7" name="pg1957"/>
            <p:cNvSpPr/>
            <p:nvPr/>
          </p:nvSpPr>
          <p:spPr>
            <a:xfrm>
              <a:off x="7917823" y="651347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g1958"/>
            <p:cNvSpPr/>
            <p:nvPr/>
          </p:nvSpPr>
          <p:spPr>
            <a:xfrm>
              <a:off x="7784835" y="6322721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g1959"/>
            <p:cNvSpPr/>
            <p:nvPr/>
          </p:nvSpPr>
          <p:spPr>
            <a:xfrm>
              <a:off x="7845736" y="632272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g1960"/>
            <p:cNvSpPr/>
            <p:nvPr/>
          </p:nvSpPr>
          <p:spPr>
            <a:xfrm>
              <a:off x="7855668" y="633068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g1961"/>
            <p:cNvSpPr/>
            <p:nvPr/>
          </p:nvSpPr>
          <p:spPr>
            <a:xfrm>
              <a:off x="7907891" y="632272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g1962"/>
            <p:cNvSpPr/>
            <p:nvPr/>
          </p:nvSpPr>
          <p:spPr>
            <a:xfrm>
              <a:off x="7917823" y="633068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g1963"/>
            <p:cNvSpPr/>
            <p:nvPr/>
          </p:nvSpPr>
          <p:spPr>
            <a:xfrm>
              <a:off x="7783471" y="6139938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g1964"/>
            <p:cNvSpPr/>
            <p:nvPr/>
          </p:nvSpPr>
          <p:spPr>
            <a:xfrm>
              <a:off x="7845736" y="61399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g1965"/>
            <p:cNvSpPr/>
            <p:nvPr/>
          </p:nvSpPr>
          <p:spPr>
            <a:xfrm>
              <a:off x="7855668" y="614790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g1966"/>
            <p:cNvSpPr/>
            <p:nvPr/>
          </p:nvSpPr>
          <p:spPr>
            <a:xfrm>
              <a:off x="7907891" y="61399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g1967"/>
            <p:cNvSpPr/>
            <p:nvPr/>
          </p:nvSpPr>
          <p:spPr>
            <a:xfrm>
              <a:off x="7917823" y="614790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g1968"/>
            <p:cNvSpPr/>
            <p:nvPr/>
          </p:nvSpPr>
          <p:spPr>
            <a:xfrm>
              <a:off x="7781779" y="5958302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g1969"/>
            <p:cNvSpPr/>
            <p:nvPr/>
          </p:nvSpPr>
          <p:spPr>
            <a:xfrm>
              <a:off x="7790838" y="5970029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g1970"/>
            <p:cNvSpPr/>
            <p:nvPr/>
          </p:nvSpPr>
          <p:spPr>
            <a:xfrm>
              <a:off x="7845736" y="595715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g1971"/>
            <p:cNvSpPr/>
            <p:nvPr/>
          </p:nvSpPr>
          <p:spPr>
            <a:xfrm>
              <a:off x="7855668" y="596512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g1972"/>
            <p:cNvSpPr/>
            <p:nvPr/>
          </p:nvSpPr>
          <p:spPr>
            <a:xfrm>
              <a:off x="7907891" y="595715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g1973"/>
            <p:cNvSpPr/>
            <p:nvPr/>
          </p:nvSpPr>
          <p:spPr>
            <a:xfrm>
              <a:off x="7917823" y="596512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l1974"/>
            <p:cNvSpPr/>
            <p:nvPr/>
          </p:nvSpPr>
          <p:spPr>
            <a:xfrm>
              <a:off x="7993517" y="6727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l1975"/>
            <p:cNvSpPr/>
            <p:nvPr/>
          </p:nvSpPr>
          <p:spPr>
            <a:xfrm>
              <a:off x="7993517" y="65450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l1976"/>
            <p:cNvSpPr/>
            <p:nvPr/>
          </p:nvSpPr>
          <p:spPr>
            <a:xfrm>
              <a:off x="7993517" y="63623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l1977"/>
            <p:cNvSpPr/>
            <p:nvPr/>
          </p:nvSpPr>
          <p:spPr>
            <a:xfrm>
              <a:off x="7993517" y="6179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l1978"/>
            <p:cNvSpPr/>
            <p:nvPr/>
          </p:nvSpPr>
          <p:spPr>
            <a:xfrm>
              <a:off x="7993517" y="59967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g1979"/>
            <p:cNvSpPr/>
            <p:nvPr/>
          </p:nvSpPr>
          <p:spPr>
            <a:xfrm>
              <a:off x="7907891" y="78872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g1980"/>
            <p:cNvSpPr/>
            <p:nvPr/>
          </p:nvSpPr>
          <p:spPr>
            <a:xfrm>
              <a:off x="7917823" y="789520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g1981"/>
            <p:cNvSpPr/>
            <p:nvPr/>
          </p:nvSpPr>
          <p:spPr>
            <a:xfrm>
              <a:off x="7787728" y="7674429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g1982"/>
            <p:cNvSpPr/>
            <p:nvPr/>
          </p:nvSpPr>
          <p:spPr>
            <a:xfrm>
              <a:off x="7845736" y="767328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g1983"/>
            <p:cNvSpPr/>
            <p:nvPr/>
          </p:nvSpPr>
          <p:spPr>
            <a:xfrm>
              <a:off x="7855668" y="768125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g1984"/>
            <p:cNvSpPr/>
            <p:nvPr/>
          </p:nvSpPr>
          <p:spPr>
            <a:xfrm>
              <a:off x="7907891" y="767328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g1985"/>
            <p:cNvSpPr/>
            <p:nvPr/>
          </p:nvSpPr>
          <p:spPr>
            <a:xfrm>
              <a:off x="7917823" y="768125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g1986"/>
            <p:cNvSpPr/>
            <p:nvPr/>
          </p:nvSpPr>
          <p:spPr>
            <a:xfrm>
              <a:off x="7784835" y="7459328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g1987"/>
            <p:cNvSpPr/>
            <p:nvPr/>
          </p:nvSpPr>
          <p:spPr>
            <a:xfrm>
              <a:off x="7845736" y="745932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g1988"/>
            <p:cNvSpPr/>
            <p:nvPr/>
          </p:nvSpPr>
          <p:spPr>
            <a:xfrm>
              <a:off x="7855668" y="746729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g1989"/>
            <p:cNvSpPr/>
            <p:nvPr/>
          </p:nvSpPr>
          <p:spPr>
            <a:xfrm>
              <a:off x="7907891" y="745932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g1990"/>
            <p:cNvSpPr/>
            <p:nvPr/>
          </p:nvSpPr>
          <p:spPr>
            <a:xfrm>
              <a:off x="7917823" y="746729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g1991"/>
            <p:cNvSpPr/>
            <p:nvPr/>
          </p:nvSpPr>
          <p:spPr>
            <a:xfrm>
              <a:off x="7783471" y="7245373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g1992"/>
            <p:cNvSpPr/>
            <p:nvPr/>
          </p:nvSpPr>
          <p:spPr>
            <a:xfrm>
              <a:off x="7845736" y="724537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g1993"/>
            <p:cNvSpPr/>
            <p:nvPr/>
          </p:nvSpPr>
          <p:spPr>
            <a:xfrm>
              <a:off x="7855668" y="725334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g1994"/>
            <p:cNvSpPr/>
            <p:nvPr/>
          </p:nvSpPr>
          <p:spPr>
            <a:xfrm>
              <a:off x="7907891" y="724537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g1995"/>
            <p:cNvSpPr/>
            <p:nvPr/>
          </p:nvSpPr>
          <p:spPr>
            <a:xfrm>
              <a:off x="7917823" y="725334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g1996"/>
            <p:cNvSpPr/>
            <p:nvPr/>
          </p:nvSpPr>
          <p:spPr>
            <a:xfrm>
              <a:off x="7781779" y="7032564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g1997"/>
            <p:cNvSpPr/>
            <p:nvPr/>
          </p:nvSpPr>
          <p:spPr>
            <a:xfrm>
              <a:off x="7790838" y="7044291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g1998"/>
            <p:cNvSpPr/>
            <p:nvPr/>
          </p:nvSpPr>
          <p:spPr>
            <a:xfrm>
              <a:off x="7845736" y="703141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g1999"/>
            <p:cNvSpPr/>
            <p:nvPr/>
          </p:nvSpPr>
          <p:spPr>
            <a:xfrm>
              <a:off x="7855668" y="703938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g2000"/>
            <p:cNvSpPr/>
            <p:nvPr/>
          </p:nvSpPr>
          <p:spPr>
            <a:xfrm>
              <a:off x="7907891" y="703141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g2001"/>
            <p:cNvSpPr/>
            <p:nvPr/>
          </p:nvSpPr>
          <p:spPr>
            <a:xfrm>
              <a:off x="7917823" y="703938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l2002"/>
            <p:cNvSpPr/>
            <p:nvPr/>
          </p:nvSpPr>
          <p:spPr>
            <a:xfrm>
              <a:off x="7993517" y="79268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l2003"/>
            <p:cNvSpPr/>
            <p:nvPr/>
          </p:nvSpPr>
          <p:spPr>
            <a:xfrm>
              <a:off x="7993517" y="7712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l2004"/>
            <p:cNvSpPr/>
            <p:nvPr/>
          </p:nvSpPr>
          <p:spPr>
            <a:xfrm>
              <a:off x="7993517" y="74989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l2005"/>
            <p:cNvSpPr/>
            <p:nvPr/>
          </p:nvSpPr>
          <p:spPr>
            <a:xfrm>
              <a:off x="7993517" y="72849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l2006"/>
            <p:cNvSpPr/>
            <p:nvPr/>
          </p:nvSpPr>
          <p:spPr>
            <a:xfrm>
              <a:off x="7993517" y="7071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g2007"/>
            <p:cNvSpPr/>
            <p:nvPr/>
          </p:nvSpPr>
          <p:spPr>
            <a:xfrm>
              <a:off x="7907891" y="908619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g2008"/>
            <p:cNvSpPr/>
            <p:nvPr/>
          </p:nvSpPr>
          <p:spPr>
            <a:xfrm>
              <a:off x="7917823" y="909415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g2009"/>
            <p:cNvSpPr/>
            <p:nvPr/>
          </p:nvSpPr>
          <p:spPr>
            <a:xfrm>
              <a:off x="7787728" y="88641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g2010"/>
            <p:cNvSpPr/>
            <p:nvPr/>
          </p:nvSpPr>
          <p:spPr>
            <a:xfrm>
              <a:off x="7845736" y="886300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g2011"/>
            <p:cNvSpPr/>
            <p:nvPr/>
          </p:nvSpPr>
          <p:spPr>
            <a:xfrm>
              <a:off x="7855668" y="88709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g2012"/>
            <p:cNvSpPr/>
            <p:nvPr/>
          </p:nvSpPr>
          <p:spPr>
            <a:xfrm>
              <a:off x="7907891" y="886300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g2013"/>
            <p:cNvSpPr/>
            <p:nvPr/>
          </p:nvSpPr>
          <p:spPr>
            <a:xfrm>
              <a:off x="7917823" y="88709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g2014"/>
            <p:cNvSpPr/>
            <p:nvPr/>
          </p:nvSpPr>
          <p:spPr>
            <a:xfrm>
              <a:off x="7784835" y="8639825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g2015"/>
            <p:cNvSpPr/>
            <p:nvPr/>
          </p:nvSpPr>
          <p:spPr>
            <a:xfrm>
              <a:off x="7845736" y="863982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g2016"/>
            <p:cNvSpPr/>
            <p:nvPr/>
          </p:nvSpPr>
          <p:spPr>
            <a:xfrm>
              <a:off x="7855668" y="864779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g2017"/>
            <p:cNvSpPr/>
            <p:nvPr/>
          </p:nvSpPr>
          <p:spPr>
            <a:xfrm>
              <a:off x="7907891" y="863982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g2018"/>
            <p:cNvSpPr/>
            <p:nvPr/>
          </p:nvSpPr>
          <p:spPr>
            <a:xfrm>
              <a:off x="7917823" y="864779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g2019"/>
            <p:cNvSpPr/>
            <p:nvPr/>
          </p:nvSpPr>
          <p:spPr>
            <a:xfrm>
              <a:off x="7783471" y="8416643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40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g2020"/>
            <p:cNvSpPr/>
            <p:nvPr/>
          </p:nvSpPr>
          <p:spPr>
            <a:xfrm>
              <a:off x="7845736" y="841664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g2021"/>
            <p:cNvSpPr/>
            <p:nvPr/>
          </p:nvSpPr>
          <p:spPr>
            <a:xfrm>
              <a:off x="7855668" y="842461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g2022"/>
            <p:cNvSpPr/>
            <p:nvPr/>
          </p:nvSpPr>
          <p:spPr>
            <a:xfrm>
              <a:off x="7907891" y="841664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g2023"/>
            <p:cNvSpPr/>
            <p:nvPr/>
          </p:nvSpPr>
          <p:spPr>
            <a:xfrm>
              <a:off x="7917823" y="842461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l2024"/>
            <p:cNvSpPr/>
            <p:nvPr/>
          </p:nvSpPr>
          <p:spPr>
            <a:xfrm>
              <a:off x="7993517" y="91257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l2025"/>
            <p:cNvSpPr/>
            <p:nvPr/>
          </p:nvSpPr>
          <p:spPr>
            <a:xfrm>
              <a:off x="7993517" y="89025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l2026"/>
            <p:cNvSpPr/>
            <p:nvPr/>
          </p:nvSpPr>
          <p:spPr>
            <a:xfrm>
              <a:off x="7993517" y="8679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l2027"/>
            <p:cNvSpPr/>
            <p:nvPr/>
          </p:nvSpPr>
          <p:spPr>
            <a:xfrm>
              <a:off x="7993517" y="8456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g2028"/>
            <p:cNvSpPr/>
            <p:nvPr/>
          </p:nvSpPr>
          <p:spPr>
            <a:xfrm>
              <a:off x="8036825" y="5403036"/>
              <a:ext cx="67448" cy="146030"/>
            </a:xfrm>
            <a:custGeom>
              <a:avLst/>
              <a:pathLst>
                <a:path w="67448" h="146030">
                  <a:moveTo>
                    <a:pt x="0" y="0"/>
                  </a:moveTo>
                  <a:lnTo>
                    <a:pt x="67448" y="0"/>
                  </a:lnTo>
                  <a:lnTo>
                    <a:pt x="67448" y="11787"/>
                  </a:lnTo>
                  <a:lnTo>
                    <a:pt x="45839" y="11787"/>
                  </a:lnTo>
                  <a:lnTo>
                    <a:pt x="45839" y="27503"/>
                  </a:lnTo>
                  <a:lnTo>
                    <a:pt x="63519" y="27503"/>
                  </a:lnTo>
                  <a:lnTo>
                    <a:pt x="63519" y="146030"/>
                  </a:lnTo>
                  <a:lnTo>
                    <a:pt x="51732" y="146030"/>
                  </a:lnTo>
                  <a:lnTo>
                    <a:pt x="51732" y="137517"/>
                  </a:lnTo>
                  <a:lnTo>
                    <a:pt x="15061" y="137517"/>
                  </a:lnTo>
                  <a:lnTo>
                    <a:pt x="15061" y="146030"/>
                  </a:lnTo>
                  <a:lnTo>
                    <a:pt x="3274" y="146030"/>
                  </a:lnTo>
                  <a:lnTo>
                    <a:pt x="3274" y="27503"/>
                  </a:lnTo>
                  <a:lnTo>
                    <a:pt x="20954" y="27503"/>
                  </a:lnTo>
                  <a:lnTo>
                    <a:pt x="20954" y="11787"/>
                  </a:lnTo>
                  <a:lnTo>
                    <a:pt x="0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g2029"/>
            <p:cNvSpPr/>
            <p:nvPr/>
          </p:nvSpPr>
          <p:spPr>
            <a:xfrm>
              <a:off x="8066947" y="5414823"/>
              <a:ext cx="5893" cy="15716"/>
            </a:xfrm>
            <a:custGeom>
              <a:avLst/>
              <a:pathLst>
                <a:path w="5893" h="15716">
                  <a:moveTo>
                    <a:pt x="5893" y="15716"/>
                  </a:moveTo>
                  <a:lnTo>
                    <a:pt x="5893" y="0"/>
                  </a:lnTo>
                  <a:lnTo>
                    <a:pt x="0" y="0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g2030"/>
            <p:cNvSpPr/>
            <p:nvPr/>
          </p:nvSpPr>
          <p:spPr>
            <a:xfrm>
              <a:off x="8051886" y="5441671"/>
              <a:ext cx="36671" cy="62210"/>
            </a:xfrm>
            <a:custGeom>
              <a:avLst/>
              <a:pathLst>
                <a:path w="36671" h="62210">
                  <a:moveTo>
                    <a:pt x="0" y="62210"/>
                  </a:moveTo>
                  <a:lnTo>
                    <a:pt x="36671" y="62210"/>
                  </a:lnTo>
                  <a:lnTo>
                    <a:pt x="36671" y="47148"/>
                  </a:lnTo>
                  <a:lnTo>
                    <a:pt x="34775" y="47125"/>
                  </a:lnTo>
                  <a:lnTo>
                    <a:pt x="33017" y="47057"/>
                  </a:lnTo>
                  <a:lnTo>
                    <a:pt x="31396" y="46942"/>
                  </a:lnTo>
                  <a:lnTo>
                    <a:pt x="29913" y="46782"/>
                  </a:lnTo>
                  <a:lnTo>
                    <a:pt x="28567" y="46575"/>
                  </a:lnTo>
                  <a:lnTo>
                    <a:pt x="27359" y="46323"/>
                  </a:lnTo>
                  <a:lnTo>
                    <a:pt x="26288" y="46025"/>
                  </a:lnTo>
                  <a:lnTo>
                    <a:pt x="25355" y="45681"/>
                  </a:lnTo>
                  <a:lnTo>
                    <a:pt x="24559" y="45292"/>
                  </a:lnTo>
                  <a:lnTo>
                    <a:pt x="23901" y="44856"/>
                  </a:lnTo>
                  <a:lnTo>
                    <a:pt x="23341" y="44336"/>
                  </a:lnTo>
                  <a:lnTo>
                    <a:pt x="22840" y="43691"/>
                  </a:lnTo>
                  <a:lnTo>
                    <a:pt x="22398" y="42921"/>
                  </a:lnTo>
                  <a:lnTo>
                    <a:pt x="22015" y="42027"/>
                  </a:lnTo>
                  <a:lnTo>
                    <a:pt x="21691" y="41009"/>
                  </a:lnTo>
                  <a:lnTo>
                    <a:pt x="21426" y="39866"/>
                  </a:lnTo>
                  <a:lnTo>
                    <a:pt x="21220" y="38599"/>
                  </a:lnTo>
                  <a:lnTo>
                    <a:pt x="21072" y="37208"/>
                  </a:lnTo>
                  <a:lnTo>
                    <a:pt x="20984" y="35692"/>
                  </a:lnTo>
                  <a:lnTo>
                    <a:pt x="20954" y="34051"/>
                  </a:lnTo>
                  <a:lnTo>
                    <a:pt x="20954" y="0"/>
                  </a:lnTo>
                  <a:lnTo>
                    <a:pt x="15061" y="0"/>
                  </a:lnTo>
                  <a:lnTo>
                    <a:pt x="15061" y="17025"/>
                  </a:lnTo>
                  <a:lnTo>
                    <a:pt x="14956" y="21518"/>
                  </a:lnTo>
                  <a:lnTo>
                    <a:pt x="14642" y="25827"/>
                  </a:lnTo>
                  <a:lnTo>
                    <a:pt x="14118" y="29952"/>
                  </a:lnTo>
                  <a:lnTo>
                    <a:pt x="13385" y="33894"/>
                  </a:lnTo>
                  <a:lnTo>
                    <a:pt x="12442" y="37653"/>
                  </a:lnTo>
                  <a:lnTo>
                    <a:pt x="11289" y="41228"/>
                  </a:lnTo>
                  <a:lnTo>
                    <a:pt x="9927" y="44621"/>
                  </a:lnTo>
                  <a:lnTo>
                    <a:pt x="8355" y="47829"/>
                  </a:lnTo>
                  <a:lnTo>
                    <a:pt x="6574" y="50855"/>
                  </a:lnTo>
                  <a:lnTo>
                    <a:pt x="4583" y="53697"/>
                  </a:lnTo>
                  <a:lnTo>
                    <a:pt x="0" y="497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g2031"/>
            <p:cNvSpPr/>
            <p:nvPr/>
          </p:nvSpPr>
          <p:spPr>
            <a:xfrm>
              <a:off x="8082664" y="5441671"/>
              <a:ext cx="5893" cy="36016"/>
            </a:xfrm>
            <a:custGeom>
              <a:avLst/>
              <a:pathLst>
                <a:path w="5893" h="36016">
                  <a:moveTo>
                    <a:pt x="0" y="0"/>
                  </a:moveTo>
                  <a:lnTo>
                    <a:pt x="0" y="31432"/>
                  </a:lnTo>
                  <a:lnTo>
                    <a:pt x="9" y="32061"/>
                  </a:lnTo>
                  <a:lnTo>
                    <a:pt x="39" y="32637"/>
                  </a:lnTo>
                  <a:lnTo>
                    <a:pt x="88" y="33161"/>
                  </a:lnTo>
                  <a:lnTo>
                    <a:pt x="157" y="33632"/>
                  </a:lnTo>
                  <a:lnTo>
                    <a:pt x="245" y="34051"/>
                  </a:lnTo>
                  <a:lnTo>
                    <a:pt x="353" y="34418"/>
                  </a:lnTo>
                  <a:lnTo>
                    <a:pt x="481" y="34732"/>
                  </a:lnTo>
                  <a:lnTo>
                    <a:pt x="628" y="34994"/>
                  </a:lnTo>
                  <a:lnTo>
                    <a:pt x="795" y="35204"/>
                  </a:lnTo>
                  <a:lnTo>
                    <a:pt x="982" y="35361"/>
                  </a:lnTo>
                  <a:lnTo>
                    <a:pt x="1208" y="35485"/>
                  </a:lnTo>
                  <a:lnTo>
                    <a:pt x="1493" y="35597"/>
                  </a:lnTo>
                  <a:lnTo>
                    <a:pt x="1836" y="35695"/>
                  </a:lnTo>
                  <a:lnTo>
                    <a:pt x="2239" y="35780"/>
                  </a:lnTo>
                  <a:lnTo>
                    <a:pt x="2701" y="35852"/>
                  </a:lnTo>
                  <a:lnTo>
                    <a:pt x="3221" y="35911"/>
                  </a:lnTo>
                  <a:lnTo>
                    <a:pt x="3801" y="35957"/>
                  </a:lnTo>
                  <a:lnTo>
                    <a:pt x="4439" y="35990"/>
                  </a:lnTo>
                  <a:lnTo>
                    <a:pt x="5137" y="36009"/>
                  </a:lnTo>
                  <a:lnTo>
                    <a:pt x="5893" y="36016"/>
                  </a:lnTo>
                  <a:lnTo>
                    <a:pt x="58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g2032"/>
            <p:cNvSpPr/>
            <p:nvPr/>
          </p:nvSpPr>
          <p:spPr>
            <a:xfrm>
              <a:off x="8051886" y="5441671"/>
              <a:ext cx="5893" cy="40600"/>
            </a:xfrm>
            <a:custGeom>
              <a:avLst/>
              <a:pathLst>
                <a:path w="5893" h="40600">
                  <a:moveTo>
                    <a:pt x="0" y="40600"/>
                  </a:moveTo>
                  <a:lnTo>
                    <a:pt x="1119" y="38596"/>
                  </a:lnTo>
                  <a:lnTo>
                    <a:pt x="2121" y="36514"/>
                  </a:lnTo>
                  <a:lnTo>
                    <a:pt x="3005" y="34353"/>
                  </a:lnTo>
                  <a:lnTo>
                    <a:pt x="3771" y="32113"/>
                  </a:lnTo>
                  <a:lnTo>
                    <a:pt x="4420" y="29795"/>
                  </a:lnTo>
                  <a:lnTo>
                    <a:pt x="4950" y="27398"/>
                  </a:lnTo>
                  <a:lnTo>
                    <a:pt x="5363" y="24923"/>
                  </a:lnTo>
                  <a:lnTo>
                    <a:pt x="5657" y="22369"/>
                  </a:lnTo>
                  <a:lnTo>
                    <a:pt x="5834" y="19736"/>
                  </a:lnTo>
                  <a:lnTo>
                    <a:pt x="5893" y="17025"/>
                  </a:lnTo>
                  <a:lnTo>
                    <a:pt x="58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g2033"/>
            <p:cNvSpPr/>
            <p:nvPr/>
          </p:nvSpPr>
          <p:spPr>
            <a:xfrm>
              <a:off x="8051886" y="5515669"/>
              <a:ext cx="36671" cy="13096"/>
            </a:xfrm>
            <a:custGeom>
              <a:avLst/>
              <a:pathLst>
                <a:path w="36671" h="13096">
                  <a:moveTo>
                    <a:pt x="0" y="13096"/>
                  </a:moveTo>
                  <a:lnTo>
                    <a:pt x="36671" y="13096"/>
                  </a:lnTo>
                  <a:lnTo>
                    <a:pt x="366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g2034"/>
            <p:cNvSpPr/>
            <p:nvPr/>
          </p:nvSpPr>
          <p:spPr>
            <a:xfrm>
              <a:off x="8108202" y="5397142"/>
              <a:ext cx="77926" cy="48458"/>
            </a:xfrm>
            <a:custGeom>
              <a:avLst/>
              <a:pathLst>
                <a:path w="77926" h="48458">
                  <a:moveTo>
                    <a:pt x="59590" y="8512"/>
                  </a:moveTo>
                  <a:lnTo>
                    <a:pt x="61777" y="11557"/>
                  </a:lnTo>
                  <a:lnTo>
                    <a:pt x="63886" y="14668"/>
                  </a:lnTo>
                  <a:lnTo>
                    <a:pt x="65916" y="17844"/>
                  </a:lnTo>
                  <a:lnTo>
                    <a:pt x="67868" y="21085"/>
                  </a:lnTo>
                  <a:lnTo>
                    <a:pt x="69740" y="24392"/>
                  </a:lnTo>
                  <a:lnTo>
                    <a:pt x="71535" y="27765"/>
                  </a:lnTo>
                  <a:lnTo>
                    <a:pt x="73250" y="31203"/>
                  </a:lnTo>
                  <a:lnTo>
                    <a:pt x="74887" y="34706"/>
                  </a:lnTo>
                  <a:lnTo>
                    <a:pt x="76446" y="38275"/>
                  </a:lnTo>
                  <a:lnTo>
                    <a:pt x="77926" y="41910"/>
                  </a:lnTo>
                  <a:lnTo>
                    <a:pt x="65484" y="48458"/>
                  </a:lnTo>
                  <a:lnTo>
                    <a:pt x="61555" y="38635"/>
                  </a:lnTo>
                  <a:lnTo>
                    <a:pt x="56028" y="39526"/>
                  </a:lnTo>
                  <a:lnTo>
                    <a:pt x="50449" y="40364"/>
                  </a:lnTo>
                  <a:lnTo>
                    <a:pt x="44817" y="41150"/>
                  </a:lnTo>
                  <a:lnTo>
                    <a:pt x="39133" y="41883"/>
                  </a:lnTo>
                  <a:lnTo>
                    <a:pt x="33397" y="42564"/>
                  </a:lnTo>
                  <a:lnTo>
                    <a:pt x="27608" y="43193"/>
                  </a:lnTo>
                  <a:lnTo>
                    <a:pt x="21767" y="43769"/>
                  </a:lnTo>
                  <a:lnTo>
                    <a:pt x="15873" y="44293"/>
                  </a:lnTo>
                  <a:lnTo>
                    <a:pt x="9927" y="44765"/>
                  </a:lnTo>
                  <a:lnTo>
                    <a:pt x="3929" y="45184"/>
                  </a:lnTo>
                  <a:lnTo>
                    <a:pt x="0" y="34051"/>
                  </a:lnTo>
                  <a:lnTo>
                    <a:pt x="2711" y="31589"/>
                  </a:lnTo>
                  <a:lnTo>
                    <a:pt x="5343" y="28917"/>
                  </a:lnTo>
                  <a:lnTo>
                    <a:pt x="7897" y="26036"/>
                  </a:lnTo>
                  <a:lnTo>
                    <a:pt x="10372" y="22945"/>
                  </a:lnTo>
                  <a:lnTo>
                    <a:pt x="12769" y="19645"/>
                  </a:lnTo>
                  <a:lnTo>
                    <a:pt x="15087" y="16135"/>
                  </a:lnTo>
                  <a:lnTo>
                    <a:pt x="17327" y="12415"/>
                  </a:lnTo>
                  <a:lnTo>
                    <a:pt x="19488" y="8486"/>
                  </a:lnTo>
                  <a:lnTo>
                    <a:pt x="21570" y="4348"/>
                  </a:lnTo>
                  <a:lnTo>
                    <a:pt x="23574" y="0"/>
                  </a:lnTo>
                  <a:lnTo>
                    <a:pt x="36016" y="3929"/>
                  </a:lnTo>
                  <a:lnTo>
                    <a:pt x="34313" y="7628"/>
                  </a:lnTo>
                  <a:lnTo>
                    <a:pt x="32611" y="11132"/>
                  </a:lnTo>
                  <a:lnTo>
                    <a:pt x="30908" y="14439"/>
                  </a:lnTo>
                  <a:lnTo>
                    <a:pt x="29206" y="17549"/>
                  </a:lnTo>
                  <a:lnTo>
                    <a:pt x="27503" y="20463"/>
                  </a:lnTo>
                  <a:lnTo>
                    <a:pt x="25800" y="23181"/>
                  </a:lnTo>
                  <a:lnTo>
                    <a:pt x="24098" y="25702"/>
                  </a:lnTo>
                  <a:lnTo>
                    <a:pt x="22395" y="28027"/>
                  </a:lnTo>
                  <a:lnTo>
                    <a:pt x="20693" y="30155"/>
                  </a:lnTo>
                  <a:lnTo>
                    <a:pt x="18990" y="32087"/>
                  </a:lnTo>
                  <a:lnTo>
                    <a:pt x="22546" y="31805"/>
                  </a:lnTo>
                  <a:lnTo>
                    <a:pt x="26141" y="31484"/>
                  </a:lnTo>
                  <a:lnTo>
                    <a:pt x="29775" y="31124"/>
                  </a:lnTo>
                  <a:lnTo>
                    <a:pt x="33449" y="30725"/>
                  </a:lnTo>
                  <a:lnTo>
                    <a:pt x="37162" y="30286"/>
                  </a:lnTo>
                  <a:lnTo>
                    <a:pt x="40914" y="29808"/>
                  </a:lnTo>
                  <a:lnTo>
                    <a:pt x="44706" y="29291"/>
                  </a:lnTo>
                  <a:lnTo>
                    <a:pt x="48537" y="28734"/>
                  </a:lnTo>
                  <a:lnTo>
                    <a:pt x="52407" y="28138"/>
                  </a:lnTo>
                  <a:lnTo>
                    <a:pt x="56316" y="27503"/>
                  </a:lnTo>
                  <a:lnTo>
                    <a:pt x="55648" y="26069"/>
                  </a:lnTo>
                  <a:lnTo>
                    <a:pt x="54954" y="24648"/>
                  </a:lnTo>
                  <a:lnTo>
                    <a:pt x="54234" y="23240"/>
                  </a:lnTo>
                  <a:lnTo>
                    <a:pt x="53487" y="21845"/>
                  </a:lnTo>
                  <a:lnTo>
                    <a:pt x="52714" y="20463"/>
                  </a:lnTo>
                  <a:lnTo>
                    <a:pt x="51916" y="19095"/>
                  </a:lnTo>
                  <a:lnTo>
                    <a:pt x="51090" y="17739"/>
                  </a:lnTo>
                  <a:lnTo>
                    <a:pt x="50239" y="16397"/>
                  </a:lnTo>
                  <a:lnTo>
                    <a:pt x="49362" y="15067"/>
                  </a:lnTo>
                  <a:lnTo>
                    <a:pt x="48458" y="137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g2035"/>
            <p:cNvSpPr/>
            <p:nvPr/>
          </p:nvSpPr>
          <p:spPr>
            <a:xfrm>
              <a:off x="8153387" y="5442981"/>
              <a:ext cx="35361" cy="31432"/>
            </a:xfrm>
            <a:custGeom>
              <a:avLst/>
              <a:pathLst>
                <a:path w="35361" h="31432">
                  <a:moveTo>
                    <a:pt x="7858" y="0"/>
                  </a:moveTo>
                  <a:lnTo>
                    <a:pt x="10844" y="1866"/>
                  </a:lnTo>
                  <a:lnTo>
                    <a:pt x="13777" y="3798"/>
                  </a:lnTo>
                  <a:lnTo>
                    <a:pt x="16659" y="5795"/>
                  </a:lnTo>
                  <a:lnTo>
                    <a:pt x="19488" y="7858"/>
                  </a:lnTo>
                  <a:lnTo>
                    <a:pt x="22264" y="9986"/>
                  </a:lnTo>
                  <a:lnTo>
                    <a:pt x="24988" y="12180"/>
                  </a:lnTo>
                  <a:lnTo>
                    <a:pt x="27660" y="14439"/>
                  </a:lnTo>
                  <a:lnTo>
                    <a:pt x="30279" y="16764"/>
                  </a:lnTo>
                  <a:lnTo>
                    <a:pt x="32846" y="19154"/>
                  </a:lnTo>
                  <a:lnTo>
                    <a:pt x="35361" y="21609"/>
                  </a:lnTo>
                  <a:lnTo>
                    <a:pt x="26193" y="31432"/>
                  </a:lnTo>
                  <a:lnTo>
                    <a:pt x="23810" y="28852"/>
                  </a:lnTo>
                  <a:lnTo>
                    <a:pt x="21374" y="26350"/>
                  </a:lnTo>
                  <a:lnTo>
                    <a:pt x="18885" y="23927"/>
                  </a:lnTo>
                  <a:lnTo>
                    <a:pt x="16344" y="21583"/>
                  </a:lnTo>
                  <a:lnTo>
                    <a:pt x="13751" y="19317"/>
                  </a:lnTo>
                  <a:lnTo>
                    <a:pt x="11106" y="17130"/>
                  </a:lnTo>
                  <a:lnTo>
                    <a:pt x="8408" y="15022"/>
                  </a:lnTo>
                  <a:lnTo>
                    <a:pt x="5657" y="12992"/>
                  </a:lnTo>
                  <a:lnTo>
                    <a:pt x="2855" y="11040"/>
                  </a:lnTo>
                  <a:lnTo>
                    <a:pt x="0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g2036"/>
            <p:cNvSpPr/>
            <p:nvPr/>
          </p:nvSpPr>
          <p:spPr>
            <a:xfrm>
              <a:off x="8102309" y="5446255"/>
              <a:ext cx="30122" cy="34051"/>
            </a:xfrm>
            <a:custGeom>
              <a:avLst/>
              <a:pathLst>
                <a:path w="30122" h="34051">
                  <a:moveTo>
                    <a:pt x="18990" y="0"/>
                  </a:moveTo>
                  <a:lnTo>
                    <a:pt x="30122" y="5893"/>
                  </a:lnTo>
                  <a:lnTo>
                    <a:pt x="28380" y="8768"/>
                  </a:lnTo>
                  <a:lnTo>
                    <a:pt x="26560" y="11630"/>
                  </a:lnTo>
                  <a:lnTo>
                    <a:pt x="24661" y="14478"/>
                  </a:lnTo>
                  <a:lnTo>
                    <a:pt x="22683" y="17314"/>
                  </a:lnTo>
                  <a:lnTo>
                    <a:pt x="20627" y="20136"/>
                  </a:lnTo>
                  <a:lnTo>
                    <a:pt x="18492" y="22945"/>
                  </a:lnTo>
                  <a:lnTo>
                    <a:pt x="16279" y="25741"/>
                  </a:lnTo>
                  <a:lnTo>
                    <a:pt x="13987" y="28524"/>
                  </a:lnTo>
                  <a:lnTo>
                    <a:pt x="11616" y="31294"/>
                  </a:lnTo>
                  <a:lnTo>
                    <a:pt x="9167" y="34051"/>
                  </a:lnTo>
                  <a:lnTo>
                    <a:pt x="0" y="25538"/>
                  </a:lnTo>
                  <a:lnTo>
                    <a:pt x="2311" y="23043"/>
                  </a:lnTo>
                  <a:lnTo>
                    <a:pt x="4531" y="20535"/>
                  </a:lnTo>
                  <a:lnTo>
                    <a:pt x="6659" y="18014"/>
                  </a:lnTo>
                  <a:lnTo>
                    <a:pt x="8696" y="15480"/>
                  </a:lnTo>
                  <a:lnTo>
                    <a:pt x="10641" y="12933"/>
                  </a:lnTo>
                  <a:lnTo>
                    <a:pt x="12494" y="10372"/>
                  </a:lnTo>
                  <a:lnTo>
                    <a:pt x="14255" y="7799"/>
                  </a:lnTo>
                  <a:lnTo>
                    <a:pt x="15925" y="5212"/>
                  </a:lnTo>
                  <a:lnTo>
                    <a:pt x="17503" y="26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g2037"/>
            <p:cNvSpPr/>
            <p:nvPr/>
          </p:nvSpPr>
          <p:spPr>
            <a:xfrm>
              <a:off x="8101654" y="5464591"/>
              <a:ext cx="87094" cy="85129"/>
            </a:xfrm>
            <a:custGeom>
              <a:avLst/>
              <a:pathLst>
                <a:path w="87094" h="85129">
                  <a:moveTo>
                    <a:pt x="31432" y="0"/>
                  </a:moveTo>
                  <a:lnTo>
                    <a:pt x="44529" y="3274"/>
                  </a:lnTo>
                  <a:lnTo>
                    <a:pt x="44129" y="4315"/>
                  </a:lnTo>
                  <a:lnTo>
                    <a:pt x="43717" y="5343"/>
                  </a:lnTo>
                  <a:lnTo>
                    <a:pt x="43291" y="6358"/>
                  </a:lnTo>
                  <a:lnTo>
                    <a:pt x="42852" y="7360"/>
                  </a:lnTo>
                  <a:lnTo>
                    <a:pt x="42401" y="8349"/>
                  </a:lnTo>
                  <a:lnTo>
                    <a:pt x="41936" y="9324"/>
                  </a:lnTo>
                  <a:lnTo>
                    <a:pt x="41458" y="10287"/>
                  </a:lnTo>
                  <a:lnTo>
                    <a:pt x="40967" y="11237"/>
                  </a:lnTo>
                  <a:lnTo>
                    <a:pt x="40462" y="12173"/>
                  </a:lnTo>
                  <a:lnTo>
                    <a:pt x="39945" y="13096"/>
                  </a:lnTo>
                  <a:lnTo>
                    <a:pt x="75307" y="13096"/>
                  </a:lnTo>
                  <a:lnTo>
                    <a:pt x="75307" y="24229"/>
                  </a:lnTo>
                  <a:lnTo>
                    <a:pt x="75248" y="24723"/>
                  </a:lnTo>
                  <a:lnTo>
                    <a:pt x="75071" y="25421"/>
                  </a:lnTo>
                  <a:lnTo>
                    <a:pt x="74776" y="26321"/>
                  </a:lnTo>
                  <a:lnTo>
                    <a:pt x="74364" y="27424"/>
                  </a:lnTo>
                  <a:lnTo>
                    <a:pt x="73833" y="28731"/>
                  </a:lnTo>
                  <a:lnTo>
                    <a:pt x="73185" y="30240"/>
                  </a:lnTo>
                  <a:lnTo>
                    <a:pt x="72419" y="31953"/>
                  </a:lnTo>
                  <a:lnTo>
                    <a:pt x="71535" y="33868"/>
                  </a:lnTo>
                  <a:lnTo>
                    <a:pt x="70533" y="35986"/>
                  </a:lnTo>
                  <a:lnTo>
                    <a:pt x="69413" y="38308"/>
                  </a:lnTo>
                  <a:lnTo>
                    <a:pt x="68228" y="40682"/>
                  </a:lnTo>
                  <a:lnTo>
                    <a:pt x="67029" y="42957"/>
                  </a:lnTo>
                  <a:lnTo>
                    <a:pt x="65818" y="45135"/>
                  </a:lnTo>
                  <a:lnTo>
                    <a:pt x="64593" y="47214"/>
                  </a:lnTo>
                  <a:lnTo>
                    <a:pt x="63356" y="49195"/>
                  </a:lnTo>
                  <a:lnTo>
                    <a:pt x="62105" y="51077"/>
                  </a:lnTo>
                  <a:lnTo>
                    <a:pt x="60841" y="52862"/>
                  </a:lnTo>
                  <a:lnTo>
                    <a:pt x="59564" y="54548"/>
                  </a:lnTo>
                  <a:lnTo>
                    <a:pt x="58274" y="56136"/>
                  </a:lnTo>
                  <a:lnTo>
                    <a:pt x="56971" y="57626"/>
                  </a:lnTo>
                  <a:lnTo>
                    <a:pt x="59747" y="59427"/>
                  </a:lnTo>
                  <a:lnTo>
                    <a:pt x="62576" y="61162"/>
                  </a:lnTo>
                  <a:lnTo>
                    <a:pt x="65458" y="62832"/>
                  </a:lnTo>
                  <a:lnTo>
                    <a:pt x="68391" y="64436"/>
                  </a:lnTo>
                  <a:lnTo>
                    <a:pt x="71377" y="65975"/>
                  </a:lnTo>
                  <a:lnTo>
                    <a:pt x="74416" y="67448"/>
                  </a:lnTo>
                  <a:lnTo>
                    <a:pt x="77507" y="68856"/>
                  </a:lnTo>
                  <a:lnTo>
                    <a:pt x="80650" y="70199"/>
                  </a:lnTo>
                  <a:lnTo>
                    <a:pt x="83846" y="71476"/>
                  </a:lnTo>
                  <a:lnTo>
                    <a:pt x="87094" y="72687"/>
                  </a:lnTo>
                  <a:lnTo>
                    <a:pt x="80545" y="85129"/>
                  </a:lnTo>
                  <a:lnTo>
                    <a:pt x="76911" y="83767"/>
                  </a:lnTo>
                  <a:lnTo>
                    <a:pt x="73342" y="82300"/>
                  </a:lnTo>
                  <a:lnTo>
                    <a:pt x="69839" y="80729"/>
                  </a:lnTo>
                  <a:lnTo>
                    <a:pt x="66401" y="79052"/>
                  </a:lnTo>
                  <a:lnTo>
                    <a:pt x="63028" y="77271"/>
                  </a:lnTo>
                  <a:lnTo>
                    <a:pt x="59721" y="75385"/>
                  </a:lnTo>
                  <a:lnTo>
                    <a:pt x="56480" y="73394"/>
                  </a:lnTo>
                  <a:lnTo>
                    <a:pt x="53304" y="71299"/>
                  </a:lnTo>
                  <a:lnTo>
                    <a:pt x="50193" y="69099"/>
                  </a:lnTo>
                  <a:lnTo>
                    <a:pt x="47148" y="66794"/>
                  </a:lnTo>
                  <a:lnTo>
                    <a:pt x="44084" y="69092"/>
                  </a:lnTo>
                  <a:lnTo>
                    <a:pt x="40914" y="71273"/>
                  </a:lnTo>
                  <a:lnTo>
                    <a:pt x="37640" y="73335"/>
                  </a:lnTo>
                  <a:lnTo>
                    <a:pt x="34261" y="75280"/>
                  </a:lnTo>
                  <a:lnTo>
                    <a:pt x="30777" y="77107"/>
                  </a:lnTo>
                  <a:lnTo>
                    <a:pt x="27189" y="78816"/>
                  </a:lnTo>
                  <a:lnTo>
                    <a:pt x="23495" y="80408"/>
                  </a:lnTo>
                  <a:lnTo>
                    <a:pt x="19697" y="81881"/>
                  </a:lnTo>
                  <a:lnTo>
                    <a:pt x="15794" y="83237"/>
                  </a:lnTo>
                  <a:lnTo>
                    <a:pt x="11787" y="84474"/>
                  </a:lnTo>
                  <a:lnTo>
                    <a:pt x="5893" y="72032"/>
                  </a:lnTo>
                  <a:lnTo>
                    <a:pt x="9626" y="71070"/>
                  </a:lnTo>
                  <a:lnTo>
                    <a:pt x="13227" y="70015"/>
                  </a:lnTo>
                  <a:lnTo>
                    <a:pt x="16698" y="68869"/>
                  </a:lnTo>
                  <a:lnTo>
                    <a:pt x="20038" y="67632"/>
                  </a:lnTo>
                  <a:lnTo>
                    <a:pt x="23246" y="66302"/>
                  </a:lnTo>
                  <a:lnTo>
                    <a:pt x="26324" y="64881"/>
                  </a:lnTo>
                  <a:lnTo>
                    <a:pt x="29271" y="63369"/>
                  </a:lnTo>
                  <a:lnTo>
                    <a:pt x="32087" y="61764"/>
                  </a:lnTo>
                  <a:lnTo>
                    <a:pt x="34772" y="60068"/>
                  </a:lnTo>
                  <a:lnTo>
                    <a:pt x="37326" y="58281"/>
                  </a:lnTo>
                  <a:lnTo>
                    <a:pt x="35774" y="56552"/>
                  </a:lnTo>
                  <a:lnTo>
                    <a:pt x="34261" y="54771"/>
                  </a:lnTo>
                  <a:lnTo>
                    <a:pt x="32788" y="52937"/>
                  </a:lnTo>
                  <a:lnTo>
                    <a:pt x="31353" y="51051"/>
                  </a:lnTo>
                  <a:lnTo>
                    <a:pt x="29959" y="49113"/>
                  </a:lnTo>
                  <a:lnTo>
                    <a:pt x="28603" y="47122"/>
                  </a:lnTo>
                  <a:lnTo>
                    <a:pt x="27287" y="45079"/>
                  </a:lnTo>
                  <a:lnTo>
                    <a:pt x="26010" y="42983"/>
                  </a:lnTo>
                  <a:lnTo>
                    <a:pt x="24772" y="40836"/>
                  </a:lnTo>
                  <a:lnTo>
                    <a:pt x="23574" y="38635"/>
                  </a:lnTo>
                  <a:lnTo>
                    <a:pt x="22258" y="40063"/>
                  </a:lnTo>
                  <a:lnTo>
                    <a:pt x="20928" y="41464"/>
                  </a:lnTo>
                  <a:lnTo>
                    <a:pt x="19586" y="42839"/>
                  </a:lnTo>
                  <a:lnTo>
                    <a:pt x="18230" y="44188"/>
                  </a:lnTo>
                  <a:lnTo>
                    <a:pt x="16862" y="45511"/>
                  </a:lnTo>
                  <a:lnTo>
                    <a:pt x="15480" y="46808"/>
                  </a:lnTo>
                  <a:lnTo>
                    <a:pt x="14085" y="48078"/>
                  </a:lnTo>
                  <a:lnTo>
                    <a:pt x="12677" y="49322"/>
                  </a:lnTo>
                  <a:lnTo>
                    <a:pt x="11256" y="50540"/>
                  </a:lnTo>
                  <a:lnTo>
                    <a:pt x="9822" y="51732"/>
                  </a:lnTo>
                  <a:lnTo>
                    <a:pt x="0" y="41255"/>
                  </a:lnTo>
                  <a:lnTo>
                    <a:pt x="3968" y="37895"/>
                  </a:lnTo>
                  <a:lnTo>
                    <a:pt x="7753" y="34366"/>
                  </a:lnTo>
                  <a:lnTo>
                    <a:pt x="11354" y="30666"/>
                  </a:lnTo>
                  <a:lnTo>
                    <a:pt x="14773" y="26796"/>
                  </a:lnTo>
                  <a:lnTo>
                    <a:pt x="18008" y="22755"/>
                  </a:lnTo>
                  <a:lnTo>
                    <a:pt x="21059" y="18545"/>
                  </a:lnTo>
                  <a:lnTo>
                    <a:pt x="23927" y="14164"/>
                  </a:lnTo>
                  <a:lnTo>
                    <a:pt x="26612" y="9613"/>
                  </a:lnTo>
                  <a:lnTo>
                    <a:pt x="29114" y="48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g2038"/>
            <p:cNvSpPr/>
            <p:nvPr/>
          </p:nvSpPr>
          <p:spPr>
            <a:xfrm>
              <a:off x="8132432" y="5488820"/>
              <a:ext cx="30777" cy="25538"/>
            </a:xfrm>
            <a:custGeom>
              <a:avLst/>
              <a:pathLst>
                <a:path w="30777" h="25538">
                  <a:moveTo>
                    <a:pt x="0" y="4583"/>
                  </a:moveTo>
                  <a:lnTo>
                    <a:pt x="1460" y="6915"/>
                  </a:lnTo>
                  <a:lnTo>
                    <a:pt x="2959" y="9194"/>
                  </a:lnTo>
                  <a:lnTo>
                    <a:pt x="4498" y="11420"/>
                  </a:lnTo>
                  <a:lnTo>
                    <a:pt x="6076" y="13594"/>
                  </a:lnTo>
                  <a:lnTo>
                    <a:pt x="7694" y="15716"/>
                  </a:lnTo>
                  <a:lnTo>
                    <a:pt x="9351" y="17785"/>
                  </a:lnTo>
                  <a:lnTo>
                    <a:pt x="11047" y="19802"/>
                  </a:lnTo>
                  <a:lnTo>
                    <a:pt x="12782" y="21767"/>
                  </a:lnTo>
                  <a:lnTo>
                    <a:pt x="14557" y="23679"/>
                  </a:lnTo>
                  <a:lnTo>
                    <a:pt x="16371" y="25538"/>
                  </a:lnTo>
                  <a:lnTo>
                    <a:pt x="18165" y="23515"/>
                  </a:lnTo>
                  <a:lnTo>
                    <a:pt x="19881" y="21374"/>
                  </a:lnTo>
                  <a:lnTo>
                    <a:pt x="21518" y="19114"/>
                  </a:lnTo>
                  <a:lnTo>
                    <a:pt x="23076" y="16737"/>
                  </a:lnTo>
                  <a:lnTo>
                    <a:pt x="24556" y="14242"/>
                  </a:lnTo>
                  <a:lnTo>
                    <a:pt x="25958" y="11630"/>
                  </a:lnTo>
                  <a:lnTo>
                    <a:pt x="27280" y="8899"/>
                  </a:lnTo>
                  <a:lnTo>
                    <a:pt x="28524" y="6050"/>
                  </a:lnTo>
                  <a:lnTo>
                    <a:pt x="29690" y="3084"/>
                  </a:lnTo>
                  <a:lnTo>
                    <a:pt x="30777" y="0"/>
                  </a:lnTo>
                  <a:lnTo>
                    <a:pt x="327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g2039"/>
            <p:cNvSpPr/>
            <p:nvPr/>
          </p:nvSpPr>
          <p:spPr>
            <a:xfrm>
              <a:off x="8204465" y="5398452"/>
              <a:ext cx="59590" cy="151268"/>
            </a:xfrm>
            <a:custGeom>
              <a:avLst/>
              <a:pathLst>
                <a:path w="59590" h="151268">
                  <a:moveTo>
                    <a:pt x="22264" y="0"/>
                  </a:moveTo>
                  <a:lnTo>
                    <a:pt x="34051" y="2619"/>
                  </a:lnTo>
                  <a:lnTo>
                    <a:pt x="33652" y="5363"/>
                  </a:lnTo>
                  <a:lnTo>
                    <a:pt x="33239" y="8093"/>
                  </a:lnTo>
                  <a:lnTo>
                    <a:pt x="32814" y="10811"/>
                  </a:lnTo>
                  <a:lnTo>
                    <a:pt x="32375" y="13515"/>
                  </a:lnTo>
                  <a:lnTo>
                    <a:pt x="31923" y="16207"/>
                  </a:lnTo>
                  <a:lnTo>
                    <a:pt x="31458" y="18885"/>
                  </a:lnTo>
                  <a:lnTo>
                    <a:pt x="30980" y="21550"/>
                  </a:lnTo>
                  <a:lnTo>
                    <a:pt x="30489" y="24203"/>
                  </a:lnTo>
                  <a:lnTo>
                    <a:pt x="29985" y="26842"/>
                  </a:lnTo>
                  <a:lnTo>
                    <a:pt x="29467" y="29467"/>
                  </a:lnTo>
                  <a:lnTo>
                    <a:pt x="54352" y="29467"/>
                  </a:lnTo>
                  <a:lnTo>
                    <a:pt x="53873" y="38576"/>
                  </a:lnTo>
                  <a:lnTo>
                    <a:pt x="53225" y="47305"/>
                  </a:lnTo>
                  <a:lnTo>
                    <a:pt x="52407" y="55655"/>
                  </a:lnTo>
                  <a:lnTo>
                    <a:pt x="51418" y="63624"/>
                  </a:lnTo>
                  <a:lnTo>
                    <a:pt x="50259" y="71214"/>
                  </a:lnTo>
                  <a:lnTo>
                    <a:pt x="48929" y="78424"/>
                  </a:lnTo>
                  <a:lnTo>
                    <a:pt x="47430" y="85254"/>
                  </a:lnTo>
                  <a:lnTo>
                    <a:pt x="45760" y="91704"/>
                  </a:lnTo>
                  <a:lnTo>
                    <a:pt x="43920" y="97774"/>
                  </a:lnTo>
                  <a:lnTo>
                    <a:pt x="41910" y="103465"/>
                  </a:lnTo>
                  <a:lnTo>
                    <a:pt x="43737" y="105167"/>
                  </a:lnTo>
                  <a:lnTo>
                    <a:pt x="45550" y="106870"/>
                  </a:lnTo>
                  <a:lnTo>
                    <a:pt x="47351" y="108573"/>
                  </a:lnTo>
                  <a:lnTo>
                    <a:pt x="49139" y="110275"/>
                  </a:lnTo>
                  <a:lnTo>
                    <a:pt x="50914" y="111978"/>
                  </a:lnTo>
                  <a:lnTo>
                    <a:pt x="52675" y="113680"/>
                  </a:lnTo>
                  <a:lnTo>
                    <a:pt x="54424" y="115383"/>
                  </a:lnTo>
                  <a:lnTo>
                    <a:pt x="56159" y="117086"/>
                  </a:lnTo>
                  <a:lnTo>
                    <a:pt x="57881" y="118788"/>
                  </a:lnTo>
                  <a:lnTo>
                    <a:pt x="59590" y="120491"/>
                  </a:lnTo>
                  <a:lnTo>
                    <a:pt x="48458" y="128349"/>
                  </a:lnTo>
                  <a:lnTo>
                    <a:pt x="47397" y="127046"/>
                  </a:lnTo>
                  <a:lnTo>
                    <a:pt x="46310" y="125756"/>
                  </a:lnTo>
                  <a:lnTo>
                    <a:pt x="45197" y="124479"/>
                  </a:lnTo>
                  <a:lnTo>
                    <a:pt x="44057" y="123215"/>
                  </a:lnTo>
                  <a:lnTo>
                    <a:pt x="42892" y="121964"/>
                  </a:lnTo>
                  <a:lnTo>
                    <a:pt x="41700" y="120726"/>
                  </a:lnTo>
                  <a:lnTo>
                    <a:pt x="40482" y="119502"/>
                  </a:lnTo>
                  <a:lnTo>
                    <a:pt x="39238" y="118290"/>
                  </a:lnTo>
                  <a:lnTo>
                    <a:pt x="37967" y="117092"/>
                  </a:lnTo>
                  <a:lnTo>
                    <a:pt x="36671" y="115907"/>
                  </a:lnTo>
                  <a:lnTo>
                    <a:pt x="34372" y="120150"/>
                  </a:lnTo>
                  <a:lnTo>
                    <a:pt x="31930" y="124236"/>
                  </a:lnTo>
                  <a:lnTo>
                    <a:pt x="29343" y="128166"/>
                  </a:lnTo>
                  <a:lnTo>
                    <a:pt x="26612" y="131937"/>
                  </a:lnTo>
                  <a:lnTo>
                    <a:pt x="23738" y="135552"/>
                  </a:lnTo>
                  <a:lnTo>
                    <a:pt x="20719" y="139010"/>
                  </a:lnTo>
                  <a:lnTo>
                    <a:pt x="17556" y="142310"/>
                  </a:lnTo>
                  <a:lnTo>
                    <a:pt x="14249" y="145453"/>
                  </a:lnTo>
                  <a:lnTo>
                    <a:pt x="10798" y="148439"/>
                  </a:lnTo>
                  <a:lnTo>
                    <a:pt x="7203" y="151268"/>
                  </a:lnTo>
                  <a:lnTo>
                    <a:pt x="0" y="140791"/>
                  </a:lnTo>
                  <a:lnTo>
                    <a:pt x="3333" y="138086"/>
                  </a:lnTo>
                  <a:lnTo>
                    <a:pt x="6522" y="135212"/>
                  </a:lnTo>
                  <a:lnTo>
                    <a:pt x="9567" y="132167"/>
                  </a:lnTo>
                  <a:lnTo>
                    <a:pt x="12468" y="128951"/>
                  </a:lnTo>
                  <a:lnTo>
                    <a:pt x="15225" y="125566"/>
                  </a:lnTo>
                  <a:lnTo>
                    <a:pt x="17837" y="122010"/>
                  </a:lnTo>
                  <a:lnTo>
                    <a:pt x="20306" y="118284"/>
                  </a:lnTo>
                  <a:lnTo>
                    <a:pt x="22631" y="114388"/>
                  </a:lnTo>
                  <a:lnTo>
                    <a:pt x="24812" y="110321"/>
                  </a:lnTo>
                  <a:lnTo>
                    <a:pt x="26848" y="106084"/>
                  </a:lnTo>
                  <a:lnTo>
                    <a:pt x="24739" y="104133"/>
                  </a:lnTo>
                  <a:lnTo>
                    <a:pt x="22605" y="102208"/>
                  </a:lnTo>
                  <a:lnTo>
                    <a:pt x="20444" y="100308"/>
                  </a:lnTo>
                  <a:lnTo>
                    <a:pt x="18257" y="98436"/>
                  </a:lnTo>
                  <a:lnTo>
                    <a:pt x="16043" y="96589"/>
                  </a:lnTo>
                  <a:lnTo>
                    <a:pt x="13804" y="94768"/>
                  </a:lnTo>
                  <a:lnTo>
                    <a:pt x="11538" y="92974"/>
                  </a:lnTo>
                  <a:lnTo>
                    <a:pt x="9246" y="91206"/>
                  </a:lnTo>
                  <a:lnTo>
                    <a:pt x="6928" y="89464"/>
                  </a:lnTo>
                  <a:lnTo>
                    <a:pt x="4583" y="87749"/>
                  </a:lnTo>
                  <a:lnTo>
                    <a:pt x="5631" y="83400"/>
                  </a:lnTo>
                  <a:lnTo>
                    <a:pt x="6679" y="79000"/>
                  </a:lnTo>
                  <a:lnTo>
                    <a:pt x="7727" y="74547"/>
                  </a:lnTo>
                  <a:lnTo>
                    <a:pt x="8774" y="70042"/>
                  </a:lnTo>
                  <a:lnTo>
                    <a:pt x="9822" y="65484"/>
                  </a:lnTo>
                  <a:lnTo>
                    <a:pt x="10870" y="60874"/>
                  </a:lnTo>
                  <a:lnTo>
                    <a:pt x="11918" y="56211"/>
                  </a:lnTo>
                  <a:lnTo>
                    <a:pt x="12965" y="51496"/>
                  </a:lnTo>
                  <a:lnTo>
                    <a:pt x="14013" y="46729"/>
                  </a:lnTo>
                  <a:lnTo>
                    <a:pt x="15061" y="41910"/>
                  </a:lnTo>
                  <a:lnTo>
                    <a:pt x="0" y="41909"/>
                  </a:lnTo>
                  <a:lnTo>
                    <a:pt x="0" y="29467"/>
                  </a:lnTo>
                  <a:lnTo>
                    <a:pt x="17025" y="29467"/>
                  </a:lnTo>
                  <a:lnTo>
                    <a:pt x="17667" y="26580"/>
                  </a:lnTo>
                  <a:lnTo>
                    <a:pt x="18283" y="23679"/>
                  </a:lnTo>
                  <a:lnTo>
                    <a:pt x="18872" y="20765"/>
                  </a:lnTo>
                  <a:lnTo>
                    <a:pt x="19435" y="17837"/>
                  </a:lnTo>
                  <a:lnTo>
                    <a:pt x="19972" y="14897"/>
                  </a:lnTo>
                  <a:lnTo>
                    <a:pt x="20483" y="11944"/>
                  </a:lnTo>
                  <a:lnTo>
                    <a:pt x="20968" y="8977"/>
                  </a:lnTo>
                  <a:lnTo>
                    <a:pt x="21426" y="5998"/>
                  </a:lnTo>
                  <a:lnTo>
                    <a:pt x="21858" y="30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g2040"/>
            <p:cNvSpPr/>
            <p:nvPr/>
          </p:nvSpPr>
          <p:spPr>
            <a:xfrm>
              <a:off x="8222800" y="5440362"/>
              <a:ext cx="22264" cy="52387"/>
            </a:xfrm>
            <a:custGeom>
              <a:avLst/>
              <a:pathLst>
                <a:path w="22264" h="52387">
                  <a:moveTo>
                    <a:pt x="13096" y="52387"/>
                  </a:moveTo>
                  <a:lnTo>
                    <a:pt x="14367" y="48563"/>
                  </a:lnTo>
                  <a:lnTo>
                    <a:pt x="15559" y="44424"/>
                  </a:lnTo>
                  <a:lnTo>
                    <a:pt x="16672" y="39971"/>
                  </a:lnTo>
                  <a:lnTo>
                    <a:pt x="17706" y="35204"/>
                  </a:lnTo>
                  <a:lnTo>
                    <a:pt x="18663" y="30122"/>
                  </a:lnTo>
                  <a:lnTo>
                    <a:pt x="19540" y="24726"/>
                  </a:lnTo>
                  <a:lnTo>
                    <a:pt x="20339" y="19016"/>
                  </a:lnTo>
                  <a:lnTo>
                    <a:pt x="21059" y="12992"/>
                  </a:lnTo>
                  <a:lnTo>
                    <a:pt x="21701" y="6653"/>
                  </a:lnTo>
                  <a:lnTo>
                    <a:pt x="22264" y="0"/>
                  </a:lnTo>
                  <a:lnTo>
                    <a:pt x="9167" y="0"/>
                  </a:lnTo>
                  <a:lnTo>
                    <a:pt x="8251" y="4544"/>
                  </a:lnTo>
                  <a:lnTo>
                    <a:pt x="7334" y="9010"/>
                  </a:lnTo>
                  <a:lnTo>
                    <a:pt x="6417" y="13398"/>
                  </a:lnTo>
                  <a:lnTo>
                    <a:pt x="5500" y="17706"/>
                  </a:lnTo>
                  <a:lnTo>
                    <a:pt x="4583" y="21937"/>
                  </a:lnTo>
                  <a:lnTo>
                    <a:pt x="3667" y="26088"/>
                  </a:lnTo>
                  <a:lnTo>
                    <a:pt x="2750" y="30162"/>
                  </a:lnTo>
                  <a:lnTo>
                    <a:pt x="1833" y="34156"/>
                  </a:lnTo>
                  <a:lnTo>
                    <a:pt x="916" y="38072"/>
                  </a:lnTo>
                  <a:lnTo>
                    <a:pt x="0" y="41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g2041"/>
            <p:cNvSpPr/>
            <p:nvPr/>
          </p:nvSpPr>
          <p:spPr>
            <a:xfrm>
              <a:off x="8253578" y="5406965"/>
              <a:ext cx="96916" cy="142101"/>
            </a:xfrm>
            <a:custGeom>
              <a:avLst/>
              <a:pathLst>
                <a:path w="96916" h="142101">
                  <a:moveTo>
                    <a:pt x="11787" y="141446"/>
                  </a:moveTo>
                  <a:lnTo>
                    <a:pt x="11132" y="142101"/>
                  </a:lnTo>
                  <a:lnTo>
                    <a:pt x="0" y="132278"/>
                  </a:lnTo>
                  <a:lnTo>
                    <a:pt x="2416" y="128945"/>
                  </a:lnTo>
                  <a:lnTo>
                    <a:pt x="4688" y="125494"/>
                  </a:lnTo>
                  <a:lnTo>
                    <a:pt x="6816" y="121925"/>
                  </a:lnTo>
                  <a:lnTo>
                    <a:pt x="8801" y="118238"/>
                  </a:lnTo>
                  <a:lnTo>
                    <a:pt x="10641" y="114433"/>
                  </a:lnTo>
                  <a:lnTo>
                    <a:pt x="12337" y="110511"/>
                  </a:lnTo>
                  <a:lnTo>
                    <a:pt x="13889" y="106471"/>
                  </a:lnTo>
                  <a:lnTo>
                    <a:pt x="15297" y="102312"/>
                  </a:lnTo>
                  <a:lnTo>
                    <a:pt x="16560" y="98036"/>
                  </a:lnTo>
                  <a:lnTo>
                    <a:pt x="17680" y="93642"/>
                  </a:lnTo>
                  <a:lnTo>
                    <a:pt x="18695" y="88823"/>
                  </a:lnTo>
                  <a:lnTo>
                    <a:pt x="19645" y="83269"/>
                  </a:lnTo>
                  <a:lnTo>
                    <a:pt x="20529" y="76983"/>
                  </a:lnTo>
                  <a:lnTo>
                    <a:pt x="21347" y="69963"/>
                  </a:lnTo>
                  <a:lnTo>
                    <a:pt x="22100" y="62210"/>
                  </a:lnTo>
                  <a:lnTo>
                    <a:pt x="22788" y="53723"/>
                  </a:lnTo>
                  <a:lnTo>
                    <a:pt x="23410" y="44503"/>
                  </a:lnTo>
                  <a:lnTo>
                    <a:pt x="23967" y="34549"/>
                  </a:lnTo>
                  <a:lnTo>
                    <a:pt x="24458" y="23862"/>
                  </a:lnTo>
                  <a:lnTo>
                    <a:pt x="24884" y="12442"/>
                  </a:lnTo>
                  <a:lnTo>
                    <a:pt x="11787" y="12442"/>
                  </a:lnTo>
                  <a:lnTo>
                    <a:pt x="11787" y="0"/>
                  </a:lnTo>
                  <a:lnTo>
                    <a:pt x="79236" y="0"/>
                  </a:lnTo>
                  <a:lnTo>
                    <a:pt x="73342" y="48458"/>
                  </a:lnTo>
                  <a:lnTo>
                    <a:pt x="96916" y="48458"/>
                  </a:lnTo>
                  <a:lnTo>
                    <a:pt x="96471" y="59964"/>
                  </a:lnTo>
                  <a:lnTo>
                    <a:pt x="95921" y="70644"/>
                  </a:lnTo>
                  <a:lnTo>
                    <a:pt x="95266" y="80499"/>
                  </a:lnTo>
                  <a:lnTo>
                    <a:pt x="94507" y="89530"/>
                  </a:lnTo>
                  <a:lnTo>
                    <a:pt x="93642" y="97735"/>
                  </a:lnTo>
                  <a:lnTo>
                    <a:pt x="92673" y="105115"/>
                  </a:lnTo>
                  <a:lnTo>
                    <a:pt x="91599" y="111670"/>
                  </a:lnTo>
                  <a:lnTo>
                    <a:pt x="90420" y="117400"/>
                  </a:lnTo>
                  <a:lnTo>
                    <a:pt x="89137" y="122305"/>
                  </a:lnTo>
                  <a:lnTo>
                    <a:pt x="87749" y="126384"/>
                  </a:lnTo>
                  <a:lnTo>
                    <a:pt x="86576" y="129122"/>
                  </a:lnTo>
                  <a:lnTo>
                    <a:pt x="85155" y="131571"/>
                  </a:lnTo>
                  <a:lnTo>
                    <a:pt x="83486" y="133732"/>
                  </a:lnTo>
                  <a:lnTo>
                    <a:pt x="81567" y="135605"/>
                  </a:lnTo>
                  <a:lnTo>
                    <a:pt x="79399" y="137189"/>
                  </a:lnTo>
                  <a:lnTo>
                    <a:pt x="76983" y="138486"/>
                  </a:lnTo>
                  <a:lnTo>
                    <a:pt x="74318" y="139494"/>
                  </a:lnTo>
                  <a:lnTo>
                    <a:pt x="71404" y="140215"/>
                  </a:lnTo>
                  <a:lnTo>
                    <a:pt x="68241" y="140647"/>
                  </a:lnTo>
                  <a:lnTo>
                    <a:pt x="64829" y="140791"/>
                  </a:lnTo>
                  <a:lnTo>
                    <a:pt x="64161" y="140784"/>
                  </a:lnTo>
                  <a:lnTo>
                    <a:pt x="63467" y="140765"/>
                  </a:lnTo>
                  <a:lnTo>
                    <a:pt x="62747" y="140732"/>
                  </a:lnTo>
                  <a:lnTo>
                    <a:pt x="62000" y="140686"/>
                  </a:lnTo>
                  <a:lnTo>
                    <a:pt x="61227" y="140627"/>
                  </a:lnTo>
                  <a:lnTo>
                    <a:pt x="60428" y="140555"/>
                  </a:lnTo>
                  <a:lnTo>
                    <a:pt x="59603" y="140470"/>
                  </a:lnTo>
                  <a:lnTo>
                    <a:pt x="58752" y="140372"/>
                  </a:lnTo>
                  <a:lnTo>
                    <a:pt x="57875" y="140260"/>
                  </a:lnTo>
                  <a:lnTo>
                    <a:pt x="56971" y="140136"/>
                  </a:lnTo>
                  <a:lnTo>
                    <a:pt x="53697" y="125075"/>
                  </a:lnTo>
                  <a:lnTo>
                    <a:pt x="55105" y="125448"/>
                  </a:lnTo>
                  <a:lnTo>
                    <a:pt x="56447" y="125782"/>
                  </a:lnTo>
                  <a:lnTo>
                    <a:pt x="57724" y="126077"/>
                  </a:lnTo>
                  <a:lnTo>
                    <a:pt x="58935" y="126332"/>
                  </a:lnTo>
                  <a:lnTo>
                    <a:pt x="60081" y="126548"/>
                  </a:lnTo>
                  <a:lnTo>
                    <a:pt x="61162" y="126725"/>
                  </a:lnTo>
                  <a:lnTo>
                    <a:pt x="62177" y="126862"/>
                  </a:lnTo>
                  <a:lnTo>
                    <a:pt x="63126" y="126961"/>
                  </a:lnTo>
                  <a:lnTo>
                    <a:pt x="64010" y="127020"/>
                  </a:lnTo>
                  <a:lnTo>
                    <a:pt x="64829" y="127039"/>
                  </a:lnTo>
                  <a:lnTo>
                    <a:pt x="66597" y="126954"/>
                  </a:lnTo>
                  <a:lnTo>
                    <a:pt x="68234" y="126699"/>
                  </a:lnTo>
                  <a:lnTo>
                    <a:pt x="69740" y="126273"/>
                  </a:lnTo>
                  <a:lnTo>
                    <a:pt x="71116" y="125677"/>
                  </a:lnTo>
                  <a:lnTo>
                    <a:pt x="72360" y="124911"/>
                  </a:lnTo>
                  <a:lnTo>
                    <a:pt x="73473" y="123975"/>
                  </a:lnTo>
                  <a:lnTo>
                    <a:pt x="74455" y="122868"/>
                  </a:lnTo>
                  <a:lnTo>
                    <a:pt x="75307" y="121591"/>
                  </a:lnTo>
                  <a:lnTo>
                    <a:pt x="76027" y="120144"/>
                  </a:lnTo>
                  <a:lnTo>
                    <a:pt x="76616" y="118526"/>
                  </a:lnTo>
                  <a:lnTo>
                    <a:pt x="77389" y="115710"/>
                  </a:lnTo>
                  <a:lnTo>
                    <a:pt x="78135" y="112240"/>
                  </a:lnTo>
                  <a:lnTo>
                    <a:pt x="78856" y="108114"/>
                  </a:lnTo>
                  <a:lnTo>
                    <a:pt x="79550" y="103334"/>
                  </a:lnTo>
                  <a:lnTo>
                    <a:pt x="80218" y="97899"/>
                  </a:lnTo>
                  <a:lnTo>
                    <a:pt x="80860" y="91809"/>
                  </a:lnTo>
                  <a:lnTo>
                    <a:pt x="81475" y="85064"/>
                  </a:lnTo>
                  <a:lnTo>
                    <a:pt x="82065" y="77664"/>
                  </a:lnTo>
                  <a:lnTo>
                    <a:pt x="82628" y="69609"/>
                  </a:lnTo>
                  <a:lnTo>
                    <a:pt x="83165" y="60900"/>
                  </a:lnTo>
                  <a:lnTo>
                    <a:pt x="57626" y="60900"/>
                  </a:lnTo>
                  <a:lnTo>
                    <a:pt x="64174" y="12442"/>
                  </a:lnTo>
                  <a:lnTo>
                    <a:pt x="38635" y="12442"/>
                  </a:lnTo>
                  <a:lnTo>
                    <a:pt x="38203" y="24504"/>
                  </a:lnTo>
                  <a:lnTo>
                    <a:pt x="37692" y="35806"/>
                  </a:lnTo>
                  <a:lnTo>
                    <a:pt x="37103" y="46349"/>
                  </a:lnTo>
                  <a:lnTo>
                    <a:pt x="36435" y="56133"/>
                  </a:lnTo>
                  <a:lnTo>
                    <a:pt x="35688" y="65156"/>
                  </a:lnTo>
                  <a:lnTo>
                    <a:pt x="34863" y="73421"/>
                  </a:lnTo>
                  <a:lnTo>
                    <a:pt x="33960" y="80925"/>
                  </a:lnTo>
                  <a:lnTo>
                    <a:pt x="32977" y="87670"/>
                  </a:lnTo>
                  <a:lnTo>
                    <a:pt x="31917" y="93655"/>
                  </a:lnTo>
                  <a:lnTo>
                    <a:pt x="30777" y="98881"/>
                  </a:lnTo>
                  <a:lnTo>
                    <a:pt x="29526" y="103674"/>
                  </a:lnTo>
                  <a:lnTo>
                    <a:pt x="28132" y="108363"/>
                  </a:lnTo>
                  <a:lnTo>
                    <a:pt x="26593" y="112947"/>
                  </a:lnTo>
                  <a:lnTo>
                    <a:pt x="24910" y="117426"/>
                  </a:lnTo>
                  <a:lnTo>
                    <a:pt x="23083" y="121800"/>
                  </a:lnTo>
                  <a:lnTo>
                    <a:pt x="21112" y="126070"/>
                  </a:lnTo>
                  <a:lnTo>
                    <a:pt x="18997" y="130235"/>
                  </a:lnTo>
                  <a:lnTo>
                    <a:pt x="16737" y="134295"/>
                  </a:lnTo>
                  <a:lnTo>
                    <a:pt x="14334" y="138250"/>
                  </a:lnTo>
                  <a:lnTo>
                    <a:pt x="11787" y="1421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2" name="rc2042"/>
            <p:cNvSpPr/>
            <p:nvPr/>
          </p:nvSpPr>
          <p:spPr>
            <a:xfrm>
              <a:off x="9829799" y="5349081"/>
              <a:ext cx="22860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rc2043"/>
            <p:cNvSpPr/>
            <p:nvPr/>
          </p:nvSpPr>
          <p:spPr>
            <a:xfrm>
              <a:off x="10282536" y="5858471"/>
              <a:ext cx="1763674" cy="9108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l2044"/>
            <p:cNvSpPr/>
            <p:nvPr/>
          </p:nvSpPr>
          <p:spPr>
            <a:xfrm>
              <a:off x="10282536" y="6612877"/>
              <a:ext cx="1763674" cy="0"/>
            </a:xfrm>
            <a:custGeom>
              <a:avLst/>
              <a:pathLst>
                <a:path w="1763674" h="0">
                  <a:moveTo>
                    <a:pt x="0" y="0"/>
                  </a:moveTo>
                  <a:lnTo>
                    <a:pt x="1763674" y="0"/>
                  </a:lnTo>
                  <a:lnTo>
                    <a:pt x="17636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l2045"/>
            <p:cNvSpPr/>
            <p:nvPr/>
          </p:nvSpPr>
          <p:spPr>
            <a:xfrm>
              <a:off x="10282536" y="6382875"/>
              <a:ext cx="1763674" cy="0"/>
            </a:xfrm>
            <a:custGeom>
              <a:avLst/>
              <a:pathLst>
                <a:path w="1763674" h="0">
                  <a:moveTo>
                    <a:pt x="0" y="0"/>
                  </a:moveTo>
                  <a:lnTo>
                    <a:pt x="1763674" y="0"/>
                  </a:lnTo>
                  <a:lnTo>
                    <a:pt x="17636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l2046"/>
            <p:cNvSpPr/>
            <p:nvPr/>
          </p:nvSpPr>
          <p:spPr>
            <a:xfrm>
              <a:off x="10282536" y="6152873"/>
              <a:ext cx="1763674" cy="0"/>
            </a:xfrm>
            <a:custGeom>
              <a:avLst/>
              <a:pathLst>
                <a:path w="1763674" h="0">
                  <a:moveTo>
                    <a:pt x="0" y="0"/>
                  </a:moveTo>
                  <a:lnTo>
                    <a:pt x="1763674" y="0"/>
                  </a:lnTo>
                  <a:lnTo>
                    <a:pt x="17636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l2047"/>
            <p:cNvSpPr/>
            <p:nvPr/>
          </p:nvSpPr>
          <p:spPr>
            <a:xfrm>
              <a:off x="10282536" y="5922872"/>
              <a:ext cx="1763674" cy="0"/>
            </a:xfrm>
            <a:custGeom>
              <a:avLst/>
              <a:pathLst>
                <a:path w="1763674" h="0">
                  <a:moveTo>
                    <a:pt x="0" y="0"/>
                  </a:moveTo>
                  <a:lnTo>
                    <a:pt x="1763674" y="0"/>
                  </a:lnTo>
                  <a:lnTo>
                    <a:pt x="17636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l2048"/>
            <p:cNvSpPr/>
            <p:nvPr/>
          </p:nvSpPr>
          <p:spPr>
            <a:xfrm>
              <a:off x="10282536" y="6727878"/>
              <a:ext cx="1763674" cy="0"/>
            </a:xfrm>
            <a:custGeom>
              <a:avLst/>
              <a:pathLst>
                <a:path w="1763674" h="0">
                  <a:moveTo>
                    <a:pt x="0" y="0"/>
                  </a:moveTo>
                  <a:lnTo>
                    <a:pt x="1763674" y="0"/>
                  </a:lnTo>
                  <a:lnTo>
                    <a:pt x="17636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l2049"/>
            <p:cNvSpPr/>
            <p:nvPr/>
          </p:nvSpPr>
          <p:spPr>
            <a:xfrm>
              <a:off x="10282536" y="6497876"/>
              <a:ext cx="1763674" cy="0"/>
            </a:xfrm>
            <a:custGeom>
              <a:avLst/>
              <a:pathLst>
                <a:path w="1763674" h="0">
                  <a:moveTo>
                    <a:pt x="0" y="0"/>
                  </a:moveTo>
                  <a:lnTo>
                    <a:pt x="1763674" y="0"/>
                  </a:lnTo>
                  <a:lnTo>
                    <a:pt x="17636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l2050"/>
            <p:cNvSpPr/>
            <p:nvPr/>
          </p:nvSpPr>
          <p:spPr>
            <a:xfrm>
              <a:off x="10282536" y="6267874"/>
              <a:ext cx="1763674" cy="0"/>
            </a:xfrm>
            <a:custGeom>
              <a:avLst/>
              <a:pathLst>
                <a:path w="1763674" h="0">
                  <a:moveTo>
                    <a:pt x="0" y="0"/>
                  </a:moveTo>
                  <a:lnTo>
                    <a:pt x="1763674" y="0"/>
                  </a:lnTo>
                  <a:lnTo>
                    <a:pt x="17636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l2051"/>
            <p:cNvSpPr/>
            <p:nvPr/>
          </p:nvSpPr>
          <p:spPr>
            <a:xfrm>
              <a:off x="10282536" y="6037873"/>
              <a:ext cx="1763674" cy="0"/>
            </a:xfrm>
            <a:custGeom>
              <a:avLst/>
              <a:pathLst>
                <a:path w="1763674" h="0">
                  <a:moveTo>
                    <a:pt x="0" y="0"/>
                  </a:moveTo>
                  <a:lnTo>
                    <a:pt x="1763674" y="0"/>
                  </a:lnTo>
                  <a:lnTo>
                    <a:pt x="17636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l2052"/>
            <p:cNvSpPr/>
            <p:nvPr/>
          </p:nvSpPr>
          <p:spPr>
            <a:xfrm>
              <a:off x="10429509" y="5858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l2053"/>
            <p:cNvSpPr/>
            <p:nvPr/>
          </p:nvSpPr>
          <p:spPr>
            <a:xfrm>
              <a:off x="10674464" y="5858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l2054"/>
            <p:cNvSpPr/>
            <p:nvPr/>
          </p:nvSpPr>
          <p:spPr>
            <a:xfrm>
              <a:off x="10919419" y="5858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l2055"/>
            <p:cNvSpPr/>
            <p:nvPr/>
          </p:nvSpPr>
          <p:spPr>
            <a:xfrm>
              <a:off x="11164373" y="5858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l2056"/>
            <p:cNvSpPr/>
            <p:nvPr/>
          </p:nvSpPr>
          <p:spPr>
            <a:xfrm>
              <a:off x="11409328" y="5858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l2057"/>
            <p:cNvSpPr/>
            <p:nvPr/>
          </p:nvSpPr>
          <p:spPr>
            <a:xfrm>
              <a:off x="11654283" y="5858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l2058"/>
            <p:cNvSpPr/>
            <p:nvPr/>
          </p:nvSpPr>
          <p:spPr>
            <a:xfrm>
              <a:off x="11899238" y="5858471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rc2059"/>
            <p:cNvSpPr/>
            <p:nvPr/>
          </p:nvSpPr>
          <p:spPr>
            <a:xfrm>
              <a:off x="10319279" y="6543876"/>
              <a:ext cx="220459" cy="184001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0" name="rc2060"/>
            <p:cNvSpPr/>
            <p:nvPr/>
          </p:nvSpPr>
          <p:spPr>
            <a:xfrm>
              <a:off x="10564234" y="6543876"/>
              <a:ext cx="220459" cy="184001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1" name="rc2061"/>
            <p:cNvSpPr/>
            <p:nvPr/>
          </p:nvSpPr>
          <p:spPr>
            <a:xfrm>
              <a:off x="10809189" y="5899872"/>
              <a:ext cx="220459" cy="828005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2" name="rc2062"/>
            <p:cNvSpPr/>
            <p:nvPr/>
          </p:nvSpPr>
          <p:spPr>
            <a:xfrm>
              <a:off x="11054144" y="6359875"/>
              <a:ext cx="220459" cy="368002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3" name="rc2063"/>
            <p:cNvSpPr/>
            <p:nvPr/>
          </p:nvSpPr>
          <p:spPr>
            <a:xfrm>
              <a:off x="11299098" y="6359875"/>
              <a:ext cx="220459" cy="368002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4" name="rc2064"/>
            <p:cNvSpPr/>
            <p:nvPr/>
          </p:nvSpPr>
          <p:spPr>
            <a:xfrm>
              <a:off x="11544053" y="6635877"/>
              <a:ext cx="220459" cy="92000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5" name="rc2065"/>
            <p:cNvSpPr/>
            <p:nvPr/>
          </p:nvSpPr>
          <p:spPr>
            <a:xfrm>
              <a:off x="11789008" y="6451876"/>
              <a:ext cx="220459" cy="276001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6" name="rc2066"/>
            <p:cNvSpPr/>
            <p:nvPr/>
          </p:nvSpPr>
          <p:spPr>
            <a:xfrm>
              <a:off x="10282536" y="5858471"/>
              <a:ext cx="1763674" cy="91080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rc2067"/>
            <p:cNvSpPr/>
            <p:nvPr/>
          </p:nvSpPr>
          <p:spPr>
            <a:xfrm>
              <a:off x="10282536" y="7057423"/>
              <a:ext cx="1763674" cy="9108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l2068"/>
            <p:cNvSpPr/>
            <p:nvPr/>
          </p:nvSpPr>
          <p:spPr>
            <a:xfrm>
              <a:off x="10282536" y="7801374"/>
              <a:ext cx="1763674" cy="0"/>
            </a:xfrm>
            <a:custGeom>
              <a:avLst/>
              <a:pathLst>
                <a:path w="1763674" h="0">
                  <a:moveTo>
                    <a:pt x="0" y="0"/>
                  </a:moveTo>
                  <a:lnTo>
                    <a:pt x="1763674" y="0"/>
                  </a:lnTo>
                  <a:lnTo>
                    <a:pt x="17636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l2069"/>
            <p:cNvSpPr/>
            <p:nvPr/>
          </p:nvSpPr>
          <p:spPr>
            <a:xfrm>
              <a:off x="10282536" y="7550463"/>
              <a:ext cx="1763674" cy="0"/>
            </a:xfrm>
            <a:custGeom>
              <a:avLst/>
              <a:pathLst>
                <a:path w="1763674" h="0">
                  <a:moveTo>
                    <a:pt x="0" y="0"/>
                  </a:moveTo>
                  <a:lnTo>
                    <a:pt x="1763674" y="0"/>
                  </a:lnTo>
                  <a:lnTo>
                    <a:pt x="17636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l2070"/>
            <p:cNvSpPr/>
            <p:nvPr/>
          </p:nvSpPr>
          <p:spPr>
            <a:xfrm>
              <a:off x="10282536" y="7299552"/>
              <a:ext cx="1763674" cy="0"/>
            </a:xfrm>
            <a:custGeom>
              <a:avLst/>
              <a:pathLst>
                <a:path w="1763674" h="0">
                  <a:moveTo>
                    <a:pt x="0" y="0"/>
                  </a:moveTo>
                  <a:lnTo>
                    <a:pt x="1763674" y="0"/>
                  </a:lnTo>
                  <a:lnTo>
                    <a:pt x="17636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l2071"/>
            <p:cNvSpPr/>
            <p:nvPr/>
          </p:nvSpPr>
          <p:spPr>
            <a:xfrm>
              <a:off x="10282536" y="7926829"/>
              <a:ext cx="1763674" cy="0"/>
            </a:xfrm>
            <a:custGeom>
              <a:avLst/>
              <a:pathLst>
                <a:path w="1763674" h="0">
                  <a:moveTo>
                    <a:pt x="0" y="0"/>
                  </a:moveTo>
                  <a:lnTo>
                    <a:pt x="1763674" y="0"/>
                  </a:lnTo>
                  <a:lnTo>
                    <a:pt x="17636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l2072"/>
            <p:cNvSpPr/>
            <p:nvPr/>
          </p:nvSpPr>
          <p:spPr>
            <a:xfrm>
              <a:off x="10282536" y="7675918"/>
              <a:ext cx="1763674" cy="0"/>
            </a:xfrm>
            <a:custGeom>
              <a:avLst/>
              <a:pathLst>
                <a:path w="1763674" h="0">
                  <a:moveTo>
                    <a:pt x="0" y="0"/>
                  </a:moveTo>
                  <a:lnTo>
                    <a:pt x="1763674" y="0"/>
                  </a:lnTo>
                  <a:lnTo>
                    <a:pt x="17636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l2073"/>
            <p:cNvSpPr/>
            <p:nvPr/>
          </p:nvSpPr>
          <p:spPr>
            <a:xfrm>
              <a:off x="10282536" y="7425007"/>
              <a:ext cx="1763674" cy="0"/>
            </a:xfrm>
            <a:custGeom>
              <a:avLst/>
              <a:pathLst>
                <a:path w="1763674" h="0">
                  <a:moveTo>
                    <a:pt x="0" y="0"/>
                  </a:moveTo>
                  <a:lnTo>
                    <a:pt x="1763674" y="0"/>
                  </a:lnTo>
                  <a:lnTo>
                    <a:pt x="17636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l2074"/>
            <p:cNvSpPr/>
            <p:nvPr/>
          </p:nvSpPr>
          <p:spPr>
            <a:xfrm>
              <a:off x="10282536" y="7174096"/>
              <a:ext cx="1763674" cy="0"/>
            </a:xfrm>
            <a:custGeom>
              <a:avLst/>
              <a:pathLst>
                <a:path w="1763674" h="0">
                  <a:moveTo>
                    <a:pt x="0" y="0"/>
                  </a:moveTo>
                  <a:lnTo>
                    <a:pt x="1763674" y="0"/>
                  </a:lnTo>
                  <a:lnTo>
                    <a:pt x="17636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l2075"/>
            <p:cNvSpPr/>
            <p:nvPr/>
          </p:nvSpPr>
          <p:spPr>
            <a:xfrm>
              <a:off x="10429509" y="7057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l2076"/>
            <p:cNvSpPr/>
            <p:nvPr/>
          </p:nvSpPr>
          <p:spPr>
            <a:xfrm>
              <a:off x="10674464" y="7057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l2077"/>
            <p:cNvSpPr/>
            <p:nvPr/>
          </p:nvSpPr>
          <p:spPr>
            <a:xfrm>
              <a:off x="10919419" y="7057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l2078"/>
            <p:cNvSpPr/>
            <p:nvPr/>
          </p:nvSpPr>
          <p:spPr>
            <a:xfrm>
              <a:off x="11164373" y="7057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l2079"/>
            <p:cNvSpPr/>
            <p:nvPr/>
          </p:nvSpPr>
          <p:spPr>
            <a:xfrm>
              <a:off x="11409328" y="7057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l2080"/>
            <p:cNvSpPr/>
            <p:nvPr/>
          </p:nvSpPr>
          <p:spPr>
            <a:xfrm>
              <a:off x="11654283" y="7057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l2081"/>
            <p:cNvSpPr/>
            <p:nvPr/>
          </p:nvSpPr>
          <p:spPr>
            <a:xfrm>
              <a:off x="11899238" y="7057423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rc2082"/>
            <p:cNvSpPr/>
            <p:nvPr/>
          </p:nvSpPr>
          <p:spPr>
            <a:xfrm>
              <a:off x="10319279" y="7600645"/>
              <a:ext cx="220459" cy="326184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3" name="rc2083"/>
            <p:cNvSpPr/>
            <p:nvPr/>
          </p:nvSpPr>
          <p:spPr>
            <a:xfrm>
              <a:off x="10564234" y="7851556"/>
              <a:ext cx="220459" cy="7527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4" name="rc2084"/>
            <p:cNvSpPr/>
            <p:nvPr/>
          </p:nvSpPr>
          <p:spPr>
            <a:xfrm>
              <a:off x="10809189" y="7098823"/>
              <a:ext cx="220459" cy="828005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5" name="rc2085"/>
            <p:cNvSpPr/>
            <p:nvPr/>
          </p:nvSpPr>
          <p:spPr>
            <a:xfrm>
              <a:off x="11054144" y="7399916"/>
              <a:ext cx="220459" cy="526912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6" name="rc2086"/>
            <p:cNvSpPr/>
            <p:nvPr/>
          </p:nvSpPr>
          <p:spPr>
            <a:xfrm>
              <a:off x="11299098" y="7851556"/>
              <a:ext cx="220459" cy="7527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7" name="rc2087"/>
            <p:cNvSpPr/>
            <p:nvPr/>
          </p:nvSpPr>
          <p:spPr>
            <a:xfrm>
              <a:off x="11544053" y="7876647"/>
              <a:ext cx="220459" cy="50182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8" name="rc2088"/>
            <p:cNvSpPr/>
            <p:nvPr/>
          </p:nvSpPr>
          <p:spPr>
            <a:xfrm>
              <a:off x="11789008" y="7851556"/>
              <a:ext cx="220459" cy="75273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9" name="rc2089"/>
            <p:cNvSpPr/>
            <p:nvPr/>
          </p:nvSpPr>
          <p:spPr>
            <a:xfrm>
              <a:off x="10282536" y="7057423"/>
              <a:ext cx="1763674" cy="91080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rc2090"/>
            <p:cNvSpPr/>
            <p:nvPr/>
          </p:nvSpPr>
          <p:spPr>
            <a:xfrm>
              <a:off x="10282536" y="8256374"/>
              <a:ext cx="1763674" cy="9108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l2091"/>
            <p:cNvSpPr/>
            <p:nvPr/>
          </p:nvSpPr>
          <p:spPr>
            <a:xfrm>
              <a:off x="10282536" y="9035780"/>
              <a:ext cx="1763674" cy="0"/>
            </a:xfrm>
            <a:custGeom>
              <a:avLst/>
              <a:pathLst>
                <a:path w="1763674" h="0">
                  <a:moveTo>
                    <a:pt x="0" y="0"/>
                  </a:moveTo>
                  <a:lnTo>
                    <a:pt x="1763674" y="0"/>
                  </a:lnTo>
                  <a:lnTo>
                    <a:pt x="17636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l2092"/>
            <p:cNvSpPr/>
            <p:nvPr/>
          </p:nvSpPr>
          <p:spPr>
            <a:xfrm>
              <a:off x="10282536" y="8855779"/>
              <a:ext cx="1763674" cy="0"/>
            </a:xfrm>
            <a:custGeom>
              <a:avLst/>
              <a:pathLst>
                <a:path w="1763674" h="0">
                  <a:moveTo>
                    <a:pt x="0" y="0"/>
                  </a:moveTo>
                  <a:lnTo>
                    <a:pt x="1763674" y="0"/>
                  </a:lnTo>
                  <a:lnTo>
                    <a:pt x="17636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l2093"/>
            <p:cNvSpPr/>
            <p:nvPr/>
          </p:nvSpPr>
          <p:spPr>
            <a:xfrm>
              <a:off x="10282536" y="8675777"/>
              <a:ext cx="1763674" cy="0"/>
            </a:xfrm>
            <a:custGeom>
              <a:avLst/>
              <a:pathLst>
                <a:path w="1763674" h="0">
                  <a:moveTo>
                    <a:pt x="0" y="0"/>
                  </a:moveTo>
                  <a:lnTo>
                    <a:pt x="1763674" y="0"/>
                  </a:lnTo>
                  <a:lnTo>
                    <a:pt x="17636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l2094"/>
            <p:cNvSpPr/>
            <p:nvPr/>
          </p:nvSpPr>
          <p:spPr>
            <a:xfrm>
              <a:off x="10282536" y="8495776"/>
              <a:ext cx="1763674" cy="0"/>
            </a:xfrm>
            <a:custGeom>
              <a:avLst/>
              <a:pathLst>
                <a:path w="1763674" h="0">
                  <a:moveTo>
                    <a:pt x="0" y="0"/>
                  </a:moveTo>
                  <a:lnTo>
                    <a:pt x="1763674" y="0"/>
                  </a:lnTo>
                  <a:lnTo>
                    <a:pt x="17636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l2095"/>
            <p:cNvSpPr/>
            <p:nvPr/>
          </p:nvSpPr>
          <p:spPr>
            <a:xfrm>
              <a:off x="10282536" y="8315775"/>
              <a:ext cx="1763674" cy="0"/>
            </a:xfrm>
            <a:custGeom>
              <a:avLst/>
              <a:pathLst>
                <a:path w="1763674" h="0">
                  <a:moveTo>
                    <a:pt x="0" y="0"/>
                  </a:moveTo>
                  <a:lnTo>
                    <a:pt x="1763674" y="0"/>
                  </a:lnTo>
                  <a:lnTo>
                    <a:pt x="17636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l2096"/>
            <p:cNvSpPr/>
            <p:nvPr/>
          </p:nvSpPr>
          <p:spPr>
            <a:xfrm>
              <a:off x="10282536" y="9125780"/>
              <a:ext cx="1763674" cy="0"/>
            </a:xfrm>
            <a:custGeom>
              <a:avLst/>
              <a:pathLst>
                <a:path w="1763674" h="0">
                  <a:moveTo>
                    <a:pt x="0" y="0"/>
                  </a:moveTo>
                  <a:lnTo>
                    <a:pt x="1763674" y="0"/>
                  </a:lnTo>
                  <a:lnTo>
                    <a:pt x="17636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l2097"/>
            <p:cNvSpPr/>
            <p:nvPr/>
          </p:nvSpPr>
          <p:spPr>
            <a:xfrm>
              <a:off x="10282536" y="8945779"/>
              <a:ext cx="1763674" cy="0"/>
            </a:xfrm>
            <a:custGeom>
              <a:avLst/>
              <a:pathLst>
                <a:path w="1763674" h="0">
                  <a:moveTo>
                    <a:pt x="0" y="0"/>
                  </a:moveTo>
                  <a:lnTo>
                    <a:pt x="1763674" y="0"/>
                  </a:lnTo>
                  <a:lnTo>
                    <a:pt x="17636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l2098"/>
            <p:cNvSpPr/>
            <p:nvPr/>
          </p:nvSpPr>
          <p:spPr>
            <a:xfrm>
              <a:off x="10282536" y="8765778"/>
              <a:ext cx="1763674" cy="0"/>
            </a:xfrm>
            <a:custGeom>
              <a:avLst/>
              <a:pathLst>
                <a:path w="1763674" h="0">
                  <a:moveTo>
                    <a:pt x="0" y="0"/>
                  </a:moveTo>
                  <a:lnTo>
                    <a:pt x="1763674" y="0"/>
                  </a:lnTo>
                  <a:lnTo>
                    <a:pt x="17636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l2099"/>
            <p:cNvSpPr/>
            <p:nvPr/>
          </p:nvSpPr>
          <p:spPr>
            <a:xfrm>
              <a:off x="10282536" y="8585777"/>
              <a:ext cx="1763674" cy="0"/>
            </a:xfrm>
            <a:custGeom>
              <a:avLst/>
              <a:pathLst>
                <a:path w="1763674" h="0">
                  <a:moveTo>
                    <a:pt x="0" y="0"/>
                  </a:moveTo>
                  <a:lnTo>
                    <a:pt x="1763674" y="0"/>
                  </a:lnTo>
                  <a:lnTo>
                    <a:pt x="17636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l2100"/>
            <p:cNvSpPr/>
            <p:nvPr/>
          </p:nvSpPr>
          <p:spPr>
            <a:xfrm>
              <a:off x="10282536" y="8405775"/>
              <a:ext cx="1763674" cy="0"/>
            </a:xfrm>
            <a:custGeom>
              <a:avLst/>
              <a:pathLst>
                <a:path w="1763674" h="0">
                  <a:moveTo>
                    <a:pt x="0" y="0"/>
                  </a:moveTo>
                  <a:lnTo>
                    <a:pt x="1763674" y="0"/>
                  </a:lnTo>
                  <a:lnTo>
                    <a:pt x="17636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l2101"/>
            <p:cNvSpPr/>
            <p:nvPr/>
          </p:nvSpPr>
          <p:spPr>
            <a:xfrm>
              <a:off x="10429509" y="8256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l2102"/>
            <p:cNvSpPr/>
            <p:nvPr/>
          </p:nvSpPr>
          <p:spPr>
            <a:xfrm>
              <a:off x="10674464" y="8256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l2103"/>
            <p:cNvSpPr/>
            <p:nvPr/>
          </p:nvSpPr>
          <p:spPr>
            <a:xfrm>
              <a:off x="10919419" y="8256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l2104"/>
            <p:cNvSpPr/>
            <p:nvPr/>
          </p:nvSpPr>
          <p:spPr>
            <a:xfrm>
              <a:off x="11164373" y="8256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l2105"/>
            <p:cNvSpPr/>
            <p:nvPr/>
          </p:nvSpPr>
          <p:spPr>
            <a:xfrm>
              <a:off x="11409328" y="8256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l2106"/>
            <p:cNvSpPr/>
            <p:nvPr/>
          </p:nvSpPr>
          <p:spPr>
            <a:xfrm>
              <a:off x="11654283" y="8256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l2107"/>
            <p:cNvSpPr/>
            <p:nvPr/>
          </p:nvSpPr>
          <p:spPr>
            <a:xfrm>
              <a:off x="11899238" y="8256374"/>
              <a:ext cx="0" cy="910806"/>
            </a:xfrm>
            <a:custGeom>
              <a:avLst/>
              <a:pathLst>
                <a:path w="0" h="910806">
                  <a:moveTo>
                    <a:pt x="0" y="91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rc2108"/>
            <p:cNvSpPr/>
            <p:nvPr/>
          </p:nvSpPr>
          <p:spPr>
            <a:xfrm>
              <a:off x="10319279" y="8837778"/>
              <a:ext cx="220459" cy="288002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9" name="rc2109"/>
            <p:cNvSpPr/>
            <p:nvPr/>
          </p:nvSpPr>
          <p:spPr>
            <a:xfrm>
              <a:off x="10564234" y="9089780"/>
              <a:ext cx="220459" cy="3600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0" name="rc2110"/>
            <p:cNvSpPr/>
            <p:nvPr/>
          </p:nvSpPr>
          <p:spPr>
            <a:xfrm>
              <a:off x="10809189" y="8657777"/>
              <a:ext cx="220459" cy="46800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1" name="rc2111"/>
            <p:cNvSpPr/>
            <p:nvPr/>
          </p:nvSpPr>
          <p:spPr>
            <a:xfrm>
              <a:off x="11054144" y="8297775"/>
              <a:ext cx="220459" cy="828005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2" name="rc2112"/>
            <p:cNvSpPr/>
            <p:nvPr/>
          </p:nvSpPr>
          <p:spPr>
            <a:xfrm>
              <a:off x="11299098" y="9053780"/>
              <a:ext cx="220459" cy="72000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3" name="rc2113"/>
            <p:cNvSpPr/>
            <p:nvPr/>
          </p:nvSpPr>
          <p:spPr>
            <a:xfrm>
              <a:off x="10282536" y="8256374"/>
              <a:ext cx="1763674" cy="91080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rc2114"/>
            <p:cNvSpPr/>
            <p:nvPr/>
          </p:nvSpPr>
          <p:spPr>
            <a:xfrm>
              <a:off x="10282536" y="8037818"/>
              <a:ext cx="176367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g2115"/>
            <p:cNvSpPr/>
            <p:nvPr/>
          </p:nvSpPr>
          <p:spPr>
            <a:xfrm>
              <a:off x="10954823" y="8103467"/>
              <a:ext cx="83820" cy="8294"/>
            </a:xfrm>
            <a:custGeom>
              <a:avLst/>
              <a:pathLst>
                <a:path w="83820" h="8294">
                  <a:moveTo>
                    <a:pt x="0" y="0"/>
                  </a:moveTo>
                  <a:lnTo>
                    <a:pt x="83820" y="0"/>
                  </a:lnTo>
                  <a:lnTo>
                    <a:pt x="8382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g2116"/>
            <p:cNvSpPr/>
            <p:nvPr/>
          </p:nvSpPr>
          <p:spPr>
            <a:xfrm>
              <a:off x="10959625" y="8141012"/>
              <a:ext cx="74215" cy="8294"/>
            </a:xfrm>
            <a:custGeom>
              <a:avLst/>
              <a:pathLst>
                <a:path w="74215" h="8294">
                  <a:moveTo>
                    <a:pt x="0" y="0"/>
                  </a:moveTo>
                  <a:lnTo>
                    <a:pt x="74215" y="0"/>
                  </a:lnTo>
                  <a:lnTo>
                    <a:pt x="7421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g2117"/>
            <p:cNvSpPr/>
            <p:nvPr/>
          </p:nvSpPr>
          <p:spPr>
            <a:xfrm>
              <a:off x="10949585" y="8179429"/>
              <a:ext cx="94297" cy="8294"/>
            </a:xfrm>
            <a:custGeom>
              <a:avLst/>
              <a:pathLst>
                <a:path w="94297" h="8294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g2118"/>
            <p:cNvSpPr/>
            <p:nvPr/>
          </p:nvSpPr>
          <p:spPr>
            <a:xfrm>
              <a:off x="11059162" y="8095173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g2119"/>
            <p:cNvSpPr/>
            <p:nvPr/>
          </p:nvSpPr>
          <p:spPr>
            <a:xfrm>
              <a:off x="11058289" y="8168515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g2120"/>
            <p:cNvSpPr/>
            <p:nvPr/>
          </p:nvSpPr>
          <p:spPr>
            <a:xfrm>
              <a:off x="11096270" y="8095173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4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79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5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g2121"/>
            <p:cNvSpPr/>
            <p:nvPr/>
          </p:nvSpPr>
          <p:spPr>
            <a:xfrm>
              <a:off x="11130758" y="8095609"/>
              <a:ext cx="16152" cy="16589"/>
            </a:xfrm>
            <a:custGeom>
              <a:avLst/>
              <a:pathLst>
                <a:path w="16152" h="16589">
                  <a:moveTo>
                    <a:pt x="6984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g2122"/>
            <p:cNvSpPr/>
            <p:nvPr/>
          </p:nvSpPr>
          <p:spPr>
            <a:xfrm>
              <a:off x="11169175" y="8096919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g2123"/>
            <p:cNvSpPr/>
            <p:nvPr/>
          </p:nvSpPr>
          <p:spPr>
            <a:xfrm>
              <a:off x="11193623" y="8095173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g2124"/>
            <p:cNvSpPr/>
            <p:nvPr/>
          </p:nvSpPr>
          <p:spPr>
            <a:xfrm>
              <a:off x="11250813" y="8095173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g2125"/>
            <p:cNvSpPr/>
            <p:nvPr/>
          </p:nvSpPr>
          <p:spPr>
            <a:xfrm>
              <a:off x="11282682" y="8094300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6" name="rc2126"/>
            <p:cNvSpPr/>
            <p:nvPr/>
          </p:nvSpPr>
          <p:spPr>
            <a:xfrm>
              <a:off x="10282536" y="6838867"/>
              <a:ext cx="176367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g2127"/>
            <p:cNvSpPr/>
            <p:nvPr/>
          </p:nvSpPr>
          <p:spPr>
            <a:xfrm>
              <a:off x="10956570" y="6908881"/>
              <a:ext cx="79890" cy="8294"/>
            </a:xfrm>
            <a:custGeom>
              <a:avLst/>
              <a:pathLst>
                <a:path w="79890" h="8294">
                  <a:moveTo>
                    <a:pt x="0" y="0"/>
                  </a:moveTo>
                  <a:lnTo>
                    <a:pt x="79890" y="0"/>
                  </a:lnTo>
                  <a:lnTo>
                    <a:pt x="798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g2128"/>
            <p:cNvSpPr/>
            <p:nvPr/>
          </p:nvSpPr>
          <p:spPr>
            <a:xfrm>
              <a:off x="10946965" y="6978295"/>
              <a:ext cx="99099" cy="8294"/>
            </a:xfrm>
            <a:custGeom>
              <a:avLst/>
              <a:pathLst>
                <a:path w="99099" h="8294">
                  <a:moveTo>
                    <a:pt x="0" y="0"/>
                  </a:moveTo>
                  <a:lnTo>
                    <a:pt x="99099" y="0"/>
                  </a:lnTo>
                  <a:lnTo>
                    <a:pt x="9909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g2129"/>
            <p:cNvSpPr/>
            <p:nvPr/>
          </p:nvSpPr>
          <p:spPr>
            <a:xfrm>
              <a:off x="11059162" y="6896221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g2130"/>
            <p:cNvSpPr/>
            <p:nvPr/>
          </p:nvSpPr>
          <p:spPr>
            <a:xfrm>
              <a:off x="11058289" y="6969564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g2131"/>
            <p:cNvSpPr/>
            <p:nvPr/>
          </p:nvSpPr>
          <p:spPr>
            <a:xfrm>
              <a:off x="11096270" y="6896221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4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79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5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g2132"/>
            <p:cNvSpPr/>
            <p:nvPr/>
          </p:nvSpPr>
          <p:spPr>
            <a:xfrm>
              <a:off x="11130758" y="6896658"/>
              <a:ext cx="16152" cy="16589"/>
            </a:xfrm>
            <a:custGeom>
              <a:avLst/>
              <a:pathLst>
                <a:path w="16152" h="16589">
                  <a:moveTo>
                    <a:pt x="6984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g2133"/>
            <p:cNvSpPr/>
            <p:nvPr/>
          </p:nvSpPr>
          <p:spPr>
            <a:xfrm>
              <a:off x="11169175" y="6897967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g2134"/>
            <p:cNvSpPr/>
            <p:nvPr/>
          </p:nvSpPr>
          <p:spPr>
            <a:xfrm>
              <a:off x="11193623" y="6896221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g2135"/>
            <p:cNvSpPr/>
            <p:nvPr/>
          </p:nvSpPr>
          <p:spPr>
            <a:xfrm>
              <a:off x="11250813" y="6896221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g2136"/>
            <p:cNvSpPr/>
            <p:nvPr/>
          </p:nvSpPr>
          <p:spPr>
            <a:xfrm>
              <a:off x="11282682" y="6895348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7" name="rc2137"/>
            <p:cNvSpPr/>
            <p:nvPr/>
          </p:nvSpPr>
          <p:spPr>
            <a:xfrm>
              <a:off x="10282536" y="5639915"/>
              <a:ext cx="176367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g2138"/>
            <p:cNvSpPr/>
            <p:nvPr/>
          </p:nvSpPr>
          <p:spPr>
            <a:xfrm>
              <a:off x="10950021" y="5738743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g2139"/>
            <p:cNvSpPr/>
            <p:nvPr/>
          </p:nvSpPr>
          <p:spPr>
            <a:xfrm>
              <a:off x="11059162" y="5697270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g2140"/>
            <p:cNvSpPr/>
            <p:nvPr/>
          </p:nvSpPr>
          <p:spPr>
            <a:xfrm>
              <a:off x="11058289" y="5770612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g2141"/>
            <p:cNvSpPr/>
            <p:nvPr/>
          </p:nvSpPr>
          <p:spPr>
            <a:xfrm>
              <a:off x="11096270" y="5697270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5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g2142"/>
            <p:cNvSpPr/>
            <p:nvPr/>
          </p:nvSpPr>
          <p:spPr>
            <a:xfrm>
              <a:off x="11130758" y="5697706"/>
              <a:ext cx="16152" cy="16589"/>
            </a:xfrm>
            <a:custGeom>
              <a:avLst/>
              <a:pathLst>
                <a:path w="16152" h="16589">
                  <a:moveTo>
                    <a:pt x="6984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g2143"/>
            <p:cNvSpPr/>
            <p:nvPr/>
          </p:nvSpPr>
          <p:spPr>
            <a:xfrm>
              <a:off x="11169175" y="5699016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g2144"/>
            <p:cNvSpPr/>
            <p:nvPr/>
          </p:nvSpPr>
          <p:spPr>
            <a:xfrm>
              <a:off x="11193623" y="5697270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g2145"/>
            <p:cNvSpPr/>
            <p:nvPr/>
          </p:nvSpPr>
          <p:spPr>
            <a:xfrm>
              <a:off x="11250813" y="5697270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g2146"/>
            <p:cNvSpPr/>
            <p:nvPr/>
          </p:nvSpPr>
          <p:spPr>
            <a:xfrm>
              <a:off x="11282682" y="5696397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l2147"/>
            <p:cNvSpPr/>
            <p:nvPr/>
          </p:nvSpPr>
          <p:spPr>
            <a:xfrm>
              <a:off x="10429509" y="9167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l2148"/>
            <p:cNvSpPr/>
            <p:nvPr/>
          </p:nvSpPr>
          <p:spPr>
            <a:xfrm>
              <a:off x="10674464" y="9167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l2149"/>
            <p:cNvSpPr/>
            <p:nvPr/>
          </p:nvSpPr>
          <p:spPr>
            <a:xfrm>
              <a:off x="10919419" y="9167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l2150"/>
            <p:cNvSpPr/>
            <p:nvPr/>
          </p:nvSpPr>
          <p:spPr>
            <a:xfrm>
              <a:off x="11164373" y="9167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l2151"/>
            <p:cNvSpPr/>
            <p:nvPr/>
          </p:nvSpPr>
          <p:spPr>
            <a:xfrm>
              <a:off x="11409328" y="9167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l2152"/>
            <p:cNvSpPr/>
            <p:nvPr/>
          </p:nvSpPr>
          <p:spPr>
            <a:xfrm>
              <a:off x="11654283" y="9167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l2153"/>
            <p:cNvSpPr/>
            <p:nvPr/>
          </p:nvSpPr>
          <p:spPr>
            <a:xfrm>
              <a:off x="11899238" y="91671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g2154"/>
            <p:cNvSpPr/>
            <p:nvPr/>
          </p:nvSpPr>
          <p:spPr>
            <a:xfrm>
              <a:off x="10111706" y="951689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g2155"/>
            <p:cNvSpPr/>
            <p:nvPr/>
          </p:nvSpPr>
          <p:spPr>
            <a:xfrm>
              <a:off x="10160692" y="9479016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g2156"/>
            <p:cNvSpPr/>
            <p:nvPr/>
          </p:nvSpPr>
          <p:spPr>
            <a:xfrm>
              <a:off x="10169916" y="948795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g2157"/>
            <p:cNvSpPr/>
            <p:nvPr/>
          </p:nvSpPr>
          <p:spPr>
            <a:xfrm>
              <a:off x="10198951" y="9394385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g2158"/>
            <p:cNvSpPr/>
            <p:nvPr/>
          </p:nvSpPr>
          <p:spPr>
            <a:xfrm>
              <a:off x="10214695" y="9410128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g2159"/>
            <p:cNvSpPr/>
            <p:nvPr/>
          </p:nvSpPr>
          <p:spPr>
            <a:xfrm>
              <a:off x="10317491" y="9316593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g2160"/>
            <p:cNvSpPr/>
            <p:nvPr/>
          </p:nvSpPr>
          <p:spPr>
            <a:xfrm>
              <a:off x="10275199" y="9365058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g2161"/>
            <p:cNvSpPr/>
            <p:nvPr/>
          </p:nvSpPr>
          <p:spPr>
            <a:xfrm>
              <a:off x="10296808" y="9356415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g2162"/>
            <p:cNvSpPr/>
            <p:nvPr/>
          </p:nvSpPr>
          <p:spPr>
            <a:xfrm>
              <a:off x="10350830" y="9229850"/>
              <a:ext cx="102487" cy="106500"/>
            </a:xfrm>
            <a:custGeom>
              <a:avLst/>
              <a:pathLst>
                <a:path w="102487" h="106500">
                  <a:moveTo>
                    <a:pt x="34265" y="45687"/>
                  </a:moveTo>
                  <a:lnTo>
                    <a:pt x="5865" y="74087"/>
                  </a:lnTo>
                  <a:lnTo>
                    <a:pt x="0" y="68221"/>
                  </a:lnTo>
                  <a:lnTo>
                    <a:pt x="68221" y="0"/>
                  </a:lnTo>
                  <a:lnTo>
                    <a:pt x="74087" y="5865"/>
                  </a:lnTo>
                  <a:lnTo>
                    <a:pt x="40439" y="39513"/>
                  </a:lnTo>
                  <a:lnTo>
                    <a:pt x="57726" y="56800"/>
                  </a:lnTo>
                  <a:lnTo>
                    <a:pt x="62492" y="55608"/>
                  </a:lnTo>
                  <a:lnTo>
                    <a:pt x="67159" y="54503"/>
                  </a:lnTo>
                  <a:lnTo>
                    <a:pt x="71728" y="53484"/>
                  </a:lnTo>
                  <a:lnTo>
                    <a:pt x="76198" y="52552"/>
                  </a:lnTo>
                  <a:lnTo>
                    <a:pt x="80569" y="51706"/>
                  </a:lnTo>
                  <a:lnTo>
                    <a:pt x="84842" y="50947"/>
                  </a:lnTo>
                  <a:lnTo>
                    <a:pt x="89015" y="50274"/>
                  </a:lnTo>
                  <a:lnTo>
                    <a:pt x="93090" y="49687"/>
                  </a:lnTo>
                  <a:lnTo>
                    <a:pt x="97066" y="49187"/>
                  </a:lnTo>
                  <a:lnTo>
                    <a:pt x="100943" y="48774"/>
                  </a:lnTo>
                  <a:lnTo>
                    <a:pt x="102487" y="58960"/>
                  </a:lnTo>
                  <a:lnTo>
                    <a:pt x="98609" y="59177"/>
                  </a:lnTo>
                  <a:lnTo>
                    <a:pt x="94757" y="59454"/>
                  </a:lnTo>
                  <a:lnTo>
                    <a:pt x="90929" y="59794"/>
                  </a:lnTo>
                  <a:lnTo>
                    <a:pt x="87126" y="60195"/>
                  </a:lnTo>
                  <a:lnTo>
                    <a:pt x="83348" y="60658"/>
                  </a:lnTo>
                  <a:lnTo>
                    <a:pt x="79594" y="61183"/>
                  </a:lnTo>
                  <a:lnTo>
                    <a:pt x="75865" y="61770"/>
                  </a:lnTo>
                  <a:lnTo>
                    <a:pt x="72160" y="62418"/>
                  </a:lnTo>
                  <a:lnTo>
                    <a:pt x="68481" y="63128"/>
                  </a:lnTo>
                  <a:lnTo>
                    <a:pt x="64826" y="63900"/>
                  </a:lnTo>
                  <a:lnTo>
                    <a:pt x="101252" y="100326"/>
                  </a:lnTo>
                  <a:lnTo>
                    <a:pt x="95078" y="106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g2163"/>
            <p:cNvSpPr/>
            <p:nvPr/>
          </p:nvSpPr>
          <p:spPr>
            <a:xfrm>
              <a:off x="10358706" y="951485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g2164"/>
            <p:cNvSpPr/>
            <p:nvPr/>
          </p:nvSpPr>
          <p:spPr>
            <a:xfrm>
              <a:off x="10407692" y="9476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g2165"/>
            <p:cNvSpPr/>
            <p:nvPr/>
          </p:nvSpPr>
          <p:spPr>
            <a:xfrm>
              <a:off x="10416916" y="9485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g2166"/>
            <p:cNvSpPr/>
            <p:nvPr/>
          </p:nvSpPr>
          <p:spPr>
            <a:xfrm>
              <a:off x="10472538" y="9472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g2167"/>
            <p:cNvSpPr/>
            <p:nvPr/>
          </p:nvSpPr>
          <p:spPr>
            <a:xfrm>
              <a:off x="10481220" y="9409935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g2168"/>
            <p:cNvSpPr/>
            <p:nvPr/>
          </p:nvSpPr>
          <p:spPr>
            <a:xfrm>
              <a:off x="10520174" y="936448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g2169"/>
            <p:cNvSpPr/>
            <p:nvPr/>
          </p:nvSpPr>
          <p:spPr>
            <a:xfrm>
              <a:off x="10529397" y="937342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g2170"/>
            <p:cNvSpPr/>
            <p:nvPr/>
          </p:nvSpPr>
          <p:spPr>
            <a:xfrm>
              <a:off x="10563700" y="9320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g2171"/>
            <p:cNvSpPr/>
            <p:nvPr/>
          </p:nvSpPr>
          <p:spPr>
            <a:xfrm>
              <a:off x="10572923" y="9329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g2172"/>
            <p:cNvSpPr/>
            <p:nvPr/>
          </p:nvSpPr>
          <p:spPr>
            <a:xfrm>
              <a:off x="10601959" y="9236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g2173"/>
            <p:cNvSpPr/>
            <p:nvPr/>
          </p:nvSpPr>
          <p:spPr>
            <a:xfrm>
              <a:off x="10617702" y="9252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g2174"/>
            <p:cNvSpPr/>
            <p:nvPr/>
          </p:nvSpPr>
          <p:spPr>
            <a:xfrm>
              <a:off x="10570167" y="9565943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g2175"/>
            <p:cNvSpPr/>
            <p:nvPr/>
          </p:nvSpPr>
          <p:spPr>
            <a:xfrm>
              <a:off x="10609121" y="9520497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g2176"/>
            <p:cNvSpPr/>
            <p:nvPr/>
          </p:nvSpPr>
          <p:spPr>
            <a:xfrm>
              <a:off x="10618344" y="9529437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g2177"/>
            <p:cNvSpPr/>
            <p:nvPr/>
          </p:nvSpPr>
          <p:spPr>
            <a:xfrm>
              <a:off x="10652647" y="9476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g2178"/>
            <p:cNvSpPr/>
            <p:nvPr/>
          </p:nvSpPr>
          <p:spPr>
            <a:xfrm>
              <a:off x="10661871" y="9485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g2179"/>
            <p:cNvSpPr/>
            <p:nvPr/>
          </p:nvSpPr>
          <p:spPr>
            <a:xfrm>
              <a:off x="10717493" y="9472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g2180"/>
            <p:cNvSpPr/>
            <p:nvPr/>
          </p:nvSpPr>
          <p:spPr>
            <a:xfrm>
              <a:off x="10726175" y="9409935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g2181"/>
            <p:cNvSpPr/>
            <p:nvPr/>
          </p:nvSpPr>
          <p:spPr>
            <a:xfrm>
              <a:off x="10759668" y="9358846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g2182"/>
            <p:cNvSpPr/>
            <p:nvPr/>
          </p:nvSpPr>
          <p:spPr>
            <a:xfrm>
              <a:off x="10808654" y="9320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g2183"/>
            <p:cNvSpPr/>
            <p:nvPr/>
          </p:nvSpPr>
          <p:spPr>
            <a:xfrm>
              <a:off x="10817878" y="9329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g2184"/>
            <p:cNvSpPr/>
            <p:nvPr/>
          </p:nvSpPr>
          <p:spPr>
            <a:xfrm>
              <a:off x="10846914" y="9236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g2185"/>
            <p:cNvSpPr/>
            <p:nvPr/>
          </p:nvSpPr>
          <p:spPr>
            <a:xfrm>
              <a:off x="10862657" y="9252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g2186"/>
            <p:cNvSpPr/>
            <p:nvPr/>
          </p:nvSpPr>
          <p:spPr>
            <a:xfrm>
              <a:off x="10815122" y="9565943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g2187"/>
            <p:cNvSpPr/>
            <p:nvPr/>
          </p:nvSpPr>
          <p:spPr>
            <a:xfrm>
              <a:off x="10848616" y="951485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g2188"/>
            <p:cNvSpPr/>
            <p:nvPr/>
          </p:nvSpPr>
          <p:spPr>
            <a:xfrm>
              <a:off x="10897602" y="9476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g2189"/>
            <p:cNvSpPr/>
            <p:nvPr/>
          </p:nvSpPr>
          <p:spPr>
            <a:xfrm>
              <a:off x="10906825" y="9485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g2190"/>
            <p:cNvSpPr/>
            <p:nvPr/>
          </p:nvSpPr>
          <p:spPr>
            <a:xfrm>
              <a:off x="10962447" y="9472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g2191"/>
            <p:cNvSpPr/>
            <p:nvPr/>
          </p:nvSpPr>
          <p:spPr>
            <a:xfrm>
              <a:off x="10962833" y="9408302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g2192"/>
            <p:cNvSpPr/>
            <p:nvPr/>
          </p:nvSpPr>
          <p:spPr>
            <a:xfrm>
              <a:off x="11010083" y="936448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g2193"/>
            <p:cNvSpPr/>
            <p:nvPr/>
          </p:nvSpPr>
          <p:spPr>
            <a:xfrm>
              <a:off x="11019306" y="937342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g2194"/>
            <p:cNvSpPr/>
            <p:nvPr/>
          </p:nvSpPr>
          <p:spPr>
            <a:xfrm>
              <a:off x="11053609" y="9320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g2195"/>
            <p:cNvSpPr/>
            <p:nvPr/>
          </p:nvSpPr>
          <p:spPr>
            <a:xfrm>
              <a:off x="11062833" y="9329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g2196"/>
            <p:cNvSpPr/>
            <p:nvPr/>
          </p:nvSpPr>
          <p:spPr>
            <a:xfrm>
              <a:off x="11091868" y="9236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g2197"/>
            <p:cNvSpPr/>
            <p:nvPr/>
          </p:nvSpPr>
          <p:spPr>
            <a:xfrm>
              <a:off x="11107612" y="9252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g2198"/>
            <p:cNvSpPr/>
            <p:nvPr/>
          </p:nvSpPr>
          <p:spPr>
            <a:xfrm>
              <a:off x="11051781" y="9564310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g2199"/>
            <p:cNvSpPr/>
            <p:nvPr/>
          </p:nvSpPr>
          <p:spPr>
            <a:xfrm>
              <a:off x="11099030" y="9520497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g2200"/>
            <p:cNvSpPr/>
            <p:nvPr/>
          </p:nvSpPr>
          <p:spPr>
            <a:xfrm>
              <a:off x="11108254" y="9529437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g2201"/>
            <p:cNvSpPr/>
            <p:nvPr/>
          </p:nvSpPr>
          <p:spPr>
            <a:xfrm>
              <a:off x="11142557" y="9476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g2202"/>
            <p:cNvSpPr/>
            <p:nvPr/>
          </p:nvSpPr>
          <p:spPr>
            <a:xfrm>
              <a:off x="11151780" y="9485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g2203"/>
            <p:cNvSpPr/>
            <p:nvPr/>
          </p:nvSpPr>
          <p:spPr>
            <a:xfrm>
              <a:off x="11207402" y="9472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g2204"/>
            <p:cNvSpPr/>
            <p:nvPr/>
          </p:nvSpPr>
          <p:spPr>
            <a:xfrm>
              <a:off x="11207788" y="9408302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g2205"/>
            <p:cNvSpPr/>
            <p:nvPr/>
          </p:nvSpPr>
          <p:spPr>
            <a:xfrm>
              <a:off x="11249578" y="9358846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g2206"/>
            <p:cNvSpPr/>
            <p:nvPr/>
          </p:nvSpPr>
          <p:spPr>
            <a:xfrm>
              <a:off x="11298564" y="9320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g2207"/>
            <p:cNvSpPr/>
            <p:nvPr/>
          </p:nvSpPr>
          <p:spPr>
            <a:xfrm>
              <a:off x="11307787" y="9329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g2208"/>
            <p:cNvSpPr/>
            <p:nvPr/>
          </p:nvSpPr>
          <p:spPr>
            <a:xfrm>
              <a:off x="11336823" y="9236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g2209"/>
            <p:cNvSpPr/>
            <p:nvPr/>
          </p:nvSpPr>
          <p:spPr>
            <a:xfrm>
              <a:off x="11352567" y="9252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g2210"/>
            <p:cNvSpPr/>
            <p:nvPr/>
          </p:nvSpPr>
          <p:spPr>
            <a:xfrm>
              <a:off x="11296735" y="9564310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g2211"/>
            <p:cNvSpPr/>
            <p:nvPr/>
          </p:nvSpPr>
          <p:spPr>
            <a:xfrm>
              <a:off x="11338525" y="951485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g2212"/>
            <p:cNvSpPr/>
            <p:nvPr/>
          </p:nvSpPr>
          <p:spPr>
            <a:xfrm>
              <a:off x="11387511" y="9476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g2213"/>
            <p:cNvSpPr/>
            <p:nvPr/>
          </p:nvSpPr>
          <p:spPr>
            <a:xfrm>
              <a:off x="11396735" y="9485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g2214"/>
            <p:cNvSpPr/>
            <p:nvPr/>
          </p:nvSpPr>
          <p:spPr>
            <a:xfrm>
              <a:off x="11452357" y="9472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g2215"/>
            <p:cNvSpPr/>
            <p:nvPr/>
          </p:nvSpPr>
          <p:spPr>
            <a:xfrm>
              <a:off x="11451006" y="9407699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g2216"/>
            <p:cNvSpPr/>
            <p:nvPr/>
          </p:nvSpPr>
          <p:spPr>
            <a:xfrm>
              <a:off x="11499993" y="936448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g2217"/>
            <p:cNvSpPr/>
            <p:nvPr/>
          </p:nvSpPr>
          <p:spPr>
            <a:xfrm>
              <a:off x="11509216" y="937342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g2218"/>
            <p:cNvSpPr/>
            <p:nvPr/>
          </p:nvSpPr>
          <p:spPr>
            <a:xfrm>
              <a:off x="11543519" y="9320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g2219"/>
            <p:cNvSpPr/>
            <p:nvPr/>
          </p:nvSpPr>
          <p:spPr>
            <a:xfrm>
              <a:off x="11552742" y="9329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g2220"/>
            <p:cNvSpPr/>
            <p:nvPr/>
          </p:nvSpPr>
          <p:spPr>
            <a:xfrm>
              <a:off x="11581778" y="9236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g2221"/>
            <p:cNvSpPr/>
            <p:nvPr/>
          </p:nvSpPr>
          <p:spPr>
            <a:xfrm>
              <a:off x="11597521" y="9252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g2222"/>
            <p:cNvSpPr/>
            <p:nvPr/>
          </p:nvSpPr>
          <p:spPr>
            <a:xfrm>
              <a:off x="11539954" y="9563706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g2223"/>
            <p:cNvSpPr/>
            <p:nvPr/>
          </p:nvSpPr>
          <p:spPr>
            <a:xfrm>
              <a:off x="11588940" y="9520497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g2224"/>
            <p:cNvSpPr/>
            <p:nvPr/>
          </p:nvSpPr>
          <p:spPr>
            <a:xfrm>
              <a:off x="11598163" y="9529437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g2225"/>
            <p:cNvSpPr/>
            <p:nvPr/>
          </p:nvSpPr>
          <p:spPr>
            <a:xfrm>
              <a:off x="11632466" y="94769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g2226"/>
            <p:cNvSpPr/>
            <p:nvPr/>
          </p:nvSpPr>
          <p:spPr>
            <a:xfrm>
              <a:off x="11641690" y="94859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7" name="pg2227"/>
            <p:cNvSpPr/>
            <p:nvPr/>
          </p:nvSpPr>
          <p:spPr>
            <a:xfrm>
              <a:off x="11697312" y="947248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8" name="pg2228"/>
            <p:cNvSpPr/>
            <p:nvPr/>
          </p:nvSpPr>
          <p:spPr>
            <a:xfrm>
              <a:off x="11695961" y="9407699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9" name="pg2229"/>
            <p:cNvSpPr/>
            <p:nvPr/>
          </p:nvSpPr>
          <p:spPr>
            <a:xfrm>
              <a:off x="11739487" y="9358846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0" name="pg2230"/>
            <p:cNvSpPr/>
            <p:nvPr/>
          </p:nvSpPr>
          <p:spPr>
            <a:xfrm>
              <a:off x="11788474" y="932096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1" name="pg2231"/>
            <p:cNvSpPr/>
            <p:nvPr/>
          </p:nvSpPr>
          <p:spPr>
            <a:xfrm>
              <a:off x="11797697" y="932990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2" name="pg2232"/>
            <p:cNvSpPr/>
            <p:nvPr/>
          </p:nvSpPr>
          <p:spPr>
            <a:xfrm>
              <a:off x="11826733" y="923633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3" name="pg2233"/>
            <p:cNvSpPr/>
            <p:nvPr/>
          </p:nvSpPr>
          <p:spPr>
            <a:xfrm>
              <a:off x="11842476" y="925207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4" name="pg2234"/>
            <p:cNvSpPr/>
            <p:nvPr/>
          </p:nvSpPr>
          <p:spPr>
            <a:xfrm>
              <a:off x="10068910" y="668828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5" name="pg2235"/>
            <p:cNvSpPr/>
            <p:nvPr/>
          </p:nvSpPr>
          <p:spPr>
            <a:xfrm>
              <a:off x="10078842" y="669625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6" name="pg2236"/>
            <p:cNvSpPr/>
            <p:nvPr/>
          </p:nvSpPr>
          <p:spPr>
            <a:xfrm>
              <a:off x="10136905" y="6754371"/>
              <a:ext cx="10641" cy="11950"/>
            </a:xfrm>
            <a:custGeom>
              <a:avLst/>
              <a:pathLst>
                <a:path w="10641" h="11950">
                  <a:moveTo>
                    <a:pt x="0" y="11950"/>
                  </a:moveTo>
                  <a:lnTo>
                    <a:pt x="0" y="0"/>
                  </a:lnTo>
                  <a:lnTo>
                    <a:pt x="10641" y="0"/>
                  </a:lnTo>
                  <a:lnTo>
                    <a:pt x="10641" y="119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7" name="pg2237"/>
            <p:cNvSpPr/>
            <p:nvPr/>
          </p:nvSpPr>
          <p:spPr>
            <a:xfrm>
              <a:off x="10162116" y="668828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8" name="pg2238"/>
            <p:cNvSpPr/>
            <p:nvPr/>
          </p:nvSpPr>
          <p:spPr>
            <a:xfrm>
              <a:off x="10172048" y="669625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9" name="pg2239"/>
            <p:cNvSpPr/>
            <p:nvPr/>
          </p:nvSpPr>
          <p:spPr>
            <a:xfrm>
              <a:off x="10070165" y="6458285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0" name="pg2240"/>
            <p:cNvSpPr/>
            <p:nvPr/>
          </p:nvSpPr>
          <p:spPr>
            <a:xfrm>
              <a:off x="10136905" y="6524370"/>
              <a:ext cx="10641" cy="11950"/>
            </a:xfrm>
            <a:custGeom>
              <a:avLst/>
              <a:pathLst>
                <a:path w="10641" h="11950">
                  <a:moveTo>
                    <a:pt x="0" y="11950"/>
                  </a:moveTo>
                  <a:lnTo>
                    <a:pt x="0" y="0"/>
                  </a:lnTo>
                  <a:lnTo>
                    <a:pt x="10641" y="0"/>
                  </a:lnTo>
                  <a:lnTo>
                    <a:pt x="10641" y="119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1" name="pg2241"/>
            <p:cNvSpPr/>
            <p:nvPr/>
          </p:nvSpPr>
          <p:spPr>
            <a:xfrm>
              <a:off x="10162225" y="6459431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2" name="pg2242"/>
            <p:cNvSpPr/>
            <p:nvPr/>
          </p:nvSpPr>
          <p:spPr>
            <a:xfrm>
              <a:off x="10069019" y="6229429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3" name="pg2243"/>
            <p:cNvSpPr/>
            <p:nvPr/>
          </p:nvSpPr>
          <p:spPr>
            <a:xfrm>
              <a:off x="10136905" y="6294368"/>
              <a:ext cx="10641" cy="11950"/>
            </a:xfrm>
            <a:custGeom>
              <a:avLst/>
              <a:pathLst>
                <a:path w="10641" h="11950">
                  <a:moveTo>
                    <a:pt x="0" y="11950"/>
                  </a:moveTo>
                  <a:lnTo>
                    <a:pt x="0" y="0"/>
                  </a:lnTo>
                  <a:lnTo>
                    <a:pt x="10641" y="0"/>
                  </a:lnTo>
                  <a:lnTo>
                    <a:pt x="10641" y="119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4" name="pg2244"/>
            <p:cNvSpPr/>
            <p:nvPr/>
          </p:nvSpPr>
          <p:spPr>
            <a:xfrm>
              <a:off x="10162116" y="622828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5" name="pg2245"/>
            <p:cNvSpPr/>
            <p:nvPr/>
          </p:nvSpPr>
          <p:spPr>
            <a:xfrm>
              <a:off x="10172048" y="623625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6" name="pg2246"/>
            <p:cNvSpPr/>
            <p:nvPr/>
          </p:nvSpPr>
          <p:spPr>
            <a:xfrm>
              <a:off x="10070274" y="5999428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7" name="pg2247"/>
            <p:cNvSpPr/>
            <p:nvPr/>
          </p:nvSpPr>
          <p:spPr>
            <a:xfrm>
              <a:off x="10136905" y="6064366"/>
              <a:ext cx="10641" cy="11950"/>
            </a:xfrm>
            <a:custGeom>
              <a:avLst/>
              <a:pathLst>
                <a:path w="10641" h="11950">
                  <a:moveTo>
                    <a:pt x="0" y="11950"/>
                  </a:moveTo>
                  <a:lnTo>
                    <a:pt x="0" y="0"/>
                  </a:lnTo>
                  <a:lnTo>
                    <a:pt x="10641" y="0"/>
                  </a:lnTo>
                  <a:lnTo>
                    <a:pt x="10641" y="119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8" name="pg2248"/>
            <p:cNvSpPr/>
            <p:nvPr/>
          </p:nvSpPr>
          <p:spPr>
            <a:xfrm>
              <a:off x="10162225" y="5999428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9" name="pl2249"/>
            <p:cNvSpPr/>
            <p:nvPr/>
          </p:nvSpPr>
          <p:spPr>
            <a:xfrm>
              <a:off x="10247742" y="6727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l2250"/>
            <p:cNvSpPr/>
            <p:nvPr/>
          </p:nvSpPr>
          <p:spPr>
            <a:xfrm>
              <a:off x="10247742" y="64978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l2251"/>
            <p:cNvSpPr/>
            <p:nvPr/>
          </p:nvSpPr>
          <p:spPr>
            <a:xfrm>
              <a:off x="10247742" y="6267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l2252"/>
            <p:cNvSpPr/>
            <p:nvPr/>
          </p:nvSpPr>
          <p:spPr>
            <a:xfrm>
              <a:off x="10247742" y="6037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g2253"/>
            <p:cNvSpPr/>
            <p:nvPr/>
          </p:nvSpPr>
          <p:spPr>
            <a:xfrm>
              <a:off x="10162116" y="78872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4" name="pg2254"/>
            <p:cNvSpPr/>
            <p:nvPr/>
          </p:nvSpPr>
          <p:spPr>
            <a:xfrm>
              <a:off x="10172048" y="789520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5" name="pg2255"/>
            <p:cNvSpPr/>
            <p:nvPr/>
          </p:nvSpPr>
          <p:spPr>
            <a:xfrm>
              <a:off x="10104108" y="763747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6" name="pg2256"/>
            <p:cNvSpPr/>
            <p:nvPr/>
          </p:nvSpPr>
          <p:spPr>
            <a:xfrm>
              <a:off x="10162116" y="763632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7" name="pg2257"/>
            <p:cNvSpPr/>
            <p:nvPr/>
          </p:nvSpPr>
          <p:spPr>
            <a:xfrm>
              <a:off x="10172048" y="764429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8" name="pg2258"/>
            <p:cNvSpPr/>
            <p:nvPr/>
          </p:nvSpPr>
          <p:spPr>
            <a:xfrm>
              <a:off x="10101216" y="7385416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9" name="pg2259"/>
            <p:cNvSpPr/>
            <p:nvPr/>
          </p:nvSpPr>
          <p:spPr>
            <a:xfrm>
              <a:off x="10162116" y="738541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0" name="pg2260"/>
            <p:cNvSpPr/>
            <p:nvPr/>
          </p:nvSpPr>
          <p:spPr>
            <a:xfrm>
              <a:off x="10172048" y="739338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1" name="pg2261"/>
            <p:cNvSpPr/>
            <p:nvPr/>
          </p:nvSpPr>
          <p:spPr>
            <a:xfrm>
              <a:off x="10099851" y="7134506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2" name="pg2262"/>
            <p:cNvSpPr/>
            <p:nvPr/>
          </p:nvSpPr>
          <p:spPr>
            <a:xfrm>
              <a:off x="10162116" y="713450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3" name="pg2263"/>
            <p:cNvSpPr/>
            <p:nvPr/>
          </p:nvSpPr>
          <p:spPr>
            <a:xfrm>
              <a:off x="10172048" y="714247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l2264"/>
            <p:cNvSpPr/>
            <p:nvPr/>
          </p:nvSpPr>
          <p:spPr>
            <a:xfrm>
              <a:off x="10247742" y="79268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l2265"/>
            <p:cNvSpPr/>
            <p:nvPr/>
          </p:nvSpPr>
          <p:spPr>
            <a:xfrm>
              <a:off x="10247742" y="76759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l2266"/>
            <p:cNvSpPr/>
            <p:nvPr/>
          </p:nvSpPr>
          <p:spPr>
            <a:xfrm>
              <a:off x="10247742" y="74250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l2267"/>
            <p:cNvSpPr/>
            <p:nvPr/>
          </p:nvSpPr>
          <p:spPr>
            <a:xfrm>
              <a:off x="10247742" y="7174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g2268"/>
            <p:cNvSpPr/>
            <p:nvPr/>
          </p:nvSpPr>
          <p:spPr>
            <a:xfrm>
              <a:off x="10162116" y="908619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g2269"/>
            <p:cNvSpPr/>
            <p:nvPr/>
          </p:nvSpPr>
          <p:spPr>
            <a:xfrm>
              <a:off x="10172048" y="909415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g2270"/>
            <p:cNvSpPr/>
            <p:nvPr/>
          </p:nvSpPr>
          <p:spPr>
            <a:xfrm>
              <a:off x="10162225" y="8907334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g2271"/>
            <p:cNvSpPr/>
            <p:nvPr/>
          </p:nvSpPr>
          <p:spPr>
            <a:xfrm>
              <a:off x="10104108" y="872733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2" name="pg2272"/>
            <p:cNvSpPr/>
            <p:nvPr/>
          </p:nvSpPr>
          <p:spPr>
            <a:xfrm>
              <a:off x="10162116" y="872618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3" name="pg2273"/>
            <p:cNvSpPr/>
            <p:nvPr/>
          </p:nvSpPr>
          <p:spPr>
            <a:xfrm>
              <a:off x="10172048" y="873415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4" name="pg2274"/>
            <p:cNvSpPr/>
            <p:nvPr/>
          </p:nvSpPr>
          <p:spPr>
            <a:xfrm>
              <a:off x="10104108" y="8547332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5" name="pg2275"/>
            <p:cNvSpPr/>
            <p:nvPr/>
          </p:nvSpPr>
          <p:spPr>
            <a:xfrm>
              <a:off x="10162225" y="854733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6" name="pg2276"/>
            <p:cNvSpPr/>
            <p:nvPr/>
          </p:nvSpPr>
          <p:spPr>
            <a:xfrm>
              <a:off x="10101216" y="8366185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7" name="pg2277"/>
            <p:cNvSpPr/>
            <p:nvPr/>
          </p:nvSpPr>
          <p:spPr>
            <a:xfrm>
              <a:off x="10162116" y="836618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8" name="pg2278"/>
            <p:cNvSpPr/>
            <p:nvPr/>
          </p:nvSpPr>
          <p:spPr>
            <a:xfrm>
              <a:off x="10172048" y="837415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9" name="pl2279"/>
            <p:cNvSpPr/>
            <p:nvPr/>
          </p:nvSpPr>
          <p:spPr>
            <a:xfrm>
              <a:off x="10247742" y="91257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l2280"/>
            <p:cNvSpPr/>
            <p:nvPr/>
          </p:nvSpPr>
          <p:spPr>
            <a:xfrm>
              <a:off x="10247742" y="89457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l2281"/>
            <p:cNvSpPr/>
            <p:nvPr/>
          </p:nvSpPr>
          <p:spPr>
            <a:xfrm>
              <a:off x="10247742" y="8765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l2282"/>
            <p:cNvSpPr/>
            <p:nvPr/>
          </p:nvSpPr>
          <p:spPr>
            <a:xfrm>
              <a:off x="10247742" y="8585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l2283"/>
            <p:cNvSpPr/>
            <p:nvPr/>
          </p:nvSpPr>
          <p:spPr>
            <a:xfrm>
              <a:off x="10247742" y="84057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g2284"/>
            <p:cNvSpPr/>
            <p:nvPr/>
          </p:nvSpPr>
          <p:spPr>
            <a:xfrm>
              <a:off x="10299562" y="5403690"/>
              <a:ext cx="138826" cy="139481"/>
            </a:xfrm>
            <a:custGeom>
              <a:avLst/>
              <a:pathLst>
                <a:path w="138826" h="139481">
                  <a:moveTo>
                    <a:pt x="132278" y="0"/>
                  </a:moveTo>
                  <a:lnTo>
                    <a:pt x="132278" y="12442"/>
                  </a:lnTo>
                  <a:lnTo>
                    <a:pt x="13096" y="12442"/>
                  </a:lnTo>
                  <a:lnTo>
                    <a:pt x="13096" y="127039"/>
                  </a:lnTo>
                  <a:lnTo>
                    <a:pt x="138826" y="127039"/>
                  </a:lnTo>
                  <a:lnTo>
                    <a:pt x="138826" y="139481"/>
                  </a:lnTo>
                  <a:lnTo>
                    <a:pt x="0" y="139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5" name="pg2285"/>
            <p:cNvSpPr/>
            <p:nvPr/>
          </p:nvSpPr>
          <p:spPr>
            <a:xfrm>
              <a:off x="10325756" y="5418752"/>
              <a:ext cx="105429" cy="109358"/>
            </a:xfrm>
            <a:custGeom>
              <a:avLst/>
              <a:pathLst>
                <a:path w="105429" h="109358">
                  <a:moveTo>
                    <a:pt x="24884" y="0"/>
                  </a:moveTo>
                  <a:lnTo>
                    <a:pt x="37326" y="4583"/>
                  </a:lnTo>
                  <a:lnTo>
                    <a:pt x="33397" y="14406"/>
                  </a:lnTo>
                  <a:lnTo>
                    <a:pt x="96916" y="14406"/>
                  </a:lnTo>
                  <a:lnTo>
                    <a:pt x="96916" y="26848"/>
                  </a:lnTo>
                  <a:lnTo>
                    <a:pt x="60900" y="26848"/>
                  </a:lnTo>
                  <a:lnTo>
                    <a:pt x="60887" y="29559"/>
                  </a:lnTo>
                  <a:lnTo>
                    <a:pt x="60848" y="32192"/>
                  </a:lnTo>
                  <a:lnTo>
                    <a:pt x="60782" y="34746"/>
                  </a:lnTo>
                  <a:lnTo>
                    <a:pt x="60690" y="37221"/>
                  </a:lnTo>
                  <a:lnTo>
                    <a:pt x="60573" y="39618"/>
                  </a:lnTo>
                  <a:lnTo>
                    <a:pt x="60428" y="41936"/>
                  </a:lnTo>
                  <a:lnTo>
                    <a:pt x="60258" y="44175"/>
                  </a:lnTo>
                  <a:lnTo>
                    <a:pt x="60062" y="46336"/>
                  </a:lnTo>
                  <a:lnTo>
                    <a:pt x="59839" y="48419"/>
                  </a:lnTo>
                  <a:lnTo>
                    <a:pt x="59590" y="50422"/>
                  </a:lnTo>
                  <a:lnTo>
                    <a:pt x="105429" y="50422"/>
                  </a:lnTo>
                  <a:lnTo>
                    <a:pt x="105429" y="62864"/>
                  </a:lnTo>
                  <a:lnTo>
                    <a:pt x="56971" y="62864"/>
                  </a:lnTo>
                  <a:lnTo>
                    <a:pt x="56958" y="63395"/>
                  </a:lnTo>
                  <a:lnTo>
                    <a:pt x="56919" y="63938"/>
                  </a:lnTo>
                  <a:lnTo>
                    <a:pt x="56853" y="64495"/>
                  </a:lnTo>
                  <a:lnTo>
                    <a:pt x="56761" y="65065"/>
                  </a:lnTo>
                  <a:lnTo>
                    <a:pt x="56643" y="65648"/>
                  </a:lnTo>
                  <a:lnTo>
                    <a:pt x="56499" y="66243"/>
                  </a:lnTo>
                  <a:lnTo>
                    <a:pt x="56329" y="66852"/>
                  </a:lnTo>
                  <a:lnTo>
                    <a:pt x="56133" y="67475"/>
                  </a:lnTo>
                  <a:lnTo>
                    <a:pt x="55910" y="68110"/>
                  </a:lnTo>
                  <a:lnTo>
                    <a:pt x="55661" y="68758"/>
                  </a:lnTo>
                  <a:lnTo>
                    <a:pt x="61214" y="71639"/>
                  </a:lnTo>
                  <a:lnTo>
                    <a:pt x="66610" y="74521"/>
                  </a:lnTo>
                  <a:lnTo>
                    <a:pt x="71849" y="77402"/>
                  </a:lnTo>
                  <a:lnTo>
                    <a:pt x="76931" y="80283"/>
                  </a:lnTo>
                  <a:lnTo>
                    <a:pt x="81855" y="83165"/>
                  </a:lnTo>
                  <a:lnTo>
                    <a:pt x="86622" y="86046"/>
                  </a:lnTo>
                  <a:lnTo>
                    <a:pt x="91232" y="88927"/>
                  </a:lnTo>
                  <a:lnTo>
                    <a:pt x="95685" y="91809"/>
                  </a:lnTo>
                  <a:lnTo>
                    <a:pt x="99981" y="94690"/>
                  </a:lnTo>
                  <a:lnTo>
                    <a:pt x="104120" y="97571"/>
                  </a:lnTo>
                  <a:lnTo>
                    <a:pt x="95607" y="109358"/>
                  </a:lnTo>
                  <a:lnTo>
                    <a:pt x="91141" y="105993"/>
                  </a:lnTo>
                  <a:lnTo>
                    <a:pt x="86648" y="102705"/>
                  </a:lnTo>
                  <a:lnTo>
                    <a:pt x="82130" y="99496"/>
                  </a:lnTo>
                  <a:lnTo>
                    <a:pt x="77585" y="96366"/>
                  </a:lnTo>
                  <a:lnTo>
                    <a:pt x="73015" y="93315"/>
                  </a:lnTo>
                  <a:lnTo>
                    <a:pt x="68418" y="90342"/>
                  </a:lnTo>
                  <a:lnTo>
                    <a:pt x="63794" y="87447"/>
                  </a:lnTo>
                  <a:lnTo>
                    <a:pt x="59145" y="84632"/>
                  </a:lnTo>
                  <a:lnTo>
                    <a:pt x="54469" y="81894"/>
                  </a:lnTo>
                  <a:lnTo>
                    <a:pt x="49768" y="79236"/>
                  </a:lnTo>
                  <a:lnTo>
                    <a:pt x="47116" y="82700"/>
                  </a:lnTo>
                  <a:lnTo>
                    <a:pt x="44136" y="86020"/>
                  </a:lnTo>
                  <a:lnTo>
                    <a:pt x="40829" y="89196"/>
                  </a:lnTo>
                  <a:lnTo>
                    <a:pt x="37195" y="92228"/>
                  </a:lnTo>
                  <a:lnTo>
                    <a:pt x="33233" y="95116"/>
                  </a:lnTo>
                  <a:lnTo>
                    <a:pt x="28944" y="97859"/>
                  </a:lnTo>
                  <a:lnTo>
                    <a:pt x="24327" y="100459"/>
                  </a:lnTo>
                  <a:lnTo>
                    <a:pt x="19383" y="102915"/>
                  </a:lnTo>
                  <a:lnTo>
                    <a:pt x="14111" y="105226"/>
                  </a:lnTo>
                  <a:lnTo>
                    <a:pt x="8512" y="107394"/>
                  </a:lnTo>
                  <a:lnTo>
                    <a:pt x="1309" y="95607"/>
                  </a:lnTo>
                  <a:lnTo>
                    <a:pt x="7497" y="93275"/>
                  </a:lnTo>
                  <a:lnTo>
                    <a:pt x="13227" y="90735"/>
                  </a:lnTo>
                  <a:lnTo>
                    <a:pt x="18499" y="87984"/>
                  </a:lnTo>
                  <a:lnTo>
                    <a:pt x="23312" y="85024"/>
                  </a:lnTo>
                  <a:lnTo>
                    <a:pt x="27667" y="81855"/>
                  </a:lnTo>
                  <a:lnTo>
                    <a:pt x="31563" y="78476"/>
                  </a:lnTo>
                  <a:lnTo>
                    <a:pt x="35001" y="74887"/>
                  </a:lnTo>
                  <a:lnTo>
                    <a:pt x="37980" y="71089"/>
                  </a:lnTo>
                  <a:lnTo>
                    <a:pt x="40502" y="67082"/>
                  </a:lnTo>
                  <a:lnTo>
                    <a:pt x="42564" y="62865"/>
                  </a:lnTo>
                  <a:lnTo>
                    <a:pt x="0" y="62864"/>
                  </a:lnTo>
                  <a:lnTo>
                    <a:pt x="0" y="50422"/>
                  </a:lnTo>
                  <a:lnTo>
                    <a:pt x="45839" y="50422"/>
                  </a:lnTo>
                  <a:lnTo>
                    <a:pt x="46212" y="48537"/>
                  </a:lnTo>
                  <a:lnTo>
                    <a:pt x="46546" y="46546"/>
                  </a:lnTo>
                  <a:lnTo>
                    <a:pt x="46840" y="44450"/>
                  </a:lnTo>
                  <a:lnTo>
                    <a:pt x="47096" y="42250"/>
                  </a:lnTo>
                  <a:lnTo>
                    <a:pt x="47312" y="39945"/>
                  </a:lnTo>
                  <a:lnTo>
                    <a:pt x="47489" y="37535"/>
                  </a:lnTo>
                  <a:lnTo>
                    <a:pt x="47626" y="35021"/>
                  </a:lnTo>
                  <a:lnTo>
                    <a:pt x="47725" y="32401"/>
                  </a:lnTo>
                  <a:lnTo>
                    <a:pt x="47783" y="29677"/>
                  </a:lnTo>
                  <a:lnTo>
                    <a:pt x="47803" y="26848"/>
                  </a:lnTo>
                  <a:lnTo>
                    <a:pt x="26193" y="26848"/>
                  </a:lnTo>
                  <a:lnTo>
                    <a:pt x="24988" y="29048"/>
                  </a:lnTo>
                  <a:lnTo>
                    <a:pt x="23731" y="31196"/>
                  </a:lnTo>
                  <a:lnTo>
                    <a:pt x="22421" y="33292"/>
                  </a:lnTo>
                  <a:lnTo>
                    <a:pt x="21059" y="35335"/>
                  </a:lnTo>
                  <a:lnTo>
                    <a:pt x="19645" y="37326"/>
                  </a:lnTo>
                  <a:lnTo>
                    <a:pt x="18178" y="39264"/>
                  </a:lnTo>
                  <a:lnTo>
                    <a:pt x="16659" y="41150"/>
                  </a:lnTo>
                  <a:lnTo>
                    <a:pt x="15087" y="42983"/>
                  </a:lnTo>
                  <a:lnTo>
                    <a:pt x="13463" y="44765"/>
                  </a:lnTo>
                  <a:lnTo>
                    <a:pt x="11787" y="46493"/>
                  </a:lnTo>
                  <a:lnTo>
                    <a:pt x="1309" y="37980"/>
                  </a:lnTo>
                  <a:lnTo>
                    <a:pt x="4610" y="34536"/>
                  </a:lnTo>
                  <a:lnTo>
                    <a:pt x="7700" y="31013"/>
                  </a:lnTo>
                  <a:lnTo>
                    <a:pt x="10582" y="27411"/>
                  </a:lnTo>
                  <a:lnTo>
                    <a:pt x="13254" y="23731"/>
                  </a:lnTo>
                  <a:lnTo>
                    <a:pt x="15716" y="19972"/>
                  </a:lnTo>
                  <a:lnTo>
                    <a:pt x="17968" y="16135"/>
                  </a:lnTo>
                  <a:lnTo>
                    <a:pt x="20012" y="12219"/>
                  </a:lnTo>
                  <a:lnTo>
                    <a:pt x="21845" y="8224"/>
                  </a:lnTo>
                  <a:lnTo>
                    <a:pt x="23469" y="4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6" name="pg2286"/>
            <p:cNvSpPr/>
            <p:nvPr/>
          </p:nvSpPr>
          <p:spPr>
            <a:xfrm>
              <a:off x="10460654" y="5398452"/>
              <a:ext cx="148649" cy="144720"/>
            </a:xfrm>
            <a:custGeom>
              <a:avLst/>
              <a:pathLst>
                <a:path w="148649" h="144720">
                  <a:moveTo>
                    <a:pt x="30777" y="5238"/>
                  </a:moveTo>
                  <a:lnTo>
                    <a:pt x="43219" y="9167"/>
                  </a:lnTo>
                  <a:lnTo>
                    <a:pt x="42414" y="11905"/>
                  </a:lnTo>
                  <a:lnTo>
                    <a:pt x="41569" y="14616"/>
                  </a:lnTo>
                  <a:lnTo>
                    <a:pt x="40685" y="17300"/>
                  </a:lnTo>
                  <a:lnTo>
                    <a:pt x="39762" y="19959"/>
                  </a:lnTo>
                  <a:lnTo>
                    <a:pt x="38799" y="22592"/>
                  </a:lnTo>
                  <a:lnTo>
                    <a:pt x="37797" y="25198"/>
                  </a:lnTo>
                  <a:lnTo>
                    <a:pt x="36756" y="27778"/>
                  </a:lnTo>
                  <a:lnTo>
                    <a:pt x="35675" y="30332"/>
                  </a:lnTo>
                  <a:lnTo>
                    <a:pt x="34556" y="32860"/>
                  </a:lnTo>
                  <a:lnTo>
                    <a:pt x="33397" y="35361"/>
                  </a:lnTo>
                  <a:lnTo>
                    <a:pt x="70723" y="35361"/>
                  </a:lnTo>
                  <a:lnTo>
                    <a:pt x="70723" y="0"/>
                  </a:lnTo>
                  <a:lnTo>
                    <a:pt x="83820" y="0"/>
                  </a:lnTo>
                  <a:lnTo>
                    <a:pt x="83820" y="35361"/>
                  </a:lnTo>
                  <a:lnTo>
                    <a:pt x="140791" y="35361"/>
                  </a:lnTo>
                  <a:lnTo>
                    <a:pt x="140791" y="47803"/>
                  </a:lnTo>
                  <a:lnTo>
                    <a:pt x="83820" y="47803"/>
                  </a:lnTo>
                  <a:lnTo>
                    <a:pt x="83820" y="83819"/>
                  </a:lnTo>
                  <a:lnTo>
                    <a:pt x="134242" y="83819"/>
                  </a:lnTo>
                  <a:lnTo>
                    <a:pt x="134242" y="96262"/>
                  </a:lnTo>
                  <a:lnTo>
                    <a:pt x="83820" y="96262"/>
                  </a:lnTo>
                  <a:lnTo>
                    <a:pt x="83820" y="132278"/>
                  </a:lnTo>
                  <a:lnTo>
                    <a:pt x="148649" y="132278"/>
                  </a:lnTo>
                  <a:lnTo>
                    <a:pt x="148649" y="144720"/>
                  </a:lnTo>
                  <a:lnTo>
                    <a:pt x="1309" y="144720"/>
                  </a:lnTo>
                  <a:lnTo>
                    <a:pt x="1309" y="132278"/>
                  </a:lnTo>
                  <a:lnTo>
                    <a:pt x="70723" y="132278"/>
                  </a:lnTo>
                  <a:lnTo>
                    <a:pt x="70723" y="96262"/>
                  </a:lnTo>
                  <a:lnTo>
                    <a:pt x="20300" y="96262"/>
                  </a:lnTo>
                  <a:lnTo>
                    <a:pt x="20300" y="83819"/>
                  </a:lnTo>
                  <a:lnTo>
                    <a:pt x="70723" y="83819"/>
                  </a:lnTo>
                  <a:lnTo>
                    <a:pt x="70723" y="47803"/>
                  </a:lnTo>
                  <a:lnTo>
                    <a:pt x="26848" y="47803"/>
                  </a:lnTo>
                  <a:lnTo>
                    <a:pt x="25388" y="50652"/>
                  </a:lnTo>
                  <a:lnTo>
                    <a:pt x="23888" y="53435"/>
                  </a:lnTo>
                  <a:lnTo>
                    <a:pt x="22349" y="56152"/>
                  </a:lnTo>
                  <a:lnTo>
                    <a:pt x="20771" y="58804"/>
                  </a:lnTo>
                  <a:lnTo>
                    <a:pt x="19154" y="61391"/>
                  </a:lnTo>
                  <a:lnTo>
                    <a:pt x="17497" y="63912"/>
                  </a:lnTo>
                  <a:lnTo>
                    <a:pt x="15801" y="66368"/>
                  </a:lnTo>
                  <a:lnTo>
                    <a:pt x="14066" y="68758"/>
                  </a:lnTo>
                  <a:lnTo>
                    <a:pt x="12291" y="71083"/>
                  </a:lnTo>
                  <a:lnTo>
                    <a:pt x="10477" y="73342"/>
                  </a:lnTo>
                  <a:lnTo>
                    <a:pt x="0" y="64829"/>
                  </a:lnTo>
                  <a:lnTo>
                    <a:pt x="4079" y="59636"/>
                  </a:lnTo>
                  <a:lnTo>
                    <a:pt x="7936" y="54273"/>
                  </a:lnTo>
                  <a:lnTo>
                    <a:pt x="11571" y="48740"/>
                  </a:lnTo>
                  <a:lnTo>
                    <a:pt x="14982" y="43036"/>
                  </a:lnTo>
                  <a:lnTo>
                    <a:pt x="18171" y="37162"/>
                  </a:lnTo>
                  <a:lnTo>
                    <a:pt x="21138" y="31118"/>
                  </a:lnTo>
                  <a:lnTo>
                    <a:pt x="23882" y="24903"/>
                  </a:lnTo>
                  <a:lnTo>
                    <a:pt x="26403" y="18518"/>
                  </a:lnTo>
                  <a:lnTo>
                    <a:pt x="28701" y="11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7" name="pg2287"/>
            <p:cNvSpPr/>
            <p:nvPr/>
          </p:nvSpPr>
          <p:spPr>
            <a:xfrm>
              <a:off x="10627639" y="5405655"/>
              <a:ext cx="148649" cy="144720"/>
            </a:xfrm>
            <a:custGeom>
              <a:avLst/>
              <a:pathLst>
                <a:path w="148649" h="144720">
                  <a:moveTo>
                    <a:pt x="13096" y="0"/>
                  </a:moveTo>
                  <a:lnTo>
                    <a:pt x="138826" y="0"/>
                  </a:lnTo>
                  <a:lnTo>
                    <a:pt x="138826" y="12442"/>
                  </a:lnTo>
                  <a:lnTo>
                    <a:pt x="113287" y="12442"/>
                  </a:lnTo>
                  <a:lnTo>
                    <a:pt x="113287" y="58281"/>
                  </a:lnTo>
                  <a:lnTo>
                    <a:pt x="148649" y="58281"/>
                  </a:lnTo>
                  <a:lnTo>
                    <a:pt x="148649" y="70723"/>
                  </a:lnTo>
                  <a:lnTo>
                    <a:pt x="113287" y="70723"/>
                  </a:lnTo>
                  <a:lnTo>
                    <a:pt x="113287" y="143410"/>
                  </a:lnTo>
                  <a:lnTo>
                    <a:pt x="100191" y="143410"/>
                  </a:lnTo>
                  <a:lnTo>
                    <a:pt x="100191" y="70723"/>
                  </a:lnTo>
                  <a:lnTo>
                    <a:pt x="53042" y="70723"/>
                  </a:lnTo>
                  <a:lnTo>
                    <a:pt x="51444" y="80657"/>
                  </a:lnTo>
                  <a:lnTo>
                    <a:pt x="49270" y="90027"/>
                  </a:lnTo>
                  <a:lnTo>
                    <a:pt x="46520" y="98835"/>
                  </a:lnTo>
                  <a:lnTo>
                    <a:pt x="43193" y="107080"/>
                  </a:lnTo>
                  <a:lnTo>
                    <a:pt x="39290" y="114761"/>
                  </a:lnTo>
                  <a:lnTo>
                    <a:pt x="34811" y="121879"/>
                  </a:lnTo>
                  <a:lnTo>
                    <a:pt x="29756" y="128434"/>
                  </a:lnTo>
                  <a:lnTo>
                    <a:pt x="24124" y="134426"/>
                  </a:lnTo>
                  <a:lnTo>
                    <a:pt x="17916" y="139854"/>
                  </a:lnTo>
                  <a:lnTo>
                    <a:pt x="11132" y="144720"/>
                  </a:lnTo>
                  <a:lnTo>
                    <a:pt x="1309" y="134897"/>
                  </a:lnTo>
                  <a:lnTo>
                    <a:pt x="7589" y="130484"/>
                  </a:lnTo>
                  <a:lnTo>
                    <a:pt x="13332" y="125625"/>
                  </a:lnTo>
                  <a:lnTo>
                    <a:pt x="18538" y="120320"/>
                  </a:lnTo>
                  <a:lnTo>
                    <a:pt x="23207" y="114571"/>
                  </a:lnTo>
                  <a:lnTo>
                    <a:pt x="27339" y="108376"/>
                  </a:lnTo>
                  <a:lnTo>
                    <a:pt x="30934" y="101736"/>
                  </a:lnTo>
                  <a:lnTo>
                    <a:pt x="33992" y="94651"/>
                  </a:lnTo>
                  <a:lnTo>
                    <a:pt x="36514" y="87120"/>
                  </a:lnTo>
                  <a:lnTo>
                    <a:pt x="38498" y="79144"/>
                  </a:lnTo>
                  <a:lnTo>
                    <a:pt x="39945" y="70723"/>
                  </a:lnTo>
                  <a:lnTo>
                    <a:pt x="0" y="70723"/>
                  </a:lnTo>
                  <a:lnTo>
                    <a:pt x="0" y="58281"/>
                  </a:lnTo>
                  <a:lnTo>
                    <a:pt x="41255" y="58281"/>
                  </a:lnTo>
                  <a:lnTo>
                    <a:pt x="41379" y="56833"/>
                  </a:lnTo>
                  <a:lnTo>
                    <a:pt x="41490" y="55373"/>
                  </a:lnTo>
                  <a:lnTo>
                    <a:pt x="41589" y="53900"/>
                  </a:lnTo>
                  <a:lnTo>
                    <a:pt x="41674" y="52413"/>
                  </a:lnTo>
                  <a:lnTo>
                    <a:pt x="41746" y="50914"/>
                  </a:lnTo>
                  <a:lnTo>
                    <a:pt x="41805" y="49401"/>
                  </a:lnTo>
                  <a:lnTo>
                    <a:pt x="41851" y="47875"/>
                  </a:lnTo>
                  <a:lnTo>
                    <a:pt x="41883" y="46336"/>
                  </a:lnTo>
                  <a:lnTo>
                    <a:pt x="41903" y="44784"/>
                  </a:lnTo>
                  <a:lnTo>
                    <a:pt x="41910" y="43219"/>
                  </a:lnTo>
                  <a:lnTo>
                    <a:pt x="41910" y="12442"/>
                  </a:lnTo>
                  <a:lnTo>
                    <a:pt x="13096" y="124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8" name="pg2288"/>
            <p:cNvSpPr/>
            <p:nvPr/>
          </p:nvSpPr>
          <p:spPr>
            <a:xfrm>
              <a:off x="10681991" y="5418097"/>
              <a:ext cx="45839" cy="45839"/>
            </a:xfrm>
            <a:custGeom>
              <a:avLst/>
              <a:pathLst>
                <a:path w="45839" h="45839">
                  <a:moveTo>
                    <a:pt x="654" y="0"/>
                  </a:moveTo>
                  <a:lnTo>
                    <a:pt x="654" y="32087"/>
                  </a:lnTo>
                  <a:lnTo>
                    <a:pt x="648" y="33521"/>
                  </a:lnTo>
                  <a:lnTo>
                    <a:pt x="628" y="34942"/>
                  </a:lnTo>
                  <a:lnTo>
                    <a:pt x="595" y="36350"/>
                  </a:lnTo>
                  <a:lnTo>
                    <a:pt x="550" y="37745"/>
                  </a:lnTo>
                  <a:lnTo>
                    <a:pt x="491" y="39126"/>
                  </a:lnTo>
                  <a:lnTo>
                    <a:pt x="419" y="40495"/>
                  </a:lnTo>
                  <a:lnTo>
                    <a:pt x="333" y="41851"/>
                  </a:lnTo>
                  <a:lnTo>
                    <a:pt x="235" y="43193"/>
                  </a:lnTo>
                  <a:lnTo>
                    <a:pt x="124" y="44522"/>
                  </a:lnTo>
                  <a:lnTo>
                    <a:pt x="0" y="45839"/>
                  </a:lnTo>
                  <a:lnTo>
                    <a:pt x="45839" y="45839"/>
                  </a:lnTo>
                  <a:lnTo>
                    <a:pt x="4583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9" name="pg2289"/>
            <p:cNvSpPr/>
            <p:nvPr/>
          </p:nvSpPr>
          <p:spPr>
            <a:xfrm>
              <a:off x="10803137" y="5398452"/>
              <a:ext cx="130968" cy="150614"/>
            </a:xfrm>
            <a:custGeom>
              <a:avLst/>
              <a:pathLst>
                <a:path w="130968" h="150614">
                  <a:moveTo>
                    <a:pt x="0" y="81200"/>
                  </a:moveTo>
                  <a:lnTo>
                    <a:pt x="13096" y="81200"/>
                  </a:lnTo>
                  <a:lnTo>
                    <a:pt x="13096" y="130968"/>
                  </a:lnTo>
                  <a:lnTo>
                    <a:pt x="58935" y="130968"/>
                  </a:lnTo>
                  <a:lnTo>
                    <a:pt x="58935" y="66139"/>
                  </a:lnTo>
                  <a:lnTo>
                    <a:pt x="6548" y="66139"/>
                  </a:lnTo>
                  <a:lnTo>
                    <a:pt x="6548" y="13096"/>
                  </a:lnTo>
                  <a:lnTo>
                    <a:pt x="19645" y="13096"/>
                  </a:lnTo>
                  <a:lnTo>
                    <a:pt x="19645" y="53697"/>
                  </a:lnTo>
                  <a:lnTo>
                    <a:pt x="58935" y="53697"/>
                  </a:lnTo>
                  <a:lnTo>
                    <a:pt x="58935" y="0"/>
                  </a:lnTo>
                  <a:lnTo>
                    <a:pt x="72032" y="0"/>
                  </a:lnTo>
                  <a:lnTo>
                    <a:pt x="72032" y="53697"/>
                  </a:lnTo>
                  <a:lnTo>
                    <a:pt x="110668" y="53697"/>
                  </a:lnTo>
                  <a:lnTo>
                    <a:pt x="110668" y="13096"/>
                  </a:lnTo>
                  <a:lnTo>
                    <a:pt x="123765" y="13096"/>
                  </a:lnTo>
                  <a:lnTo>
                    <a:pt x="123765" y="70723"/>
                  </a:lnTo>
                  <a:lnTo>
                    <a:pt x="110668" y="70723"/>
                  </a:lnTo>
                  <a:lnTo>
                    <a:pt x="110668" y="66139"/>
                  </a:lnTo>
                  <a:lnTo>
                    <a:pt x="72032" y="66139"/>
                  </a:lnTo>
                  <a:lnTo>
                    <a:pt x="72032" y="130968"/>
                  </a:lnTo>
                  <a:lnTo>
                    <a:pt x="117871" y="130968"/>
                  </a:lnTo>
                  <a:lnTo>
                    <a:pt x="117871" y="81200"/>
                  </a:lnTo>
                  <a:lnTo>
                    <a:pt x="130968" y="81200"/>
                  </a:lnTo>
                  <a:lnTo>
                    <a:pt x="130968" y="150614"/>
                  </a:lnTo>
                  <a:lnTo>
                    <a:pt x="117871" y="150614"/>
                  </a:lnTo>
                  <a:lnTo>
                    <a:pt x="117871" y="143410"/>
                  </a:lnTo>
                  <a:lnTo>
                    <a:pt x="0" y="1434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0" name="pg2290"/>
            <p:cNvSpPr/>
            <p:nvPr/>
          </p:nvSpPr>
          <p:spPr>
            <a:xfrm>
              <a:off x="11023164" y="5399107"/>
              <a:ext cx="84474" cy="149959"/>
            </a:xfrm>
            <a:custGeom>
              <a:avLst/>
              <a:pathLst>
                <a:path w="84474" h="149959">
                  <a:moveTo>
                    <a:pt x="28813" y="0"/>
                  </a:moveTo>
                  <a:lnTo>
                    <a:pt x="41909" y="2619"/>
                  </a:lnTo>
                  <a:lnTo>
                    <a:pt x="41235" y="5101"/>
                  </a:lnTo>
                  <a:lnTo>
                    <a:pt x="40521" y="7569"/>
                  </a:lnTo>
                  <a:lnTo>
                    <a:pt x="39768" y="10025"/>
                  </a:lnTo>
                  <a:lnTo>
                    <a:pt x="38976" y="12468"/>
                  </a:lnTo>
                  <a:lnTo>
                    <a:pt x="38144" y="14897"/>
                  </a:lnTo>
                  <a:lnTo>
                    <a:pt x="37273" y="17314"/>
                  </a:lnTo>
                  <a:lnTo>
                    <a:pt x="36363" y="19717"/>
                  </a:lnTo>
                  <a:lnTo>
                    <a:pt x="35413" y="22107"/>
                  </a:lnTo>
                  <a:lnTo>
                    <a:pt x="34425" y="24484"/>
                  </a:lnTo>
                  <a:lnTo>
                    <a:pt x="33397" y="26848"/>
                  </a:lnTo>
                  <a:lnTo>
                    <a:pt x="84474" y="26848"/>
                  </a:lnTo>
                  <a:lnTo>
                    <a:pt x="84415" y="43475"/>
                  </a:lnTo>
                  <a:lnTo>
                    <a:pt x="84239" y="58778"/>
                  </a:lnTo>
                  <a:lnTo>
                    <a:pt x="83944" y="72759"/>
                  </a:lnTo>
                  <a:lnTo>
                    <a:pt x="83531" y="85417"/>
                  </a:lnTo>
                  <a:lnTo>
                    <a:pt x="83001" y="96753"/>
                  </a:lnTo>
                  <a:lnTo>
                    <a:pt x="82353" y="106765"/>
                  </a:lnTo>
                  <a:lnTo>
                    <a:pt x="81586" y="115455"/>
                  </a:lnTo>
                  <a:lnTo>
                    <a:pt x="80702" y="122822"/>
                  </a:lnTo>
                  <a:lnTo>
                    <a:pt x="79701" y="128866"/>
                  </a:lnTo>
                  <a:lnTo>
                    <a:pt x="78581" y="133588"/>
                  </a:lnTo>
                  <a:lnTo>
                    <a:pt x="77540" y="136698"/>
                  </a:lnTo>
                  <a:lnTo>
                    <a:pt x="76250" y="139481"/>
                  </a:lnTo>
                  <a:lnTo>
                    <a:pt x="74711" y="141937"/>
                  </a:lnTo>
                  <a:lnTo>
                    <a:pt x="72923" y="144065"/>
                  </a:lnTo>
                  <a:lnTo>
                    <a:pt x="70886" y="145866"/>
                  </a:lnTo>
                  <a:lnTo>
                    <a:pt x="68601" y="147339"/>
                  </a:lnTo>
                  <a:lnTo>
                    <a:pt x="66067" y="148485"/>
                  </a:lnTo>
                  <a:lnTo>
                    <a:pt x="63284" y="149304"/>
                  </a:lnTo>
                  <a:lnTo>
                    <a:pt x="60252" y="149795"/>
                  </a:lnTo>
                  <a:lnTo>
                    <a:pt x="56971" y="149959"/>
                  </a:lnTo>
                  <a:lnTo>
                    <a:pt x="55236" y="149933"/>
                  </a:lnTo>
                  <a:lnTo>
                    <a:pt x="53435" y="149854"/>
                  </a:lnTo>
                  <a:lnTo>
                    <a:pt x="51568" y="149723"/>
                  </a:lnTo>
                  <a:lnTo>
                    <a:pt x="49637" y="149540"/>
                  </a:lnTo>
                  <a:lnTo>
                    <a:pt x="47639" y="149304"/>
                  </a:lnTo>
                  <a:lnTo>
                    <a:pt x="45577" y="149016"/>
                  </a:lnTo>
                  <a:lnTo>
                    <a:pt x="43448" y="148675"/>
                  </a:lnTo>
                  <a:lnTo>
                    <a:pt x="41255" y="148282"/>
                  </a:lnTo>
                  <a:lnTo>
                    <a:pt x="38995" y="147837"/>
                  </a:lnTo>
                  <a:lnTo>
                    <a:pt x="36671" y="147339"/>
                  </a:lnTo>
                  <a:lnTo>
                    <a:pt x="33397" y="133588"/>
                  </a:lnTo>
                  <a:lnTo>
                    <a:pt x="36579" y="134085"/>
                  </a:lnTo>
                  <a:lnTo>
                    <a:pt x="39578" y="134531"/>
                  </a:lnTo>
                  <a:lnTo>
                    <a:pt x="42394" y="134924"/>
                  </a:lnTo>
                  <a:lnTo>
                    <a:pt x="45027" y="135264"/>
                  </a:lnTo>
                  <a:lnTo>
                    <a:pt x="47476" y="135552"/>
                  </a:lnTo>
                  <a:lnTo>
                    <a:pt x="49741" y="135788"/>
                  </a:lnTo>
                  <a:lnTo>
                    <a:pt x="51824" y="135971"/>
                  </a:lnTo>
                  <a:lnTo>
                    <a:pt x="53723" y="136102"/>
                  </a:lnTo>
                  <a:lnTo>
                    <a:pt x="55439" y="136181"/>
                  </a:lnTo>
                  <a:lnTo>
                    <a:pt x="56971" y="136207"/>
                  </a:lnTo>
                  <a:lnTo>
                    <a:pt x="58484" y="136115"/>
                  </a:lnTo>
                  <a:lnTo>
                    <a:pt x="59878" y="135840"/>
                  </a:lnTo>
                  <a:lnTo>
                    <a:pt x="61155" y="135382"/>
                  </a:lnTo>
                  <a:lnTo>
                    <a:pt x="62314" y="134740"/>
                  </a:lnTo>
                  <a:lnTo>
                    <a:pt x="63356" y="133915"/>
                  </a:lnTo>
                  <a:lnTo>
                    <a:pt x="64279" y="132907"/>
                  </a:lnTo>
                  <a:lnTo>
                    <a:pt x="65084" y="131715"/>
                  </a:lnTo>
                  <a:lnTo>
                    <a:pt x="65772" y="130340"/>
                  </a:lnTo>
                  <a:lnTo>
                    <a:pt x="66342" y="128781"/>
                  </a:lnTo>
                  <a:lnTo>
                    <a:pt x="66794" y="127039"/>
                  </a:lnTo>
                  <a:lnTo>
                    <a:pt x="67540" y="122979"/>
                  </a:lnTo>
                  <a:lnTo>
                    <a:pt x="68208" y="117871"/>
                  </a:lnTo>
                  <a:lnTo>
                    <a:pt x="68797" y="111716"/>
                  </a:lnTo>
                  <a:lnTo>
                    <a:pt x="69308" y="104513"/>
                  </a:lnTo>
                  <a:lnTo>
                    <a:pt x="69740" y="96262"/>
                  </a:lnTo>
                  <a:lnTo>
                    <a:pt x="70094" y="86963"/>
                  </a:lnTo>
                  <a:lnTo>
                    <a:pt x="70369" y="76616"/>
                  </a:lnTo>
                  <a:lnTo>
                    <a:pt x="70565" y="65222"/>
                  </a:lnTo>
                  <a:lnTo>
                    <a:pt x="70683" y="52780"/>
                  </a:lnTo>
                  <a:lnTo>
                    <a:pt x="70723" y="39290"/>
                  </a:lnTo>
                  <a:lnTo>
                    <a:pt x="26848" y="39290"/>
                  </a:lnTo>
                  <a:lnTo>
                    <a:pt x="25263" y="41995"/>
                  </a:lnTo>
                  <a:lnTo>
                    <a:pt x="23652" y="44607"/>
                  </a:lnTo>
                  <a:lnTo>
                    <a:pt x="22015" y="47129"/>
                  </a:lnTo>
                  <a:lnTo>
                    <a:pt x="20352" y="49558"/>
                  </a:lnTo>
                  <a:lnTo>
                    <a:pt x="18663" y="51896"/>
                  </a:lnTo>
                  <a:lnTo>
                    <a:pt x="16947" y="54142"/>
                  </a:lnTo>
                  <a:lnTo>
                    <a:pt x="15205" y="56296"/>
                  </a:lnTo>
                  <a:lnTo>
                    <a:pt x="13437" y="58359"/>
                  </a:lnTo>
                  <a:lnTo>
                    <a:pt x="11643" y="60330"/>
                  </a:lnTo>
                  <a:lnTo>
                    <a:pt x="9822" y="62210"/>
                  </a:lnTo>
                  <a:lnTo>
                    <a:pt x="0" y="53042"/>
                  </a:lnTo>
                  <a:lnTo>
                    <a:pt x="3824" y="48622"/>
                  </a:lnTo>
                  <a:lnTo>
                    <a:pt x="7439" y="44005"/>
                  </a:lnTo>
                  <a:lnTo>
                    <a:pt x="10844" y="39192"/>
                  </a:lnTo>
                  <a:lnTo>
                    <a:pt x="14039" y="34182"/>
                  </a:lnTo>
                  <a:lnTo>
                    <a:pt x="17025" y="28976"/>
                  </a:lnTo>
                  <a:lnTo>
                    <a:pt x="19802" y="23574"/>
                  </a:lnTo>
                  <a:lnTo>
                    <a:pt x="22369" y="17975"/>
                  </a:lnTo>
                  <a:lnTo>
                    <a:pt x="24726" y="12180"/>
                  </a:lnTo>
                  <a:lnTo>
                    <a:pt x="26874" y="61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1" name="pg2291"/>
            <p:cNvSpPr/>
            <p:nvPr/>
          </p:nvSpPr>
          <p:spPr>
            <a:xfrm>
              <a:off x="11044774" y="5463936"/>
              <a:ext cx="28813" cy="37980"/>
            </a:xfrm>
            <a:custGeom>
              <a:avLst/>
              <a:pathLst>
                <a:path w="28813" h="37980">
                  <a:moveTo>
                    <a:pt x="12442" y="0"/>
                  </a:moveTo>
                  <a:lnTo>
                    <a:pt x="14373" y="2914"/>
                  </a:lnTo>
                  <a:lnTo>
                    <a:pt x="16240" y="5893"/>
                  </a:lnTo>
                  <a:lnTo>
                    <a:pt x="18040" y="8938"/>
                  </a:lnTo>
                  <a:lnTo>
                    <a:pt x="19776" y="12049"/>
                  </a:lnTo>
                  <a:lnTo>
                    <a:pt x="21446" y="15225"/>
                  </a:lnTo>
                  <a:lnTo>
                    <a:pt x="23050" y="18466"/>
                  </a:lnTo>
                  <a:lnTo>
                    <a:pt x="24589" y="21773"/>
                  </a:lnTo>
                  <a:lnTo>
                    <a:pt x="26062" y="25146"/>
                  </a:lnTo>
                  <a:lnTo>
                    <a:pt x="27470" y="28583"/>
                  </a:lnTo>
                  <a:lnTo>
                    <a:pt x="28813" y="32087"/>
                  </a:lnTo>
                  <a:lnTo>
                    <a:pt x="16371" y="37980"/>
                  </a:lnTo>
                  <a:lnTo>
                    <a:pt x="15028" y="34353"/>
                  </a:lnTo>
                  <a:lnTo>
                    <a:pt x="13620" y="30803"/>
                  </a:lnTo>
                  <a:lnTo>
                    <a:pt x="12147" y="27333"/>
                  </a:lnTo>
                  <a:lnTo>
                    <a:pt x="10608" y="23941"/>
                  </a:lnTo>
                  <a:lnTo>
                    <a:pt x="9004" y="20627"/>
                  </a:lnTo>
                  <a:lnTo>
                    <a:pt x="7334" y="17392"/>
                  </a:lnTo>
                  <a:lnTo>
                    <a:pt x="5598" y="14236"/>
                  </a:lnTo>
                  <a:lnTo>
                    <a:pt x="3798" y="11158"/>
                  </a:lnTo>
                  <a:lnTo>
                    <a:pt x="1931" y="8159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2" name="pg2292"/>
            <p:cNvSpPr/>
            <p:nvPr/>
          </p:nvSpPr>
          <p:spPr>
            <a:xfrm>
              <a:off x="10966848" y="5398452"/>
              <a:ext cx="53697" cy="144720"/>
            </a:xfrm>
            <a:custGeom>
              <a:avLst/>
              <a:pathLst>
                <a:path w="53697" h="144720">
                  <a:moveTo>
                    <a:pt x="53697" y="21609"/>
                  </a:moveTo>
                  <a:lnTo>
                    <a:pt x="53697" y="140136"/>
                  </a:lnTo>
                  <a:lnTo>
                    <a:pt x="41909" y="140136"/>
                  </a:lnTo>
                  <a:lnTo>
                    <a:pt x="41909" y="134897"/>
                  </a:lnTo>
                  <a:lnTo>
                    <a:pt x="11787" y="134897"/>
                  </a:lnTo>
                  <a:lnTo>
                    <a:pt x="11787" y="144720"/>
                  </a:lnTo>
                  <a:lnTo>
                    <a:pt x="0" y="144720"/>
                  </a:lnTo>
                  <a:lnTo>
                    <a:pt x="0" y="21609"/>
                  </a:lnTo>
                  <a:lnTo>
                    <a:pt x="14406" y="21609"/>
                  </a:lnTo>
                  <a:lnTo>
                    <a:pt x="15041" y="19507"/>
                  </a:lnTo>
                  <a:lnTo>
                    <a:pt x="15637" y="17392"/>
                  </a:lnTo>
                  <a:lnTo>
                    <a:pt x="16194" y="15264"/>
                  </a:lnTo>
                  <a:lnTo>
                    <a:pt x="16711" y="13123"/>
                  </a:lnTo>
                  <a:lnTo>
                    <a:pt x="17189" y="10968"/>
                  </a:lnTo>
                  <a:lnTo>
                    <a:pt x="17628" y="8801"/>
                  </a:lnTo>
                  <a:lnTo>
                    <a:pt x="18027" y="6620"/>
                  </a:lnTo>
                  <a:lnTo>
                    <a:pt x="18388" y="4426"/>
                  </a:lnTo>
                  <a:lnTo>
                    <a:pt x="18708" y="2219"/>
                  </a:lnTo>
                  <a:lnTo>
                    <a:pt x="18990" y="0"/>
                  </a:lnTo>
                  <a:lnTo>
                    <a:pt x="32742" y="2619"/>
                  </a:lnTo>
                  <a:lnTo>
                    <a:pt x="32211" y="4695"/>
                  </a:lnTo>
                  <a:lnTo>
                    <a:pt x="31668" y="6731"/>
                  </a:lnTo>
                  <a:lnTo>
                    <a:pt x="31111" y="8729"/>
                  </a:lnTo>
                  <a:lnTo>
                    <a:pt x="30541" y="10687"/>
                  </a:lnTo>
                  <a:lnTo>
                    <a:pt x="29959" y="12605"/>
                  </a:lnTo>
                  <a:lnTo>
                    <a:pt x="29363" y="14485"/>
                  </a:lnTo>
                  <a:lnTo>
                    <a:pt x="28754" y="16325"/>
                  </a:lnTo>
                  <a:lnTo>
                    <a:pt x="28132" y="18126"/>
                  </a:lnTo>
                  <a:lnTo>
                    <a:pt x="27496" y="19887"/>
                  </a:lnTo>
                  <a:lnTo>
                    <a:pt x="26848" y="216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3" name="pg2293"/>
            <p:cNvSpPr/>
            <p:nvPr/>
          </p:nvSpPr>
          <p:spPr>
            <a:xfrm>
              <a:off x="10978635" y="5432504"/>
              <a:ext cx="30122" cy="37980"/>
            </a:xfrm>
            <a:custGeom>
              <a:avLst/>
              <a:pathLst>
                <a:path w="30122" h="37980">
                  <a:moveTo>
                    <a:pt x="30122" y="37980"/>
                  </a:moveTo>
                  <a:lnTo>
                    <a:pt x="30122" y="0"/>
                  </a:lnTo>
                  <a:lnTo>
                    <a:pt x="0" y="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4" name="pg2294"/>
            <p:cNvSpPr/>
            <p:nvPr/>
          </p:nvSpPr>
          <p:spPr>
            <a:xfrm>
              <a:off x="10978635" y="5482927"/>
              <a:ext cx="30122" cy="37980"/>
            </a:xfrm>
            <a:custGeom>
              <a:avLst/>
              <a:pathLst>
                <a:path w="30122" h="37980">
                  <a:moveTo>
                    <a:pt x="0" y="0"/>
                  </a:moveTo>
                  <a:lnTo>
                    <a:pt x="0" y="37980"/>
                  </a:lnTo>
                  <a:lnTo>
                    <a:pt x="30122" y="37980"/>
                  </a:lnTo>
                  <a:lnTo>
                    <a:pt x="301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5" name="pg2295"/>
            <p:cNvSpPr/>
            <p:nvPr/>
          </p:nvSpPr>
          <p:spPr>
            <a:xfrm>
              <a:off x="11131214" y="5398452"/>
              <a:ext cx="147339" cy="37980"/>
            </a:xfrm>
            <a:custGeom>
              <a:avLst/>
              <a:pathLst>
                <a:path w="147339" h="37980">
                  <a:moveTo>
                    <a:pt x="0" y="13751"/>
                  </a:moveTo>
                  <a:lnTo>
                    <a:pt x="38635" y="13751"/>
                  </a:lnTo>
                  <a:lnTo>
                    <a:pt x="38635" y="0"/>
                  </a:lnTo>
                  <a:lnTo>
                    <a:pt x="52387" y="0"/>
                  </a:lnTo>
                  <a:lnTo>
                    <a:pt x="52387" y="13751"/>
                  </a:lnTo>
                  <a:lnTo>
                    <a:pt x="94952" y="13751"/>
                  </a:lnTo>
                  <a:lnTo>
                    <a:pt x="94952" y="0"/>
                  </a:lnTo>
                  <a:lnTo>
                    <a:pt x="108049" y="0"/>
                  </a:lnTo>
                  <a:lnTo>
                    <a:pt x="108049" y="13751"/>
                  </a:lnTo>
                  <a:lnTo>
                    <a:pt x="147339" y="13751"/>
                  </a:lnTo>
                  <a:lnTo>
                    <a:pt x="147339" y="26193"/>
                  </a:lnTo>
                  <a:lnTo>
                    <a:pt x="108049" y="26193"/>
                  </a:lnTo>
                  <a:lnTo>
                    <a:pt x="108049" y="37980"/>
                  </a:lnTo>
                  <a:lnTo>
                    <a:pt x="94952" y="37980"/>
                  </a:lnTo>
                  <a:lnTo>
                    <a:pt x="94952" y="26193"/>
                  </a:lnTo>
                  <a:lnTo>
                    <a:pt x="52387" y="26193"/>
                  </a:lnTo>
                  <a:lnTo>
                    <a:pt x="52387" y="37980"/>
                  </a:lnTo>
                  <a:lnTo>
                    <a:pt x="38635" y="37980"/>
                  </a:lnTo>
                  <a:lnTo>
                    <a:pt x="38635" y="26193"/>
                  </a:lnTo>
                  <a:lnTo>
                    <a:pt x="0" y="26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6" name="pg2296"/>
            <p:cNvSpPr/>
            <p:nvPr/>
          </p:nvSpPr>
          <p:spPr>
            <a:xfrm>
              <a:off x="11188185" y="5441017"/>
              <a:ext cx="86439" cy="107394"/>
            </a:xfrm>
            <a:custGeom>
              <a:avLst/>
              <a:pathLst>
                <a:path w="86439" h="107394">
                  <a:moveTo>
                    <a:pt x="24229" y="0"/>
                  </a:moveTo>
                  <a:lnTo>
                    <a:pt x="36016" y="3929"/>
                  </a:lnTo>
                  <a:lnTo>
                    <a:pt x="31432" y="15716"/>
                  </a:lnTo>
                  <a:lnTo>
                    <a:pt x="86439" y="15716"/>
                  </a:lnTo>
                  <a:lnTo>
                    <a:pt x="86380" y="27817"/>
                  </a:lnTo>
                  <a:lnTo>
                    <a:pt x="86203" y="38976"/>
                  </a:lnTo>
                  <a:lnTo>
                    <a:pt x="85908" y="49191"/>
                  </a:lnTo>
                  <a:lnTo>
                    <a:pt x="85496" y="58464"/>
                  </a:lnTo>
                  <a:lnTo>
                    <a:pt x="84965" y="66794"/>
                  </a:lnTo>
                  <a:lnTo>
                    <a:pt x="84317" y="74180"/>
                  </a:lnTo>
                  <a:lnTo>
                    <a:pt x="83551" y="80624"/>
                  </a:lnTo>
                  <a:lnTo>
                    <a:pt x="82667" y="86125"/>
                  </a:lnTo>
                  <a:lnTo>
                    <a:pt x="81665" y="90682"/>
                  </a:lnTo>
                  <a:lnTo>
                    <a:pt x="80545" y="94297"/>
                  </a:lnTo>
                  <a:lnTo>
                    <a:pt x="79511" y="96785"/>
                  </a:lnTo>
                  <a:lnTo>
                    <a:pt x="78240" y="99012"/>
                  </a:lnTo>
                  <a:lnTo>
                    <a:pt x="76734" y="100976"/>
                  </a:lnTo>
                  <a:lnTo>
                    <a:pt x="74992" y="102679"/>
                  </a:lnTo>
                  <a:lnTo>
                    <a:pt x="73015" y="104120"/>
                  </a:lnTo>
                  <a:lnTo>
                    <a:pt x="70801" y="105298"/>
                  </a:lnTo>
                  <a:lnTo>
                    <a:pt x="68352" y="106215"/>
                  </a:lnTo>
                  <a:lnTo>
                    <a:pt x="65667" y="106870"/>
                  </a:lnTo>
                  <a:lnTo>
                    <a:pt x="62747" y="107263"/>
                  </a:lnTo>
                  <a:lnTo>
                    <a:pt x="59590" y="107394"/>
                  </a:lnTo>
                  <a:lnTo>
                    <a:pt x="57986" y="107368"/>
                  </a:lnTo>
                  <a:lnTo>
                    <a:pt x="56316" y="107289"/>
                  </a:lnTo>
                  <a:lnTo>
                    <a:pt x="54581" y="107158"/>
                  </a:lnTo>
                  <a:lnTo>
                    <a:pt x="52780" y="106975"/>
                  </a:lnTo>
                  <a:lnTo>
                    <a:pt x="50914" y="106739"/>
                  </a:lnTo>
                  <a:lnTo>
                    <a:pt x="48982" y="106451"/>
                  </a:lnTo>
                  <a:lnTo>
                    <a:pt x="46985" y="106110"/>
                  </a:lnTo>
                  <a:lnTo>
                    <a:pt x="44922" y="105717"/>
                  </a:lnTo>
                  <a:lnTo>
                    <a:pt x="42794" y="105272"/>
                  </a:lnTo>
                  <a:lnTo>
                    <a:pt x="40600" y="104775"/>
                  </a:lnTo>
                  <a:lnTo>
                    <a:pt x="37326" y="92332"/>
                  </a:lnTo>
                  <a:lnTo>
                    <a:pt x="40377" y="92830"/>
                  </a:lnTo>
                  <a:lnTo>
                    <a:pt x="43245" y="93275"/>
                  </a:lnTo>
                  <a:lnTo>
                    <a:pt x="45930" y="93668"/>
                  </a:lnTo>
                  <a:lnTo>
                    <a:pt x="48432" y="94009"/>
                  </a:lnTo>
                  <a:lnTo>
                    <a:pt x="50750" y="94297"/>
                  </a:lnTo>
                  <a:lnTo>
                    <a:pt x="52885" y="94533"/>
                  </a:lnTo>
                  <a:lnTo>
                    <a:pt x="54836" y="94716"/>
                  </a:lnTo>
                  <a:lnTo>
                    <a:pt x="56604" y="94847"/>
                  </a:lnTo>
                  <a:lnTo>
                    <a:pt x="58189" y="94926"/>
                  </a:lnTo>
                  <a:lnTo>
                    <a:pt x="59590" y="94952"/>
                  </a:lnTo>
                  <a:lnTo>
                    <a:pt x="60985" y="94880"/>
                  </a:lnTo>
                  <a:lnTo>
                    <a:pt x="62288" y="94664"/>
                  </a:lnTo>
                  <a:lnTo>
                    <a:pt x="63500" y="94304"/>
                  </a:lnTo>
                  <a:lnTo>
                    <a:pt x="64619" y="93799"/>
                  </a:lnTo>
                  <a:lnTo>
                    <a:pt x="65648" y="93151"/>
                  </a:lnTo>
                  <a:lnTo>
                    <a:pt x="66584" y="92359"/>
                  </a:lnTo>
                  <a:lnTo>
                    <a:pt x="67429" y="91422"/>
                  </a:lnTo>
                  <a:lnTo>
                    <a:pt x="68182" y="90342"/>
                  </a:lnTo>
                  <a:lnTo>
                    <a:pt x="68843" y="89117"/>
                  </a:lnTo>
                  <a:lnTo>
                    <a:pt x="69413" y="87749"/>
                  </a:lnTo>
                  <a:lnTo>
                    <a:pt x="70035" y="84900"/>
                  </a:lnTo>
                  <a:lnTo>
                    <a:pt x="70592" y="81331"/>
                  </a:lnTo>
                  <a:lnTo>
                    <a:pt x="71083" y="77042"/>
                  </a:lnTo>
                  <a:lnTo>
                    <a:pt x="71508" y="72032"/>
                  </a:lnTo>
                  <a:lnTo>
                    <a:pt x="71869" y="66302"/>
                  </a:lnTo>
                  <a:lnTo>
                    <a:pt x="72163" y="59852"/>
                  </a:lnTo>
                  <a:lnTo>
                    <a:pt x="72392" y="52682"/>
                  </a:lnTo>
                  <a:lnTo>
                    <a:pt x="72556" y="44791"/>
                  </a:lnTo>
                  <a:lnTo>
                    <a:pt x="72654" y="36180"/>
                  </a:lnTo>
                  <a:lnTo>
                    <a:pt x="72687" y="26848"/>
                  </a:lnTo>
                  <a:lnTo>
                    <a:pt x="26848" y="26848"/>
                  </a:lnTo>
                  <a:lnTo>
                    <a:pt x="25388" y="30070"/>
                  </a:lnTo>
                  <a:lnTo>
                    <a:pt x="23888" y="33187"/>
                  </a:lnTo>
                  <a:lnTo>
                    <a:pt x="22349" y="36199"/>
                  </a:lnTo>
                  <a:lnTo>
                    <a:pt x="20771" y="39107"/>
                  </a:lnTo>
                  <a:lnTo>
                    <a:pt x="19154" y="41910"/>
                  </a:lnTo>
                  <a:lnTo>
                    <a:pt x="17497" y="44607"/>
                  </a:lnTo>
                  <a:lnTo>
                    <a:pt x="15801" y="47201"/>
                  </a:lnTo>
                  <a:lnTo>
                    <a:pt x="14066" y="49689"/>
                  </a:lnTo>
                  <a:lnTo>
                    <a:pt x="12291" y="52073"/>
                  </a:lnTo>
                  <a:lnTo>
                    <a:pt x="10477" y="54352"/>
                  </a:lnTo>
                  <a:lnTo>
                    <a:pt x="0" y="46493"/>
                  </a:lnTo>
                  <a:lnTo>
                    <a:pt x="3071" y="42374"/>
                  </a:lnTo>
                  <a:lnTo>
                    <a:pt x="5998" y="38138"/>
                  </a:lnTo>
                  <a:lnTo>
                    <a:pt x="8781" y="33783"/>
                  </a:lnTo>
                  <a:lnTo>
                    <a:pt x="11420" y="29310"/>
                  </a:lnTo>
                  <a:lnTo>
                    <a:pt x="13915" y="24720"/>
                  </a:lnTo>
                  <a:lnTo>
                    <a:pt x="16266" y="20012"/>
                  </a:lnTo>
                  <a:lnTo>
                    <a:pt x="18473" y="15185"/>
                  </a:lnTo>
                  <a:lnTo>
                    <a:pt x="20535" y="10241"/>
                  </a:lnTo>
                  <a:lnTo>
                    <a:pt x="22454" y="51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7" name="pg2297"/>
            <p:cNvSpPr/>
            <p:nvPr/>
          </p:nvSpPr>
          <p:spPr>
            <a:xfrm>
              <a:off x="11213069" y="5483581"/>
              <a:ext cx="31432" cy="37326"/>
            </a:xfrm>
            <a:custGeom>
              <a:avLst/>
              <a:pathLst>
                <a:path w="31432" h="37326">
                  <a:moveTo>
                    <a:pt x="11132" y="0"/>
                  </a:moveTo>
                  <a:lnTo>
                    <a:pt x="13574" y="2776"/>
                  </a:lnTo>
                  <a:lnTo>
                    <a:pt x="15925" y="5605"/>
                  </a:lnTo>
                  <a:lnTo>
                    <a:pt x="18185" y="8486"/>
                  </a:lnTo>
                  <a:lnTo>
                    <a:pt x="20352" y="11420"/>
                  </a:lnTo>
                  <a:lnTo>
                    <a:pt x="22428" y="14406"/>
                  </a:lnTo>
                  <a:lnTo>
                    <a:pt x="24412" y="17445"/>
                  </a:lnTo>
                  <a:lnTo>
                    <a:pt x="26305" y="20535"/>
                  </a:lnTo>
                  <a:lnTo>
                    <a:pt x="28105" y="23679"/>
                  </a:lnTo>
                  <a:lnTo>
                    <a:pt x="29815" y="26874"/>
                  </a:lnTo>
                  <a:lnTo>
                    <a:pt x="31432" y="30122"/>
                  </a:lnTo>
                  <a:lnTo>
                    <a:pt x="18990" y="37326"/>
                  </a:lnTo>
                  <a:lnTo>
                    <a:pt x="17503" y="34189"/>
                  </a:lnTo>
                  <a:lnTo>
                    <a:pt x="15925" y="31065"/>
                  </a:lnTo>
                  <a:lnTo>
                    <a:pt x="14255" y="27955"/>
                  </a:lnTo>
                  <a:lnTo>
                    <a:pt x="12494" y="24857"/>
                  </a:lnTo>
                  <a:lnTo>
                    <a:pt x="10641" y="21773"/>
                  </a:lnTo>
                  <a:lnTo>
                    <a:pt x="8696" y="18702"/>
                  </a:lnTo>
                  <a:lnTo>
                    <a:pt x="6659" y="15644"/>
                  </a:lnTo>
                  <a:lnTo>
                    <a:pt x="4531" y="12599"/>
                  </a:lnTo>
                  <a:lnTo>
                    <a:pt x="2311" y="9567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8" name="pg2298"/>
            <p:cNvSpPr/>
            <p:nvPr/>
          </p:nvSpPr>
          <p:spPr>
            <a:xfrm>
              <a:off x="11131869" y="5439052"/>
              <a:ext cx="59590" cy="82510"/>
            </a:xfrm>
            <a:custGeom>
              <a:avLst/>
              <a:pathLst>
                <a:path w="59590" h="82510">
                  <a:moveTo>
                    <a:pt x="17025" y="36016"/>
                  </a:moveTo>
                  <a:lnTo>
                    <a:pt x="19488" y="35878"/>
                  </a:lnTo>
                  <a:lnTo>
                    <a:pt x="21897" y="35728"/>
                  </a:lnTo>
                  <a:lnTo>
                    <a:pt x="24255" y="35564"/>
                  </a:lnTo>
                  <a:lnTo>
                    <a:pt x="26560" y="35387"/>
                  </a:lnTo>
                  <a:lnTo>
                    <a:pt x="28813" y="35197"/>
                  </a:lnTo>
                  <a:lnTo>
                    <a:pt x="31013" y="34994"/>
                  </a:lnTo>
                  <a:lnTo>
                    <a:pt x="33161" y="34778"/>
                  </a:lnTo>
                  <a:lnTo>
                    <a:pt x="35256" y="34549"/>
                  </a:lnTo>
                  <a:lnTo>
                    <a:pt x="37299" y="34307"/>
                  </a:lnTo>
                  <a:lnTo>
                    <a:pt x="39290" y="34051"/>
                  </a:lnTo>
                  <a:lnTo>
                    <a:pt x="40200" y="32742"/>
                  </a:lnTo>
                  <a:lnTo>
                    <a:pt x="41097" y="31432"/>
                  </a:lnTo>
                  <a:lnTo>
                    <a:pt x="41982" y="30122"/>
                  </a:lnTo>
                  <a:lnTo>
                    <a:pt x="42852" y="28813"/>
                  </a:lnTo>
                  <a:lnTo>
                    <a:pt x="43710" y="27503"/>
                  </a:lnTo>
                  <a:lnTo>
                    <a:pt x="44555" y="26193"/>
                  </a:lnTo>
                  <a:lnTo>
                    <a:pt x="45387" y="24884"/>
                  </a:lnTo>
                  <a:lnTo>
                    <a:pt x="46205" y="23574"/>
                  </a:lnTo>
                  <a:lnTo>
                    <a:pt x="47011" y="22264"/>
                  </a:lnTo>
                  <a:lnTo>
                    <a:pt x="47803" y="20954"/>
                  </a:lnTo>
                  <a:lnTo>
                    <a:pt x="59590" y="24884"/>
                  </a:lnTo>
                  <a:lnTo>
                    <a:pt x="56041" y="30627"/>
                  </a:lnTo>
                  <a:lnTo>
                    <a:pt x="52466" y="36068"/>
                  </a:lnTo>
                  <a:lnTo>
                    <a:pt x="48864" y="41209"/>
                  </a:lnTo>
                  <a:lnTo>
                    <a:pt x="45236" y="46048"/>
                  </a:lnTo>
                  <a:lnTo>
                    <a:pt x="41582" y="50586"/>
                  </a:lnTo>
                  <a:lnTo>
                    <a:pt x="37902" y="54823"/>
                  </a:lnTo>
                  <a:lnTo>
                    <a:pt x="34195" y="58759"/>
                  </a:lnTo>
                  <a:lnTo>
                    <a:pt x="30463" y="62393"/>
                  </a:lnTo>
                  <a:lnTo>
                    <a:pt x="26704" y="65726"/>
                  </a:lnTo>
                  <a:lnTo>
                    <a:pt x="22919" y="68758"/>
                  </a:lnTo>
                  <a:lnTo>
                    <a:pt x="26422" y="68221"/>
                  </a:lnTo>
                  <a:lnTo>
                    <a:pt x="29860" y="67658"/>
                  </a:lnTo>
                  <a:lnTo>
                    <a:pt x="33233" y="67069"/>
                  </a:lnTo>
                  <a:lnTo>
                    <a:pt x="36540" y="66453"/>
                  </a:lnTo>
                  <a:lnTo>
                    <a:pt x="39781" y="65811"/>
                  </a:lnTo>
                  <a:lnTo>
                    <a:pt x="42957" y="65143"/>
                  </a:lnTo>
                  <a:lnTo>
                    <a:pt x="46068" y="64449"/>
                  </a:lnTo>
                  <a:lnTo>
                    <a:pt x="49113" y="63729"/>
                  </a:lnTo>
                  <a:lnTo>
                    <a:pt x="52092" y="62982"/>
                  </a:lnTo>
                  <a:lnTo>
                    <a:pt x="55006" y="62210"/>
                  </a:lnTo>
                  <a:lnTo>
                    <a:pt x="58281" y="72032"/>
                  </a:lnTo>
                  <a:lnTo>
                    <a:pt x="53520" y="73316"/>
                  </a:lnTo>
                  <a:lnTo>
                    <a:pt x="48667" y="74547"/>
                  </a:lnTo>
                  <a:lnTo>
                    <a:pt x="43723" y="75726"/>
                  </a:lnTo>
                  <a:lnTo>
                    <a:pt x="38688" y="76852"/>
                  </a:lnTo>
                  <a:lnTo>
                    <a:pt x="33560" y="77926"/>
                  </a:lnTo>
                  <a:lnTo>
                    <a:pt x="28341" y="78947"/>
                  </a:lnTo>
                  <a:lnTo>
                    <a:pt x="23030" y="79917"/>
                  </a:lnTo>
                  <a:lnTo>
                    <a:pt x="17628" y="80833"/>
                  </a:lnTo>
                  <a:lnTo>
                    <a:pt x="12134" y="81698"/>
                  </a:lnTo>
                  <a:lnTo>
                    <a:pt x="6548" y="82510"/>
                  </a:lnTo>
                  <a:lnTo>
                    <a:pt x="3274" y="72032"/>
                  </a:lnTo>
                  <a:lnTo>
                    <a:pt x="6142" y="69753"/>
                  </a:lnTo>
                  <a:lnTo>
                    <a:pt x="8984" y="67370"/>
                  </a:lnTo>
                  <a:lnTo>
                    <a:pt x="11800" y="64881"/>
                  </a:lnTo>
                  <a:lnTo>
                    <a:pt x="14589" y="62288"/>
                  </a:lnTo>
                  <a:lnTo>
                    <a:pt x="17353" y="59590"/>
                  </a:lnTo>
                  <a:lnTo>
                    <a:pt x="20090" y="56788"/>
                  </a:lnTo>
                  <a:lnTo>
                    <a:pt x="22801" y="53880"/>
                  </a:lnTo>
                  <a:lnTo>
                    <a:pt x="25486" y="50868"/>
                  </a:lnTo>
                  <a:lnTo>
                    <a:pt x="28145" y="47751"/>
                  </a:lnTo>
                  <a:lnTo>
                    <a:pt x="30777" y="44529"/>
                  </a:lnTo>
                  <a:lnTo>
                    <a:pt x="28020" y="45164"/>
                  </a:lnTo>
                  <a:lnTo>
                    <a:pt x="25250" y="45760"/>
                  </a:lnTo>
                  <a:lnTo>
                    <a:pt x="22467" y="46317"/>
                  </a:lnTo>
                  <a:lnTo>
                    <a:pt x="19671" y="46834"/>
                  </a:lnTo>
                  <a:lnTo>
                    <a:pt x="16862" y="47312"/>
                  </a:lnTo>
                  <a:lnTo>
                    <a:pt x="14039" y="47751"/>
                  </a:lnTo>
                  <a:lnTo>
                    <a:pt x="11204" y="48150"/>
                  </a:lnTo>
                  <a:lnTo>
                    <a:pt x="8355" y="48510"/>
                  </a:lnTo>
                  <a:lnTo>
                    <a:pt x="5494" y="48831"/>
                  </a:lnTo>
                  <a:lnTo>
                    <a:pt x="2619" y="49113"/>
                  </a:lnTo>
                  <a:lnTo>
                    <a:pt x="0" y="37326"/>
                  </a:lnTo>
                  <a:lnTo>
                    <a:pt x="3339" y="34359"/>
                  </a:lnTo>
                  <a:lnTo>
                    <a:pt x="6548" y="31222"/>
                  </a:lnTo>
                  <a:lnTo>
                    <a:pt x="9626" y="27915"/>
                  </a:lnTo>
                  <a:lnTo>
                    <a:pt x="12573" y="24438"/>
                  </a:lnTo>
                  <a:lnTo>
                    <a:pt x="15388" y="20791"/>
                  </a:lnTo>
                  <a:lnTo>
                    <a:pt x="18073" y="16973"/>
                  </a:lnTo>
                  <a:lnTo>
                    <a:pt x="20627" y="12985"/>
                  </a:lnTo>
                  <a:lnTo>
                    <a:pt x="23050" y="8827"/>
                  </a:lnTo>
                  <a:lnTo>
                    <a:pt x="25342" y="4498"/>
                  </a:lnTo>
                  <a:lnTo>
                    <a:pt x="27503" y="0"/>
                  </a:lnTo>
                  <a:lnTo>
                    <a:pt x="39290" y="3274"/>
                  </a:lnTo>
                  <a:lnTo>
                    <a:pt x="37417" y="7255"/>
                  </a:lnTo>
                  <a:lnTo>
                    <a:pt x="35466" y="11079"/>
                  </a:lnTo>
                  <a:lnTo>
                    <a:pt x="33436" y="14747"/>
                  </a:lnTo>
                  <a:lnTo>
                    <a:pt x="31327" y="18257"/>
                  </a:lnTo>
                  <a:lnTo>
                    <a:pt x="29140" y="21609"/>
                  </a:lnTo>
                  <a:lnTo>
                    <a:pt x="26874" y="24805"/>
                  </a:lnTo>
                  <a:lnTo>
                    <a:pt x="24530" y="27843"/>
                  </a:lnTo>
                  <a:lnTo>
                    <a:pt x="22107" y="30725"/>
                  </a:lnTo>
                  <a:lnTo>
                    <a:pt x="19606" y="334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9" name="pg2299"/>
            <p:cNvSpPr/>
            <p:nvPr/>
          </p:nvSpPr>
          <p:spPr>
            <a:xfrm>
              <a:off x="11133178" y="5524837"/>
              <a:ext cx="59590" cy="23574"/>
            </a:xfrm>
            <a:custGeom>
              <a:avLst/>
              <a:pathLst>
                <a:path w="59590" h="23574">
                  <a:moveTo>
                    <a:pt x="57626" y="0"/>
                  </a:moveTo>
                  <a:lnTo>
                    <a:pt x="59590" y="11132"/>
                  </a:lnTo>
                  <a:lnTo>
                    <a:pt x="54417" y="12553"/>
                  </a:lnTo>
                  <a:lnTo>
                    <a:pt x="49113" y="13935"/>
                  </a:lnTo>
                  <a:lnTo>
                    <a:pt x="43678" y="15277"/>
                  </a:lnTo>
                  <a:lnTo>
                    <a:pt x="38111" y="16580"/>
                  </a:lnTo>
                  <a:lnTo>
                    <a:pt x="32414" y="17844"/>
                  </a:lnTo>
                  <a:lnTo>
                    <a:pt x="26586" y="19069"/>
                  </a:lnTo>
                  <a:lnTo>
                    <a:pt x="20627" y="20254"/>
                  </a:lnTo>
                  <a:lnTo>
                    <a:pt x="14537" y="21400"/>
                  </a:lnTo>
                  <a:lnTo>
                    <a:pt x="8316" y="22506"/>
                  </a:lnTo>
                  <a:lnTo>
                    <a:pt x="1964" y="23574"/>
                  </a:lnTo>
                  <a:lnTo>
                    <a:pt x="0" y="11132"/>
                  </a:lnTo>
                  <a:lnTo>
                    <a:pt x="6823" y="10078"/>
                  </a:lnTo>
                  <a:lnTo>
                    <a:pt x="13411" y="9010"/>
                  </a:lnTo>
                  <a:lnTo>
                    <a:pt x="19763" y="7930"/>
                  </a:lnTo>
                  <a:lnTo>
                    <a:pt x="25879" y="6836"/>
                  </a:lnTo>
                  <a:lnTo>
                    <a:pt x="31759" y="5729"/>
                  </a:lnTo>
                  <a:lnTo>
                    <a:pt x="37404" y="4610"/>
                  </a:lnTo>
                  <a:lnTo>
                    <a:pt x="42813" y="3477"/>
                  </a:lnTo>
                  <a:lnTo>
                    <a:pt x="47986" y="2331"/>
                  </a:lnTo>
                  <a:lnTo>
                    <a:pt x="52924" y="1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0" name="pg2300"/>
            <p:cNvSpPr/>
            <p:nvPr/>
          </p:nvSpPr>
          <p:spPr>
            <a:xfrm>
              <a:off x="11316534" y="5405000"/>
              <a:ext cx="111323" cy="56971"/>
            </a:xfrm>
            <a:custGeom>
              <a:avLst/>
              <a:pathLst>
                <a:path w="111323" h="56971">
                  <a:moveTo>
                    <a:pt x="0" y="0"/>
                  </a:moveTo>
                  <a:lnTo>
                    <a:pt x="111323" y="0"/>
                  </a:lnTo>
                  <a:lnTo>
                    <a:pt x="111323" y="56971"/>
                  </a:lnTo>
                  <a:lnTo>
                    <a:pt x="0" y="569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1" name="pg2301"/>
            <p:cNvSpPr/>
            <p:nvPr/>
          </p:nvSpPr>
          <p:spPr>
            <a:xfrm>
              <a:off x="11329631" y="5417442"/>
              <a:ext cx="85784" cy="32087"/>
            </a:xfrm>
            <a:custGeom>
              <a:avLst/>
              <a:pathLst>
                <a:path w="85784" h="32087">
                  <a:moveTo>
                    <a:pt x="0" y="32087"/>
                  </a:moveTo>
                  <a:lnTo>
                    <a:pt x="85784" y="32087"/>
                  </a:lnTo>
                  <a:lnTo>
                    <a:pt x="857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2" name="pg2302"/>
            <p:cNvSpPr/>
            <p:nvPr/>
          </p:nvSpPr>
          <p:spPr>
            <a:xfrm>
              <a:off x="11302783" y="5475068"/>
              <a:ext cx="62210" cy="73997"/>
            </a:xfrm>
            <a:custGeom>
              <a:avLst/>
              <a:pathLst>
                <a:path w="62210" h="73997">
                  <a:moveTo>
                    <a:pt x="62210" y="0"/>
                  </a:moveTo>
                  <a:lnTo>
                    <a:pt x="62210" y="73997"/>
                  </a:lnTo>
                  <a:lnTo>
                    <a:pt x="49768" y="73997"/>
                  </a:lnTo>
                  <a:lnTo>
                    <a:pt x="49768" y="64174"/>
                  </a:lnTo>
                  <a:lnTo>
                    <a:pt x="12442" y="64174"/>
                  </a:lnTo>
                  <a:lnTo>
                    <a:pt x="12442" y="73997"/>
                  </a:lnTo>
                  <a:lnTo>
                    <a:pt x="0" y="73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3" name="pg2303"/>
            <p:cNvSpPr/>
            <p:nvPr/>
          </p:nvSpPr>
          <p:spPr>
            <a:xfrm>
              <a:off x="11315225" y="5486856"/>
              <a:ext cx="37326" cy="40600"/>
            </a:xfrm>
            <a:custGeom>
              <a:avLst/>
              <a:pathLst>
                <a:path w="37326" h="40600">
                  <a:moveTo>
                    <a:pt x="0" y="40600"/>
                  </a:moveTo>
                  <a:lnTo>
                    <a:pt x="37326" y="40600"/>
                  </a:lnTo>
                  <a:lnTo>
                    <a:pt x="373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4" name="pg2304"/>
            <p:cNvSpPr/>
            <p:nvPr/>
          </p:nvSpPr>
          <p:spPr>
            <a:xfrm>
              <a:off x="11379399" y="5475068"/>
              <a:ext cx="61555" cy="73997"/>
            </a:xfrm>
            <a:custGeom>
              <a:avLst/>
              <a:pathLst>
                <a:path w="61555" h="73997">
                  <a:moveTo>
                    <a:pt x="61555" y="0"/>
                  </a:moveTo>
                  <a:lnTo>
                    <a:pt x="61555" y="73997"/>
                  </a:lnTo>
                  <a:lnTo>
                    <a:pt x="49113" y="73997"/>
                  </a:lnTo>
                  <a:lnTo>
                    <a:pt x="49113" y="64174"/>
                  </a:lnTo>
                  <a:lnTo>
                    <a:pt x="12442" y="64174"/>
                  </a:lnTo>
                  <a:lnTo>
                    <a:pt x="12442" y="73997"/>
                  </a:lnTo>
                  <a:lnTo>
                    <a:pt x="0" y="73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5" name="pg2305"/>
            <p:cNvSpPr/>
            <p:nvPr/>
          </p:nvSpPr>
          <p:spPr>
            <a:xfrm>
              <a:off x="11391841" y="5486856"/>
              <a:ext cx="36671" cy="40600"/>
            </a:xfrm>
            <a:custGeom>
              <a:avLst/>
              <a:pathLst>
                <a:path w="36671" h="40600">
                  <a:moveTo>
                    <a:pt x="0" y="40600"/>
                  </a:moveTo>
                  <a:lnTo>
                    <a:pt x="36671" y="40600"/>
                  </a:lnTo>
                  <a:lnTo>
                    <a:pt x="366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2021-01-05T00:19:37Z</dcterms:modified>
</cp:coreProperties>
</file>