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09652" y="1787052"/>
              <a:ext cx="6827440" cy="38588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09652" y="5324353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09652" y="4405574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09652" y="3486794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09652" y="2568014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09652" y="4864963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09652" y="3946184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09652" y="3027404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09652" y="2108625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09221" y="1787052"/>
              <a:ext cx="0" cy="3858874"/>
            </a:xfrm>
            <a:custGeom>
              <a:avLst/>
              <a:pathLst>
                <a:path w="0" h="3858874">
                  <a:moveTo>
                    <a:pt x="0" y="3858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41835" y="1787052"/>
              <a:ext cx="0" cy="3858874"/>
            </a:xfrm>
            <a:custGeom>
              <a:avLst/>
              <a:pathLst>
                <a:path w="0" h="3858874">
                  <a:moveTo>
                    <a:pt x="0" y="3858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74450" y="1787052"/>
              <a:ext cx="0" cy="3858874"/>
            </a:xfrm>
            <a:custGeom>
              <a:avLst/>
              <a:pathLst>
                <a:path w="0" h="3858874">
                  <a:moveTo>
                    <a:pt x="0" y="3858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07065" y="1787052"/>
              <a:ext cx="0" cy="3858874"/>
            </a:xfrm>
            <a:custGeom>
              <a:avLst/>
              <a:pathLst>
                <a:path w="0" h="3858874">
                  <a:moveTo>
                    <a:pt x="0" y="3858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39679" y="1787052"/>
              <a:ext cx="0" cy="3858874"/>
            </a:xfrm>
            <a:custGeom>
              <a:avLst/>
              <a:pathLst>
                <a:path w="0" h="3858874">
                  <a:moveTo>
                    <a:pt x="0" y="3858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72294" y="1787052"/>
              <a:ext cx="0" cy="3858874"/>
            </a:xfrm>
            <a:custGeom>
              <a:avLst/>
              <a:pathLst>
                <a:path w="0" h="3858874">
                  <a:moveTo>
                    <a:pt x="0" y="3858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04909" y="1787052"/>
              <a:ext cx="0" cy="3858874"/>
            </a:xfrm>
            <a:custGeom>
              <a:avLst/>
              <a:pathLst>
                <a:path w="0" h="3858874">
                  <a:moveTo>
                    <a:pt x="0" y="3858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437523" y="1787052"/>
              <a:ext cx="0" cy="3858874"/>
            </a:xfrm>
            <a:custGeom>
              <a:avLst/>
              <a:pathLst>
                <a:path w="0" h="3858874">
                  <a:moveTo>
                    <a:pt x="0" y="385887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09221" y="2108625"/>
              <a:ext cx="0" cy="459389"/>
            </a:xfrm>
            <a:custGeom>
              <a:avLst/>
              <a:pathLst>
                <a:path w="0" h="459389">
                  <a:moveTo>
                    <a:pt x="0" y="4593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09221" y="3027404"/>
              <a:ext cx="0" cy="459389"/>
            </a:xfrm>
            <a:custGeom>
              <a:avLst/>
              <a:pathLst>
                <a:path w="0" h="459389">
                  <a:moveTo>
                    <a:pt x="0" y="0"/>
                  </a:moveTo>
                  <a:lnTo>
                    <a:pt x="0" y="45938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296990" y="2568014"/>
              <a:ext cx="624460" cy="459389"/>
            </a:xfrm>
            <a:custGeom>
              <a:avLst/>
              <a:pathLst>
                <a:path w="624460" h="459389">
                  <a:moveTo>
                    <a:pt x="0" y="0"/>
                  </a:moveTo>
                  <a:lnTo>
                    <a:pt x="0" y="459389"/>
                  </a:lnTo>
                  <a:lnTo>
                    <a:pt x="624460" y="459389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96990" y="3027404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441835" y="2108625"/>
              <a:ext cx="0" cy="459389"/>
            </a:xfrm>
            <a:custGeom>
              <a:avLst/>
              <a:pathLst>
                <a:path w="0" h="459389">
                  <a:moveTo>
                    <a:pt x="0" y="4593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441835" y="3486794"/>
              <a:ext cx="0" cy="1378169"/>
            </a:xfrm>
            <a:custGeom>
              <a:avLst/>
              <a:pathLst>
                <a:path w="0" h="1378169">
                  <a:moveTo>
                    <a:pt x="0" y="0"/>
                  </a:moveTo>
                  <a:lnTo>
                    <a:pt x="0" y="13781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129605" y="2568014"/>
              <a:ext cx="624460" cy="918779"/>
            </a:xfrm>
            <a:custGeom>
              <a:avLst/>
              <a:pathLst>
                <a:path w="624460" h="918779">
                  <a:moveTo>
                    <a:pt x="0" y="0"/>
                  </a:moveTo>
                  <a:lnTo>
                    <a:pt x="0" y="918779"/>
                  </a:lnTo>
                  <a:lnTo>
                    <a:pt x="624460" y="918779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129605" y="3027404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74450" y="2108625"/>
              <a:ext cx="0" cy="459389"/>
            </a:xfrm>
            <a:custGeom>
              <a:avLst/>
              <a:pathLst>
                <a:path w="0" h="459389">
                  <a:moveTo>
                    <a:pt x="0" y="4593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74450" y="3486794"/>
              <a:ext cx="0" cy="1378169"/>
            </a:xfrm>
            <a:custGeom>
              <a:avLst/>
              <a:pathLst>
                <a:path w="0" h="1378169">
                  <a:moveTo>
                    <a:pt x="0" y="0"/>
                  </a:moveTo>
                  <a:lnTo>
                    <a:pt x="0" y="13781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962219" y="2568014"/>
              <a:ext cx="624460" cy="918779"/>
            </a:xfrm>
            <a:custGeom>
              <a:avLst/>
              <a:pathLst>
                <a:path w="624460" h="918779">
                  <a:moveTo>
                    <a:pt x="0" y="0"/>
                  </a:moveTo>
                  <a:lnTo>
                    <a:pt x="0" y="918779"/>
                  </a:lnTo>
                  <a:lnTo>
                    <a:pt x="624460" y="918779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962219" y="3027404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07065" y="2108625"/>
              <a:ext cx="0" cy="459389"/>
            </a:xfrm>
            <a:custGeom>
              <a:avLst/>
              <a:pathLst>
                <a:path w="0" h="459389">
                  <a:moveTo>
                    <a:pt x="0" y="4593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107065" y="3486794"/>
              <a:ext cx="0" cy="1378169"/>
            </a:xfrm>
            <a:custGeom>
              <a:avLst/>
              <a:pathLst>
                <a:path w="0" h="1378169">
                  <a:moveTo>
                    <a:pt x="0" y="0"/>
                  </a:moveTo>
                  <a:lnTo>
                    <a:pt x="0" y="13781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794834" y="2568014"/>
              <a:ext cx="624460" cy="918779"/>
            </a:xfrm>
            <a:custGeom>
              <a:avLst/>
              <a:pathLst>
                <a:path w="624460" h="918779">
                  <a:moveTo>
                    <a:pt x="0" y="0"/>
                  </a:moveTo>
                  <a:lnTo>
                    <a:pt x="0" y="918779"/>
                  </a:lnTo>
                  <a:lnTo>
                    <a:pt x="624460" y="918779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794834" y="3027404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39679" y="2108625"/>
              <a:ext cx="0" cy="459389"/>
            </a:xfrm>
            <a:custGeom>
              <a:avLst/>
              <a:pathLst>
                <a:path w="0" h="459389">
                  <a:moveTo>
                    <a:pt x="0" y="4593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939679" y="3486794"/>
              <a:ext cx="0" cy="1378169"/>
            </a:xfrm>
            <a:custGeom>
              <a:avLst/>
              <a:pathLst>
                <a:path w="0" h="1378169">
                  <a:moveTo>
                    <a:pt x="0" y="0"/>
                  </a:moveTo>
                  <a:lnTo>
                    <a:pt x="0" y="13781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627449" y="2568014"/>
              <a:ext cx="624460" cy="918779"/>
            </a:xfrm>
            <a:custGeom>
              <a:avLst/>
              <a:pathLst>
                <a:path w="624460" h="918779">
                  <a:moveTo>
                    <a:pt x="0" y="0"/>
                  </a:moveTo>
                  <a:lnTo>
                    <a:pt x="0" y="918779"/>
                  </a:lnTo>
                  <a:lnTo>
                    <a:pt x="624460" y="918779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627449" y="3027404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72294" y="2108625"/>
              <a:ext cx="0" cy="459389"/>
            </a:xfrm>
            <a:custGeom>
              <a:avLst/>
              <a:pathLst>
                <a:path w="0" h="459389">
                  <a:moveTo>
                    <a:pt x="0" y="4593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772294" y="3486794"/>
              <a:ext cx="0" cy="1378169"/>
            </a:xfrm>
            <a:custGeom>
              <a:avLst/>
              <a:pathLst>
                <a:path w="0" h="1378169">
                  <a:moveTo>
                    <a:pt x="0" y="0"/>
                  </a:moveTo>
                  <a:lnTo>
                    <a:pt x="0" y="13781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460063" y="2568014"/>
              <a:ext cx="624460" cy="918779"/>
            </a:xfrm>
            <a:custGeom>
              <a:avLst/>
              <a:pathLst>
                <a:path w="624460" h="918779">
                  <a:moveTo>
                    <a:pt x="0" y="0"/>
                  </a:moveTo>
                  <a:lnTo>
                    <a:pt x="0" y="918779"/>
                  </a:lnTo>
                  <a:lnTo>
                    <a:pt x="624460" y="918779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460063" y="3027404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604909" y="2108625"/>
              <a:ext cx="0" cy="459389"/>
            </a:xfrm>
            <a:custGeom>
              <a:avLst/>
              <a:pathLst>
                <a:path w="0" h="459389">
                  <a:moveTo>
                    <a:pt x="0" y="4593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604909" y="3486794"/>
              <a:ext cx="0" cy="1378169"/>
            </a:xfrm>
            <a:custGeom>
              <a:avLst/>
              <a:pathLst>
                <a:path w="0" h="1378169">
                  <a:moveTo>
                    <a:pt x="0" y="0"/>
                  </a:moveTo>
                  <a:lnTo>
                    <a:pt x="0" y="13781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292678" y="2568014"/>
              <a:ext cx="624460" cy="918779"/>
            </a:xfrm>
            <a:custGeom>
              <a:avLst/>
              <a:pathLst>
                <a:path w="624460" h="918779">
                  <a:moveTo>
                    <a:pt x="0" y="0"/>
                  </a:moveTo>
                  <a:lnTo>
                    <a:pt x="0" y="918779"/>
                  </a:lnTo>
                  <a:lnTo>
                    <a:pt x="624460" y="918779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292678" y="3027404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37523" y="2568014"/>
              <a:ext cx="0" cy="459389"/>
            </a:xfrm>
            <a:custGeom>
              <a:avLst/>
              <a:pathLst>
                <a:path w="0" h="459389">
                  <a:moveTo>
                    <a:pt x="0" y="4593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37523" y="3486794"/>
              <a:ext cx="0" cy="459389"/>
            </a:xfrm>
            <a:custGeom>
              <a:avLst/>
              <a:pathLst>
                <a:path w="0" h="459389">
                  <a:moveTo>
                    <a:pt x="0" y="0"/>
                  </a:moveTo>
                  <a:lnTo>
                    <a:pt x="0" y="45938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125293" y="3027404"/>
              <a:ext cx="624460" cy="459389"/>
            </a:xfrm>
            <a:custGeom>
              <a:avLst/>
              <a:pathLst>
                <a:path w="624460" h="459389">
                  <a:moveTo>
                    <a:pt x="0" y="0"/>
                  </a:moveTo>
                  <a:lnTo>
                    <a:pt x="0" y="459389"/>
                  </a:lnTo>
                  <a:lnTo>
                    <a:pt x="624460" y="459389"/>
                  </a:lnTo>
                  <a:lnTo>
                    <a:pt x="6244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125293" y="3027404"/>
              <a:ext cx="624460" cy="0"/>
            </a:xfrm>
            <a:custGeom>
              <a:avLst/>
              <a:pathLst>
                <a:path w="624460" h="0">
                  <a:moveTo>
                    <a:pt x="0" y="0"/>
                  </a:moveTo>
                  <a:lnTo>
                    <a:pt x="62446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502356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556918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11480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666041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000200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054762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109324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163885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362252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416814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471375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665430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719991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774553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829115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8330659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8385221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8439782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8494344" y="2012166"/>
              <a:ext cx="50111" cy="49221"/>
            </a:xfrm>
            <a:custGeom>
              <a:avLst/>
              <a:pathLst>
                <a:path w="50111" h="49221">
                  <a:moveTo>
                    <a:pt x="28958" y="20195"/>
                  </a:moveTo>
                  <a:lnTo>
                    <a:pt x="47031" y="13144"/>
                  </a:lnTo>
                  <a:lnTo>
                    <a:pt x="50111" y="22180"/>
                  </a:lnTo>
                  <a:lnTo>
                    <a:pt x="30806" y="27178"/>
                  </a:lnTo>
                  <a:lnTo>
                    <a:pt x="43471" y="44292"/>
                  </a:lnTo>
                  <a:lnTo>
                    <a:pt x="35324" y="49221"/>
                  </a:lnTo>
                  <a:lnTo>
                    <a:pt x="25055" y="31559"/>
                  </a:lnTo>
                  <a:lnTo>
                    <a:pt x="14376" y="49085"/>
                  </a:lnTo>
                  <a:lnTo>
                    <a:pt x="6229" y="44155"/>
                  </a:lnTo>
                  <a:lnTo>
                    <a:pt x="19168" y="27178"/>
                  </a:lnTo>
                  <a:lnTo>
                    <a:pt x="0" y="22180"/>
                  </a:lnTo>
                  <a:lnTo>
                    <a:pt x="3080" y="13007"/>
                  </a:lnTo>
                  <a:lnTo>
                    <a:pt x="21359" y="20332"/>
                  </a:lnTo>
                  <a:lnTo>
                    <a:pt x="20537" y="0"/>
                  </a:lnTo>
                  <a:lnTo>
                    <a:pt x="29848" y="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109652" y="3027404"/>
              <a:ext cx="6827440" cy="0"/>
            </a:xfrm>
            <a:custGeom>
              <a:avLst/>
              <a:pathLst>
                <a:path w="6827440" h="0">
                  <a:moveTo>
                    <a:pt x="0" y="0"/>
                  </a:moveTo>
                  <a:lnTo>
                    <a:pt x="6827440" y="0"/>
                  </a:lnTo>
                  <a:lnTo>
                    <a:pt x="6827440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109652" y="1787052"/>
              <a:ext cx="6827440" cy="385887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987431" y="4826519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996490" y="4838246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990541" y="3906593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001292" y="3942500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989723" y="2987813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001565" y="2995126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999873" y="3029069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931223" y="207018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989232" y="206903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999164" y="207700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074857" y="4864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074857" y="3946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074857" y="3027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074857" y="21086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60922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44183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27445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10706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967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77229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60490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43752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507065" y="5695950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502699" y="5723017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503572" y="5749648"/>
              <a:ext cx="27940" cy="45402"/>
            </a:xfrm>
            <a:custGeom>
              <a:avLst/>
              <a:pathLst>
                <a:path w="27940" h="45402">
                  <a:moveTo>
                    <a:pt x="20518" y="0"/>
                  </a:moveTo>
                  <a:lnTo>
                    <a:pt x="27940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535442" y="5694204"/>
              <a:ext cx="65920" cy="101282"/>
            </a:xfrm>
            <a:custGeom>
              <a:avLst/>
              <a:pathLst>
                <a:path w="65920" h="101282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5920" y="9167"/>
                  </a:lnTo>
                  <a:lnTo>
                    <a:pt x="65920" y="17025"/>
                  </a:lnTo>
                  <a:lnTo>
                    <a:pt x="57189" y="17025"/>
                  </a:lnTo>
                  <a:lnTo>
                    <a:pt x="56565" y="18331"/>
                  </a:lnTo>
                  <a:lnTo>
                    <a:pt x="55914" y="19627"/>
                  </a:lnTo>
                  <a:lnTo>
                    <a:pt x="55238" y="20915"/>
                  </a:lnTo>
                  <a:lnTo>
                    <a:pt x="54535" y="22194"/>
                  </a:lnTo>
                  <a:lnTo>
                    <a:pt x="53806" y="23465"/>
                  </a:lnTo>
                  <a:lnTo>
                    <a:pt x="53051" y="24726"/>
                  </a:lnTo>
                  <a:lnTo>
                    <a:pt x="52269" y="25979"/>
                  </a:lnTo>
                  <a:lnTo>
                    <a:pt x="51461" y="27224"/>
                  </a:lnTo>
                  <a:lnTo>
                    <a:pt x="50628" y="28459"/>
                  </a:lnTo>
                  <a:lnTo>
                    <a:pt x="49768" y="29686"/>
                  </a:lnTo>
                  <a:lnTo>
                    <a:pt x="65047" y="29686"/>
                  </a:lnTo>
                  <a:lnTo>
                    <a:pt x="65047" y="91241"/>
                  </a:lnTo>
                  <a:lnTo>
                    <a:pt x="65017" y="92260"/>
                  </a:lnTo>
                  <a:lnTo>
                    <a:pt x="64925" y="93223"/>
                  </a:lnTo>
                  <a:lnTo>
                    <a:pt x="64772" y="94129"/>
                  </a:lnTo>
                  <a:lnTo>
                    <a:pt x="64558" y="94978"/>
                  </a:lnTo>
                  <a:lnTo>
                    <a:pt x="64283" y="95770"/>
                  </a:lnTo>
                  <a:lnTo>
                    <a:pt x="63947" y="96506"/>
                  </a:lnTo>
                  <a:lnTo>
                    <a:pt x="63550" y="97185"/>
                  </a:lnTo>
                  <a:lnTo>
                    <a:pt x="63092" y="97807"/>
                  </a:lnTo>
                  <a:lnTo>
                    <a:pt x="62572" y="98372"/>
                  </a:lnTo>
                  <a:lnTo>
                    <a:pt x="61991" y="98881"/>
                  </a:lnTo>
                  <a:lnTo>
                    <a:pt x="61350" y="99337"/>
                  </a:lnTo>
                  <a:lnTo>
                    <a:pt x="60647" y="99745"/>
                  </a:lnTo>
                  <a:lnTo>
                    <a:pt x="59883" y="100105"/>
                  </a:lnTo>
                  <a:lnTo>
                    <a:pt x="59058" y="100418"/>
                  </a:lnTo>
                  <a:lnTo>
                    <a:pt x="58171" y="100682"/>
                  </a:lnTo>
                  <a:lnTo>
                    <a:pt x="57224" y="100898"/>
                  </a:lnTo>
                  <a:lnTo>
                    <a:pt x="56216" y="101066"/>
                  </a:lnTo>
                  <a:lnTo>
                    <a:pt x="55146" y="101186"/>
                  </a:lnTo>
                  <a:lnTo>
                    <a:pt x="54015" y="101258"/>
                  </a:lnTo>
                  <a:lnTo>
                    <a:pt x="52824" y="101282"/>
                  </a:lnTo>
                  <a:lnTo>
                    <a:pt x="52025" y="101273"/>
                  </a:lnTo>
                  <a:lnTo>
                    <a:pt x="51200" y="101247"/>
                  </a:lnTo>
                  <a:lnTo>
                    <a:pt x="50348" y="101203"/>
                  </a:lnTo>
                  <a:lnTo>
                    <a:pt x="49471" y="101142"/>
                  </a:lnTo>
                  <a:lnTo>
                    <a:pt x="48567" y="101064"/>
                  </a:lnTo>
                  <a:lnTo>
                    <a:pt x="47637" y="100968"/>
                  </a:lnTo>
                  <a:lnTo>
                    <a:pt x="46681" y="100854"/>
                  </a:lnTo>
                  <a:lnTo>
                    <a:pt x="45699" y="100723"/>
                  </a:lnTo>
                  <a:lnTo>
                    <a:pt x="44690" y="100575"/>
                  </a:lnTo>
                  <a:lnTo>
                    <a:pt x="43656" y="100409"/>
                  </a:lnTo>
                  <a:lnTo>
                    <a:pt x="41473" y="92987"/>
                  </a:lnTo>
                  <a:lnTo>
                    <a:pt x="42918" y="93070"/>
                  </a:lnTo>
                  <a:lnTo>
                    <a:pt x="44284" y="93144"/>
                  </a:lnTo>
                  <a:lnTo>
                    <a:pt x="45572" y="93210"/>
                  </a:lnTo>
                  <a:lnTo>
                    <a:pt x="46782" y="93267"/>
                  </a:lnTo>
                  <a:lnTo>
                    <a:pt x="47912" y="93315"/>
                  </a:lnTo>
                  <a:lnTo>
                    <a:pt x="48964" y="93354"/>
                  </a:lnTo>
                  <a:lnTo>
                    <a:pt x="49938" y="93385"/>
                  </a:lnTo>
                  <a:lnTo>
                    <a:pt x="50833" y="93406"/>
                  </a:lnTo>
                  <a:lnTo>
                    <a:pt x="51649" y="93420"/>
                  </a:lnTo>
                  <a:lnTo>
                    <a:pt x="52387" y="93424"/>
                  </a:lnTo>
                  <a:lnTo>
                    <a:pt x="53216" y="93385"/>
                  </a:lnTo>
                  <a:lnTo>
                    <a:pt x="53959" y="93267"/>
                  </a:lnTo>
                  <a:lnTo>
                    <a:pt x="54613" y="93070"/>
                  </a:lnTo>
                  <a:lnTo>
                    <a:pt x="55181" y="92795"/>
                  </a:lnTo>
                  <a:lnTo>
                    <a:pt x="55661" y="92442"/>
                  </a:lnTo>
                  <a:lnTo>
                    <a:pt x="56054" y="92009"/>
                  </a:lnTo>
                  <a:lnTo>
                    <a:pt x="56360" y="91499"/>
                  </a:lnTo>
                  <a:lnTo>
                    <a:pt x="56578" y="90909"/>
                  </a:lnTo>
                  <a:lnTo>
                    <a:pt x="56709" y="90241"/>
                  </a:lnTo>
                  <a:lnTo>
                    <a:pt x="56753" y="89495"/>
                  </a:lnTo>
                  <a:lnTo>
                    <a:pt x="56753" y="37544"/>
                  </a:lnTo>
                  <a:lnTo>
                    <a:pt x="37107" y="37544"/>
                  </a:lnTo>
                  <a:lnTo>
                    <a:pt x="37107" y="46275"/>
                  </a:lnTo>
                  <a:lnTo>
                    <a:pt x="52824" y="46275"/>
                  </a:lnTo>
                  <a:lnTo>
                    <a:pt x="52824" y="53697"/>
                  </a:lnTo>
                  <a:lnTo>
                    <a:pt x="37107" y="53697"/>
                  </a:lnTo>
                  <a:lnTo>
                    <a:pt x="37107" y="63301"/>
                  </a:lnTo>
                  <a:lnTo>
                    <a:pt x="48021" y="63301"/>
                  </a:lnTo>
                  <a:lnTo>
                    <a:pt x="48021" y="86439"/>
                  </a:lnTo>
                  <a:lnTo>
                    <a:pt x="17899" y="86439"/>
                  </a:lnTo>
                  <a:lnTo>
                    <a:pt x="17899" y="63301"/>
                  </a:lnTo>
                  <a:lnTo>
                    <a:pt x="29249" y="63301"/>
                  </a:lnTo>
                  <a:lnTo>
                    <a:pt x="29249" y="53697"/>
                  </a:lnTo>
                  <a:lnTo>
                    <a:pt x="14406" y="53697"/>
                  </a:lnTo>
                  <a:lnTo>
                    <a:pt x="14406" y="46275"/>
                  </a:lnTo>
                  <a:lnTo>
                    <a:pt x="29249" y="46275"/>
                  </a:lnTo>
                  <a:lnTo>
                    <a:pt x="29249" y="37544"/>
                  </a:lnTo>
                  <a:lnTo>
                    <a:pt x="10040" y="37544"/>
                  </a:lnTo>
                  <a:lnTo>
                    <a:pt x="10040" y="101282"/>
                  </a:lnTo>
                  <a:lnTo>
                    <a:pt x="1746" y="101282"/>
                  </a:lnTo>
                  <a:lnTo>
                    <a:pt x="1746" y="29686"/>
                  </a:lnTo>
                  <a:lnTo>
                    <a:pt x="17899" y="29686"/>
                  </a:lnTo>
                  <a:lnTo>
                    <a:pt x="17017" y="28380"/>
                  </a:lnTo>
                  <a:lnTo>
                    <a:pt x="16117" y="27084"/>
                  </a:lnTo>
                  <a:lnTo>
                    <a:pt x="15201" y="25796"/>
                  </a:lnTo>
                  <a:lnTo>
                    <a:pt x="14266" y="24517"/>
                  </a:lnTo>
                  <a:lnTo>
                    <a:pt x="13315" y="23246"/>
                  </a:lnTo>
                  <a:lnTo>
                    <a:pt x="12345" y="21985"/>
                  </a:lnTo>
                  <a:lnTo>
                    <a:pt x="11359" y="20732"/>
                  </a:lnTo>
                  <a:lnTo>
                    <a:pt x="10355" y="19488"/>
                  </a:lnTo>
                  <a:lnTo>
                    <a:pt x="9333" y="18252"/>
                  </a:lnTo>
                  <a:lnTo>
                    <a:pt x="8294" y="17025"/>
                  </a:lnTo>
                  <a:lnTo>
                    <a:pt x="0" y="17025"/>
                  </a:lnTo>
                  <a:lnTo>
                    <a:pt x="0" y="9167"/>
                  </a:lnTo>
                  <a:lnTo>
                    <a:pt x="27503" y="9167"/>
                  </a:lnTo>
                  <a:lnTo>
                    <a:pt x="27315" y="8473"/>
                  </a:lnTo>
                  <a:lnTo>
                    <a:pt x="27101" y="7788"/>
                  </a:lnTo>
                  <a:lnTo>
                    <a:pt x="26861" y="7111"/>
                  </a:lnTo>
                  <a:lnTo>
                    <a:pt x="26595" y="6443"/>
                  </a:lnTo>
                  <a:lnTo>
                    <a:pt x="26302" y="5784"/>
                  </a:lnTo>
                  <a:lnTo>
                    <a:pt x="25984" y="5133"/>
                  </a:lnTo>
                  <a:lnTo>
                    <a:pt x="25639" y="4492"/>
                  </a:lnTo>
                  <a:lnTo>
                    <a:pt x="25268" y="3859"/>
                  </a:lnTo>
                  <a:lnTo>
                    <a:pt x="24870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554650" y="5711230"/>
              <a:ext cx="28376" cy="12660"/>
            </a:xfrm>
            <a:custGeom>
              <a:avLst/>
              <a:pathLst>
                <a:path w="28376" h="12660">
                  <a:moveTo>
                    <a:pt x="8294" y="12660"/>
                  </a:moveTo>
                  <a:lnTo>
                    <a:pt x="21828" y="12660"/>
                  </a:lnTo>
                  <a:lnTo>
                    <a:pt x="22522" y="11590"/>
                  </a:lnTo>
                  <a:lnTo>
                    <a:pt x="23207" y="10477"/>
                  </a:lnTo>
                  <a:lnTo>
                    <a:pt x="23884" y="9320"/>
                  </a:lnTo>
                  <a:lnTo>
                    <a:pt x="24552" y="8120"/>
                  </a:lnTo>
                  <a:lnTo>
                    <a:pt x="25211" y="6875"/>
                  </a:lnTo>
                  <a:lnTo>
                    <a:pt x="25861" y="5588"/>
                  </a:lnTo>
                  <a:lnTo>
                    <a:pt x="26503" y="4256"/>
                  </a:lnTo>
                  <a:lnTo>
                    <a:pt x="27136" y="2881"/>
                  </a:lnTo>
                  <a:lnTo>
                    <a:pt x="27761" y="1462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947" y="1226"/>
                  </a:lnTo>
                  <a:lnTo>
                    <a:pt x="1868" y="2462"/>
                  </a:lnTo>
                  <a:lnTo>
                    <a:pt x="2763" y="3706"/>
                  </a:lnTo>
                  <a:lnTo>
                    <a:pt x="3632" y="4959"/>
                  </a:lnTo>
                  <a:lnTo>
                    <a:pt x="4474" y="6221"/>
                  </a:lnTo>
                  <a:lnTo>
                    <a:pt x="5291" y="7491"/>
                  </a:lnTo>
                  <a:lnTo>
                    <a:pt x="6081" y="8770"/>
                  </a:lnTo>
                  <a:lnTo>
                    <a:pt x="6845" y="10058"/>
                  </a:lnTo>
                  <a:lnTo>
                    <a:pt x="7583" y="113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560762" y="5764054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614896" y="5694641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40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658552" y="5749211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617952" y="5750084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684746" y="5695514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683873" y="5706865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004836" y="5698570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013567" y="5706865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018370" y="5710794"/>
              <a:ext cx="64611" cy="64174"/>
            </a:xfrm>
            <a:custGeom>
              <a:avLst/>
              <a:pathLst>
                <a:path w="64611" h="64174">
                  <a:moveTo>
                    <a:pt x="0" y="12660"/>
                  </a:moveTo>
                  <a:lnTo>
                    <a:pt x="27939" y="12660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12660"/>
                  </a:lnTo>
                  <a:lnTo>
                    <a:pt x="64611" y="12660"/>
                  </a:lnTo>
                  <a:lnTo>
                    <a:pt x="64611" y="20955"/>
                  </a:lnTo>
                  <a:lnTo>
                    <a:pt x="36671" y="20955"/>
                  </a:lnTo>
                  <a:lnTo>
                    <a:pt x="36671" y="33615"/>
                  </a:lnTo>
                  <a:lnTo>
                    <a:pt x="57189" y="33615"/>
                  </a:lnTo>
                  <a:lnTo>
                    <a:pt x="57189" y="64174"/>
                  </a:lnTo>
                  <a:lnTo>
                    <a:pt x="8294" y="64174"/>
                  </a:lnTo>
                  <a:lnTo>
                    <a:pt x="8294" y="33615"/>
                  </a:lnTo>
                  <a:lnTo>
                    <a:pt x="27939" y="33615"/>
                  </a:lnTo>
                  <a:lnTo>
                    <a:pt x="27939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034959" y="5752267"/>
              <a:ext cx="31869" cy="14406"/>
            </a:xfrm>
            <a:custGeom>
              <a:avLst/>
              <a:pathLst>
                <a:path w="31869" h="14406">
                  <a:moveTo>
                    <a:pt x="0" y="14406"/>
                  </a:moveTo>
                  <a:lnTo>
                    <a:pt x="31869" y="14406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110921" y="5695077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136678" y="5695077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222244" y="5694641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239270" y="5731312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268083" y="5694204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5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1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266337" y="5726510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389448" y="5695077"/>
              <a:ext cx="48894" cy="100409"/>
            </a:xfrm>
            <a:custGeom>
              <a:avLst/>
              <a:pathLst>
                <a:path w="48894" h="100409">
                  <a:moveTo>
                    <a:pt x="48021" y="55880"/>
                  </a:moveTo>
                  <a:lnTo>
                    <a:pt x="48894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392504" y="5703372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387265" y="5729129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334877" y="5695077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338370" y="5702499"/>
              <a:ext cx="13533" cy="24010"/>
            </a:xfrm>
            <a:custGeom>
              <a:avLst/>
              <a:pathLst>
                <a:path w="13533" h="24010">
                  <a:moveTo>
                    <a:pt x="6985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5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368056" y="5702499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4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484618" y="5705555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558397" y="5695077"/>
              <a:ext cx="42346" cy="100845"/>
            </a:xfrm>
            <a:custGeom>
              <a:avLst/>
              <a:pathLst>
                <a:path w="42346" h="100845">
                  <a:moveTo>
                    <a:pt x="3055" y="35361"/>
                  </a:moveTo>
                  <a:lnTo>
                    <a:pt x="18772" y="35361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35361"/>
                  </a:lnTo>
                  <a:lnTo>
                    <a:pt x="41910" y="35361"/>
                  </a:lnTo>
                  <a:lnTo>
                    <a:pt x="41910" y="42783"/>
                  </a:lnTo>
                  <a:lnTo>
                    <a:pt x="26630" y="42783"/>
                  </a:lnTo>
                  <a:lnTo>
                    <a:pt x="26630" y="51514"/>
                  </a:lnTo>
                  <a:lnTo>
                    <a:pt x="28437" y="53251"/>
                  </a:lnTo>
                  <a:lnTo>
                    <a:pt x="30192" y="54971"/>
                  </a:lnTo>
                  <a:lnTo>
                    <a:pt x="31895" y="56674"/>
                  </a:lnTo>
                  <a:lnTo>
                    <a:pt x="33545" y="58359"/>
                  </a:lnTo>
                  <a:lnTo>
                    <a:pt x="35143" y="60027"/>
                  </a:lnTo>
                  <a:lnTo>
                    <a:pt x="36688" y="61677"/>
                  </a:lnTo>
                  <a:lnTo>
                    <a:pt x="38181" y="63310"/>
                  </a:lnTo>
                  <a:lnTo>
                    <a:pt x="39622" y="64925"/>
                  </a:lnTo>
                  <a:lnTo>
                    <a:pt x="41010" y="66523"/>
                  </a:lnTo>
                  <a:lnTo>
                    <a:pt x="42346" y="68103"/>
                  </a:lnTo>
                  <a:lnTo>
                    <a:pt x="36671" y="76398"/>
                  </a:lnTo>
                  <a:lnTo>
                    <a:pt x="35706" y="74839"/>
                  </a:lnTo>
                  <a:lnTo>
                    <a:pt x="34732" y="73307"/>
                  </a:lnTo>
                  <a:lnTo>
                    <a:pt x="33750" y="71801"/>
                  </a:lnTo>
                  <a:lnTo>
                    <a:pt x="32759" y="70321"/>
                  </a:lnTo>
                  <a:lnTo>
                    <a:pt x="31759" y="68867"/>
                  </a:lnTo>
                  <a:lnTo>
                    <a:pt x="30751" y="67440"/>
                  </a:lnTo>
                  <a:lnTo>
                    <a:pt x="29734" y="66038"/>
                  </a:lnTo>
                  <a:lnTo>
                    <a:pt x="28708" y="64663"/>
                  </a:lnTo>
                  <a:lnTo>
                    <a:pt x="27673" y="63314"/>
                  </a:lnTo>
                  <a:lnTo>
                    <a:pt x="26630" y="61991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61118"/>
                  </a:lnTo>
                  <a:lnTo>
                    <a:pt x="17698" y="63546"/>
                  </a:lnTo>
                  <a:lnTo>
                    <a:pt x="16571" y="65938"/>
                  </a:lnTo>
                  <a:lnTo>
                    <a:pt x="15393" y="68295"/>
                  </a:lnTo>
                  <a:lnTo>
                    <a:pt x="14162" y="70618"/>
                  </a:lnTo>
                  <a:lnTo>
                    <a:pt x="12878" y="72905"/>
                  </a:lnTo>
                  <a:lnTo>
                    <a:pt x="11542" y="75158"/>
                  </a:lnTo>
                  <a:lnTo>
                    <a:pt x="10154" y="77376"/>
                  </a:lnTo>
                  <a:lnTo>
                    <a:pt x="8713" y="79559"/>
                  </a:lnTo>
                  <a:lnTo>
                    <a:pt x="7220" y="81707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300" y="73901"/>
                  </a:lnTo>
                  <a:lnTo>
                    <a:pt x="4487" y="70862"/>
                  </a:lnTo>
                  <a:lnTo>
                    <a:pt x="6561" y="67719"/>
                  </a:lnTo>
                  <a:lnTo>
                    <a:pt x="8521" y="64471"/>
                  </a:lnTo>
                  <a:lnTo>
                    <a:pt x="10368" y="61118"/>
                  </a:lnTo>
                  <a:lnTo>
                    <a:pt x="12101" y="57661"/>
                  </a:lnTo>
                  <a:lnTo>
                    <a:pt x="13721" y="54098"/>
                  </a:lnTo>
                  <a:lnTo>
                    <a:pt x="15227" y="50431"/>
                  </a:lnTo>
                  <a:lnTo>
                    <a:pt x="16619" y="46659"/>
                  </a:lnTo>
                  <a:lnTo>
                    <a:pt x="17899" y="42783"/>
                  </a:lnTo>
                  <a:lnTo>
                    <a:pt x="3055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561453" y="5702499"/>
              <a:ext cx="12223" cy="24010"/>
            </a:xfrm>
            <a:custGeom>
              <a:avLst/>
              <a:pathLst>
                <a:path w="12223" h="24010">
                  <a:moveTo>
                    <a:pt x="6985" y="0"/>
                  </a:moveTo>
                  <a:lnTo>
                    <a:pt x="7587" y="1938"/>
                  </a:lnTo>
                  <a:lnTo>
                    <a:pt x="8172" y="3911"/>
                  </a:lnTo>
                  <a:lnTo>
                    <a:pt x="8739" y="5919"/>
                  </a:lnTo>
                  <a:lnTo>
                    <a:pt x="9290" y="7962"/>
                  </a:lnTo>
                  <a:lnTo>
                    <a:pt x="9822" y="10040"/>
                  </a:lnTo>
                  <a:lnTo>
                    <a:pt x="10337" y="12153"/>
                  </a:lnTo>
                  <a:lnTo>
                    <a:pt x="10835" y="14301"/>
                  </a:lnTo>
                  <a:lnTo>
                    <a:pt x="11315" y="16484"/>
                  </a:lnTo>
                  <a:lnTo>
                    <a:pt x="11778" y="18702"/>
                  </a:lnTo>
                  <a:lnTo>
                    <a:pt x="12223" y="20955"/>
                  </a:lnTo>
                  <a:lnTo>
                    <a:pt x="5675" y="24010"/>
                  </a:lnTo>
                  <a:lnTo>
                    <a:pt x="5225" y="21679"/>
                  </a:lnTo>
                  <a:lnTo>
                    <a:pt x="4749" y="19400"/>
                  </a:lnTo>
                  <a:lnTo>
                    <a:pt x="4247" y="17174"/>
                  </a:lnTo>
                  <a:lnTo>
                    <a:pt x="3719" y="15000"/>
                  </a:lnTo>
                  <a:lnTo>
                    <a:pt x="3165" y="12878"/>
                  </a:lnTo>
                  <a:lnTo>
                    <a:pt x="2584" y="10809"/>
                  </a:lnTo>
                  <a:lnTo>
                    <a:pt x="1977" y="8792"/>
                  </a:lnTo>
                  <a:lnTo>
                    <a:pt x="1344" y="6827"/>
                  </a:lnTo>
                  <a:lnTo>
                    <a:pt x="685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588084" y="5702499"/>
              <a:ext cx="13533" cy="24447"/>
            </a:xfrm>
            <a:custGeom>
              <a:avLst/>
              <a:pathLst>
                <a:path w="13533" h="24447">
                  <a:moveTo>
                    <a:pt x="6985" y="0"/>
                  </a:moveTo>
                  <a:lnTo>
                    <a:pt x="13533" y="2182"/>
                  </a:lnTo>
                  <a:lnTo>
                    <a:pt x="12917" y="4762"/>
                  </a:lnTo>
                  <a:lnTo>
                    <a:pt x="12293" y="7264"/>
                  </a:lnTo>
                  <a:lnTo>
                    <a:pt x="11660" y="9687"/>
                  </a:lnTo>
                  <a:lnTo>
                    <a:pt x="11018" y="12031"/>
                  </a:lnTo>
                  <a:lnTo>
                    <a:pt x="10368" y="14297"/>
                  </a:lnTo>
                  <a:lnTo>
                    <a:pt x="9709" y="16484"/>
                  </a:lnTo>
                  <a:lnTo>
                    <a:pt x="9041" y="18593"/>
                  </a:lnTo>
                  <a:lnTo>
                    <a:pt x="8364" y="20623"/>
                  </a:lnTo>
                  <a:lnTo>
                    <a:pt x="7679" y="22574"/>
                  </a:lnTo>
                  <a:lnTo>
                    <a:pt x="6985" y="24447"/>
                  </a:lnTo>
                  <a:lnTo>
                    <a:pt x="0" y="20954"/>
                  </a:lnTo>
                  <a:lnTo>
                    <a:pt x="855" y="18780"/>
                  </a:lnTo>
                  <a:lnTo>
                    <a:pt x="1676" y="16624"/>
                  </a:lnTo>
                  <a:lnTo>
                    <a:pt x="2462" y="14485"/>
                  </a:lnTo>
                  <a:lnTo>
                    <a:pt x="3213" y="12363"/>
                  </a:lnTo>
                  <a:lnTo>
                    <a:pt x="3929" y="10259"/>
                  </a:lnTo>
                  <a:lnTo>
                    <a:pt x="4610" y="8172"/>
                  </a:lnTo>
                  <a:lnTo>
                    <a:pt x="5256" y="6103"/>
                  </a:lnTo>
                  <a:lnTo>
                    <a:pt x="5867" y="4051"/>
                  </a:lnTo>
                  <a:lnTo>
                    <a:pt x="6443" y="20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633050" y="5695514"/>
              <a:ext cx="27066" cy="45402"/>
            </a:xfrm>
            <a:custGeom>
              <a:avLst/>
              <a:pathLst>
                <a:path w="27066" h="45402">
                  <a:moveTo>
                    <a:pt x="7421" y="0"/>
                  </a:moveTo>
                  <a:lnTo>
                    <a:pt x="9268" y="5107"/>
                  </a:lnTo>
                  <a:lnTo>
                    <a:pt x="11141" y="9953"/>
                  </a:lnTo>
                  <a:lnTo>
                    <a:pt x="13040" y="14537"/>
                  </a:lnTo>
                  <a:lnTo>
                    <a:pt x="14965" y="18859"/>
                  </a:lnTo>
                  <a:lnTo>
                    <a:pt x="16916" y="22919"/>
                  </a:lnTo>
                  <a:lnTo>
                    <a:pt x="18894" y="26717"/>
                  </a:lnTo>
                  <a:lnTo>
                    <a:pt x="20898" y="30253"/>
                  </a:lnTo>
                  <a:lnTo>
                    <a:pt x="22928" y="33528"/>
                  </a:lnTo>
                  <a:lnTo>
                    <a:pt x="24984" y="36540"/>
                  </a:lnTo>
                  <a:lnTo>
                    <a:pt x="27066" y="39290"/>
                  </a:lnTo>
                  <a:lnTo>
                    <a:pt x="20081" y="45402"/>
                  </a:lnTo>
                  <a:lnTo>
                    <a:pt x="17916" y="42237"/>
                  </a:lnTo>
                  <a:lnTo>
                    <a:pt x="15786" y="38854"/>
                  </a:lnTo>
                  <a:lnTo>
                    <a:pt x="13690" y="35252"/>
                  </a:lnTo>
                  <a:lnTo>
                    <a:pt x="11630" y="31432"/>
                  </a:lnTo>
                  <a:lnTo>
                    <a:pt x="9604" y="27394"/>
                  </a:lnTo>
                  <a:lnTo>
                    <a:pt x="7613" y="23137"/>
                  </a:lnTo>
                  <a:lnTo>
                    <a:pt x="5657" y="18663"/>
                  </a:lnTo>
                  <a:lnTo>
                    <a:pt x="3736" y="13970"/>
                  </a:lnTo>
                  <a:lnTo>
                    <a:pt x="1851" y="905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601181" y="5696387"/>
              <a:ext cx="24010" cy="44965"/>
            </a:xfrm>
            <a:custGeom>
              <a:avLst/>
              <a:pathLst>
                <a:path w="24010" h="44965">
                  <a:moveTo>
                    <a:pt x="16152" y="0"/>
                  </a:moveTo>
                  <a:lnTo>
                    <a:pt x="24010" y="2182"/>
                  </a:lnTo>
                  <a:lnTo>
                    <a:pt x="22661" y="7639"/>
                  </a:lnTo>
                  <a:lnTo>
                    <a:pt x="21234" y="12834"/>
                  </a:lnTo>
                  <a:lnTo>
                    <a:pt x="19728" y="17768"/>
                  </a:lnTo>
                  <a:lnTo>
                    <a:pt x="18143" y="22439"/>
                  </a:lnTo>
                  <a:lnTo>
                    <a:pt x="16480" y="26848"/>
                  </a:lnTo>
                  <a:lnTo>
                    <a:pt x="14738" y="30995"/>
                  </a:lnTo>
                  <a:lnTo>
                    <a:pt x="12917" y="34881"/>
                  </a:lnTo>
                  <a:lnTo>
                    <a:pt x="11018" y="38504"/>
                  </a:lnTo>
                  <a:lnTo>
                    <a:pt x="9041" y="41866"/>
                  </a:lnTo>
                  <a:lnTo>
                    <a:pt x="6985" y="44965"/>
                  </a:lnTo>
                  <a:lnTo>
                    <a:pt x="0" y="39290"/>
                  </a:lnTo>
                  <a:lnTo>
                    <a:pt x="2204" y="35754"/>
                  </a:lnTo>
                  <a:lnTo>
                    <a:pt x="4278" y="32131"/>
                  </a:lnTo>
                  <a:lnTo>
                    <a:pt x="6221" y="28420"/>
                  </a:lnTo>
                  <a:lnTo>
                    <a:pt x="8032" y="24622"/>
                  </a:lnTo>
                  <a:lnTo>
                    <a:pt x="9713" y="20736"/>
                  </a:lnTo>
                  <a:lnTo>
                    <a:pt x="11263" y="16764"/>
                  </a:lnTo>
                  <a:lnTo>
                    <a:pt x="12682" y="12703"/>
                  </a:lnTo>
                  <a:lnTo>
                    <a:pt x="13969" y="8556"/>
                  </a:lnTo>
                  <a:lnTo>
                    <a:pt x="15126" y="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601181" y="5738734"/>
              <a:ext cx="49331" cy="56316"/>
            </a:xfrm>
            <a:custGeom>
              <a:avLst/>
              <a:pathLst>
                <a:path w="49331" h="56316">
                  <a:moveTo>
                    <a:pt x="10040" y="0"/>
                  </a:moveTo>
                  <a:lnTo>
                    <a:pt x="49331" y="0"/>
                  </a:lnTo>
                  <a:lnTo>
                    <a:pt x="49139" y="8277"/>
                  </a:lnTo>
                  <a:lnTo>
                    <a:pt x="48912" y="15821"/>
                  </a:lnTo>
                  <a:lnTo>
                    <a:pt x="48650" y="22631"/>
                  </a:lnTo>
                  <a:lnTo>
                    <a:pt x="48353" y="28708"/>
                  </a:lnTo>
                  <a:lnTo>
                    <a:pt x="48021" y="34051"/>
                  </a:lnTo>
                  <a:lnTo>
                    <a:pt x="47655" y="38661"/>
                  </a:lnTo>
                  <a:lnTo>
                    <a:pt x="47253" y="42538"/>
                  </a:lnTo>
                  <a:lnTo>
                    <a:pt x="46816" y="45681"/>
                  </a:lnTo>
                  <a:lnTo>
                    <a:pt x="46345" y="48091"/>
                  </a:lnTo>
                  <a:lnTo>
                    <a:pt x="45839" y="49768"/>
                  </a:lnTo>
                  <a:lnTo>
                    <a:pt x="45262" y="51012"/>
                  </a:lnTo>
                  <a:lnTo>
                    <a:pt x="44581" y="52125"/>
                  </a:lnTo>
                  <a:lnTo>
                    <a:pt x="43795" y="53107"/>
                  </a:lnTo>
                  <a:lnTo>
                    <a:pt x="42905" y="53959"/>
                  </a:lnTo>
                  <a:lnTo>
                    <a:pt x="41910" y="54679"/>
                  </a:lnTo>
                  <a:lnTo>
                    <a:pt x="40809" y="55268"/>
                  </a:lnTo>
                  <a:lnTo>
                    <a:pt x="39604" y="55727"/>
                  </a:lnTo>
                  <a:lnTo>
                    <a:pt x="38295" y="56054"/>
                  </a:lnTo>
                  <a:lnTo>
                    <a:pt x="36880" y="56251"/>
                  </a:lnTo>
                  <a:lnTo>
                    <a:pt x="35361" y="56316"/>
                  </a:lnTo>
                  <a:lnTo>
                    <a:pt x="34741" y="56303"/>
                  </a:lnTo>
                  <a:lnTo>
                    <a:pt x="34104" y="56264"/>
                  </a:lnTo>
                  <a:lnTo>
                    <a:pt x="33449" y="56198"/>
                  </a:lnTo>
                  <a:lnTo>
                    <a:pt x="32777" y="56107"/>
                  </a:lnTo>
                  <a:lnTo>
                    <a:pt x="32087" y="55989"/>
                  </a:lnTo>
                  <a:lnTo>
                    <a:pt x="31380" y="55845"/>
                  </a:lnTo>
                  <a:lnTo>
                    <a:pt x="30655" y="55674"/>
                  </a:lnTo>
                  <a:lnTo>
                    <a:pt x="29913" y="55478"/>
                  </a:lnTo>
                  <a:lnTo>
                    <a:pt x="29153" y="55255"/>
                  </a:lnTo>
                  <a:lnTo>
                    <a:pt x="28376" y="55006"/>
                  </a:lnTo>
                  <a:lnTo>
                    <a:pt x="27066" y="46712"/>
                  </a:lnTo>
                  <a:lnTo>
                    <a:pt x="28005" y="46961"/>
                  </a:lnTo>
                  <a:lnTo>
                    <a:pt x="28900" y="47183"/>
                  </a:lnTo>
                  <a:lnTo>
                    <a:pt x="29751" y="47380"/>
                  </a:lnTo>
                  <a:lnTo>
                    <a:pt x="30559" y="47550"/>
                  </a:lnTo>
                  <a:lnTo>
                    <a:pt x="31323" y="47694"/>
                  </a:lnTo>
                  <a:lnTo>
                    <a:pt x="32043" y="47812"/>
                  </a:lnTo>
                  <a:lnTo>
                    <a:pt x="32720" y="47904"/>
                  </a:lnTo>
                  <a:lnTo>
                    <a:pt x="33353" y="47969"/>
                  </a:lnTo>
                  <a:lnTo>
                    <a:pt x="33942" y="48008"/>
                  </a:lnTo>
                  <a:lnTo>
                    <a:pt x="34488" y="48021"/>
                  </a:lnTo>
                  <a:lnTo>
                    <a:pt x="35082" y="47978"/>
                  </a:lnTo>
                  <a:lnTo>
                    <a:pt x="35640" y="47847"/>
                  </a:lnTo>
                  <a:lnTo>
                    <a:pt x="36164" y="47628"/>
                  </a:lnTo>
                  <a:lnTo>
                    <a:pt x="36653" y="47323"/>
                  </a:lnTo>
                  <a:lnTo>
                    <a:pt x="37107" y="46930"/>
                  </a:lnTo>
                  <a:lnTo>
                    <a:pt x="37526" y="46450"/>
                  </a:lnTo>
                  <a:lnTo>
                    <a:pt x="37911" y="45882"/>
                  </a:lnTo>
                  <a:lnTo>
                    <a:pt x="38260" y="45227"/>
                  </a:lnTo>
                  <a:lnTo>
                    <a:pt x="38574" y="44485"/>
                  </a:lnTo>
                  <a:lnTo>
                    <a:pt x="38854" y="43656"/>
                  </a:lnTo>
                  <a:lnTo>
                    <a:pt x="39268" y="41569"/>
                  </a:lnTo>
                  <a:lnTo>
                    <a:pt x="39639" y="39150"/>
                  </a:lnTo>
                  <a:lnTo>
                    <a:pt x="39967" y="36400"/>
                  </a:lnTo>
                  <a:lnTo>
                    <a:pt x="40251" y="33318"/>
                  </a:lnTo>
                  <a:lnTo>
                    <a:pt x="40491" y="29904"/>
                  </a:lnTo>
                  <a:lnTo>
                    <a:pt x="40687" y="26158"/>
                  </a:lnTo>
                  <a:lnTo>
                    <a:pt x="40840" y="22081"/>
                  </a:lnTo>
                  <a:lnTo>
                    <a:pt x="40949" y="17672"/>
                  </a:lnTo>
                  <a:lnTo>
                    <a:pt x="41015" y="12930"/>
                  </a:lnTo>
                  <a:lnTo>
                    <a:pt x="41036" y="7858"/>
                  </a:lnTo>
                  <a:lnTo>
                    <a:pt x="26193" y="7858"/>
                  </a:lnTo>
                  <a:lnTo>
                    <a:pt x="25355" y="14629"/>
                  </a:lnTo>
                  <a:lnTo>
                    <a:pt x="24237" y="20972"/>
                  </a:lnTo>
                  <a:lnTo>
                    <a:pt x="22840" y="26887"/>
                  </a:lnTo>
                  <a:lnTo>
                    <a:pt x="21164" y="32375"/>
                  </a:lnTo>
                  <a:lnTo>
                    <a:pt x="19208" y="37435"/>
                  </a:lnTo>
                  <a:lnTo>
                    <a:pt x="16973" y="42067"/>
                  </a:lnTo>
                  <a:lnTo>
                    <a:pt x="14458" y="46271"/>
                  </a:lnTo>
                  <a:lnTo>
                    <a:pt x="11664" y="50047"/>
                  </a:lnTo>
                  <a:lnTo>
                    <a:pt x="8591" y="53395"/>
                  </a:lnTo>
                  <a:lnTo>
                    <a:pt x="5238" y="56316"/>
                  </a:lnTo>
                  <a:lnTo>
                    <a:pt x="0" y="49331"/>
                  </a:lnTo>
                  <a:lnTo>
                    <a:pt x="2850" y="46795"/>
                  </a:lnTo>
                  <a:lnTo>
                    <a:pt x="5465" y="43900"/>
                  </a:lnTo>
                  <a:lnTo>
                    <a:pt x="7845" y="40648"/>
                  </a:lnTo>
                  <a:lnTo>
                    <a:pt x="9988" y="37037"/>
                  </a:lnTo>
                  <a:lnTo>
                    <a:pt x="11896" y="33069"/>
                  </a:lnTo>
                  <a:lnTo>
                    <a:pt x="13568" y="28743"/>
                  </a:lnTo>
                  <a:lnTo>
                    <a:pt x="15004" y="24058"/>
                  </a:lnTo>
                  <a:lnTo>
                    <a:pt x="16205" y="19016"/>
                  </a:lnTo>
                  <a:lnTo>
                    <a:pt x="17170" y="13616"/>
                  </a:lnTo>
                  <a:lnTo>
                    <a:pt x="17899" y="7858"/>
                  </a:lnTo>
                  <a:lnTo>
                    <a:pt x="1004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671031" y="5694641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40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714687" y="5749211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674087" y="5750084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740881" y="5695514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740007" y="5706865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806802" y="5705555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208529" y="5694641"/>
              <a:ext cx="58499" cy="23137"/>
            </a:xfrm>
            <a:custGeom>
              <a:avLst/>
              <a:pathLst>
                <a:path w="58499" h="23137">
                  <a:moveTo>
                    <a:pt x="28376" y="0"/>
                  </a:moveTo>
                  <a:lnTo>
                    <a:pt x="29057" y="1405"/>
                  </a:lnTo>
                  <a:lnTo>
                    <a:pt x="29703" y="2828"/>
                  </a:lnTo>
                  <a:lnTo>
                    <a:pt x="30314" y="4269"/>
                  </a:lnTo>
                  <a:lnTo>
                    <a:pt x="30891" y="5727"/>
                  </a:lnTo>
                  <a:lnTo>
                    <a:pt x="31432" y="7203"/>
                  </a:lnTo>
                  <a:lnTo>
                    <a:pt x="31938" y="8696"/>
                  </a:lnTo>
                  <a:lnTo>
                    <a:pt x="32410" y="10206"/>
                  </a:lnTo>
                  <a:lnTo>
                    <a:pt x="32846" y="11734"/>
                  </a:lnTo>
                  <a:lnTo>
                    <a:pt x="33248" y="13280"/>
                  </a:lnTo>
                  <a:lnTo>
                    <a:pt x="33615" y="14843"/>
                  </a:lnTo>
                  <a:lnTo>
                    <a:pt x="58499" y="14843"/>
                  </a:lnTo>
                  <a:lnTo>
                    <a:pt x="58499" y="23137"/>
                  </a:lnTo>
                  <a:lnTo>
                    <a:pt x="0" y="23137"/>
                  </a:lnTo>
                  <a:lnTo>
                    <a:pt x="0" y="14843"/>
                  </a:lnTo>
                  <a:lnTo>
                    <a:pt x="24884" y="14843"/>
                  </a:lnTo>
                  <a:lnTo>
                    <a:pt x="24521" y="13546"/>
                  </a:lnTo>
                  <a:lnTo>
                    <a:pt x="24133" y="12276"/>
                  </a:lnTo>
                  <a:lnTo>
                    <a:pt x="23718" y="11031"/>
                  </a:lnTo>
                  <a:lnTo>
                    <a:pt x="23277" y="9813"/>
                  </a:lnTo>
                  <a:lnTo>
                    <a:pt x="22810" y="8622"/>
                  </a:lnTo>
                  <a:lnTo>
                    <a:pt x="22317" y="7456"/>
                  </a:lnTo>
                  <a:lnTo>
                    <a:pt x="21797" y="6317"/>
                  </a:lnTo>
                  <a:lnTo>
                    <a:pt x="21251" y="5203"/>
                  </a:lnTo>
                  <a:lnTo>
                    <a:pt x="20679" y="4116"/>
                  </a:lnTo>
                  <a:lnTo>
                    <a:pt x="20081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205473" y="5721271"/>
              <a:ext cx="24447" cy="28376"/>
            </a:xfrm>
            <a:custGeom>
              <a:avLst/>
              <a:pathLst>
                <a:path w="24447" h="28376">
                  <a:moveTo>
                    <a:pt x="17462" y="0"/>
                  </a:moveTo>
                  <a:lnTo>
                    <a:pt x="24447" y="4802"/>
                  </a:lnTo>
                  <a:lnTo>
                    <a:pt x="22845" y="7709"/>
                  </a:lnTo>
                  <a:lnTo>
                    <a:pt x="21182" y="10494"/>
                  </a:lnTo>
                  <a:lnTo>
                    <a:pt x="19457" y="13157"/>
                  </a:lnTo>
                  <a:lnTo>
                    <a:pt x="17672" y="15698"/>
                  </a:lnTo>
                  <a:lnTo>
                    <a:pt x="15825" y="18117"/>
                  </a:lnTo>
                  <a:lnTo>
                    <a:pt x="13917" y="20413"/>
                  </a:lnTo>
                  <a:lnTo>
                    <a:pt x="11948" y="22587"/>
                  </a:lnTo>
                  <a:lnTo>
                    <a:pt x="9918" y="24639"/>
                  </a:lnTo>
                  <a:lnTo>
                    <a:pt x="7827" y="26569"/>
                  </a:lnTo>
                  <a:lnTo>
                    <a:pt x="5675" y="28376"/>
                  </a:lnTo>
                  <a:lnTo>
                    <a:pt x="0" y="21828"/>
                  </a:lnTo>
                  <a:lnTo>
                    <a:pt x="2139" y="19802"/>
                  </a:lnTo>
                  <a:lnTo>
                    <a:pt x="4191" y="17741"/>
                  </a:lnTo>
                  <a:lnTo>
                    <a:pt x="6155" y="15646"/>
                  </a:lnTo>
                  <a:lnTo>
                    <a:pt x="8032" y="13515"/>
                  </a:lnTo>
                  <a:lnTo>
                    <a:pt x="9822" y="11350"/>
                  </a:lnTo>
                  <a:lnTo>
                    <a:pt x="11525" y="9150"/>
                  </a:lnTo>
                  <a:lnTo>
                    <a:pt x="13140" y="6915"/>
                  </a:lnTo>
                  <a:lnTo>
                    <a:pt x="14668" y="4645"/>
                  </a:lnTo>
                  <a:lnTo>
                    <a:pt x="16109" y="23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244764" y="5721708"/>
              <a:ext cx="24010" cy="25320"/>
            </a:xfrm>
            <a:custGeom>
              <a:avLst/>
              <a:pathLst>
                <a:path w="24010" h="25320">
                  <a:moveTo>
                    <a:pt x="7858" y="0"/>
                  </a:moveTo>
                  <a:lnTo>
                    <a:pt x="9827" y="1933"/>
                  </a:lnTo>
                  <a:lnTo>
                    <a:pt x="11717" y="3894"/>
                  </a:lnTo>
                  <a:lnTo>
                    <a:pt x="13529" y="5880"/>
                  </a:lnTo>
                  <a:lnTo>
                    <a:pt x="15262" y="7893"/>
                  </a:lnTo>
                  <a:lnTo>
                    <a:pt x="16916" y="9931"/>
                  </a:lnTo>
                  <a:lnTo>
                    <a:pt x="18492" y="11996"/>
                  </a:lnTo>
                  <a:lnTo>
                    <a:pt x="19990" y="14087"/>
                  </a:lnTo>
                  <a:lnTo>
                    <a:pt x="21409" y="16205"/>
                  </a:lnTo>
                  <a:lnTo>
                    <a:pt x="22749" y="18348"/>
                  </a:lnTo>
                  <a:lnTo>
                    <a:pt x="24010" y="20518"/>
                  </a:lnTo>
                  <a:lnTo>
                    <a:pt x="15716" y="25320"/>
                  </a:lnTo>
                  <a:lnTo>
                    <a:pt x="14537" y="23150"/>
                  </a:lnTo>
                  <a:lnTo>
                    <a:pt x="13271" y="21007"/>
                  </a:lnTo>
                  <a:lnTo>
                    <a:pt x="11918" y="18890"/>
                  </a:lnTo>
                  <a:lnTo>
                    <a:pt x="10477" y="16798"/>
                  </a:lnTo>
                  <a:lnTo>
                    <a:pt x="8949" y="14733"/>
                  </a:lnTo>
                  <a:lnTo>
                    <a:pt x="7334" y="12695"/>
                  </a:lnTo>
                  <a:lnTo>
                    <a:pt x="5631" y="10682"/>
                  </a:lnTo>
                  <a:lnTo>
                    <a:pt x="3841" y="8696"/>
                  </a:lnTo>
                  <a:lnTo>
                    <a:pt x="1964" y="673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202854" y="5743099"/>
              <a:ext cx="66357" cy="52824"/>
            </a:xfrm>
            <a:custGeom>
              <a:avLst/>
              <a:pathLst>
                <a:path w="66357" h="52824">
                  <a:moveTo>
                    <a:pt x="23137" y="436"/>
                  </a:moveTo>
                  <a:lnTo>
                    <a:pt x="24115" y="2510"/>
                  </a:lnTo>
                  <a:lnTo>
                    <a:pt x="25128" y="4540"/>
                  </a:lnTo>
                  <a:lnTo>
                    <a:pt x="26176" y="6526"/>
                  </a:lnTo>
                  <a:lnTo>
                    <a:pt x="27258" y="8469"/>
                  </a:lnTo>
                  <a:lnTo>
                    <a:pt x="28376" y="10368"/>
                  </a:lnTo>
                  <a:lnTo>
                    <a:pt x="29529" y="12223"/>
                  </a:lnTo>
                  <a:lnTo>
                    <a:pt x="30716" y="14035"/>
                  </a:lnTo>
                  <a:lnTo>
                    <a:pt x="31938" y="15803"/>
                  </a:lnTo>
                  <a:lnTo>
                    <a:pt x="33196" y="17527"/>
                  </a:lnTo>
                  <a:lnTo>
                    <a:pt x="34488" y="19208"/>
                  </a:lnTo>
                  <a:lnTo>
                    <a:pt x="35776" y="17445"/>
                  </a:lnTo>
                  <a:lnTo>
                    <a:pt x="37020" y="15646"/>
                  </a:lnTo>
                  <a:lnTo>
                    <a:pt x="38221" y="13812"/>
                  </a:lnTo>
                  <a:lnTo>
                    <a:pt x="39377" y="11944"/>
                  </a:lnTo>
                  <a:lnTo>
                    <a:pt x="40491" y="10040"/>
                  </a:lnTo>
                  <a:lnTo>
                    <a:pt x="41560" y="8102"/>
                  </a:lnTo>
                  <a:lnTo>
                    <a:pt x="42586" y="6129"/>
                  </a:lnTo>
                  <a:lnTo>
                    <a:pt x="43568" y="4121"/>
                  </a:lnTo>
                  <a:lnTo>
                    <a:pt x="44507" y="2078"/>
                  </a:lnTo>
                  <a:lnTo>
                    <a:pt x="45402" y="0"/>
                  </a:lnTo>
                  <a:lnTo>
                    <a:pt x="53260" y="5238"/>
                  </a:lnTo>
                  <a:lnTo>
                    <a:pt x="52195" y="7652"/>
                  </a:lnTo>
                  <a:lnTo>
                    <a:pt x="51095" y="10006"/>
                  </a:lnTo>
                  <a:lnTo>
                    <a:pt x="49960" y="12297"/>
                  </a:lnTo>
                  <a:lnTo>
                    <a:pt x="48790" y="14528"/>
                  </a:lnTo>
                  <a:lnTo>
                    <a:pt x="47585" y="16698"/>
                  </a:lnTo>
                  <a:lnTo>
                    <a:pt x="46345" y="18807"/>
                  </a:lnTo>
                  <a:lnTo>
                    <a:pt x="45070" y="20854"/>
                  </a:lnTo>
                  <a:lnTo>
                    <a:pt x="43761" y="22840"/>
                  </a:lnTo>
                  <a:lnTo>
                    <a:pt x="42416" y="24766"/>
                  </a:lnTo>
                  <a:lnTo>
                    <a:pt x="41036" y="26630"/>
                  </a:lnTo>
                  <a:lnTo>
                    <a:pt x="43490" y="28917"/>
                  </a:lnTo>
                  <a:lnTo>
                    <a:pt x="45961" y="31065"/>
                  </a:lnTo>
                  <a:lnTo>
                    <a:pt x="48449" y="33073"/>
                  </a:lnTo>
                  <a:lnTo>
                    <a:pt x="50955" y="34942"/>
                  </a:lnTo>
                  <a:lnTo>
                    <a:pt x="53478" y="36671"/>
                  </a:lnTo>
                  <a:lnTo>
                    <a:pt x="56019" y="38260"/>
                  </a:lnTo>
                  <a:lnTo>
                    <a:pt x="58577" y="39709"/>
                  </a:lnTo>
                  <a:lnTo>
                    <a:pt x="61153" y="41019"/>
                  </a:lnTo>
                  <a:lnTo>
                    <a:pt x="63746" y="42189"/>
                  </a:lnTo>
                  <a:lnTo>
                    <a:pt x="66357" y="43219"/>
                  </a:lnTo>
                  <a:lnTo>
                    <a:pt x="60682" y="52824"/>
                  </a:lnTo>
                  <a:lnTo>
                    <a:pt x="58615" y="51763"/>
                  </a:lnTo>
                  <a:lnTo>
                    <a:pt x="56604" y="50676"/>
                  </a:lnTo>
                  <a:lnTo>
                    <a:pt x="54651" y="49562"/>
                  </a:lnTo>
                  <a:lnTo>
                    <a:pt x="52754" y="48423"/>
                  </a:lnTo>
                  <a:lnTo>
                    <a:pt x="50914" y="47257"/>
                  </a:lnTo>
                  <a:lnTo>
                    <a:pt x="49130" y="46066"/>
                  </a:lnTo>
                  <a:lnTo>
                    <a:pt x="47404" y="44848"/>
                  </a:lnTo>
                  <a:lnTo>
                    <a:pt x="45734" y="43603"/>
                  </a:lnTo>
                  <a:lnTo>
                    <a:pt x="44121" y="42333"/>
                  </a:lnTo>
                  <a:lnTo>
                    <a:pt x="42564" y="41036"/>
                  </a:lnTo>
                  <a:lnTo>
                    <a:pt x="41113" y="39788"/>
                  </a:lnTo>
                  <a:lnTo>
                    <a:pt x="39814" y="38661"/>
                  </a:lnTo>
                  <a:lnTo>
                    <a:pt x="38668" y="37657"/>
                  </a:lnTo>
                  <a:lnTo>
                    <a:pt x="37675" y="36776"/>
                  </a:lnTo>
                  <a:lnTo>
                    <a:pt x="36834" y="36016"/>
                  </a:lnTo>
                  <a:lnTo>
                    <a:pt x="36147" y="35379"/>
                  </a:lnTo>
                  <a:lnTo>
                    <a:pt x="35612" y="34863"/>
                  </a:lnTo>
                  <a:lnTo>
                    <a:pt x="35230" y="34470"/>
                  </a:lnTo>
                  <a:lnTo>
                    <a:pt x="35001" y="34200"/>
                  </a:lnTo>
                  <a:lnTo>
                    <a:pt x="34925" y="34051"/>
                  </a:lnTo>
                  <a:lnTo>
                    <a:pt x="32663" y="36282"/>
                  </a:lnTo>
                  <a:lnTo>
                    <a:pt x="30245" y="38434"/>
                  </a:lnTo>
                  <a:lnTo>
                    <a:pt x="27669" y="40508"/>
                  </a:lnTo>
                  <a:lnTo>
                    <a:pt x="24936" y="42503"/>
                  </a:lnTo>
                  <a:lnTo>
                    <a:pt x="22046" y="44420"/>
                  </a:lnTo>
                  <a:lnTo>
                    <a:pt x="18999" y="46258"/>
                  </a:lnTo>
                  <a:lnTo>
                    <a:pt x="15794" y="48017"/>
                  </a:lnTo>
                  <a:lnTo>
                    <a:pt x="12433" y="49698"/>
                  </a:lnTo>
                  <a:lnTo>
                    <a:pt x="8914" y="51300"/>
                  </a:lnTo>
                  <a:lnTo>
                    <a:pt x="5238" y="52824"/>
                  </a:lnTo>
                  <a:lnTo>
                    <a:pt x="0" y="44965"/>
                  </a:lnTo>
                  <a:lnTo>
                    <a:pt x="3662" y="43289"/>
                  </a:lnTo>
                  <a:lnTo>
                    <a:pt x="7142" y="41578"/>
                  </a:lnTo>
                  <a:lnTo>
                    <a:pt x="10438" y="39831"/>
                  </a:lnTo>
                  <a:lnTo>
                    <a:pt x="13550" y="38050"/>
                  </a:lnTo>
                  <a:lnTo>
                    <a:pt x="16480" y="36234"/>
                  </a:lnTo>
                  <a:lnTo>
                    <a:pt x="19226" y="34383"/>
                  </a:lnTo>
                  <a:lnTo>
                    <a:pt x="21788" y="32497"/>
                  </a:lnTo>
                  <a:lnTo>
                    <a:pt x="24168" y="30576"/>
                  </a:lnTo>
                  <a:lnTo>
                    <a:pt x="26364" y="28621"/>
                  </a:lnTo>
                  <a:lnTo>
                    <a:pt x="28376" y="26630"/>
                  </a:lnTo>
                  <a:lnTo>
                    <a:pt x="26914" y="24774"/>
                  </a:lnTo>
                  <a:lnTo>
                    <a:pt x="25495" y="22875"/>
                  </a:lnTo>
                  <a:lnTo>
                    <a:pt x="24120" y="20933"/>
                  </a:lnTo>
                  <a:lnTo>
                    <a:pt x="22788" y="18946"/>
                  </a:lnTo>
                  <a:lnTo>
                    <a:pt x="21500" y="16916"/>
                  </a:lnTo>
                  <a:lnTo>
                    <a:pt x="20256" y="14843"/>
                  </a:lnTo>
                  <a:lnTo>
                    <a:pt x="19055" y="12725"/>
                  </a:lnTo>
                  <a:lnTo>
                    <a:pt x="17899" y="10564"/>
                  </a:lnTo>
                  <a:lnTo>
                    <a:pt x="16785" y="8360"/>
                  </a:lnTo>
                  <a:lnTo>
                    <a:pt x="15716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167056" y="5697697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0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182335" y="5705555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181899" y="5730439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296278" y="5735678"/>
              <a:ext cx="29686" cy="13969"/>
            </a:xfrm>
            <a:custGeom>
              <a:avLst/>
              <a:pathLst>
                <a:path w="29686" h="13969">
                  <a:moveTo>
                    <a:pt x="0" y="0"/>
                  </a:moveTo>
                  <a:lnTo>
                    <a:pt x="29686" y="0"/>
                  </a:lnTo>
                  <a:lnTo>
                    <a:pt x="29686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302826" y="5740916"/>
              <a:ext cx="16152" cy="3929"/>
            </a:xfrm>
            <a:custGeom>
              <a:avLst/>
              <a:pathLst>
                <a:path w="16152" h="3929">
                  <a:moveTo>
                    <a:pt x="0" y="3929"/>
                  </a:moveTo>
                  <a:lnTo>
                    <a:pt x="16152" y="392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332949" y="5735678"/>
              <a:ext cx="30559" cy="13969"/>
            </a:xfrm>
            <a:custGeom>
              <a:avLst/>
              <a:pathLst>
                <a:path w="30559" h="13969">
                  <a:moveTo>
                    <a:pt x="0" y="0"/>
                  </a:moveTo>
                  <a:lnTo>
                    <a:pt x="30559" y="0"/>
                  </a:lnTo>
                  <a:lnTo>
                    <a:pt x="30559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339498" y="5740916"/>
              <a:ext cx="17025" cy="3929"/>
            </a:xfrm>
            <a:custGeom>
              <a:avLst/>
              <a:pathLst>
                <a:path w="17025" h="3929">
                  <a:moveTo>
                    <a:pt x="0" y="3929"/>
                  </a:moveTo>
                  <a:lnTo>
                    <a:pt x="17025" y="3929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283618" y="5694204"/>
              <a:ext cx="93860" cy="48021"/>
            </a:xfrm>
            <a:custGeom>
              <a:avLst/>
              <a:pathLst>
                <a:path w="93860" h="48021">
                  <a:moveTo>
                    <a:pt x="93860" y="32305"/>
                  </a:moveTo>
                  <a:lnTo>
                    <a:pt x="93860" y="47585"/>
                  </a:lnTo>
                  <a:lnTo>
                    <a:pt x="86002" y="47585"/>
                  </a:lnTo>
                  <a:lnTo>
                    <a:pt x="86002" y="37980"/>
                  </a:lnTo>
                  <a:lnTo>
                    <a:pt x="7858" y="37980"/>
                  </a:lnTo>
                  <a:lnTo>
                    <a:pt x="7858" y="48021"/>
                  </a:lnTo>
                  <a:lnTo>
                    <a:pt x="0" y="48021"/>
                  </a:lnTo>
                  <a:lnTo>
                    <a:pt x="0" y="32305"/>
                  </a:lnTo>
                  <a:lnTo>
                    <a:pt x="42346" y="32305"/>
                  </a:lnTo>
                  <a:lnTo>
                    <a:pt x="42346" y="28376"/>
                  </a:lnTo>
                  <a:lnTo>
                    <a:pt x="9167" y="28376"/>
                  </a:lnTo>
                  <a:lnTo>
                    <a:pt x="9167" y="13533"/>
                  </a:lnTo>
                  <a:lnTo>
                    <a:pt x="42346" y="13533"/>
                  </a:lnTo>
                  <a:lnTo>
                    <a:pt x="42346" y="9604"/>
                  </a:lnTo>
                  <a:lnTo>
                    <a:pt x="1309" y="9604"/>
                  </a:lnTo>
                  <a:lnTo>
                    <a:pt x="1309" y="3929"/>
                  </a:lnTo>
                  <a:lnTo>
                    <a:pt x="42346" y="3929"/>
                  </a:lnTo>
                  <a:lnTo>
                    <a:pt x="42346" y="0"/>
                  </a:lnTo>
                  <a:lnTo>
                    <a:pt x="50641" y="0"/>
                  </a:lnTo>
                  <a:lnTo>
                    <a:pt x="50641" y="3929"/>
                  </a:lnTo>
                  <a:lnTo>
                    <a:pt x="91678" y="3929"/>
                  </a:lnTo>
                  <a:lnTo>
                    <a:pt x="91678" y="9604"/>
                  </a:lnTo>
                  <a:lnTo>
                    <a:pt x="50641" y="9604"/>
                  </a:lnTo>
                  <a:lnTo>
                    <a:pt x="50641" y="13533"/>
                  </a:lnTo>
                  <a:lnTo>
                    <a:pt x="83820" y="13533"/>
                  </a:lnTo>
                  <a:lnTo>
                    <a:pt x="83820" y="28376"/>
                  </a:lnTo>
                  <a:lnTo>
                    <a:pt x="50641" y="28376"/>
                  </a:lnTo>
                  <a:lnTo>
                    <a:pt x="50641" y="323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334259" y="5712976"/>
              <a:ext cx="25757" cy="4365"/>
            </a:xfrm>
            <a:custGeom>
              <a:avLst/>
              <a:pathLst>
                <a:path w="25757" h="4365">
                  <a:moveTo>
                    <a:pt x="0" y="4365"/>
                  </a:moveTo>
                  <a:lnTo>
                    <a:pt x="25757" y="4365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299771" y="5712976"/>
              <a:ext cx="26193" cy="4365"/>
            </a:xfrm>
            <a:custGeom>
              <a:avLst/>
              <a:pathLst>
                <a:path w="26193" h="4365">
                  <a:moveTo>
                    <a:pt x="0" y="4365"/>
                  </a:moveTo>
                  <a:lnTo>
                    <a:pt x="26193" y="4365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280562" y="5747028"/>
              <a:ext cx="96916" cy="49331"/>
            </a:xfrm>
            <a:custGeom>
              <a:avLst/>
              <a:pathLst>
                <a:path w="96916" h="49331">
                  <a:moveTo>
                    <a:pt x="6548" y="6548"/>
                  </a:moveTo>
                  <a:lnTo>
                    <a:pt x="28376" y="6548"/>
                  </a:lnTo>
                  <a:lnTo>
                    <a:pt x="28376" y="0"/>
                  </a:lnTo>
                  <a:lnTo>
                    <a:pt x="35798" y="0"/>
                  </a:lnTo>
                  <a:lnTo>
                    <a:pt x="35798" y="6548"/>
                  </a:lnTo>
                  <a:lnTo>
                    <a:pt x="59372" y="6548"/>
                  </a:lnTo>
                  <a:lnTo>
                    <a:pt x="59372" y="0"/>
                  </a:lnTo>
                  <a:lnTo>
                    <a:pt x="66794" y="0"/>
                  </a:lnTo>
                  <a:lnTo>
                    <a:pt x="66794" y="6548"/>
                  </a:lnTo>
                  <a:lnTo>
                    <a:pt x="90804" y="6548"/>
                  </a:lnTo>
                  <a:lnTo>
                    <a:pt x="90804" y="11787"/>
                  </a:lnTo>
                  <a:lnTo>
                    <a:pt x="66794" y="11787"/>
                  </a:lnTo>
                  <a:lnTo>
                    <a:pt x="66794" y="15279"/>
                  </a:lnTo>
                  <a:lnTo>
                    <a:pt x="87312" y="15279"/>
                  </a:lnTo>
                  <a:lnTo>
                    <a:pt x="87312" y="20518"/>
                  </a:lnTo>
                  <a:lnTo>
                    <a:pt x="66794" y="20518"/>
                  </a:lnTo>
                  <a:lnTo>
                    <a:pt x="66794" y="24010"/>
                  </a:lnTo>
                  <a:lnTo>
                    <a:pt x="96916" y="24010"/>
                  </a:lnTo>
                  <a:lnTo>
                    <a:pt x="96916" y="29686"/>
                  </a:lnTo>
                  <a:lnTo>
                    <a:pt x="54133" y="29686"/>
                  </a:lnTo>
                  <a:lnTo>
                    <a:pt x="55465" y="30707"/>
                  </a:lnTo>
                  <a:lnTo>
                    <a:pt x="56840" y="31676"/>
                  </a:lnTo>
                  <a:lnTo>
                    <a:pt x="58259" y="32593"/>
                  </a:lnTo>
                  <a:lnTo>
                    <a:pt x="59721" y="33458"/>
                  </a:lnTo>
                  <a:lnTo>
                    <a:pt x="61227" y="34270"/>
                  </a:lnTo>
                  <a:lnTo>
                    <a:pt x="62777" y="35029"/>
                  </a:lnTo>
                  <a:lnTo>
                    <a:pt x="64371" y="35737"/>
                  </a:lnTo>
                  <a:lnTo>
                    <a:pt x="66008" y="36391"/>
                  </a:lnTo>
                  <a:lnTo>
                    <a:pt x="67689" y="36994"/>
                  </a:lnTo>
                  <a:lnTo>
                    <a:pt x="69413" y="37544"/>
                  </a:lnTo>
                  <a:lnTo>
                    <a:pt x="70360" y="36928"/>
                  </a:lnTo>
                  <a:lnTo>
                    <a:pt x="71281" y="36304"/>
                  </a:lnTo>
                  <a:lnTo>
                    <a:pt x="72176" y="35671"/>
                  </a:lnTo>
                  <a:lnTo>
                    <a:pt x="73045" y="35029"/>
                  </a:lnTo>
                  <a:lnTo>
                    <a:pt x="73888" y="34379"/>
                  </a:lnTo>
                  <a:lnTo>
                    <a:pt x="74704" y="33720"/>
                  </a:lnTo>
                  <a:lnTo>
                    <a:pt x="75494" y="33052"/>
                  </a:lnTo>
                  <a:lnTo>
                    <a:pt x="76258" y="32375"/>
                  </a:lnTo>
                  <a:lnTo>
                    <a:pt x="76996" y="31690"/>
                  </a:lnTo>
                  <a:lnTo>
                    <a:pt x="77708" y="30995"/>
                  </a:lnTo>
                  <a:lnTo>
                    <a:pt x="84256" y="35361"/>
                  </a:lnTo>
                  <a:lnTo>
                    <a:pt x="83562" y="35876"/>
                  </a:lnTo>
                  <a:lnTo>
                    <a:pt x="82877" y="36374"/>
                  </a:lnTo>
                  <a:lnTo>
                    <a:pt x="82200" y="36854"/>
                  </a:lnTo>
                  <a:lnTo>
                    <a:pt x="81532" y="37317"/>
                  </a:lnTo>
                  <a:lnTo>
                    <a:pt x="80873" y="37762"/>
                  </a:lnTo>
                  <a:lnTo>
                    <a:pt x="80222" y="38190"/>
                  </a:lnTo>
                  <a:lnTo>
                    <a:pt x="79580" y="38600"/>
                  </a:lnTo>
                  <a:lnTo>
                    <a:pt x="78947" y="38993"/>
                  </a:lnTo>
                  <a:lnTo>
                    <a:pt x="78323" y="39369"/>
                  </a:lnTo>
                  <a:lnTo>
                    <a:pt x="77708" y="39727"/>
                  </a:lnTo>
                  <a:lnTo>
                    <a:pt x="79393" y="39989"/>
                  </a:lnTo>
                  <a:lnTo>
                    <a:pt x="81130" y="40251"/>
                  </a:lnTo>
                  <a:lnTo>
                    <a:pt x="82920" y="40512"/>
                  </a:lnTo>
                  <a:lnTo>
                    <a:pt x="84762" y="40774"/>
                  </a:lnTo>
                  <a:lnTo>
                    <a:pt x="86657" y="41036"/>
                  </a:lnTo>
                  <a:lnTo>
                    <a:pt x="88604" y="41298"/>
                  </a:lnTo>
                  <a:lnTo>
                    <a:pt x="90604" y="41560"/>
                  </a:lnTo>
                  <a:lnTo>
                    <a:pt x="92656" y="41822"/>
                  </a:lnTo>
                  <a:lnTo>
                    <a:pt x="94760" y="42084"/>
                  </a:lnTo>
                  <a:lnTo>
                    <a:pt x="96916" y="42346"/>
                  </a:lnTo>
                  <a:lnTo>
                    <a:pt x="94297" y="49331"/>
                  </a:lnTo>
                  <a:lnTo>
                    <a:pt x="87609" y="48585"/>
                  </a:lnTo>
                  <a:lnTo>
                    <a:pt x="81340" y="47567"/>
                  </a:lnTo>
                  <a:lnTo>
                    <a:pt x="75490" y="46279"/>
                  </a:lnTo>
                  <a:lnTo>
                    <a:pt x="70059" y="44721"/>
                  </a:lnTo>
                  <a:lnTo>
                    <a:pt x="65047" y="42892"/>
                  </a:lnTo>
                  <a:lnTo>
                    <a:pt x="60455" y="40792"/>
                  </a:lnTo>
                  <a:lnTo>
                    <a:pt x="56281" y="38421"/>
                  </a:lnTo>
                  <a:lnTo>
                    <a:pt x="52527" y="35780"/>
                  </a:lnTo>
                  <a:lnTo>
                    <a:pt x="49191" y="32868"/>
                  </a:lnTo>
                  <a:lnTo>
                    <a:pt x="46275" y="29686"/>
                  </a:lnTo>
                  <a:lnTo>
                    <a:pt x="44529" y="29686"/>
                  </a:lnTo>
                  <a:lnTo>
                    <a:pt x="35798" y="34925"/>
                  </a:lnTo>
                  <a:lnTo>
                    <a:pt x="35798" y="41909"/>
                  </a:lnTo>
                  <a:lnTo>
                    <a:pt x="50641" y="38417"/>
                  </a:lnTo>
                  <a:lnTo>
                    <a:pt x="52387" y="44092"/>
                  </a:lnTo>
                  <a:lnTo>
                    <a:pt x="50217" y="44690"/>
                  </a:lnTo>
                  <a:lnTo>
                    <a:pt x="48074" y="45262"/>
                  </a:lnTo>
                  <a:lnTo>
                    <a:pt x="45956" y="45808"/>
                  </a:lnTo>
                  <a:lnTo>
                    <a:pt x="43865" y="46328"/>
                  </a:lnTo>
                  <a:lnTo>
                    <a:pt x="41800" y="46821"/>
                  </a:lnTo>
                  <a:lnTo>
                    <a:pt x="39762" y="47288"/>
                  </a:lnTo>
                  <a:lnTo>
                    <a:pt x="37749" y="47729"/>
                  </a:lnTo>
                  <a:lnTo>
                    <a:pt x="35763" y="48144"/>
                  </a:lnTo>
                  <a:lnTo>
                    <a:pt x="33803" y="48532"/>
                  </a:lnTo>
                  <a:lnTo>
                    <a:pt x="31869" y="48895"/>
                  </a:lnTo>
                  <a:lnTo>
                    <a:pt x="27939" y="45402"/>
                  </a:lnTo>
                  <a:lnTo>
                    <a:pt x="27939" y="38854"/>
                  </a:lnTo>
                  <a:lnTo>
                    <a:pt x="25355" y="39871"/>
                  </a:lnTo>
                  <a:lnTo>
                    <a:pt x="22840" y="40827"/>
                  </a:lnTo>
                  <a:lnTo>
                    <a:pt x="20396" y="41722"/>
                  </a:lnTo>
                  <a:lnTo>
                    <a:pt x="18021" y="42556"/>
                  </a:lnTo>
                  <a:lnTo>
                    <a:pt x="15716" y="43328"/>
                  </a:lnTo>
                  <a:lnTo>
                    <a:pt x="13481" y="44040"/>
                  </a:lnTo>
                  <a:lnTo>
                    <a:pt x="11315" y="44690"/>
                  </a:lnTo>
                  <a:lnTo>
                    <a:pt x="9220" y="45280"/>
                  </a:lnTo>
                  <a:lnTo>
                    <a:pt x="7194" y="45808"/>
                  </a:lnTo>
                  <a:lnTo>
                    <a:pt x="5238" y="46275"/>
                  </a:lnTo>
                  <a:lnTo>
                    <a:pt x="0" y="39727"/>
                  </a:lnTo>
                  <a:lnTo>
                    <a:pt x="4038" y="38919"/>
                  </a:lnTo>
                  <a:lnTo>
                    <a:pt x="7945" y="38068"/>
                  </a:lnTo>
                  <a:lnTo>
                    <a:pt x="11721" y="37173"/>
                  </a:lnTo>
                  <a:lnTo>
                    <a:pt x="15367" y="36234"/>
                  </a:lnTo>
                  <a:lnTo>
                    <a:pt x="18881" y="35252"/>
                  </a:lnTo>
                  <a:lnTo>
                    <a:pt x="22264" y="34226"/>
                  </a:lnTo>
                  <a:lnTo>
                    <a:pt x="25517" y="33156"/>
                  </a:lnTo>
                  <a:lnTo>
                    <a:pt x="28638" y="32043"/>
                  </a:lnTo>
                  <a:lnTo>
                    <a:pt x="31628" y="30886"/>
                  </a:lnTo>
                  <a:lnTo>
                    <a:pt x="34488" y="29686"/>
                  </a:lnTo>
                  <a:lnTo>
                    <a:pt x="3055" y="29686"/>
                  </a:lnTo>
                  <a:lnTo>
                    <a:pt x="3055" y="24010"/>
                  </a:lnTo>
                  <a:lnTo>
                    <a:pt x="28376" y="24010"/>
                  </a:lnTo>
                  <a:lnTo>
                    <a:pt x="28376" y="20518"/>
                  </a:lnTo>
                  <a:lnTo>
                    <a:pt x="10914" y="20518"/>
                  </a:lnTo>
                  <a:lnTo>
                    <a:pt x="10914" y="15279"/>
                  </a:lnTo>
                  <a:lnTo>
                    <a:pt x="28376" y="15279"/>
                  </a:lnTo>
                  <a:lnTo>
                    <a:pt x="28376" y="11787"/>
                  </a:lnTo>
                  <a:lnTo>
                    <a:pt x="6548" y="117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316360" y="5758815"/>
              <a:ext cx="23574" cy="3492"/>
            </a:xfrm>
            <a:custGeom>
              <a:avLst/>
              <a:pathLst>
                <a:path w="23574" h="3492">
                  <a:moveTo>
                    <a:pt x="23574" y="3492"/>
                  </a:moveTo>
                  <a:lnTo>
                    <a:pt x="23574" y="0"/>
                  </a:lnTo>
                  <a:lnTo>
                    <a:pt x="0" y="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316360" y="5767547"/>
              <a:ext cx="23574" cy="3492"/>
            </a:xfrm>
            <a:custGeom>
              <a:avLst/>
              <a:pathLst>
                <a:path w="23574" h="3492">
                  <a:moveTo>
                    <a:pt x="0" y="3492"/>
                  </a:moveTo>
                  <a:lnTo>
                    <a:pt x="23574" y="3492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836832" y="5694204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1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875686" y="5709920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70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5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857351" y="5711667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835959" y="5712976"/>
              <a:ext cx="15279" cy="18772"/>
            </a:xfrm>
            <a:custGeom>
              <a:avLst/>
              <a:pathLst>
                <a:path w="15279" h="18772">
                  <a:moveTo>
                    <a:pt x="6985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70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7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834213" y="5735241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5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897951" y="5695077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8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945100" y="5698133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70" y="18335"/>
                  </a:lnTo>
                  <a:lnTo>
                    <a:pt x="1397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965182" y="5705991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955141" y="5723890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975659" y="5723890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955141" y="5723890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955141" y="5773222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992685" y="5694204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8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022808" y="5724764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988756" y="5726946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988320" y="5739170"/>
              <a:ext cx="58062" cy="56753"/>
            </a:xfrm>
            <a:custGeom>
              <a:avLst/>
              <a:pathLst>
                <a:path w="58062" h="56753">
                  <a:moveTo>
                    <a:pt x="20955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008838" y="5755323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057733" y="5695077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064281" y="5720835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073013" y="5728693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077378" y="5732185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115796" y="5760125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166874" y="5694641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183900" y="5731312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212713" y="5694204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1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210966" y="5726510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334077" y="5695077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337133" y="5703372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331894" y="5729129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279507" y="5695077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282999" y="5702499"/>
              <a:ext cx="13533" cy="24010"/>
            </a:xfrm>
            <a:custGeom>
              <a:avLst/>
              <a:pathLst>
                <a:path w="13533" h="24010">
                  <a:moveTo>
                    <a:pt x="6985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5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312686" y="5702499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4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833595" y="5695077"/>
              <a:ext cx="41036" cy="100409"/>
            </a:xfrm>
            <a:custGeom>
              <a:avLst/>
              <a:pathLst>
                <a:path w="41036" h="100409">
                  <a:moveTo>
                    <a:pt x="0" y="13969"/>
                  </a:moveTo>
                  <a:lnTo>
                    <a:pt x="13970" y="13969"/>
                  </a:lnTo>
                  <a:lnTo>
                    <a:pt x="14402" y="12651"/>
                  </a:lnTo>
                  <a:lnTo>
                    <a:pt x="14825" y="11315"/>
                  </a:lnTo>
                  <a:lnTo>
                    <a:pt x="15240" y="9962"/>
                  </a:lnTo>
                  <a:lnTo>
                    <a:pt x="15646" y="8591"/>
                  </a:lnTo>
                  <a:lnTo>
                    <a:pt x="16043" y="7203"/>
                  </a:lnTo>
                  <a:lnTo>
                    <a:pt x="16432" y="5797"/>
                  </a:lnTo>
                  <a:lnTo>
                    <a:pt x="16812" y="4374"/>
                  </a:lnTo>
                  <a:lnTo>
                    <a:pt x="17183" y="2933"/>
                  </a:lnTo>
                  <a:lnTo>
                    <a:pt x="17545" y="1475"/>
                  </a:lnTo>
                  <a:lnTo>
                    <a:pt x="17899" y="0"/>
                  </a:lnTo>
                  <a:lnTo>
                    <a:pt x="25757" y="1746"/>
                  </a:lnTo>
                  <a:lnTo>
                    <a:pt x="25490" y="3047"/>
                  </a:lnTo>
                  <a:lnTo>
                    <a:pt x="25215" y="4330"/>
                  </a:lnTo>
                  <a:lnTo>
                    <a:pt x="24932" y="5596"/>
                  </a:lnTo>
                  <a:lnTo>
                    <a:pt x="24639" y="6845"/>
                  </a:lnTo>
                  <a:lnTo>
                    <a:pt x="24338" y="8076"/>
                  </a:lnTo>
                  <a:lnTo>
                    <a:pt x="24028" y="9290"/>
                  </a:lnTo>
                  <a:lnTo>
                    <a:pt x="23709" y="10486"/>
                  </a:lnTo>
                  <a:lnTo>
                    <a:pt x="23382" y="11664"/>
                  </a:lnTo>
                  <a:lnTo>
                    <a:pt x="23046" y="12826"/>
                  </a:lnTo>
                  <a:lnTo>
                    <a:pt x="22701" y="13970"/>
                  </a:lnTo>
                  <a:lnTo>
                    <a:pt x="40163" y="13969"/>
                  </a:lnTo>
                  <a:lnTo>
                    <a:pt x="40163" y="22264"/>
                  </a:lnTo>
                  <a:lnTo>
                    <a:pt x="20081" y="22264"/>
                  </a:lnTo>
                  <a:lnTo>
                    <a:pt x="19191" y="25106"/>
                  </a:lnTo>
                  <a:lnTo>
                    <a:pt x="18265" y="27870"/>
                  </a:lnTo>
                  <a:lnTo>
                    <a:pt x="17305" y="30555"/>
                  </a:lnTo>
                  <a:lnTo>
                    <a:pt x="16309" y="33161"/>
                  </a:lnTo>
                  <a:lnTo>
                    <a:pt x="15279" y="35688"/>
                  </a:lnTo>
                  <a:lnTo>
                    <a:pt x="14214" y="38138"/>
                  </a:lnTo>
                  <a:lnTo>
                    <a:pt x="13114" y="40508"/>
                  </a:lnTo>
                  <a:lnTo>
                    <a:pt x="11979" y="42800"/>
                  </a:lnTo>
                  <a:lnTo>
                    <a:pt x="10809" y="45013"/>
                  </a:lnTo>
                  <a:lnTo>
                    <a:pt x="9604" y="47148"/>
                  </a:lnTo>
                  <a:lnTo>
                    <a:pt x="21828" y="47148"/>
                  </a:lnTo>
                  <a:lnTo>
                    <a:pt x="21828" y="33178"/>
                  </a:lnTo>
                  <a:lnTo>
                    <a:pt x="29686" y="33178"/>
                  </a:lnTo>
                  <a:lnTo>
                    <a:pt x="29686" y="47148"/>
                  </a:lnTo>
                  <a:lnTo>
                    <a:pt x="40600" y="47148"/>
                  </a:lnTo>
                  <a:lnTo>
                    <a:pt x="40600" y="54570"/>
                  </a:lnTo>
                  <a:lnTo>
                    <a:pt x="29686" y="54570"/>
                  </a:lnTo>
                  <a:lnTo>
                    <a:pt x="29686" y="68103"/>
                  </a:lnTo>
                  <a:lnTo>
                    <a:pt x="39727" y="65484"/>
                  </a:lnTo>
                  <a:lnTo>
                    <a:pt x="41036" y="73342"/>
                  </a:lnTo>
                  <a:lnTo>
                    <a:pt x="39980" y="73687"/>
                  </a:lnTo>
                  <a:lnTo>
                    <a:pt x="38906" y="74023"/>
                  </a:lnTo>
                  <a:lnTo>
                    <a:pt x="37815" y="74350"/>
                  </a:lnTo>
                  <a:lnTo>
                    <a:pt x="36706" y="74669"/>
                  </a:lnTo>
                  <a:lnTo>
                    <a:pt x="35579" y="74979"/>
                  </a:lnTo>
                  <a:lnTo>
                    <a:pt x="34436" y="75280"/>
                  </a:lnTo>
                  <a:lnTo>
                    <a:pt x="33274" y="75573"/>
                  </a:lnTo>
                  <a:lnTo>
                    <a:pt x="32096" y="75857"/>
                  </a:lnTo>
                  <a:lnTo>
                    <a:pt x="30899" y="76132"/>
                  </a:lnTo>
                  <a:lnTo>
                    <a:pt x="29686" y="76398"/>
                  </a:lnTo>
                  <a:lnTo>
                    <a:pt x="29686" y="100409"/>
                  </a:lnTo>
                  <a:lnTo>
                    <a:pt x="21828" y="100409"/>
                  </a:lnTo>
                  <a:lnTo>
                    <a:pt x="21828" y="78144"/>
                  </a:lnTo>
                  <a:lnTo>
                    <a:pt x="1746" y="81637"/>
                  </a:lnTo>
                  <a:lnTo>
                    <a:pt x="0" y="72905"/>
                  </a:lnTo>
                  <a:lnTo>
                    <a:pt x="2339" y="72556"/>
                  </a:lnTo>
                  <a:lnTo>
                    <a:pt x="4645" y="72207"/>
                  </a:lnTo>
                  <a:lnTo>
                    <a:pt x="6915" y="71858"/>
                  </a:lnTo>
                  <a:lnTo>
                    <a:pt x="9150" y="71508"/>
                  </a:lnTo>
                  <a:lnTo>
                    <a:pt x="11350" y="71159"/>
                  </a:lnTo>
                  <a:lnTo>
                    <a:pt x="13515" y="70810"/>
                  </a:lnTo>
                  <a:lnTo>
                    <a:pt x="15646" y="70461"/>
                  </a:lnTo>
                  <a:lnTo>
                    <a:pt x="17741" y="70111"/>
                  </a:lnTo>
                  <a:lnTo>
                    <a:pt x="19802" y="69762"/>
                  </a:lnTo>
                  <a:lnTo>
                    <a:pt x="21828" y="69413"/>
                  </a:lnTo>
                  <a:lnTo>
                    <a:pt x="21828" y="54570"/>
                  </a:lnTo>
                  <a:lnTo>
                    <a:pt x="1746" y="54570"/>
                  </a:lnTo>
                  <a:lnTo>
                    <a:pt x="0" y="47148"/>
                  </a:lnTo>
                  <a:lnTo>
                    <a:pt x="1292" y="44935"/>
                  </a:lnTo>
                  <a:lnTo>
                    <a:pt x="2549" y="42660"/>
                  </a:lnTo>
                  <a:lnTo>
                    <a:pt x="3771" y="40325"/>
                  </a:lnTo>
                  <a:lnTo>
                    <a:pt x="4959" y="37928"/>
                  </a:lnTo>
                  <a:lnTo>
                    <a:pt x="6111" y="35470"/>
                  </a:lnTo>
                  <a:lnTo>
                    <a:pt x="7229" y="32951"/>
                  </a:lnTo>
                  <a:lnTo>
                    <a:pt x="8312" y="30371"/>
                  </a:lnTo>
                  <a:lnTo>
                    <a:pt x="9359" y="27730"/>
                  </a:lnTo>
                  <a:lnTo>
                    <a:pt x="10372" y="25028"/>
                  </a:lnTo>
                  <a:lnTo>
                    <a:pt x="11350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872012" y="5694204"/>
              <a:ext cx="58062" cy="48458"/>
            </a:xfrm>
            <a:custGeom>
              <a:avLst/>
              <a:pathLst>
                <a:path w="58062" h="48458">
                  <a:moveTo>
                    <a:pt x="18772" y="0"/>
                  </a:moveTo>
                  <a:lnTo>
                    <a:pt x="27066" y="2182"/>
                  </a:lnTo>
                  <a:lnTo>
                    <a:pt x="26708" y="3667"/>
                  </a:lnTo>
                  <a:lnTo>
                    <a:pt x="26333" y="5151"/>
                  </a:lnTo>
                  <a:lnTo>
                    <a:pt x="25940" y="6635"/>
                  </a:lnTo>
                  <a:lnTo>
                    <a:pt x="25530" y="8120"/>
                  </a:lnTo>
                  <a:lnTo>
                    <a:pt x="25102" y="9604"/>
                  </a:lnTo>
                  <a:lnTo>
                    <a:pt x="24657" y="11088"/>
                  </a:lnTo>
                  <a:lnTo>
                    <a:pt x="24194" y="12573"/>
                  </a:lnTo>
                  <a:lnTo>
                    <a:pt x="23714" y="14057"/>
                  </a:lnTo>
                  <a:lnTo>
                    <a:pt x="23216" y="15541"/>
                  </a:lnTo>
                  <a:lnTo>
                    <a:pt x="22701" y="17025"/>
                  </a:lnTo>
                  <a:lnTo>
                    <a:pt x="58062" y="17025"/>
                  </a:lnTo>
                  <a:lnTo>
                    <a:pt x="58062" y="24884"/>
                  </a:lnTo>
                  <a:lnTo>
                    <a:pt x="58034" y="25034"/>
                  </a:lnTo>
                  <a:lnTo>
                    <a:pt x="57949" y="25311"/>
                  </a:lnTo>
                  <a:lnTo>
                    <a:pt x="57807" y="25715"/>
                  </a:lnTo>
                  <a:lnTo>
                    <a:pt x="57608" y="26246"/>
                  </a:lnTo>
                  <a:lnTo>
                    <a:pt x="57353" y="26903"/>
                  </a:lnTo>
                  <a:lnTo>
                    <a:pt x="57041" y="27686"/>
                  </a:lnTo>
                  <a:lnTo>
                    <a:pt x="56672" y="28597"/>
                  </a:lnTo>
                  <a:lnTo>
                    <a:pt x="56246" y="29633"/>
                  </a:lnTo>
                  <a:lnTo>
                    <a:pt x="55764" y="30797"/>
                  </a:lnTo>
                  <a:lnTo>
                    <a:pt x="55225" y="32087"/>
                  </a:lnTo>
                  <a:lnTo>
                    <a:pt x="54655" y="33434"/>
                  </a:lnTo>
                  <a:lnTo>
                    <a:pt x="54081" y="34767"/>
                  </a:lnTo>
                  <a:lnTo>
                    <a:pt x="53502" y="36088"/>
                  </a:lnTo>
                  <a:lnTo>
                    <a:pt x="52920" y="37395"/>
                  </a:lnTo>
                  <a:lnTo>
                    <a:pt x="52332" y="38690"/>
                  </a:lnTo>
                  <a:lnTo>
                    <a:pt x="51741" y="39971"/>
                  </a:lnTo>
                  <a:lnTo>
                    <a:pt x="51145" y="41239"/>
                  </a:lnTo>
                  <a:lnTo>
                    <a:pt x="50545" y="42494"/>
                  </a:lnTo>
                  <a:lnTo>
                    <a:pt x="49940" y="43737"/>
                  </a:lnTo>
                  <a:lnTo>
                    <a:pt x="49331" y="44965"/>
                  </a:lnTo>
                  <a:lnTo>
                    <a:pt x="41910" y="41036"/>
                  </a:lnTo>
                  <a:lnTo>
                    <a:pt x="42682" y="39465"/>
                  </a:lnTo>
                  <a:lnTo>
                    <a:pt x="43429" y="37893"/>
                  </a:lnTo>
                  <a:lnTo>
                    <a:pt x="44149" y="36322"/>
                  </a:lnTo>
                  <a:lnTo>
                    <a:pt x="44843" y="34750"/>
                  </a:lnTo>
                  <a:lnTo>
                    <a:pt x="45511" y="33178"/>
                  </a:lnTo>
                  <a:lnTo>
                    <a:pt x="46153" y="31607"/>
                  </a:lnTo>
                  <a:lnTo>
                    <a:pt x="46768" y="30035"/>
                  </a:lnTo>
                  <a:lnTo>
                    <a:pt x="47358" y="28463"/>
                  </a:lnTo>
                  <a:lnTo>
                    <a:pt x="47921" y="26892"/>
                  </a:lnTo>
                  <a:lnTo>
                    <a:pt x="48458" y="25320"/>
                  </a:lnTo>
                  <a:lnTo>
                    <a:pt x="19645" y="25320"/>
                  </a:lnTo>
                  <a:lnTo>
                    <a:pt x="18649" y="27752"/>
                  </a:lnTo>
                  <a:lnTo>
                    <a:pt x="17584" y="30157"/>
                  </a:lnTo>
                  <a:lnTo>
                    <a:pt x="16449" y="32537"/>
                  </a:lnTo>
                  <a:lnTo>
                    <a:pt x="15244" y="34890"/>
                  </a:lnTo>
                  <a:lnTo>
                    <a:pt x="13970" y="37216"/>
                  </a:lnTo>
                  <a:lnTo>
                    <a:pt x="12625" y="39517"/>
                  </a:lnTo>
                  <a:lnTo>
                    <a:pt x="11210" y="41792"/>
                  </a:lnTo>
                  <a:lnTo>
                    <a:pt x="9726" y="44040"/>
                  </a:lnTo>
                  <a:lnTo>
                    <a:pt x="8172" y="46262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7" y="37994"/>
                  </a:lnTo>
                  <a:lnTo>
                    <a:pt x="4662" y="34366"/>
                  </a:lnTo>
                  <a:lnTo>
                    <a:pt x="6823" y="30589"/>
                  </a:lnTo>
                  <a:lnTo>
                    <a:pt x="8870" y="26665"/>
                  </a:lnTo>
                  <a:lnTo>
                    <a:pt x="10804" y="22592"/>
                  </a:lnTo>
                  <a:lnTo>
                    <a:pt x="12625" y="18370"/>
                  </a:lnTo>
                  <a:lnTo>
                    <a:pt x="14332" y="14000"/>
                  </a:lnTo>
                  <a:lnTo>
                    <a:pt x="15925" y="9482"/>
                  </a:lnTo>
                  <a:lnTo>
                    <a:pt x="17405" y="48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872449" y="5726510"/>
              <a:ext cx="62428" cy="68976"/>
            </a:xfrm>
            <a:custGeom>
              <a:avLst/>
              <a:pathLst>
                <a:path w="62428" h="68976">
                  <a:moveTo>
                    <a:pt x="26193" y="0"/>
                  </a:moveTo>
                  <a:lnTo>
                    <a:pt x="34488" y="873"/>
                  </a:lnTo>
                  <a:lnTo>
                    <a:pt x="34051" y="15716"/>
                  </a:lnTo>
                  <a:lnTo>
                    <a:pt x="34117" y="16781"/>
                  </a:lnTo>
                  <a:lnTo>
                    <a:pt x="34313" y="18056"/>
                  </a:lnTo>
                  <a:lnTo>
                    <a:pt x="34641" y="19540"/>
                  </a:lnTo>
                  <a:lnTo>
                    <a:pt x="35099" y="21234"/>
                  </a:lnTo>
                  <a:lnTo>
                    <a:pt x="35688" y="23137"/>
                  </a:lnTo>
                  <a:lnTo>
                    <a:pt x="36409" y="25250"/>
                  </a:lnTo>
                  <a:lnTo>
                    <a:pt x="37260" y="27573"/>
                  </a:lnTo>
                  <a:lnTo>
                    <a:pt x="38242" y="30105"/>
                  </a:lnTo>
                  <a:lnTo>
                    <a:pt x="39356" y="32846"/>
                  </a:lnTo>
                  <a:lnTo>
                    <a:pt x="40600" y="35798"/>
                  </a:lnTo>
                  <a:lnTo>
                    <a:pt x="41997" y="38810"/>
                  </a:lnTo>
                  <a:lnTo>
                    <a:pt x="43568" y="41735"/>
                  </a:lnTo>
                  <a:lnTo>
                    <a:pt x="45315" y="44573"/>
                  </a:lnTo>
                  <a:lnTo>
                    <a:pt x="47236" y="47323"/>
                  </a:lnTo>
                  <a:lnTo>
                    <a:pt x="49331" y="49986"/>
                  </a:lnTo>
                  <a:lnTo>
                    <a:pt x="51601" y="52562"/>
                  </a:lnTo>
                  <a:lnTo>
                    <a:pt x="54046" y="55050"/>
                  </a:lnTo>
                  <a:lnTo>
                    <a:pt x="56665" y="57451"/>
                  </a:lnTo>
                  <a:lnTo>
                    <a:pt x="59459" y="59765"/>
                  </a:lnTo>
                  <a:lnTo>
                    <a:pt x="62428" y="61991"/>
                  </a:lnTo>
                  <a:lnTo>
                    <a:pt x="55006" y="68976"/>
                  </a:lnTo>
                  <a:lnTo>
                    <a:pt x="51785" y="66174"/>
                  </a:lnTo>
                  <a:lnTo>
                    <a:pt x="48755" y="63179"/>
                  </a:lnTo>
                  <a:lnTo>
                    <a:pt x="45917" y="59992"/>
                  </a:lnTo>
                  <a:lnTo>
                    <a:pt x="43272" y="56613"/>
                  </a:lnTo>
                  <a:lnTo>
                    <a:pt x="40818" y="53042"/>
                  </a:lnTo>
                  <a:lnTo>
                    <a:pt x="38557" y="49279"/>
                  </a:lnTo>
                  <a:lnTo>
                    <a:pt x="36487" y="45323"/>
                  </a:lnTo>
                  <a:lnTo>
                    <a:pt x="34610" y="41176"/>
                  </a:lnTo>
                  <a:lnTo>
                    <a:pt x="32925" y="36837"/>
                  </a:lnTo>
                  <a:lnTo>
                    <a:pt x="31432" y="32305"/>
                  </a:lnTo>
                  <a:lnTo>
                    <a:pt x="30240" y="36601"/>
                  </a:lnTo>
                  <a:lnTo>
                    <a:pt x="28760" y="40757"/>
                  </a:lnTo>
                  <a:lnTo>
                    <a:pt x="26992" y="44773"/>
                  </a:lnTo>
                  <a:lnTo>
                    <a:pt x="24936" y="48650"/>
                  </a:lnTo>
                  <a:lnTo>
                    <a:pt x="22592" y="52387"/>
                  </a:lnTo>
                  <a:lnTo>
                    <a:pt x="19959" y="55984"/>
                  </a:lnTo>
                  <a:lnTo>
                    <a:pt x="17039" y="59442"/>
                  </a:lnTo>
                  <a:lnTo>
                    <a:pt x="13830" y="62760"/>
                  </a:lnTo>
                  <a:lnTo>
                    <a:pt x="10333" y="65938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713" y="59872"/>
                  </a:lnTo>
                  <a:lnTo>
                    <a:pt x="5264" y="57704"/>
                  </a:lnTo>
                  <a:lnTo>
                    <a:pt x="7655" y="55489"/>
                  </a:lnTo>
                  <a:lnTo>
                    <a:pt x="9883" y="53225"/>
                  </a:lnTo>
                  <a:lnTo>
                    <a:pt x="11950" y="50914"/>
                  </a:lnTo>
                  <a:lnTo>
                    <a:pt x="13856" y="48554"/>
                  </a:lnTo>
                  <a:lnTo>
                    <a:pt x="15600" y="46146"/>
                  </a:lnTo>
                  <a:lnTo>
                    <a:pt x="17183" y="43691"/>
                  </a:lnTo>
                  <a:lnTo>
                    <a:pt x="18604" y="41187"/>
                  </a:lnTo>
                  <a:lnTo>
                    <a:pt x="19863" y="38635"/>
                  </a:lnTo>
                  <a:lnTo>
                    <a:pt x="20987" y="35931"/>
                  </a:lnTo>
                  <a:lnTo>
                    <a:pt x="22002" y="32969"/>
                  </a:lnTo>
                  <a:lnTo>
                    <a:pt x="22908" y="29749"/>
                  </a:lnTo>
                  <a:lnTo>
                    <a:pt x="23705" y="26272"/>
                  </a:lnTo>
                  <a:lnTo>
                    <a:pt x="24392" y="22537"/>
                  </a:lnTo>
                  <a:lnTo>
                    <a:pt x="24971" y="18545"/>
                  </a:lnTo>
                  <a:lnTo>
                    <a:pt x="25440" y="14295"/>
                  </a:lnTo>
                  <a:lnTo>
                    <a:pt x="25800" y="9787"/>
                  </a:lnTo>
                  <a:lnTo>
                    <a:pt x="26051" y="502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944481" y="5695077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947101" y="5702499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71548" y="5702499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4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978970" y="5694204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5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995996" y="5711230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023063" y="5725637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23063" y="5740916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007346" y="5770603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666209" y="5698133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70" y="18335"/>
                  </a:lnTo>
                  <a:lnTo>
                    <a:pt x="1397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686291" y="5705991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676250" y="5723890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696769" y="5723890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5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676250" y="5723890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676250" y="5773222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713794" y="5694204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8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39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743917" y="5724764"/>
              <a:ext cx="23574" cy="20954"/>
            </a:xfrm>
            <a:custGeom>
              <a:avLst/>
              <a:pathLst>
                <a:path w="23574" h="20954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4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709865" y="5726946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709429" y="5739170"/>
              <a:ext cx="58062" cy="56753"/>
            </a:xfrm>
            <a:custGeom>
              <a:avLst/>
              <a:pathLst>
                <a:path w="58062" h="56753">
                  <a:moveTo>
                    <a:pt x="20955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729947" y="5755323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777969" y="5695077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39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40"/>
                  </a:lnTo>
                  <a:lnTo>
                    <a:pt x="0" y="27940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790193" y="5723017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810711" y="5700753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5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7385754" y="5698570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1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403653" y="5715159"/>
              <a:ext cx="80327" cy="75961"/>
            </a:xfrm>
            <a:custGeom>
              <a:avLst/>
              <a:pathLst>
                <a:path w="80327" h="75961">
                  <a:moveTo>
                    <a:pt x="34925" y="0"/>
                  </a:moveTo>
                  <a:lnTo>
                    <a:pt x="43656" y="0"/>
                  </a:lnTo>
                  <a:lnTo>
                    <a:pt x="43656" y="22264"/>
                  </a:lnTo>
                  <a:lnTo>
                    <a:pt x="72469" y="22264"/>
                  </a:lnTo>
                  <a:lnTo>
                    <a:pt x="72469" y="30559"/>
                  </a:lnTo>
                  <a:lnTo>
                    <a:pt x="43656" y="30559"/>
                  </a:lnTo>
                  <a:lnTo>
                    <a:pt x="43656" y="67667"/>
                  </a:lnTo>
                  <a:lnTo>
                    <a:pt x="80327" y="67667"/>
                  </a:lnTo>
                  <a:lnTo>
                    <a:pt x="80327" y="75961"/>
                  </a:lnTo>
                  <a:lnTo>
                    <a:pt x="0" y="75961"/>
                  </a:lnTo>
                  <a:lnTo>
                    <a:pt x="0" y="67667"/>
                  </a:lnTo>
                  <a:lnTo>
                    <a:pt x="34925" y="67667"/>
                  </a:lnTo>
                  <a:lnTo>
                    <a:pt x="34925" y="30559"/>
                  </a:lnTo>
                  <a:lnTo>
                    <a:pt x="7858" y="30559"/>
                  </a:lnTo>
                  <a:lnTo>
                    <a:pt x="7858" y="22264"/>
                  </a:lnTo>
                  <a:lnTo>
                    <a:pt x="34925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456914" y="5752267"/>
              <a:ext cx="20954" cy="23574"/>
            </a:xfrm>
            <a:custGeom>
              <a:avLst/>
              <a:pathLst>
                <a:path w="20954" h="23574">
                  <a:moveTo>
                    <a:pt x="6984" y="0"/>
                  </a:moveTo>
                  <a:lnTo>
                    <a:pt x="8696" y="1763"/>
                  </a:lnTo>
                  <a:lnTo>
                    <a:pt x="10337" y="3562"/>
                  </a:lnTo>
                  <a:lnTo>
                    <a:pt x="11909" y="5395"/>
                  </a:lnTo>
                  <a:lnTo>
                    <a:pt x="13411" y="7264"/>
                  </a:lnTo>
                  <a:lnTo>
                    <a:pt x="14843" y="9167"/>
                  </a:lnTo>
                  <a:lnTo>
                    <a:pt x="16205" y="11106"/>
                  </a:lnTo>
                  <a:lnTo>
                    <a:pt x="17497" y="13079"/>
                  </a:lnTo>
                  <a:lnTo>
                    <a:pt x="18719" y="15087"/>
                  </a:lnTo>
                  <a:lnTo>
                    <a:pt x="19872" y="17130"/>
                  </a:lnTo>
                  <a:lnTo>
                    <a:pt x="20954" y="19208"/>
                  </a:lnTo>
                  <a:lnTo>
                    <a:pt x="13533" y="23574"/>
                  </a:lnTo>
                  <a:lnTo>
                    <a:pt x="12455" y="21574"/>
                  </a:lnTo>
                  <a:lnTo>
                    <a:pt x="11315" y="19592"/>
                  </a:lnTo>
                  <a:lnTo>
                    <a:pt x="10115" y="17628"/>
                  </a:lnTo>
                  <a:lnTo>
                    <a:pt x="8853" y="15681"/>
                  </a:lnTo>
                  <a:lnTo>
                    <a:pt x="7530" y="13751"/>
                  </a:lnTo>
                  <a:lnTo>
                    <a:pt x="6146" y="11839"/>
                  </a:lnTo>
                  <a:lnTo>
                    <a:pt x="4701" y="9944"/>
                  </a:lnTo>
                  <a:lnTo>
                    <a:pt x="3195" y="8067"/>
                  </a:lnTo>
                  <a:lnTo>
                    <a:pt x="1628" y="620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497951" y="5695950"/>
              <a:ext cx="95170" cy="99536"/>
            </a:xfrm>
            <a:custGeom>
              <a:avLst/>
              <a:pathLst>
                <a:path w="95170" h="99536">
                  <a:moveTo>
                    <a:pt x="15279" y="436"/>
                  </a:moveTo>
                  <a:lnTo>
                    <a:pt x="24010" y="436"/>
                  </a:lnTo>
                  <a:lnTo>
                    <a:pt x="24010" y="26630"/>
                  </a:lnTo>
                  <a:lnTo>
                    <a:pt x="56316" y="2663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26630"/>
                  </a:lnTo>
                  <a:lnTo>
                    <a:pt x="95170" y="26630"/>
                  </a:lnTo>
                  <a:lnTo>
                    <a:pt x="95170" y="34925"/>
                  </a:lnTo>
                  <a:lnTo>
                    <a:pt x="24010" y="34925"/>
                  </a:lnTo>
                  <a:lnTo>
                    <a:pt x="24010" y="52387"/>
                  </a:lnTo>
                  <a:lnTo>
                    <a:pt x="78144" y="52387"/>
                  </a:lnTo>
                  <a:lnTo>
                    <a:pt x="78144" y="99536"/>
                  </a:lnTo>
                  <a:lnTo>
                    <a:pt x="69413" y="99536"/>
                  </a:lnTo>
                  <a:lnTo>
                    <a:pt x="69413" y="60682"/>
                  </a:lnTo>
                  <a:lnTo>
                    <a:pt x="23137" y="60682"/>
                  </a:lnTo>
                  <a:lnTo>
                    <a:pt x="22426" y="65314"/>
                  </a:lnTo>
                  <a:lnTo>
                    <a:pt x="21513" y="69780"/>
                  </a:lnTo>
                  <a:lnTo>
                    <a:pt x="20400" y="74080"/>
                  </a:lnTo>
                  <a:lnTo>
                    <a:pt x="19086" y="78214"/>
                  </a:lnTo>
                  <a:lnTo>
                    <a:pt x="17571" y="82182"/>
                  </a:lnTo>
                  <a:lnTo>
                    <a:pt x="15855" y="85985"/>
                  </a:lnTo>
                  <a:lnTo>
                    <a:pt x="13939" y="89621"/>
                  </a:lnTo>
                  <a:lnTo>
                    <a:pt x="11822" y="93092"/>
                  </a:lnTo>
                  <a:lnTo>
                    <a:pt x="9503" y="96397"/>
                  </a:lnTo>
                  <a:lnTo>
                    <a:pt x="6984" y="99536"/>
                  </a:lnTo>
                  <a:lnTo>
                    <a:pt x="0" y="93860"/>
                  </a:lnTo>
                  <a:lnTo>
                    <a:pt x="2903" y="90110"/>
                  </a:lnTo>
                  <a:lnTo>
                    <a:pt x="5500" y="86194"/>
                  </a:lnTo>
                  <a:lnTo>
                    <a:pt x="7792" y="82113"/>
                  </a:lnTo>
                  <a:lnTo>
                    <a:pt x="9778" y="77865"/>
                  </a:lnTo>
                  <a:lnTo>
                    <a:pt x="11459" y="73451"/>
                  </a:lnTo>
                  <a:lnTo>
                    <a:pt x="12834" y="68872"/>
                  </a:lnTo>
                  <a:lnTo>
                    <a:pt x="13904" y="64126"/>
                  </a:lnTo>
                  <a:lnTo>
                    <a:pt x="14668" y="59215"/>
                  </a:lnTo>
                  <a:lnTo>
                    <a:pt x="15126" y="54138"/>
                  </a:lnTo>
                  <a:lnTo>
                    <a:pt x="15279" y="488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609711" y="5695077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612330" y="5702499"/>
              <a:ext cx="11350" cy="24010"/>
            </a:xfrm>
            <a:custGeom>
              <a:avLst/>
              <a:pathLst>
                <a:path w="11350" h="24010">
                  <a:moveTo>
                    <a:pt x="6984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636778" y="5702499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4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644199" y="5694204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5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661225" y="5711230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7688292" y="5725637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688292" y="5740916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672576" y="5770603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722344" y="5699006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741989" y="5707301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776478" y="5707301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741989" y="5725637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776478" y="5725637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8057714" y="5698570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8075176" y="5708611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8165108" y="5695077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8276432" y="5699880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40" y="28813"/>
                  </a:lnTo>
                  <a:lnTo>
                    <a:pt x="27940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8312666" y="5708174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8393430" y="5695077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8540115" y="5695514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8554522" y="5738734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8502571" y="5695077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8510429" y="5717779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510429" y="5751394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8612148" y="5695077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8650129" y="5723454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5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8666718" y="5751830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8612585" y="5722144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4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8613458" y="5779334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8735695" y="5699443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8744427" y="5707738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8726528" y="5746155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8734822" y="5754013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8777605" y="5746155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8785900" y="5754013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259252" y="5829629"/>
              <a:ext cx="112414" cy="24556"/>
            </a:xfrm>
            <a:custGeom>
              <a:avLst/>
              <a:pathLst>
                <a:path w="112414" h="24556">
                  <a:moveTo>
                    <a:pt x="55116" y="0"/>
                  </a:moveTo>
                  <a:lnTo>
                    <a:pt x="55858" y="1418"/>
                  </a:lnTo>
                  <a:lnTo>
                    <a:pt x="56556" y="2837"/>
                  </a:lnTo>
                  <a:lnTo>
                    <a:pt x="57211" y="4256"/>
                  </a:lnTo>
                  <a:lnTo>
                    <a:pt x="57822" y="5675"/>
                  </a:lnTo>
                  <a:lnTo>
                    <a:pt x="58390" y="7094"/>
                  </a:lnTo>
                  <a:lnTo>
                    <a:pt x="58914" y="8512"/>
                  </a:lnTo>
                  <a:lnTo>
                    <a:pt x="59394" y="9931"/>
                  </a:lnTo>
                  <a:lnTo>
                    <a:pt x="59830" y="11350"/>
                  </a:lnTo>
                  <a:lnTo>
                    <a:pt x="60223" y="12769"/>
                  </a:lnTo>
                  <a:lnTo>
                    <a:pt x="60573" y="14188"/>
                  </a:lnTo>
                  <a:lnTo>
                    <a:pt x="112414" y="14188"/>
                  </a:lnTo>
                  <a:lnTo>
                    <a:pt x="112414" y="24556"/>
                  </a:lnTo>
                  <a:lnTo>
                    <a:pt x="0" y="24556"/>
                  </a:lnTo>
                  <a:lnTo>
                    <a:pt x="0" y="14188"/>
                  </a:lnTo>
                  <a:lnTo>
                    <a:pt x="48021" y="14188"/>
                  </a:lnTo>
                  <a:lnTo>
                    <a:pt x="47683" y="12993"/>
                  </a:lnTo>
                  <a:lnTo>
                    <a:pt x="47323" y="11809"/>
                  </a:lnTo>
                  <a:lnTo>
                    <a:pt x="46941" y="10635"/>
                  </a:lnTo>
                  <a:lnTo>
                    <a:pt x="46537" y="9473"/>
                  </a:lnTo>
                  <a:lnTo>
                    <a:pt x="46111" y="8321"/>
                  </a:lnTo>
                  <a:lnTo>
                    <a:pt x="45664" y="7181"/>
                  </a:lnTo>
                  <a:lnTo>
                    <a:pt x="45195" y="6051"/>
                  </a:lnTo>
                  <a:lnTo>
                    <a:pt x="44704" y="4933"/>
                  </a:lnTo>
                  <a:lnTo>
                    <a:pt x="44191" y="3825"/>
                  </a:lnTo>
                  <a:lnTo>
                    <a:pt x="43656" y="2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249975" y="5856914"/>
              <a:ext cx="122783" cy="98226"/>
            </a:xfrm>
            <a:custGeom>
              <a:avLst/>
              <a:pathLst>
                <a:path w="122783" h="98226">
                  <a:moveTo>
                    <a:pt x="86766" y="0"/>
                  </a:moveTo>
                  <a:lnTo>
                    <a:pt x="99317" y="3819"/>
                  </a:lnTo>
                  <a:lnTo>
                    <a:pt x="98521" y="5686"/>
                  </a:lnTo>
                  <a:lnTo>
                    <a:pt x="97659" y="7574"/>
                  </a:lnTo>
                  <a:lnTo>
                    <a:pt x="96731" y="9484"/>
                  </a:lnTo>
                  <a:lnTo>
                    <a:pt x="95738" y="11416"/>
                  </a:lnTo>
                  <a:lnTo>
                    <a:pt x="94679" y="13369"/>
                  </a:lnTo>
                  <a:lnTo>
                    <a:pt x="93555" y="15345"/>
                  </a:lnTo>
                  <a:lnTo>
                    <a:pt x="92365" y="17342"/>
                  </a:lnTo>
                  <a:lnTo>
                    <a:pt x="91110" y="19361"/>
                  </a:lnTo>
                  <a:lnTo>
                    <a:pt x="89789" y="21402"/>
                  </a:lnTo>
                  <a:lnTo>
                    <a:pt x="88403" y="23465"/>
                  </a:lnTo>
                  <a:lnTo>
                    <a:pt x="122783" y="23465"/>
                  </a:lnTo>
                  <a:lnTo>
                    <a:pt x="122783" y="33833"/>
                  </a:lnTo>
                  <a:lnTo>
                    <a:pt x="26193" y="33833"/>
                  </a:lnTo>
                  <a:lnTo>
                    <a:pt x="26193" y="60027"/>
                  </a:lnTo>
                  <a:lnTo>
                    <a:pt x="26035" y="64240"/>
                  </a:lnTo>
                  <a:lnTo>
                    <a:pt x="25560" y="68365"/>
                  </a:lnTo>
                  <a:lnTo>
                    <a:pt x="24769" y="72403"/>
                  </a:lnTo>
                  <a:lnTo>
                    <a:pt x="23661" y="76354"/>
                  </a:lnTo>
                  <a:lnTo>
                    <a:pt x="22237" y="80218"/>
                  </a:lnTo>
                  <a:lnTo>
                    <a:pt x="20496" y="83994"/>
                  </a:lnTo>
                  <a:lnTo>
                    <a:pt x="18439" y="87683"/>
                  </a:lnTo>
                  <a:lnTo>
                    <a:pt x="16065" y="91285"/>
                  </a:lnTo>
                  <a:lnTo>
                    <a:pt x="13375" y="94799"/>
                  </a:lnTo>
                  <a:lnTo>
                    <a:pt x="10368" y="98226"/>
                  </a:lnTo>
                  <a:lnTo>
                    <a:pt x="0" y="92223"/>
                  </a:lnTo>
                  <a:lnTo>
                    <a:pt x="2903" y="88698"/>
                  </a:lnTo>
                  <a:lnTo>
                    <a:pt x="5500" y="85107"/>
                  </a:lnTo>
                  <a:lnTo>
                    <a:pt x="7792" y="81451"/>
                  </a:lnTo>
                  <a:lnTo>
                    <a:pt x="9779" y="77729"/>
                  </a:lnTo>
                  <a:lnTo>
                    <a:pt x="11459" y="73942"/>
                  </a:lnTo>
                  <a:lnTo>
                    <a:pt x="12834" y="70090"/>
                  </a:lnTo>
                  <a:lnTo>
                    <a:pt x="13904" y="66171"/>
                  </a:lnTo>
                  <a:lnTo>
                    <a:pt x="14668" y="62188"/>
                  </a:lnTo>
                  <a:lnTo>
                    <a:pt x="15126" y="58139"/>
                  </a:lnTo>
                  <a:lnTo>
                    <a:pt x="15279" y="54024"/>
                  </a:lnTo>
                  <a:lnTo>
                    <a:pt x="15279" y="23465"/>
                  </a:lnTo>
                  <a:lnTo>
                    <a:pt x="75852" y="23465"/>
                  </a:lnTo>
                  <a:lnTo>
                    <a:pt x="77140" y="21462"/>
                  </a:lnTo>
                  <a:lnTo>
                    <a:pt x="78384" y="19383"/>
                  </a:lnTo>
                  <a:lnTo>
                    <a:pt x="79585" y="17227"/>
                  </a:lnTo>
                  <a:lnTo>
                    <a:pt x="80742" y="14995"/>
                  </a:lnTo>
                  <a:lnTo>
                    <a:pt x="81855" y="12687"/>
                  </a:lnTo>
                  <a:lnTo>
                    <a:pt x="82925" y="10302"/>
                  </a:lnTo>
                  <a:lnTo>
                    <a:pt x="83950" y="7841"/>
                  </a:lnTo>
                  <a:lnTo>
                    <a:pt x="84933" y="5304"/>
                  </a:lnTo>
                  <a:lnTo>
                    <a:pt x="85871" y="2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283263" y="5857460"/>
              <a:ext cx="19645" cy="21282"/>
            </a:xfrm>
            <a:custGeom>
              <a:avLst/>
              <a:pathLst>
                <a:path w="19645" h="21282">
                  <a:moveTo>
                    <a:pt x="10914" y="0"/>
                  </a:moveTo>
                  <a:lnTo>
                    <a:pt x="12081" y="1549"/>
                  </a:lnTo>
                  <a:lnTo>
                    <a:pt x="13184" y="3143"/>
                  </a:lnTo>
                  <a:lnTo>
                    <a:pt x="14221" y="4780"/>
                  </a:lnTo>
                  <a:lnTo>
                    <a:pt x="15192" y="6461"/>
                  </a:lnTo>
                  <a:lnTo>
                    <a:pt x="16098" y="8185"/>
                  </a:lnTo>
                  <a:lnTo>
                    <a:pt x="16938" y="9953"/>
                  </a:lnTo>
                  <a:lnTo>
                    <a:pt x="17713" y="11765"/>
                  </a:lnTo>
                  <a:lnTo>
                    <a:pt x="18422" y="13620"/>
                  </a:lnTo>
                  <a:lnTo>
                    <a:pt x="19066" y="15519"/>
                  </a:lnTo>
                  <a:lnTo>
                    <a:pt x="19645" y="17462"/>
                  </a:lnTo>
                  <a:lnTo>
                    <a:pt x="8731" y="21282"/>
                  </a:lnTo>
                  <a:lnTo>
                    <a:pt x="8054" y="19334"/>
                  </a:lnTo>
                  <a:lnTo>
                    <a:pt x="7334" y="17418"/>
                  </a:lnTo>
                  <a:lnTo>
                    <a:pt x="6570" y="15536"/>
                  </a:lnTo>
                  <a:lnTo>
                    <a:pt x="5762" y="13686"/>
                  </a:lnTo>
                  <a:lnTo>
                    <a:pt x="4911" y="11869"/>
                  </a:lnTo>
                  <a:lnTo>
                    <a:pt x="4016" y="10084"/>
                  </a:lnTo>
                  <a:lnTo>
                    <a:pt x="3077" y="8332"/>
                  </a:lnTo>
                  <a:lnTo>
                    <a:pt x="2095" y="6613"/>
                  </a:lnTo>
                  <a:lnTo>
                    <a:pt x="1069" y="4927"/>
                  </a:lnTo>
                  <a:lnTo>
                    <a:pt x="0" y="3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407137" y="5833995"/>
              <a:ext cx="92769" cy="47476"/>
            </a:xfrm>
            <a:custGeom>
              <a:avLst/>
              <a:pathLst>
                <a:path w="92769" h="47476">
                  <a:moveTo>
                    <a:pt x="0" y="0"/>
                  </a:moveTo>
                  <a:lnTo>
                    <a:pt x="92769" y="0"/>
                  </a:lnTo>
                  <a:lnTo>
                    <a:pt x="92769" y="47476"/>
                  </a:lnTo>
                  <a:lnTo>
                    <a:pt x="0" y="474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418051" y="5844363"/>
              <a:ext cx="71487" cy="26739"/>
            </a:xfrm>
            <a:custGeom>
              <a:avLst/>
              <a:pathLst>
                <a:path w="71487" h="26739">
                  <a:moveTo>
                    <a:pt x="0" y="26739"/>
                  </a:moveTo>
                  <a:lnTo>
                    <a:pt x="71487" y="26739"/>
                  </a:lnTo>
                  <a:lnTo>
                    <a:pt x="714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395677" y="5892385"/>
              <a:ext cx="51841" cy="61664"/>
            </a:xfrm>
            <a:custGeom>
              <a:avLst/>
              <a:pathLst>
                <a:path w="51841" h="61664">
                  <a:moveTo>
                    <a:pt x="51841" y="0"/>
                  </a:moveTo>
                  <a:lnTo>
                    <a:pt x="51841" y="61664"/>
                  </a:lnTo>
                  <a:lnTo>
                    <a:pt x="41473" y="61664"/>
                  </a:lnTo>
                  <a:lnTo>
                    <a:pt x="41473" y="53478"/>
                  </a:lnTo>
                  <a:lnTo>
                    <a:pt x="10368" y="53478"/>
                  </a:lnTo>
                  <a:lnTo>
                    <a:pt x="10368" y="61664"/>
                  </a:lnTo>
                  <a:lnTo>
                    <a:pt x="0" y="61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406046" y="5902208"/>
              <a:ext cx="31105" cy="33833"/>
            </a:xfrm>
            <a:custGeom>
              <a:avLst/>
              <a:pathLst>
                <a:path w="31105" h="33833">
                  <a:moveTo>
                    <a:pt x="0" y="33833"/>
                  </a:moveTo>
                  <a:lnTo>
                    <a:pt x="31105" y="33833"/>
                  </a:lnTo>
                  <a:lnTo>
                    <a:pt x="311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459525" y="5892385"/>
              <a:ext cx="51296" cy="61664"/>
            </a:xfrm>
            <a:custGeom>
              <a:avLst/>
              <a:pathLst>
                <a:path w="51296" h="61664">
                  <a:moveTo>
                    <a:pt x="51296" y="0"/>
                  </a:moveTo>
                  <a:lnTo>
                    <a:pt x="51296" y="61664"/>
                  </a:lnTo>
                  <a:lnTo>
                    <a:pt x="40927" y="61664"/>
                  </a:lnTo>
                  <a:lnTo>
                    <a:pt x="40927" y="53478"/>
                  </a:lnTo>
                  <a:lnTo>
                    <a:pt x="10368" y="53478"/>
                  </a:lnTo>
                  <a:lnTo>
                    <a:pt x="10368" y="61664"/>
                  </a:lnTo>
                  <a:lnTo>
                    <a:pt x="0" y="61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469893" y="5902208"/>
              <a:ext cx="30559" cy="33833"/>
            </a:xfrm>
            <a:custGeom>
              <a:avLst/>
              <a:pathLst>
                <a:path w="30559" h="33833">
                  <a:moveTo>
                    <a:pt x="0" y="33833"/>
                  </a:moveTo>
                  <a:lnTo>
                    <a:pt x="30559" y="33833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529375" y="5833995"/>
              <a:ext cx="72578" cy="120054"/>
            </a:xfrm>
            <a:custGeom>
              <a:avLst/>
              <a:pathLst>
                <a:path w="72578" h="120054">
                  <a:moveTo>
                    <a:pt x="4911" y="0"/>
                  </a:moveTo>
                  <a:lnTo>
                    <a:pt x="70941" y="0"/>
                  </a:lnTo>
                  <a:lnTo>
                    <a:pt x="70941" y="10368"/>
                  </a:lnTo>
                  <a:lnTo>
                    <a:pt x="57844" y="10368"/>
                  </a:lnTo>
                  <a:lnTo>
                    <a:pt x="57844" y="51841"/>
                  </a:lnTo>
                  <a:lnTo>
                    <a:pt x="72578" y="51841"/>
                  </a:lnTo>
                  <a:lnTo>
                    <a:pt x="72578" y="62210"/>
                  </a:lnTo>
                  <a:lnTo>
                    <a:pt x="57844" y="62210"/>
                  </a:lnTo>
                  <a:lnTo>
                    <a:pt x="57844" y="120054"/>
                  </a:lnTo>
                  <a:lnTo>
                    <a:pt x="46930" y="120054"/>
                  </a:lnTo>
                  <a:lnTo>
                    <a:pt x="46930" y="62210"/>
                  </a:lnTo>
                  <a:lnTo>
                    <a:pt x="28376" y="62210"/>
                  </a:lnTo>
                  <a:lnTo>
                    <a:pt x="28376" y="63847"/>
                  </a:lnTo>
                  <a:lnTo>
                    <a:pt x="28180" y="70597"/>
                  </a:lnTo>
                  <a:lnTo>
                    <a:pt x="27590" y="77096"/>
                  </a:lnTo>
                  <a:lnTo>
                    <a:pt x="26608" y="83345"/>
                  </a:lnTo>
                  <a:lnTo>
                    <a:pt x="25233" y="89342"/>
                  </a:lnTo>
                  <a:lnTo>
                    <a:pt x="23465" y="95088"/>
                  </a:lnTo>
                  <a:lnTo>
                    <a:pt x="21304" y="100584"/>
                  </a:lnTo>
                  <a:lnTo>
                    <a:pt x="18750" y="105828"/>
                  </a:lnTo>
                  <a:lnTo>
                    <a:pt x="15803" y="110821"/>
                  </a:lnTo>
                  <a:lnTo>
                    <a:pt x="12463" y="115563"/>
                  </a:lnTo>
                  <a:lnTo>
                    <a:pt x="8731" y="120054"/>
                  </a:lnTo>
                  <a:lnTo>
                    <a:pt x="0" y="112414"/>
                  </a:lnTo>
                  <a:lnTo>
                    <a:pt x="3317" y="108491"/>
                  </a:lnTo>
                  <a:lnTo>
                    <a:pt x="6286" y="104360"/>
                  </a:lnTo>
                  <a:lnTo>
                    <a:pt x="8905" y="100021"/>
                  </a:lnTo>
                  <a:lnTo>
                    <a:pt x="11176" y="95476"/>
                  </a:lnTo>
                  <a:lnTo>
                    <a:pt x="13096" y="90723"/>
                  </a:lnTo>
                  <a:lnTo>
                    <a:pt x="14668" y="85762"/>
                  </a:lnTo>
                  <a:lnTo>
                    <a:pt x="15890" y="80594"/>
                  </a:lnTo>
                  <a:lnTo>
                    <a:pt x="16764" y="75219"/>
                  </a:lnTo>
                  <a:lnTo>
                    <a:pt x="17287" y="69637"/>
                  </a:lnTo>
                  <a:lnTo>
                    <a:pt x="17462" y="63847"/>
                  </a:lnTo>
                  <a:lnTo>
                    <a:pt x="17462" y="62210"/>
                  </a:lnTo>
                  <a:lnTo>
                    <a:pt x="1091" y="62210"/>
                  </a:lnTo>
                  <a:lnTo>
                    <a:pt x="1091" y="51841"/>
                  </a:lnTo>
                  <a:lnTo>
                    <a:pt x="17462" y="51841"/>
                  </a:lnTo>
                  <a:lnTo>
                    <a:pt x="17462" y="10368"/>
                  </a:lnTo>
                  <a:lnTo>
                    <a:pt x="4911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557751" y="5844363"/>
              <a:ext cx="18553" cy="41473"/>
            </a:xfrm>
            <a:custGeom>
              <a:avLst/>
              <a:pathLst>
                <a:path w="18553" h="41473">
                  <a:moveTo>
                    <a:pt x="18553" y="41473"/>
                  </a:moveTo>
                  <a:lnTo>
                    <a:pt x="18553" y="0"/>
                  </a:lnTo>
                  <a:lnTo>
                    <a:pt x="0" y="0"/>
                  </a:lnTo>
                  <a:lnTo>
                    <a:pt x="0" y="4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601407" y="5829629"/>
              <a:ext cx="47476" cy="43656"/>
            </a:xfrm>
            <a:custGeom>
              <a:avLst/>
              <a:pathLst>
                <a:path w="47476" h="43656">
                  <a:moveTo>
                    <a:pt x="37653" y="0"/>
                  </a:moveTo>
                  <a:lnTo>
                    <a:pt x="47476" y="5457"/>
                  </a:lnTo>
                  <a:lnTo>
                    <a:pt x="44518" y="9964"/>
                  </a:lnTo>
                  <a:lnTo>
                    <a:pt x="41320" y="14319"/>
                  </a:lnTo>
                  <a:lnTo>
                    <a:pt x="37882" y="18521"/>
                  </a:lnTo>
                  <a:lnTo>
                    <a:pt x="34204" y="22570"/>
                  </a:lnTo>
                  <a:lnTo>
                    <a:pt x="30286" y="26466"/>
                  </a:lnTo>
                  <a:lnTo>
                    <a:pt x="26128" y="30210"/>
                  </a:lnTo>
                  <a:lnTo>
                    <a:pt x="21729" y="33800"/>
                  </a:lnTo>
                  <a:lnTo>
                    <a:pt x="17091" y="37238"/>
                  </a:lnTo>
                  <a:lnTo>
                    <a:pt x="12212" y="40523"/>
                  </a:lnTo>
                  <a:lnTo>
                    <a:pt x="7094" y="43656"/>
                  </a:lnTo>
                  <a:lnTo>
                    <a:pt x="0" y="34379"/>
                  </a:lnTo>
                  <a:lnTo>
                    <a:pt x="5091" y="30990"/>
                  </a:lnTo>
                  <a:lnTo>
                    <a:pt x="9888" y="27590"/>
                  </a:lnTo>
                  <a:lnTo>
                    <a:pt x="14390" y="24180"/>
                  </a:lnTo>
                  <a:lnTo>
                    <a:pt x="18597" y="20758"/>
                  </a:lnTo>
                  <a:lnTo>
                    <a:pt x="22510" y="17326"/>
                  </a:lnTo>
                  <a:lnTo>
                    <a:pt x="26128" y="13882"/>
                  </a:lnTo>
                  <a:lnTo>
                    <a:pt x="29451" y="10428"/>
                  </a:lnTo>
                  <a:lnTo>
                    <a:pt x="32480" y="6963"/>
                  </a:lnTo>
                  <a:lnTo>
                    <a:pt x="35214" y="34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604136" y="5866191"/>
              <a:ext cx="47476" cy="42019"/>
            </a:xfrm>
            <a:custGeom>
              <a:avLst/>
              <a:pathLst>
                <a:path w="47476" h="42019">
                  <a:moveTo>
                    <a:pt x="37107" y="0"/>
                  </a:moveTo>
                  <a:lnTo>
                    <a:pt x="47476" y="6002"/>
                  </a:lnTo>
                  <a:lnTo>
                    <a:pt x="44616" y="10193"/>
                  </a:lnTo>
                  <a:lnTo>
                    <a:pt x="41495" y="14253"/>
                  </a:lnTo>
                  <a:lnTo>
                    <a:pt x="38111" y="18182"/>
                  </a:lnTo>
                  <a:lnTo>
                    <a:pt x="34466" y="21980"/>
                  </a:lnTo>
                  <a:lnTo>
                    <a:pt x="30559" y="25648"/>
                  </a:lnTo>
                  <a:lnTo>
                    <a:pt x="26390" y="29184"/>
                  </a:lnTo>
                  <a:lnTo>
                    <a:pt x="21959" y="32589"/>
                  </a:lnTo>
                  <a:lnTo>
                    <a:pt x="17266" y="35863"/>
                  </a:lnTo>
                  <a:lnTo>
                    <a:pt x="12311" y="39006"/>
                  </a:lnTo>
                  <a:lnTo>
                    <a:pt x="7094" y="42019"/>
                  </a:lnTo>
                  <a:lnTo>
                    <a:pt x="0" y="32742"/>
                  </a:lnTo>
                  <a:lnTo>
                    <a:pt x="4693" y="29860"/>
                  </a:lnTo>
                  <a:lnTo>
                    <a:pt x="9167" y="26892"/>
                  </a:lnTo>
                  <a:lnTo>
                    <a:pt x="13424" y="23836"/>
                  </a:lnTo>
                  <a:lnTo>
                    <a:pt x="17462" y="20693"/>
                  </a:lnTo>
                  <a:lnTo>
                    <a:pt x="21282" y="17462"/>
                  </a:lnTo>
                  <a:lnTo>
                    <a:pt x="24884" y="14144"/>
                  </a:lnTo>
                  <a:lnTo>
                    <a:pt x="28267" y="10739"/>
                  </a:lnTo>
                  <a:lnTo>
                    <a:pt x="31432" y="7246"/>
                  </a:lnTo>
                  <a:lnTo>
                    <a:pt x="34379" y="3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597588" y="5901116"/>
              <a:ext cx="59481" cy="52387"/>
            </a:xfrm>
            <a:custGeom>
              <a:avLst/>
              <a:pathLst>
                <a:path w="59481" h="52387">
                  <a:moveTo>
                    <a:pt x="49113" y="0"/>
                  </a:moveTo>
                  <a:lnTo>
                    <a:pt x="59481" y="6002"/>
                  </a:lnTo>
                  <a:lnTo>
                    <a:pt x="55716" y="11377"/>
                  </a:lnTo>
                  <a:lnTo>
                    <a:pt x="51623" y="16589"/>
                  </a:lnTo>
                  <a:lnTo>
                    <a:pt x="47203" y="21637"/>
                  </a:lnTo>
                  <a:lnTo>
                    <a:pt x="42455" y="26521"/>
                  </a:lnTo>
                  <a:lnTo>
                    <a:pt x="37380" y="31241"/>
                  </a:lnTo>
                  <a:lnTo>
                    <a:pt x="31978" y="35798"/>
                  </a:lnTo>
                  <a:lnTo>
                    <a:pt x="26248" y="40191"/>
                  </a:lnTo>
                  <a:lnTo>
                    <a:pt x="20191" y="44420"/>
                  </a:lnTo>
                  <a:lnTo>
                    <a:pt x="13806" y="48485"/>
                  </a:lnTo>
                  <a:lnTo>
                    <a:pt x="7094" y="52387"/>
                  </a:lnTo>
                  <a:lnTo>
                    <a:pt x="0" y="43110"/>
                  </a:lnTo>
                  <a:lnTo>
                    <a:pt x="6482" y="39143"/>
                  </a:lnTo>
                  <a:lnTo>
                    <a:pt x="12616" y="35099"/>
                  </a:lnTo>
                  <a:lnTo>
                    <a:pt x="18401" y="30979"/>
                  </a:lnTo>
                  <a:lnTo>
                    <a:pt x="23836" y="26783"/>
                  </a:lnTo>
                  <a:lnTo>
                    <a:pt x="28922" y="22510"/>
                  </a:lnTo>
                  <a:lnTo>
                    <a:pt x="33658" y="18161"/>
                  </a:lnTo>
                  <a:lnTo>
                    <a:pt x="38046" y="13735"/>
                  </a:lnTo>
                  <a:lnTo>
                    <a:pt x="42084" y="9233"/>
                  </a:lnTo>
                  <a:lnTo>
                    <a:pt x="45773" y="46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672895" y="5828538"/>
              <a:ext cx="122237" cy="125511"/>
            </a:xfrm>
            <a:custGeom>
              <a:avLst/>
              <a:pathLst>
                <a:path w="122237" h="125511">
                  <a:moveTo>
                    <a:pt x="0" y="23465"/>
                  </a:moveTo>
                  <a:lnTo>
                    <a:pt x="68212" y="23465"/>
                  </a:lnTo>
                  <a:lnTo>
                    <a:pt x="68005" y="21167"/>
                  </a:lnTo>
                  <a:lnTo>
                    <a:pt x="67819" y="18859"/>
                  </a:lnTo>
                  <a:lnTo>
                    <a:pt x="67656" y="16540"/>
                  </a:lnTo>
                  <a:lnTo>
                    <a:pt x="67514" y="14210"/>
                  </a:lnTo>
                  <a:lnTo>
                    <a:pt x="67394" y="11869"/>
                  </a:lnTo>
                  <a:lnTo>
                    <a:pt x="67296" y="9517"/>
                  </a:lnTo>
                  <a:lnTo>
                    <a:pt x="67219" y="7154"/>
                  </a:lnTo>
                  <a:lnTo>
                    <a:pt x="67165" y="4780"/>
                  </a:lnTo>
                  <a:lnTo>
                    <a:pt x="67132" y="2395"/>
                  </a:lnTo>
                  <a:lnTo>
                    <a:pt x="67121" y="0"/>
                  </a:lnTo>
                  <a:lnTo>
                    <a:pt x="79126" y="0"/>
                  </a:lnTo>
                  <a:lnTo>
                    <a:pt x="79132" y="2493"/>
                  </a:lnTo>
                  <a:lnTo>
                    <a:pt x="79148" y="4954"/>
                  </a:lnTo>
                  <a:lnTo>
                    <a:pt x="79176" y="7383"/>
                  </a:lnTo>
                  <a:lnTo>
                    <a:pt x="79214" y="9779"/>
                  </a:lnTo>
                  <a:lnTo>
                    <a:pt x="79263" y="12141"/>
                  </a:lnTo>
                  <a:lnTo>
                    <a:pt x="79323" y="14472"/>
                  </a:lnTo>
                  <a:lnTo>
                    <a:pt x="79394" y="16769"/>
                  </a:lnTo>
                  <a:lnTo>
                    <a:pt x="79476" y="19034"/>
                  </a:lnTo>
                  <a:lnTo>
                    <a:pt x="79568" y="21266"/>
                  </a:lnTo>
                  <a:lnTo>
                    <a:pt x="79672" y="23465"/>
                  </a:lnTo>
                  <a:lnTo>
                    <a:pt x="120600" y="23465"/>
                  </a:lnTo>
                  <a:lnTo>
                    <a:pt x="120600" y="33833"/>
                  </a:lnTo>
                  <a:lnTo>
                    <a:pt x="80218" y="33833"/>
                  </a:lnTo>
                  <a:lnTo>
                    <a:pt x="80840" y="40933"/>
                  </a:lnTo>
                  <a:lnTo>
                    <a:pt x="81615" y="47825"/>
                  </a:lnTo>
                  <a:lnTo>
                    <a:pt x="82543" y="54510"/>
                  </a:lnTo>
                  <a:lnTo>
                    <a:pt x="83623" y="60987"/>
                  </a:lnTo>
                  <a:lnTo>
                    <a:pt x="84856" y="67257"/>
                  </a:lnTo>
                  <a:lnTo>
                    <a:pt x="86242" y="73320"/>
                  </a:lnTo>
                  <a:lnTo>
                    <a:pt x="87781" y="79176"/>
                  </a:lnTo>
                  <a:lnTo>
                    <a:pt x="89473" y="84824"/>
                  </a:lnTo>
                  <a:lnTo>
                    <a:pt x="91317" y="90264"/>
                  </a:lnTo>
                  <a:lnTo>
                    <a:pt x="93315" y="95498"/>
                  </a:lnTo>
                  <a:lnTo>
                    <a:pt x="94706" y="98712"/>
                  </a:lnTo>
                  <a:lnTo>
                    <a:pt x="96043" y="101588"/>
                  </a:lnTo>
                  <a:lnTo>
                    <a:pt x="97326" y="104125"/>
                  </a:lnTo>
                  <a:lnTo>
                    <a:pt x="98553" y="106324"/>
                  </a:lnTo>
                  <a:lnTo>
                    <a:pt x="99727" y="108185"/>
                  </a:lnTo>
                  <a:lnTo>
                    <a:pt x="100845" y="109708"/>
                  </a:lnTo>
                  <a:lnTo>
                    <a:pt x="101910" y="110892"/>
                  </a:lnTo>
                  <a:lnTo>
                    <a:pt x="102919" y="111738"/>
                  </a:lnTo>
                  <a:lnTo>
                    <a:pt x="103874" y="112245"/>
                  </a:lnTo>
                  <a:lnTo>
                    <a:pt x="104775" y="112414"/>
                  </a:lnTo>
                  <a:lnTo>
                    <a:pt x="105735" y="112158"/>
                  </a:lnTo>
                  <a:lnTo>
                    <a:pt x="106652" y="111388"/>
                  </a:lnTo>
                  <a:lnTo>
                    <a:pt x="107525" y="110106"/>
                  </a:lnTo>
                  <a:lnTo>
                    <a:pt x="108354" y="108311"/>
                  </a:lnTo>
                  <a:lnTo>
                    <a:pt x="109140" y="106002"/>
                  </a:lnTo>
                  <a:lnTo>
                    <a:pt x="109882" y="103181"/>
                  </a:lnTo>
                  <a:lnTo>
                    <a:pt x="110581" y="99847"/>
                  </a:lnTo>
                  <a:lnTo>
                    <a:pt x="111236" y="96000"/>
                  </a:lnTo>
                  <a:lnTo>
                    <a:pt x="111847" y="91639"/>
                  </a:lnTo>
                  <a:lnTo>
                    <a:pt x="112414" y="86766"/>
                  </a:lnTo>
                  <a:lnTo>
                    <a:pt x="122237" y="90586"/>
                  </a:lnTo>
                  <a:lnTo>
                    <a:pt x="121678" y="94698"/>
                  </a:lnTo>
                  <a:lnTo>
                    <a:pt x="121091" y="98521"/>
                  </a:lnTo>
                  <a:lnTo>
                    <a:pt x="120477" y="102054"/>
                  </a:lnTo>
                  <a:lnTo>
                    <a:pt x="119836" y="105298"/>
                  </a:lnTo>
                  <a:lnTo>
                    <a:pt x="119167" y="108253"/>
                  </a:lnTo>
                  <a:lnTo>
                    <a:pt x="118472" y="110919"/>
                  </a:lnTo>
                  <a:lnTo>
                    <a:pt x="117749" y="113296"/>
                  </a:lnTo>
                  <a:lnTo>
                    <a:pt x="116998" y="115383"/>
                  </a:lnTo>
                  <a:lnTo>
                    <a:pt x="116221" y="117181"/>
                  </a:lnTo>
                  <a:lnTo>
                    <a:pt x="115416" y="118690"/>
                  </a:lnTo>
                  <a:lnTo>
                    <a:pt x="114573" y="119986"/>
                  </a:lnTo>
                  <a:lnTo>
                    <a:pt x="113680" y="121146"/>
                  </a:lnTo>
                  <a:lnTo>
                    <a:pt x="112739" y="122169"/>
                  </a:lnTo>
                  <a:lnTo>
                    <a:pt x="111749" y="123056"/>
                  </a:lnTo>
                  <a:lnTo>
                    <a:pt x="110709" y="123806"/>
                  </a:lnTo>
                  <a:lnTo>
                    <a:pt x="109620" y="124420"/>
                  </a:lnTo>
                  <a:lnTo>
                    <a:pt x="108483" y="124897"/>
                  </a:lnTo>
                  <a:lnTo>
                    <a:pt x="107296" y="125238"/>
                  </a:lnTo>
                  <a:lnTo>
                    <a:pt x="106060" y="125443"/>
                  </a:lnTo>
                  <a:lnTo>
                    <a:pt x="104775" y="125511"/>
                  </a:lnTo>
                  <a:lnTo>
                    <a:pt x="102919" y="125320"/>
                  </a:lnTo>
                  <a:lnTo>
                    <a:pt x="101064" y="124747"/>
                  </a:lnTo>
                  <a:lnTo>
                    <a:pt x="99208" y="123792"/>
                  </a:lnTo>
                  <a:lnTo>
                    <a:pt x="97353" y="122455"/>
                  </a:lnTo>
                  <a:lnTo>
                    <a:pt x="95498" y="120736"/>
                  </a:lnTo>
                  <a:lnTo>
                    <a:pt x="93642" y="118635"/>
                  </a:lnTo>
                  <a:lnTo>
                    <a:pt x="91787" y="116152"/>
                  </a:lnTo>
                  <a:lnTo>
                    <a:pt x="89931" y="113287"/>
                  </a:lnTo>
                  <a:lnTo>
                    <a:pt x="88076" y="110041"/>
                  </a:lnTo>
                  <a:lnTo>
                    <a:pt x="86221" y="106412"/>
                  </a:lnTo>
                  <a:lnTo>
                    <a:pt x="83590" y="100480"/>
                  </a:lnTo>
                  <a:lnTo>
                    <a:pt x="81156" y="94253"/>
                  </a:lnTo>
                  <a:lnTo>
                    <a:pt x="78919" y="87732"/>
                  </a:lnTo>
                  <a:lnTo>
                    <a:pt x="76878" y="80916"/>
                  </a:lnTo>
                  <a:lnTo>
                    <a:pt x="75034" y="73806"/>
                  </a:lnTo>
                  <a:lnTo>
                    <a:pt x="73386" y="66401"/>
                  </a:lnTo>
                  <a:lnTo>
                    <a:pt x="71934" y="58701"/>
                  </a:lnTo>
                  <a:lnTo>
                    <a:pt x="70679" y="50706"/>
                  </a:lnTo>
                  <a:lnTo>
                    <a:pt x="69620" y="42417"/>
                  </a:lnTo>
                  <a:lnTo>
                    <a:pt x="68758" y="33833"/>
                  </a:lnTo>
                  <a:lnTo>
                    <a:pt x="0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762390" y="5828538"/>
              <a:ext cx="23465" cy="20736"/>
            </a:xfrm>
            <a:custGeom>
              <a:avLst/>
              <a:pathLst>
                <a:path w="23465" h="20736">
                  <a:moveTo>
                    <a:pt x="7094" y="0"/>
                  </a:moveTo>
                  <a:lnTo>
                    <a:pt x="8927" y="1004"/>
                  </a:lnTo>
                  <a:lnTo>
                    <a:pt x="10717" y="2051"/>
                  </a:lnTo>
                  <a:lnTo>
                    <a:pt x="12463" y="3143"/>
                  </a:lnTo>
                  <a:lnTo>
                    <a:pt x="14166" y="4278"/>
                  </a:lnTo>
                  <a:lnTo>
                    <a:pt x="15825" y="5457"/>
                  </a:lnTo>
                  <a:lnTo>
                    <a:pt x="17440" y="6679"/>
                  </a:lnTo>
                  <a:lnTo>
                    <a:pt x="19012" y="7945"/>
                  </a:lnTo>
                  <a:lnTo>
                    <a:pt x="20540" y="9255"/>
                  </a:lnTo>
                  <a:lnTo>
                    <a:pt x="22024" y="10608"/>
                  </a:lnTo>
                  <a:lnTo>
                    <a:pt x="23465" y="12005"/>
                  </a:lnTo>
                  <a:lnTo>
                    <a:pt x="16371" y="20736"/>
                  </a:lnTo>
                  <a:lnTo>
                    <a:pt x="14832" y="19126"/>
                  </a:lnTo>
                  <a:lnTo>
                    <a:pt x="13271" y="17571"/>
                  </a:lnTo>
                  <a:lnTo>
                    <a:pt x="11688" y="16070"/>
                  </a:lnTo>
                  <a:lnTo>
                    <a:pt x="10084" y="14624"/>
                  </a:lnTo>
                  <a:lnTo>
                    <a:pt x="8458" y="13233"/>
                  </a:lnTo>
                  <a:lnTo>
                    <a:pt x="6810" y="11896"/>
                  </a:lnTo>
                  <a:lnTo>
                    <a:pt x="5140" y="10613"/>
                  </a:lnTo>
                  <a:lnTo>
                    <a:pt x="3448" y="9386"/>
                  </a:lnTo>
                  <a:lnTo>
                    <a:pt x="1735" y="8212"/>
                  </a:lnTo>
                  <a:lnTo>
                    <a:pt x="0" y="7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672895" y="5884745"/>
              <a:ext cx="67121" cy="62210"/>
            </a:xfrm>
            <a:custGeom>
              <a:avLst/>
              <a:pathLst>
                <a:path w="67121" h="62210">
                  <a:moveTo>
                    <a:pt x="4365" y="0"/>
                  </a:moveTo>
                  <a:lnTo>
                    <a:pt x="62210" y="0"/>
                  </a:lnTo>
                  <a:lnTo>
                    <a:pt x="62210" y="10368"/>
                  </a:lnTo>
                  <a:lnTo>
                    <a:pt x="37653" y="10368"/>
                  </a:lnTo>
                  <a:lnTo>
                    <a:pt x="37653" y="45293"/>
                  </a:lnTo>
                  <a:lnTo>
                    <a:pt x="40682" y="44851"/>
                  </a:lnTo>
                  <a:lnTo>
                    <a:pt x="43656" y="44398"/>
                  </a:lnTo>
                  <a:lnTo>
                    <a:pt x="46575" y="43934"/>
                  </a:lnTo>
                  <a:lnTo>
                    <a:pt x="49440" y="43459"/>
                  </a:lnTo>
                  <a:lnTo>
                    <a:pt x="52251" y="42974"/>
                  </a:lnTo>
                  <a:lnTo>
                    <a:pt x="55006" y="42477"/>
                  </a:lnTo>
                  <a:lnTo>
                    <a:pt x="57708" y="41970"/>
                  </a:lnTo>
                  <a:lnTo>
                    <a:pt x="60354" y="41451"/>
                  </a:lnTo>
                  <a:lnTo>
                    <a:pt x="62946" y="40922"/>
                  </a:lnTo>
                  <a:lnTo>
                    <a:pt x="65484" y="40382"/>
                  </a:lnTo>
                  <a:lnTo>
                    <a:pt x="67121" y="50750"/>
                  </a:lnTo>
                  <a:lnTo>
                    <a:pt x="61266" y="52141"/>
                  </a:lnTo>
                  <a:lnTo>
                    <a:pt x="55268" y="53478"/>
                  </a:lnTo>
                  <a:lnTo>
                    <a:pt x="49129" y="54761"/>
                  </a:lnTo>
                  <a:lnTo>
                    <a:pt x="42848" y="55989"/>
                  </a:lnTo>
                  <a:lnTo>
                    <a:pt x="36425" y="57162"/>
                  </a:lnTo>
                  <a:lnTo>
                    <a:pt x="29860" y="58281"/>
                  </a:lnTo>
                  <a:lnTo>
                    <a:pt x="23154" y="59345"/>
                  </a:lnTo>
                  <a:lnTo>
                    <a:pt x="16305" y="60354"/>
                  </a:lnTo>
                  <a:lnTo>
                    <a:pt x="9315" y="61309"/>
                  </a:lnTo>
                  <a:lnTo>
                    <a:pt x="2182" y="62210"/>
                  </a:lnTo>
                  <a:lnTo>
                    <a:pt x="0" y="50750"/>
                  </a:lnTo>
                  <a:lnTo>
                    <a:pt x="2821" y="50417"/>
                  </a:lnTo>
                  <a:lnTo>
                    <a:pt x="5609" y="50073"/>
                  </a:lnTo>
                  <a:lnTo>
                    <a:pt x="8365" y="49719"/>
                  </a:lnTo>
                  <a:lnTo>
                    <a:pt x="11088" y="49353"/>
                  </a:lnTo>
                  <a:lnTo>
                    <a:pt x="13779" y="48976"/>
                  </a:lnTo>
                  <a:lnTo>
                    <a:pt x="16436" y="48589"/>
                  </a:lnTo>
                  <a:lnTo>
                    <a:pt x="19061" y="48191"/>
                  </a:lnTo>
                  <a:lnTo>
                    <a:pt x="21653" y="47781"/>
                  </a:lnTo>
                  <a:lnTo>
                    <a:pt x="24212" y="47361"/>
                  </a:lnTo>
                  <a:lnTo>
                    <a:pt x="26739" y="46930"/>
                  </a:lnTo>
                  <a:lnTo>
                    <a:pt x="26739" y="10368"/>
                  </a:lnTo>
                  <a:lnTo>
                    <a:pt x="4365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1744221" y="3942410"/>
              <a:ext cx="86766" cy="45293"/>
            </a:xfrm>
            <a:custGeom>
              <a:avLst/>
              <a:pathLst>
                <a:path w="86766" h="45293">
                  <a:moveTo>
                    <a:pt x="22373" y="9822"/>
                  </a:moveTo>
                  <a:lnTo>
                    <a:pt x="26193" y="0"/>
                  </a:lnTo>
                  <a:lnTo>
                    <a:pt x="32180" y="2755"/>
                  </a:lnTo>
                  <a:lnTo>
                    <a:pt x="37915" y="5566"/>
                  </a:lnTo>
                  <a:lnTo>
                    <a:pt x="43399" y="8431"/>
                  </a:lnTo>
                  <a:lnTo>
                    <a:pt x="48633" y="11350"/>
                  </a:lnTo>
                  <a:lnTo>
                    <a:pt x="53615" y="14324"/>
                  </a:lnTo>
                  <a:lnTo>
                    <a:pt x="58346" y="17353"/>
                  </a:lnTo>
                  <a:lnTo>
                    <a:pt x="62826" y="20436"/>
                  </a:lnTo>
                  <a:lnTo>
                    <a:pt x="67056" y="23574"/>
                  </a:lnTo>
                  <a:lnTo>
                    <a:pt x="71034" y="26766"/>
                  </a:lnTo>
                  <a:lnTo>
                    <a:pt x="74761" y="30013"/>
                  </a:lnTo>
                  <a:lnTo>
                    <a:pt x="74101" y="27421"/>
                  </a:lnTo>
                  <a:lnTo>
                    <a:pt x="73429" y="24884"/>
                  </a:lnTo>
                  <a:lnTo>
                    <a:pt x="72747" y="22401"/>
                  </a:lnTo>
                  <a:lnTo>
                    <a:pt x="72054" y="19972"/>
                  </a:lnTo>
                  <a:lnTo>
                    <a:pt x="71350" y="17598"/>
                  </a:lnTo>
                  <a:lnTo>
                    <a:pt x="70635" y="15279"/>
                  </a:lnTo>
                  <a:lnTo>
                    <a:pt x="69910" y="13015"/>
                  </a:lnTo>
                  <a:lnTo>
                    <a:pt x="69173" y="10804"/>
                  </a:lnTo>
                  <a:lnTo>
                    <a:pt x="68425" y="8649"/>
                  </a:lnTo>
                  <a:lnTo>
                    <a:pt x="67667" y="6548"/>
                  </a:lnTo>
                  <a:lnTo>
                    <a:pt x="75852" y="3819"/>
                  </a:lnTo>
                  <a:lnTo>
                    <a:pt x="77238" y="7345"/>
                  </a:lnTo>
                  <a:lnTo>
                    <a:pt x="78559" y="10935"/>
                  </a:lnTo>
                  <a:lnTo>
                    <a:pt x="79814" y="14592"/>
                  </a:lnTo>
                  <a:lnTo>
                    <a:pt x="81004" y="18313"/>
                  </a:lnTo>
                  <a:lnTo>
                    <a:pt x="82128" y="22100"/>
                  </a:lnTo>
                  <a:lnTo>
                    <a:pt x="83186" y="25953"/>
                  </a:lnTo>
                  <a:lnTo>
                    <a:pt x="84180" y="29871"/>
                  </a:lnTo>
                  <a:lnTo>
                    <a:pt x="85107" y="33855"/>
                  </a:lnTo>
                  <a:lnTo>
                    <a:pt x="85970" y="37904"/>
                  </a:lnTo>
                  <a:lnTo>
                    <a:pt x="86766" y="42019"/>
                  </a:lnTo>
                  <a:lnTo>
                    <a:pt x="78035" y="45293"/>
                  </a:lnTo>
                  <a:lnTo>
                    <a:pt x="75579" y="43012"/>
                  </a:lnTo>
                  <a:lnTo>
                    <a:pt x="73015" y="40753"/>
                  </a:lnTo>
                  <a:lnTo>
                    <a:pt x="70341" y="38515"/>
                  </a:lnTo>
                  <a:lnTo>
                    <a:pt x="67558" y="36300"/>
                  </a:lnTo>
                  <a:lnTo>
                    <a:pt x="64665" y="34106"/>
                  </a:lnTo>
                  <a:lnTo>
                    <a:pt x="61664" y="31934"/>
                  </a:lnTo>
                  <a:lnTo>
                    <a:pt x="58553" y="29784"/>
                  </a:lnTo>
                  <a:lnTo>
                    <a:pt x="55334" y="27656"/>
                  </a:lnTo>
                  <a:lnTo>
                    <a:pt x="52005" y="25549"/>
                  </a:lnTo>
                  <a:lnTo>
                    <a:pt x="48567" y="23465"/>
                  </a:lnTo>
                  <a:lnTo>
                    <a:pt x="48889" y="25320"/>
                  </a:lnTo>
                  <a:lnTo>
                    <a:pt x="49200" y="27176"/>
                  </a:lnTo>
                  <a:lnTo>
                    <a:pt x="49500" y="29031"/>
                  </a:lnTo>
                  <a:lnTo>
                    <a:pt x="49789" y="30886"/>
                  </a:lnTo>
                  <a:lnTo>
                    <a:pt x="50068" y="32742"/>
                  </a:lnTo>
                  <a:lnTo>
                    <a:pt x="50335" y="34597"/>
                  </a:lnTo>
                  <a:lnTo>
                    <a:pt x="50592" y="36452"/>
                  </a:lnTo>
                  <a:lnTo>
                    <a:pt x="50837" y="38308"/>
                  </a:lnTo>
                  <a:lnTo>
                    <a:pt x="51072" y="40163"/>
                  </a:lnTo>
                  <a:lnTo>
                    <a:pt x="51296" y="42019"/>
                  </a:lnTo>
                  <a:lnTo>
                    <a:pt x="41473" y="44201"/>
                  </a:lnTo>
                  <a:lnTo>
                    <a:pt x="38210" y="41948"/>
                  </a:lnTo>
                  <a:lnTo>
                    <a:pt x="34750" y="39770"/>
                  </a:lnTo>
                  <a:lnTo>
                    <a:pt x="31094" y="37669"/>
                  </a:lnTo>
                  <a:lnTo>
                    <a:pt x="27241" y="35645"/>
                  </a:lnTo>
                  <a:lnTo>
                    <a:pt x="23192" y="33697"/>
                  </a:lnTo>
                  <a:lnTo>
                    <a:pt x="18946" y="31825"/>
                  </a:lnTo>
                  <a:lnTo>
                    <a:pt x="14504" y="30030"/>
                  </a:lnTo>
                  <a:lnTo>
                    <a:pt x="9866" y="28311"/>
                  </a:lnTo>
                  <a:lnTo>
                    <a:pt x="5031" y="26668"/>
                  </a:lnTo>
                  <a:lnTo>
                    <a:pt x="0" y="25102"/>
                  </a:lnTo>
                  <a:lnTo>
                    <a:pt x="3274" y="14733"/>
                  </a:lnTo>
                  <a:lnTo>
                    <a:pt x="7972" y="16191"/>
                  </a:lnTo>
                  <a:lnTo>
                    <a:pt x="12463" y="17724"/>
                  </a:lnTo>
                  <a:lnTo>
                    <a:pt x="16747" y="19334"/>
                  </a:lnTo>
                  <a:lnTo>
                    <a:pt x="20824" y="21020"/>
                  </a:lnTo>
                  <a:lnTo>
                    <a:pt x="24693" y="22783"/>
                  </a:lnTo>
                  <a:lnTo>
                    <a:pt x="28354" y="24622"/>
                  </a:lnTo>
                  <a:lnTo>
                    <a:pt x="31809" y="26537"/>
                  </a:lnTo>
                  <a:lnTo>
                    <a:pt x="35055" y="28529"/>
                  </a:lnTo>
                  <a:lnTo>
                    <a:pt x="38095" y="30597"/>
                  </a:lnTo>
                  <a:lnTo>
                    <a:pt x="40927" y="32742"/>
                  </a:lnTo>
                  <a:lnTo>
                    <a:pt x="40813" y="31126"/>
                  </a:lnTo>
                  <a:lnTo>
                    <a:pt x="40687" y="29555"/>
                  </a:lnTo>
                  <a:lnTo>
                    <a:pt x="40551" y="28027"/>
                  </a:lnTo>
                  <a:lnTo>
                    <a:pt x="40403" y="26543"/>
                  </a:lnTo>
                  <a:lnTo>
                    <a:pt x="40245" y="25102"/>
                  </a:lnTo>
                  <a:lnTo>
                    <a:pt x="40076" y="23705"/>
                  </a:lnTo>
                  <a:lnTo>
                    <a:pt x="39896" y="22351"/>
                  </a:lnTo>
                  <a:lnTo>
                    <a:pt x="39705" y="21042"/>
                  </a:lnTo>
                  <a:lnTo>
                    <a:pt x="39503" y="19776"/>
                  </a:lnTo>
                  <a:lnTo>
                    <a:pt x="39290" y="18553"/>
                  </a:lnTo>
                  <a:lnTo>
                    <a:pt x="37648" y="17582"/>
                  </a:lnTo>
                  <a:lnTo>
                    <a:pt x="35994" y="16633"/>
                  </a:lnTo>
                  <a:lnTo>
                    <a:pt x="34330" y="15705"/>
                  </a:lnTo>
                  <a:lnTo>
                    <a:pt x="32654" y="14799"/>
                  </a:lnTo>
                  <a:lnTo>
                    <a:pt x="30968" y="13915"/>
                  </a:lnTo>
                  <a:lnTo>
                    <a:pt x="29271" y="13053"/>
                  </a:lnTo>
                  <a:lnTo>
                    <a:pt x="27563" y="12212"/>
                  </a:lnTo>
                  <a:lnTo>
                    <a:pt x="25844" y="11394"/>
                  </a:lnTo>
                  <a:lnTo>
                    <a:pt x="24114" y="10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1836445" y="3946230"/>
              <a:ext cx="21828" cy="42564"/>
            </a:xfrm>
            <a:custGeom>
              <a:avLst/>
              <a:pathLst>
                <a:path w="21828" h="42564">
                  <a:moveTo>
                    <a:pt x="0" y="2182"/>
                  </a:moveTo>
                  <a:lnTo>
                    <a:pt x="9822" y="0"/>
                  </a:lnTo>
                  <a:lnTo>
                    <a:pt x="11219" y="3525"/>
                  </a:lnTo>
                  <a:lnTo>
                    <a:pt x="12573" y="7115"/>
                  </a:lnTo>
                  <a:lnTo>
                    <a:pt x="13882" y="10772"/>
                  </a:lnTo>
                  <a:lnTo>
                    <a:pt x="15148" y="14493"/>
                  </a:lnTo>
                  <a:lnTo>
                    <a:pt x="16371" y="18281"/>
                  </a:lnTo>
                  <a:lnTo>
                    <a:pt x="17549" y="22133"/>
                  </a:lnTo>
                  <a:lnTo>
                    <a:pt x="18684" y="26051"/>
                  </a:lnTo>
                  <a:lnTo>
                    <a:pt x="19776" y="30035"/>
                  </a:lnTo>
                  <a:lnTo>
                    <a:pt x="20824" y="34084"/>
                  </a:lnTo>
                  <a:lnTo>
                    <a:pt x="21828" y="38199"/>
                  </a:lnTo>
                  <a:lnTo>
                    <a:pt x="10368" y="42564"/>
                  </a:lnTo>
                  <a:lnTo>
                    <a:pt x="9380" y="38133"/>
                  </a:lnTo>
                  <a:lnTo>
                    <a:pt x="8382" y="33789"/>
                  </a:lnTo>
                  <a:lnTo>
                    <a:pt x="7372" y="29533"/>
                  </a:lnTo>
                  <a:lnTo>
                    <a:pt x="6351" y="25364"/>
                  </a:lnTo>
                  <a:lnTo>
                    <a:pt x="5320" y="21282"/>
                  </a:lnTo>
                  <a:lnTo>
                    <a:pt x="4278" y="17287"/>
                  </a:lnTo>
                  <a:lnTo>
                    <a:pt x="3225" y="13380"/>
                  </a:lnTo>
                  <a:lnTo>
                    <a:pt x="2160" y="9560"/>
                  </a:lnTo>
                  <a:lnTo>
                    <a:pt x="1085" y="5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1743130" y="3865466"/>
              <a:ext cx="42564" cy="72032"/>
            </a:xfrm>
            <a:custGeom>
              <a:avLst/>
              <a:pathLst>
                <a:path w="42564" h="72032">
                  <a:moveTo>
                    <a:pt x="16371" y="0"/>
                  </a:moveTo>
                  <a:lnTo>
                    <a:pt x="42564" y="0"/>
                  </a:lnTo>
                  <a:lnTo>
                    <a:pt x="42564" y="10368"/>
                  </a:lnTo>
                  <a:lnTo>
                    <a:pt x="26193" y="10368"/>
                  </a:lnTo>
                  <a:lnTo>
                    <a:pt x="26193" y="61664"/>
                  </a:lnTo>
                  <a:lnTo>
                    <a:pt x="42019" y="61664"/>
                  </a:lnTo>
                  <a:lnTo>
                    <a:pt x="42019" y="72032"/>
                  </a:lnTo>
                  <a:lnTo>
                    <a:pt x="16371" y="72032"/>
                  </a:lnTo>
                  <a:lnTo>
                    <a:pt x="16371" y="42019"/>
                  </a:lnTo>
                  <a:lnTo>
                    <a:pt x="14968" y="42357"/>
                  </a:lnTo>
                  <a:lnTo>
                    <a:pt x="13598" y="42717"/>
                  </a:lnTo>
                  <a:lnTo>
                    <a:pt x="12261" y="43099"/>
                  </a:lnTo>
                  <a:lnTo>
                    <a:pt x="10957" y="43503"/>
                  </a:lnTo>
                  <a:lnTo>
                    <a:pt x="9686" y="43929"/>
                  </a:lnTo>
                  <a:lnTo>
                    <a:pt x="8447" y="44376"/>
                  </a:lnTo>
                  <a:lnTo>
                    <a:pt x="7241" y="44845"/>
                  </a:lnTo>
                  <a:lnTo>
                    <a:pt x="6068" y="45337"/>
                  </a:lnTo>
                  <a:lnTo>
                    <a:pt x="4927" y="45849"/>
                  </a:lnTo>
                  <a:lnTo>
                    <a:pt x="3819" y="46384"/>
                  </a:lnTo>
                  <a:lnTo>
                    <a:pt x="0" y="36016"/>
                  </a:lnTo>
                  <a:lnTo>
                    <a:pt x="1538" y="35268"/>
                  </a:lnTo>
                  <a:lnTo>
                    <a:pt x="3099" y="34553"/>
                  </a:lnTo>
                  <a:lnTo>
                    <a:pt x="4682" y="33871"/>
                  </a:lnTo>
                  <a:lnTo>
                    <a:pt x="6286" y="33222"/>
                  </a:lnTo>
                  <a:lnTo>
                    <a:pt x="7912" y="32605"/>
                  </a:lnTo>
                  <a:lnTo>
                    <a:pt x="9560" y="32021"/>
                  </a:lnTo>
                  <a:lnTo>
                    <a:pt x="11230" y="31470"/>
                  </a:lnTo>
                  <a:lnTo>
                    <a:pt x="12922" y="30952"/>
                  </a:lnTo>
                  <a:lnTo>
                    <a:pt x="14635" y="30466"/>
                  </a:lnTo>
                  <a:lnTo>
                    <a:pt x="16371" y="30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1782421" y="3880200"/>
              <a:ext cx="9822" cy="43110"/>
            </a:xfrm>
            <a:custGeom>
              <a:avLst/>
              <a:pathLst>
                <a:path w="9822" h="43110">
                  <a:moveTo>
                    <a:pt x="0" y="43110"/>
                  </a:moveTo>
                  <a:lnTo>
                    <a:pt x="0" y="0"/>
                  </a:lnTo>
                  <a:lnTo>
                    <a:pt x="9822" y="0"/>
                  </a:lnTo>
                  <a:lnTo>
                    <a:pt x="9822" y="431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1805886" y="3863283"/>
              <a:ext cx="63847" cy="74761"/>
            </a:xfrm>
            <a:custGeom>
              <a:avLst/>
              <a:pathLst>
                <a:path w="63847" h="74761">
                  <a:moveTo>
                    <a:pt x="0" y="74761"/>
                  </a:moveTo>
                  <a:lnTo>
                    <a:pt x="0" y="0"/>
                  </a:lnTo>
                  <a:lnTo>
                    <a:pt x="9822" y="0"/>
                  </a:lnTo>
                  <a:lnTo>
                    <a:pt x="9822" y="33287"/>
                  </a:lnTo>
                  <a:lnTo>
                    <a:pt x="50750" y="33287"/>
                  </a:lnTo>
                  <a:lnTo>
                    <a:pt x="52128" y="33312"/>
                  </a:lnTo>
                  <a:lnTo>
                    <a:pt x="53424" y="33386"/>
                  </a:lnTo>
                  <a:lnTo>
                    <a:pt x="54638" y="33508"/>
                  </a:lnTo>
                  <a:lnTo>
                    <a:pt x="55770" y="33680"/>
                  </a:lnTo>
                  <a:lnTo>
                    <a:pt x="56821" y="33901"/>
                  </a:lnTo>
                  <a:lnTo>
                    <a:pt x="57789" y="34171"/>
                  </a:lnTo>
                  <a:lnTo>
                    <a:pt x="58676" y="34491"/>
                  </a:lnTo>
                  <a:lnTo>
                    <a:pt x="59481" y="34859"/>
                  </a:lnTo>
                  <a:lnTo>
                    <a:pt x="60204" y="35276"/>
                  </a:lnTo>
                  <a:lnTo>
                    <a:pt x="60845" y="35743"/>
                  </a:lnTo>
                  <a:lnTo>
                    <a:pt x="61416" y="36297"/>
                  </a:lnTo>
                  <a:lnTo>
                    <a:pt x="61926" y="36976"/>
                  </a:lnTo>
                  <a:lnTo>
                    <a:pt x="62376" y="37781"/>
                  </a:lnTo>
                  <a:lnTo>
                    <a:pt x="62766" y="38712"/>
                  </a:lnTo>
                  <a:lnTo>
                    <a:pt x="63096" y="39768"/>
                  </a:lnTo>
                  <a:lnTo>
                    <a:pt x="63367" y="40949"/>
                  </a:lnTo>
                  <a:lnTo>
                    <a:pt x="63577" y="42256"/>
                  </a:lnTo>
                  <a:lnTo>
                    <a:pt x="63727" y="43688"/>
                  </a:lnTo>
                  <a:lnTo>
                    <a:pt x="63817" y="45246"/>
                  </a:lnTo>
                  <a:lnTo>
                    <a:pt x="63847" y="46930"/>
                  </a:lnTo>
                  <a:lnTo>
                    <a:pt x="63825" y="48120"/>
                  </a:lnTo>
                  <a:lnTo>
                    <a:pt x="63759" y="49287"/>
                  </a:lnTo>
                  <a:lnTo>
                    <a:pt x="63650" y="50433"/>
                  </a:lnTo>
                  <a:lnTo>
                    <a:pt x="63498" y="51558"/>
                  </a:lnTo>
                  <a:lnTo>
                    <a:pt x="63301" y="52660"/>
                  </a:lnTo>
                  <a:lnTo>
                    <a:pt x="63061" y="53740"/>
                  </a:lnTo>
                  <a:lnTo>
                    <a:pt x="62777" y="54799"/>
                  </a:lnTo>
                  <a:lnTo>
                    <a:pt x="62450" y="55836"/>
                  </a:lnTo>
                  <a:lnTo>
                    <a:pt x="62079" y="56851"/>
                  </a:lnTo>
                  <a:lnTo>
                    <a:pt x="61664" y="57844"/>
                  </a:lnTo>
                  <a:lnTo>
                    <a:pt x="51841" y="60027"/>
                  </a:lnTo>
                  <a:lnTo>
                    <a:pt x="52256" y="58717"/>
                  </a:lnTo>
                  <a:lnTo>
                    <a:pt x="52627" y="57407"/>
                  </a:lnTo>
                  <a:lnTo>
                    <a:pt x="52955" y="56098"/>
                  </a:lnTo>
                  <a:lnTo>
                    <a:pt x="53238" y="54788"/>
                  </a:lnTo>
                  <a:lnTo>
                    <a:pt x="53478" y="53478"/>
                  </a:lnTo>
                  <a:lnTo>
                    <a:pt x="53675" y="52169"/>
                  </a:lnTo>
                  <a:lnTo>
                    <a:pt x="53828" y="50859"/>
                  </a:lnTo>
                  <a:lnTo>
                    <a:pt x="53937" y="49549"/>
                  </a:lnTo>
                  <a:lnTo>
                    <a:pt x="54002" y="48240"/>
                  </a:lnTo>
                  <a:lnTo>
                    <a:pt x="54024" y="46930"/>
                  </a:lnTo>
                  <a:lnTo>
                    <a:pt x="53975" y="46308"/>
                  </a:lnTo>
                  <a:lnTo>
                    <a:pt x="53828" y="45751"/>
                  </a:lnTo>
                  <a:lnTo>
                    <a:pt x="53582" y="45260"/>
                  </a:lnTo>
                  <a:lnTo>
                    <a:pt x="53238" y="44834"/>
                  </a:lnTo>
                  <a:lnTo>
                    <a:pt x="52796" y="44474"/>
                  </a:lnTo>
                  <a:lnTo>
                    <a:pt x="52256" y="44180"/>
                  </a:lnTo>
                  <a:lnTo>
                    <a:pt x="51618" y="43950"/>
                  </a:lnTo>
                  <a:lnTo>
                    <a:pt x="50881" y="43787"/>
                  </a:lnTo>
                  <a:lnTo>
                    <a:pt x="50046" y="43688"/>
                  </a:lnTo>
                  <a:lnTo>
                    <a:pt x="49113" y="43656"/>
                  </a:lnTo>
                  <a:lnTo>
                    <a:pt x="9822" y="43656"/>
                  </a:lnTo>
                  <a:lnTo>
                    <a:pt x="9822" y="747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1823348" y="3916762"/>
              <a:ext cx="33287" cy="25102"/>
            </a:xfrm>
            <a:custGeom>
              <a:avLst/>
              <a:pathLst>
                <a:path w="33287" h="25102">
                  <a:moveTo>
                    <a:pt x="0" y="8731"/>
                  </a:moveTo>
                  <a:lnTo>
                    <a:pt x="6002" y="0"/>
                  </a:lnTo>
                  <a:lnTo>
                    <a:pt x="9418" y="1555"/>
                  </a:lnTo>
                  <a:lnTo>
                    <a:pt x="12682" y="3165"/>
                  </a:lnTo>
                  <a:lnTo>
                    <a:pt x="15792" y="4829"/>
                  </a:lnTo>
                  <a:lnTo>
                    <a:pt x="18750" y="6548"/>
                  </a:lnTo>
                  <a:lnTo>
                    <a:pt x="21555" y="8321"/>
                  </a:lnTo>
                  <a:lnTo>
                    <a:pt x="24207" y="10150"/>
                  </a:lnTo>
                  <a:lnTo>
                    <a:pt x="26706" y="12032"/>
                  </a:lnTo>
                  <a:lnTo>
                    <a:pt x="29053" y="13970"/>
                  </a:lnTo>
                  <a:lnTo>
                    <a:pt x="31246" y="15961"/>
                  </a:lnTo>
                  <a:lnTo>
                    <a:pt x="33287" y="18008"/>
                  </a:lnTo>
                  <a:lnTo>
                    <a:pt x="24556" y="25102"/>
                  </a:lnTo>
                  <a:lnTo>
                    <a:pt x="22346" y="23072"/>
                  </a:lnTo>
                  <a:lnTo>
                    <a:pt x="20081" y="21129"/>
                  </a:lnTo>
                  <a:lnTo>
                    <a:pt x="17762" y="19274"/>
                  </a:lnTo>
                  <a:lnTo>
                    <a:pt x="15388" y="17506"/>
                  </a:lnTo>
                  <a:lnTo>
                    <a:pt x="12960" y="15825"/>
                  </a:lnTo>
                  <a:lnTo>
                    <a:pt x="10477" y="14231"/>
                  </a:lnTo>
                  <a:lnTo>
                    <a:pt x="7939" y="12725"/>
                  </a:lnTo>
                  <a:lnTo>
                    <a:pt x="5347" y="11306"/>
                  </a:lnTo>
                  <a:lnTo>
                    <a:pt x="2701" y="9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1824440" y="3862192"/>
              <a:ext cx="33833" cy="27830"/>
            </a:xfrm>
            <a:custGeom>
              <a:avLst/>
              <a:pathLst>
                <a:path w="33833" h="27830">
                  <a:moveTo>
                    <a:pt x="0" y="19099"/>
                  </a:moveTo>
                  <a:lnTo>
                    <a:pt x="2215" y="17140"/>
                  </a:lnTo>
                  <a:lnTo>
                    <a:pt x="4496" y="15192"/>
                  </a:lnTo>
                  <a:lnTo>
                    <a:pt x="6843" y="13255"/>
                  </a:lnTo>
                  <a:lnTo>
                    <a:pt x="9255" y="11328"/>
                  </a:lnTo>
                  <a:lnTo>
                    <a:pt x="11732" y="9413"/>
                  </a:lnTo>
                  <a:lnTo>
                    <a:pt x="14275" y="7508"/>
                  </a:lnTo>
                  <a:lnTo>
                    <a:pt x="16884" y="5615"/>
                  </a:lnTo>
                  <a:lnTo>
                    <a:pt x="19558" y="3732"/>
                  </a:lnTo>
                  <a:lnTo>
                    <a:pt x="22297" y="1860"/>
                  </a:lnTo>
                  <a:lnTo>
                    <a:pt x="25102" y="0"/>
                  </a:lnTo>
                  <a:lnTo>
                    <a:pt x="33833" y="9276"/>
                  </a:lnTo>
                  <a:lnTo>
                    <a:pt x="31001" y="10837"/>
                  </a:lnTo>
                  <a:lnTo>
                    <a:pt x="28180" y="12463"/>
                  </a:lnTo>
                  <a:lnTo>
                    <a:pt x="25369" y="14155"/>
                  </a:lnTo>
                  <a:lnTo>
                    <a:pt x="22570" y="15912"/>
                  </a:lnTo>
                  <a:lnTo>
                    <a:pt x="19781" y="17735"/>
                  </a:lnTo>
                  <a:lnTo>
                    <a:pt x="17004" y="19623"/>
                  </a:lnTo>
                  <a:lnTo>
                    <a:pt x="14237" y="21577"/>
                  </a:lnTo>
                  <a:lnTo>
                    <a:pt x="11481" y="23596"/>
                  </a:lnTo>
                  <a:lnTo>
                    <a:pt x="8736" y="25680"/>
                  </a:lnTo>
                  <a:lnTo>
                    <a:pt x="6002" y="27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1742584" y="3722492"/>
              <a:ext cx="53478" cy="128240"/>
            </a:xfrm>
            <a:custGeom>
              <a:avLst/>
              <a:pathLst>
                <a:path w="53478" h="128240">
                  <a:moveTo>
                    <a:pt x="0" y="64938"/>
                  </a:moveTo>
                  <a:lnTo>
                    <a:pt x="3274" y="53478"/>
                  </a:lnTo>
                  <a:lnTo>
                    <a:pt x="3710" y="53811"/>
                  </a:lnTo>
                  <a:lnTo>
                    <a:pt x="4147" y="54155"/>
                  </a:lnTo>
                  <a:lnTo>
                    <a:pt x="4583" y="54510"/>
                  </a:lnTo>
                  <a:lnTo>
                    <a:pt x="5020" y="54875"/>
                  </a:lnTo>
                  <a:lnTo>
                    <a:pt x="5457" y="55252"/>
                  </a:lnTo>
                  <a:lnTo>
                    <a:pt x="5893" y="55639"/>
                  </a:lnTo>
                  <a:lnTo>
                    <a:pt x="6330" y="56038"/>
                  </a:lnTo>
                  <a:lnTo>
                    <a:pt x="6766" y="56447"/>
                  </a:lnTo>
                  <a:lnTo>
                    <a:pt x="7203" y="56867"/>
                  </a:lnTo>
                  <a:lnTo>
                    <a:pt x="7639" y="57298"/>
                  </a:lnTo>
                  <a:lnTo>
                    <a:pt x="11907" y="51814"/>
                  </a:lnTo>
                  <a:lnTo>
                    <a:pt x="15978" y="46275"/>
                  </a:lnTo>
                  <a:lnTo>
                    <a:pt x="19852" y="40682"/>
                  </a:lnTo>
                  <a:lnTo>
                    <a:pt x="23530" y="35034"/>
                  </a:lnTo>
                  <a:lnTo>
                    <a:pt x="27012" y="29331"/>
                  </a:lnTo>
                  <a:lnTo>
                    <a:pt x="30297" y="23574"/>
                  </a:lnTo>
                  <a:lnTo>
                    <a:pt x="33386" y="17762"/>
                  </a:lnTo>
                  <a:lnTo>
                    <a:pt x="36278" y="11896"/>
                  </a:lnTo>
                  <a:lnTo>
                    <a:pt x="38974" y="5975"/>
                  </a:lnTo>
                  <a:lnTo>
                    <a:pt x="41473" y="0"/>
                  </a:lnTo>
                  <a:lnTo>
                    <a:pt x="52387" y="6548"/>
                  </a:lnTo>
                  <a:lnTo>
                    <a:pt x="49751" y="12327"/>
                  </a:lnTo>
                  <a:lnTo>
                    <a:pt x="46864" y="18095"/>
                  </a:lnTo>
                  <a:lnTo>
                    <a:pt x="43727" y="23852"/>
                  </a:lnTo>
                  <a:lnTo>
                    <a:pt x="40338" y="29598"/>
                  </a:lnTo>
                  <a:lnTo>
                    <a:pt x="36698" y="35334"/>
                  </a:lnTo>
                  <a:lnTo>
                    <a:pt x="32807" y="41058"/>
                  </a:lnTo>
                  <a:lnTo>
                    <a:pt x="28665" y="46772"/>
                  </a:lnTo>
                  <a:lnTo>
                    <a:pt x="24272" y="52474"/>
                  </a:lnTo>
                  <a:lnTo>
                    <a:pt x="19628" y="58166"/>
                  </a:lnTo>
                  <a:lnTo>
                    <a:pt x="14733" y="63847"/>
                  </a:lnTo>
                  <a:lnTo>
                    <a:pt x="19443" y="69047"/>
                  </a:lnTo>
                  <a:lnTo>
                    <a:pt x="23967" y="74390"/>
                  </a:lnTo>
                  <a:lnTo>
                    <a:pt x="28305" y="79874"/>
                  </a:lnTo>
                  <a:lnTo>
                    <a:pt x="32458" y="85500"/>
                  </a:lnTo>
                  <a:lnTo>
                    <a:pt x="36425" y="91268"/>
                  </a:lnTo>
                  <a:lnTo>
                    <a:pt x="40207" y="97178"/>
                  </a:lnTo>
                  <a:lnTo>
                    <a:pt x="43803" y="103230"/>
                  </a:lnTo>
                  <a:lnTo>
                    <a:pt x="47214" y="109424"/>
                  </a:lnTo>
                  <a:lnTo>
                    <a:pt x="50439" y="115760"/>
                  </a:lnTo>
                  <a:lnTo>
                    <a:pt x="53478" y="122237"/>
                  </a:lnTo>
                  <a:lnTo>
                    <a:pt x="43656" y="128240"/>
                  </a:lnTo>
                  <a:lnTo>
                    <a:pt x="39487" y="119650"/>
                  </a:lnTo>
                  <a:lnTo>
                    <a:pt x="35274" y="111563"/>
                  </a:lnTo>
                  <a:lnTo>
                    <a:pt x="31017" y="103978"/>
                  </a:lnTo>
                  <a:lnTo>
                    <a:pt x="26717" y="96895"/>
                  </a:lnTo>
                  <a:lnTo>
                    <a:pt x="22373" y="90313"/>
                  </a:lnTo>
                  <a:lnTo>
                    <a:pt x="17986" y="84234"/>
                  </a:lnTo>
                  <a:lnTo>
                    <a:pt x="13555" y="78657"/>
                  </a:lnTo>
                  <a:lnTo>
                    <a:pt x="9080" y="73582"/>
                  </a:lnTo>
                  <a:lnTo>
                    <a:pt x="4562" y="69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1789515" y="3745411"/>
              <a:ext cx="10914" cy="82401"/>
            </a:xfrm>
            <a:custGeom>
              <a:avLst/>
              <a:pathLst>
                <a:path w="10914" h="82401">
                  <a:moveTo>
                    <a:pt x="0" y="82401"/>
                  </a:moveTo>
                  <a:lnTo>
                    <a:pt x="0" y="0"/>
                  </a:lnTo>
                  <a:lnTo>
                    <a:pt x="10914" y="0"/>
                  </a:lnTo>
                  <a:lnTo>
                    <a:pt x="10914" y="82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1815163" y="3740500"/>
              <a:ext cx="54570" cy="92769"/>
            </a:xfrm>
            <a:custGeom>
              <a:avLst/>
              <a:pathLst>
                <a:path w="54570" h="92769">
                  <a:moveTo>
                    <a:pt x="0" y="0"/>
                  </a:moveTo>
                  <a:lnTo>
                    <a:pt x="54570" y="0"/>
                  </a:lnTo>
                  <a:lnTo>
                    <a:pt x="54570" y="10914"/>
                  </a:lnTo>
                  <a:lnTo>
                    <a:pt x="45839" y="10914"/>
                  </a:lnTo>
                  <a:lnTo>
                    <a:pt x="45839" y="81855"/>
                  </a:lnTo>
                  <a:lnTo>
                    <a:pt x="54570" y="81855"/>
                  </a:lnTo>
                  <a:lnTo>
                    <a:pt x="54570" y="92769"/>
                  </a:lnTo>
                  <a:lnTo>
                    <a:pt x="0" y="9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1825531" y="3751414"/>
              <a:ext cx="25102" cy="70941"/>
            </a:xfrm>
            <a:custGeom>
              <a:avLst/>
              <a:pathLst>
                <a:path w="25102" h="70941">
                  <a:moveTo>
                    <a:pt x="25102" y="70941"/>
                  </a:moveTo>
                  <a:lnTo>
                    <a:pt x="25102" y="0"/>
                  </a:lnTo>
                  <a:lnTo>
                    <a:pt x="0" y="0"/>
                  </a:lnTo>
                  <a:lnTo>
                    <a:pt x="0" y="70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1744221" y="3673378"/>
              <a:ext cx="28922" cy="25102"/>
            </a:xfrm>
            <a:custGeom>
              <a:avLst/>
              <a:pathLst>
                <a:path w="28922" h="25102">
                  <a:moveTo>
                    <a:pt x="0" y="15279"/>
                  </a:moveTo>
                  <a:lnTo>
                    <a:pt x="2193" y="13457"/>
                  </a:lnTo>
                  <a:lnTo>
                    <a:pt x="4409" y="11699"/>
                  </a:lnTo>
                  <a:lnTo>
                    <a:pt x="6646" y="10008"/>
                  </a:lnTo>
                  <a:lnTo>
                    <a:pt x="8905" y="8382"/>
                  </a:lnTo>
                  <a:lnTo>
                    <a:pt x="11186" y="6821"/>
                  </a:lnTo>
                  <a:lnTo>
                    <a:pt x="13489" y="5326"/>
                  </a:lnTo>
                  <a:lnTo>
                    <a:pt x="15814" y="3896"/>
                  </a:lnTo>
                  <a:lnTo>
                    <a:pt x="18160" y="2532"/>
                  </a:lnTo>
                  <a:lnTo>
                    <a:pt x="20529" y="1233"/>
                  </a:lnTo>
                  <a:lnTo>
                    <a:pt x="22919" y="0"/>
                  </a:lnTo>
                  <a:lnTo>
                    <a:pt x="28922" y="10368"/>
                  </a:lnTo>
                  <a:lnTo>
                    <a:pt x="26532" y="11497"/>
                  </a:lnTo>
                  <a:lnTo>
                    <a:pt x="24163" y="12703"/>
                  </a:lnTo>
                  <a:lnTo>
                    <a:pt x="21817" y="13986"/>
                  </a:lnTo>
                  <a:lnTo>
                    <a:pt x="19492" y="15345"/>
                  </a:lnTo>
                  <a:lnTo>
                    <a:pt x="17189" y="16780"/>
                  </a:lnTo>
                  <a:lnTo>
                    <a:pt x="14908" y="18291"/>
                  </a:lnTo>
                  <a:lnTo>
                    <a:pt x="12649" y="19879"/>
                  </a:lnTo>
                  <a:lnTo>
                    <a:pt x="10412" y="21544"/>
                  </a:lnTo>
                  <a:lnTo>
                    <a:pt x="8196" y="23285"/>
                  </a:lnTo>
                  <a:lnTo>
                    <a:pt x="6002" y="25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1784603" y="3661373"/>
              <a:ext cx="78035" cy="48021"/>
            </a:xfrm>
            <a:custGeom>
              <a:avLst/>
              <a:pathLst>
                <a:path w="78035" h="48021">
                  <a:moveTo>
                    <a:pt x="0" y="48021"/>
                  </a:moveTo>
                  <a:lnTo>
                    <a:pt x="0" y="18553"/>
                  </a:lnTo>
                  <a:lnTo>
                    <a:pt x="63301" y="18553"/>
                  </a:lnTo>
                  <a:lnTo>
                    <a:pt x="50750" y="7094"/>
                  </a:lnTo>
                  <a:lnTo>
                    <a:pt x="57298" y="0"/>
                  </a:lnTo>
                  <a:lnTo>
                    <a:pt x="59372" y="1582"/>
                  </a:lnTo>
                  <a:lnTo>
                    <a:pt x="61446" y="3274"/>
                  </a:lnTo>
                  <a:lnTo>
                    <a:pt x="63519" y="5075"/>
                  </a:lnTo>
                  <a:lnTo>
                    <a:pt x="65593" y="6985"/>
                  </a:lnTo>
                  <a:lnTo>
                    <a:pt x="67667" y="9004"/>
                  </a:lnTo>
                  <a:lnTo>
                    <a:pt x="69740" y="11132"/>
                  </a:lnTo>
                  <a:lnTo>
                    <a:pt x="71814" y="13369"/>
                  </a:lnTo>
                  <a:lnTo>
                    <a:pt x="73888" y="15716"/>
                  </a:lnTo>
                  <a:lnTo>
                    <a:pt x="75961" y="18171"/>
                  </a:lnTo>
                  <a:lnTo>
                    <a:pt x="78035" y="20736"/>
                  </a:lnTo>
                  <a:lnTo>
                    <a:pt x="70941" y="28922"/>
                  </a:lnTo>
                  <a:lnTo>
                    <a:pt x="9822" y="28922"/>
                  </a:lnTo>
                  <a:lnTo>
                    <a:pt x="9822" y="48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1749133" y="3583883"/>
              <a:ext cx="120600" cy="87858"/>
            </a:xfrm>
            <a:custGeom>
              <a:avLst/>
              <a:pathLst>
                <a:path w="120600" h="87858">
                  <a:moveTo>
                    <a:pt x="0" y="80764"/>
                  </a:moveTo>
                  <a:lnTo>
                    <a:pt x="0" y="4365"/>
                  </a:lnTo>
                  <a:lnTo>
                    <a:pt x="10368" y="4365"/>
                  </a:lnTo>
                  <a:lnTo>
                    <a:pt x="10368" y="38744"/>
                  </a:lnTo>
                  <a:lnTo>
                    <a:pt x="63301" y="38744"/>
                  </a:lnTo>
                  <a:lnTo>
                    <a:pt x="63301" y="0"/>
                  </a:lnTo>
                  <a:lnTo>
                    <a:pt x="73669" y="0"/>
                  </a:lnTo>
                  <a:lnTo>
                    <a:pt x="73669" y="38744"/>
                  </a:lnTo>
                  <a:lnTo>
                    <a:pt x="120600" y="38744"/>
                  </a:lnTo>
                  <a:lnTo>
                    <a:pt x="120600" y="49113"/>
                  </a:lnTo>
                  <a:lnTo>
                    <a:pt x="73669" y="49113"/>
                  </a:lnTo>
                  <a:lnTo>
                    <a:pt x="73669" y="87858"/>
                  </a:lnTo>
                  <a:lnTo>
                    <a:pt x="63301" y="87858"/>
                  </a:lnTo>
                  <a:lnTo>
                    <a:pt x="63301" y="49113"/>
                  </a:lnTo>
                  <a:lnTo>
                    <a:pt x="10368" y="49113"/>
                  </a:lnTo>
                  <a:lnTo>
                    <a:pt x="10368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1767141" y="3588794"/>
              <a:ext cx="40382" cy="24556"/>
            </a:xfrm>
            <a:custGeom>
              <a:avLst/>
              <a:pathLst>
                <a:path w="40382" h="24556">
                  <a:moveTo>
                    <a:pt x="0" y="10368"/>
                  </a:moveTo>
                  <a:lnTo>
                    <a:pt x="3819" y="0"/>
                  </a:lnTo>
                  <a:lnTo>
                    <a:pt x="8114" y="1331"/>
                  </a:lnTo>
                  <a:lnTo>
                    <a:pt x="12267" y="2706"/>
                  </a:lnTo>
                  <a:lnTo>
                    <a:pt x="16278" y="4125"/>
                  </a:lnTo>
                  <a:lnTo>
                    <a:pt x="20147" y="5587"/>
                  </a:lnTo>
                  <a:lnTo>
                    <a:pt x="23874" y="7094"/>
                  </a:lnTo>
                  <a:lnTo>
                    <a:pt x="27459" y="8643"/>
                  </a:lnTo>
                  <a:lnTo>
                    <a:pt x="30903" y="10237"/>
                  </a:lnTo>
                  <a:lnTo>
                    <a:pt x="34204" y="11874"/>
                  </a:lnTo>
                  <a:lnTo>
                    <a:pt x="37364" y="13555"/>
                  </a:lnTo>
                  <a:lnTo>
                    <a:pt x="40382" y="15279"/>
                  </a:lnTo>
                  <a:lnTo>
                    <a:pt x="34925" y="24556"/>
                  </a:lnTo>
                  <a:lnTo>
                    <a:pt x="31432" y="22744"/>
                  </a:lnTo>
                  <a:lnTo>
                    <a:pt x="27939" y="21020"/>
                  </a:lnTo>
                  <a:lnTo>
                    <a:pt x="24447" y="19383"/>
                  </a:lnTo>
                  <a:lnTo>
                    <a:pt x="20954" y="17833"/>
                  </a:lnTo>
                  <a:lnTo>
                    <a:pt x="17462" y="16371"/>
                  </a:lnTo>
                  <a:lnTo>
                    <a:pt x="13969" y="14995"/>
                  </a:lnTo>
                  <a:lnTo>
                    <a:pt x="10477" y="13708"/>
                  </a:lnTo>
                  <a:lnTo>
                    <a:pt x="6984" y="12507"/>
                  </a:lnTo>
                  <a:lnTo>
                    <a:pt x="3492" y="113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1767141" y="3642819"/>
              <a:ext cx="39836" cy="21282"/>
            </a:xfrm>
            <a:custGeom>
              <a:avLst/>
              <a:pathLst>
                <a:path w="39836" h="21282">
                  <a:moveTo>
                    <a:pt x="0" y="10368"/>
                  </a:moveTo>
                  <a:lnTo>
                    <a:pt x="3710" y="8889"/>
                  </a:lnTo>
                  <a:lnTo>
                    <a:pt x="7421" y="7508"/>
                  </a:lnTo>
                  <a:lnTo>
                    <a:pt x="11132" y="6226"/>
                  </a:lnTo>
                  <a:lnTo>
                    <a:pt x="14843" y="5042"/>
                  </a:lnTo>
                  <a:lnTo>
                    <a:pt x="18553" y="3956"/>
                  </a:lnTo>
                  <a:lnTo>
                    <a:pt x="22264" y="2968"/>
                  </a:lnTo>
                  <a:lnTo>
                    <a:pt x="25975" y="2079"/>
                  </a:lnTo>
                  <a:lnTo>
                    <a:pt x="29686" y="1287"/>
                  </a:lnTo>
                  <a:lnTo>
                    <a:pt x="33397" y="594"/>
                  </a:lnTo>
                  <a:lnTo>
                    <a:pt x="37107" y="0"/>
                  </a:lnTo>
                  <a:lnTo>
                    <a:pt x="39836" y="10368"/>
                  </a:lnTo>
                  <a:lnTo>
                    <a:pt x="35929" y="10968"/>
                  </a:lnTo>
                  <a:lnTo>
                    <a:pt x="32065" y="11678"/>
                  </a:lnTo>
                  <a:lnTo>
                    <a:pt x="28245" y="12496"/>
                  </a:lnTo>
                  <a:lnTo>
                    <a:pt x="24469" y="13424"/>
                  </a:lnTo>
                  <a:lnTo>
                    <a:pt x="20736" y="14461"/>
                  </a:lnTo>
                  <a:lnTo>
                    <a:pt x="17047" y="15607"/>
                  </a:lnTo>
                  <a:lnTo>
                    <a:pt x="13402" y="16862"/>
                  </a:lnTo>
                  <a:lnTo>
                    <a:pt x="9800" y="18226"/>
                  </a:lnTo>
                  <a:lnTo>
                    <a:pt x="6242" y="19699"/>
                  </a:lnTo>
                  <a:lnTo>
                    <a:pt x="2728" y="21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1744767" y="3443637"/>
              <a:ext cx="60027" cy="51296"/>
            </a:xfrm>
            <a:custGeom>
              <a:avLst/>
              <a:pathLst>
                <a:path w="60027" h="51296">
                  <a:moveTo>
                    <a:pt x="0" y="43110"/>
                  </a:moveTo>
                  <a:lnTo>
                    <a:pt x="6177" y="39045"/>
                  </a:lnTo>
                  <a:lnTo>
                    <a:pt x="12049" y="34925"/>
                  </a:lnTo>
                  <a:lnTo>
                    <a:pt x="17615" y="30750"/>
                  </a:lnTo>
                  <a:lnTo>
                    <a:pt x="22875" y="26521"/>
                  </a:lnTo>
                  <a:lnTo>
                    <a:pt x="27830" y="22237"/>
                  </a:lnTo>
                  <a:lnTo>
                    <a:pt x="32480" y="17899"/>
                  </a:lnTo>
                  <a:lnTo>
                    <a:pt x="36824" y="13506"/>
                  </a:lnTo>
                  <a:lnTo>
                    <a:pt x="40862" y="9058"/>
                  </a:lnTo>
                  <a:lnTo>
                    <a:pt x="44594" y="4556"/>
                  </a:lnTo>
                  <a:lnTo>
                    <a:pt x="48021" y="0"/>
                  </a:lnTo>
                  <a:lnTo>
                    <a:pt x="60027" y="7094"/>
                  </a:lnTo>
                  <a:lnTo>
                    <a:pt x="56371" y="11661"/>
                  </a:lnTo>
                  <a:lnTo>
                    <a:pt x="52387" y="16196"/>
                  </a:lnTo>
                  <a:lnTo>
                    <a:pt x="48076" y="20698"/>
                  </a:lnTo>
                  <a:lnTo>
                    <a:pt x="43437" y="25167"/>
                  </a:lnTo>
                  <a:lnTo>
                    <a:pt x="38472" y="29604"/>
                  </a:lnTo>
                  <a:lnTo>
                    <a:pt x="33178" y="34008"/>
                  </a:lnTo>
                  <a:lnTo>
                    <a:pt x="27558" y="38379"/>
                  </a:lnTo>
                  <a:lnTo>
                    <a:pt x="21609" y="42717"/>
                  </a:lnTo>
                  <a:lnTo>
                    <a:pt x="15334" y="47023"/>
                  </a:lnTo>
                  <a:lnTo>
                    <a:pt x="8731" y="512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1745313" y="3518399"/>
              <a:ext cx="60573" cy="50750"/>
            </a:xfrm>
            <a:custGeom>
              <a:avLst/>
              <a:pathLst>
                <a:path w="60573" h="50750">
                  <a:moveTo>
                    <a:pt x="0" y="8185"/>
                  </a:moveTo>
                  <a:lnTo>
                    <a:pt x="6548" y="0"/>
                  </a:lnTo>
                  <a:lnTo>
                    <a:pt x="12884" y="3672"/>
                  </a:lnTo>
                  <a:lnTo>
                    <a:pt x="19012" y="7487"/>
                  </a:lnTo>
                  <a:lnTo>
                    <a:pt x="24933" y="11443"/>
                  </a:lnTo>
                  <a:lnTo>
                    <a:pt x="30646" y="15541"/>
                  </a:lnTo>
                  <a:lnTo>
                    <a:pt x="36152" y="19781"/>
                  </a:lnTo>
                  <a:lnTo>
                    <a:pt x="41451" y="24163"/>
                  </a:lnTo>
                  <a:lnTo>
                    <a:pt x="46543" y="28687"/>
                  </a:lnTo>
                  <a:lnTo>
                    <a:pt x="51427" y="33353"/>
                  </a:lnTo>
                  <a:lnTo>
                    <a:pt x="56103" y="38161"/>
                  </a:lnTo>
                  <a:lnTo>
                    <a:pt x="60573" y="43110"/>
                  </a:lnTo>
                  <a:lnTo>
                    <a:pt x="50204" y="50750"/>
                  </a:lnTo>
                  <a:lnTo>
                    <a:pt x="46461" y="46100"/>
                  </a:lnTo>
                  <a:lnTo>
                    <a:pt x="42433" y="41538"/>
                  </a:lnTo>
                  <a:lnTo>
                    <a:pt x="38122" y="37064"/>
                  </a:lnTo>
                  <a:lnTo>
                    <a:pt x="33527" y="32676"/>
                  </a:lnTo>
                  <a:lnTo>
                    <a:pt x="28649" y="28376"/>
                  </a:lnTo>
                  <a:lnTo>
                    <a:pt x="23487" y="24163"/>
                  </a:lnTo>
                  <a:lnTo>
                    <a:pt x="18040" y="20038"/>
                  </a:lnTo>
                  <a:lnTo>
                    <a:pt x="12311" y="16000"/>
                  </a:lnTo>
                  <a:lnTo>
                    <a:pt x="6297" y="120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1798246" y="3466557"/>
              <a:ext cx="71487" cy="99317"/>
            </a:xfrm>
            <a:custGeom>
              <a:avLst/>
              <a:pathLst>
                <a:path w="71487" h="99317">
                  <a:moveTo>
                    <a:pt x="0" y="80764"/>
                  </a:moveTo>
                  <a:lnTo>
                    <a:pt x="0" y="0"/>
                  </a:lnTo>
                  <a:lnTo>
                    <a:pt x="9740" y="38"/>
                  </a:lnTo>
                  <a:lnTo>
                    <a:pt x="18663" y="152"/>
                  </a:lnTo>
                  <a:lnTo>
                    <a:pt x="26766" y="343"/>
                  </a:lnTo>
                  <a:lnTo>
                    <a:pt x="34051" y="611"/>
                  </a:lnTo>
                  <a:lnTo>
                    <a:pt x="40518" y="954"/>
                  </a:lnTo>
                  <a:lnTo>
                    <a:pt x="46166" y="1375"/>
                  </a:lnTo>
                  <a:lnTo>
                    <a:pt x="50995" y="1871"/>
                  </a:lnTo>
                  <a:lnTo>
                    <a:pt x="55006" y="2444"/>
                  </a:lnTo>
                  <a:lnTo>
                    <a:pt x="58199" y="3094"/>
                  </a:lnTo>
                  <a:lnTo>
                    <a:pt x="60573" y="3819"/>
                  </a:lnTo>
                  <a:lnTo>
                    <a:pt x="62439" y="4665"/>
                  </a:lnTo>
                  <a:lnTo>
                    <a:pt x="64109" y="5675"/>
                  </a:lnTo>
                  <a:lnTo>
                    <a:pt x="65582" y="6848"/>
                  </a:lnTo>
                  <a:lnTo>
                    <a:pt x="66859" y="8185"/>
                  </a:lnTo>
                  <a:lnTo>
                    <a:pt x="67940" y="9686"/>
                  </a:lnTo>
                  <a:lnTo>
                    <a:pt x="68824" y="11350"/>
                  </a:lnTo>
                  <a:lnTo>
                    <a:pt x="69511" y="13178"/>
                  </a:lnTo>
                  <a:lnTo>
                    <a:pt x="70002" y="15170"/>
                  </a:lnTo>
                  <a:lnTo>
                    <a:pt x="70297" y="17326"/>
                  </a:lnTo>
                  <a:lnTo>
                    <a:pt x="70395" y="19645"/>
                  </a:lnTo>
                  <a:lnTo>
                    <a:pt x="70384" y="20976"/>
                  </a:lnTo>
                  <a:lnTo>
                    <a:pt x="70352" y="22351"/>
                  </a:lnTo>
                  <a:lnTo>
                    <a:pt x="70297" y="23770"/>
                  </a:lnTo>
                  <a:lnTo>
                    <a:pt x="70221" y="25233"/>
                  </a:lnTo>
                  <a:lnTo>
                    <a:pt x="70122" y="26739"/>
                  </a:lnTo>
                  <a:lnTo>
                    <a:pt x="70002" y="28289"/>
                  </a:lnTo>
                  <a:lnTo>
                    <a:pt x="69860" y="29882"/>
                  </a:lnTo>
                  <a:lnTo>
                    <a:pt x="69697" y="31519"/>
                  </a:lnTo>
                  <a:lnTo>
                    <a:pt x="69511" y="33200"/>
                  </a:lnTo>
                  <a:lnTo>
                    <a:pt x="69304" y="34925"/>
                  </a:lnTo>
                  <a:lnTo>
                    <a:pt x="57844" y="37107"/>
                  </a:lnTo>
                  <a:lnTo>
                    <a:pt x="58051" y="35279"/>
                  </a:lnTo>
                  <a:lnTo>
                    <a:pt x="58237" y="33506"/>
                  </a:lnTo>
                  <a:lnTo>
                    <a:pt x="58401" y="31787"/>
                  </a:lnTo>
                  <a:lnTo>
                    <a:pt x="58543" y="30122"/>
                  </a:lnTo>
                  <a:lnTo>
                    <a:pt x="58663" y="28512"/>
                  </a:lnTo>
                  <a:lnTo>
                    <a:pt x="58761" y="26957"/>
                  </a:lnTo>
                  <a:lnTo>
                    <a:pt x="58837" y="25457"/>
                  </a:lnTo>
                  <a:lnTo>
                    <a:pt x="58892" y="24010"/>
                  </a:lnTo>
                  <a:lnTo>
                    <a:pt x="58925" y="22619"/>
                  </a:lnTo>
                  <a:lnTo>
                    <a:pt x="58935" y="21282"/>
                  </a:lnTo>
                  <a:lnTo>
                    <a:pt x="58881" y="20433"/>
                  </a:lnTo>
                  <a:lnTo>
                    <a:pt x="58717" y="19634"/>
                  </a:lnTo>
                  <a:lnTo>
                    <a:pt x="58444" y="18884"/>
                  </a:lnTo>
                  <a:lnTo>
                    <a:pt x="58062" y="18182"/>
                  </a:lnTo>
                  <a:lnTo>
                    <a:pt x="57571" y="17530"/>
                  </a:lnTo>
                  <a:lnTo>
                    <a:pt x="56971" y="16927"/>
                  </a:lnTo>
                  <a:lnTo>
                    <a:pt x="56261" y="16373"/>
                  </a:lnTo>
                  <a:lnTo>
                    <a:pt x="55443" y="15869"/>
                  </a:lnTo>
                  <a:lnTo>
                    <a:pt x="54515" y="15413"/>
                  </a:lnTo>
                  <a:lnTo>
                    <a:pt x="53478" y="15006"/>
                  </a:lnTo>
                  <a:lnTo>
                    <a:pt x="52065" y="14633"/>
                  </a:lnTo>
                  <a:lnTo>
                    <a:pt x="50008" y="14275"/>
                  </a:lnTo>
                  <a:lnTo>
                    <a:pt x="47307" y="13934"/>
                  </a:lnTo>
                  <a:lnTo>
                    <a:pt x="43961" y="13609"/>
                  </a:lnTo>
                  <a:lnTo>
                    <a:pt x="39972" y="13301"/>
                  </a:lnTo>
                  <a:lnTo>
                    <a:pt x="35339" y="13009"/>
                  </a:lnTo>
                  <a:lnTo>
                    <a:pt x="30062" y="12733"/>
                  </a:lnTo>
                  <a:lnTo>
                    <a:pt x="24141" y="12474"/>
                  </a:lnTo>
                  <a:lnTo>
                    <a:pt x="17577" y="12231"/>
                  </a:lnTo>
                  <a:lnTo>
                    <a:pt x="10368" y="12005"/>
                  </a:lnTo>
                  <a:lnTo>
                    <a:pt x="10368" y="45839"/>
                  </a:lnTo>
                  <a:lnTo>
                    <a:pt x="14859" y="46248"/>
                  </a:lnTo>
                  <a:lnTo>
                    <a:pt x="19165" y="46821"/>
                  </a:lnTo>
                  <a:lnTo>
                    <a:pt x="23285" y="47558"/>
                  </a:lnTo>
                  <a:lnTo>
                    <a:pt x="27219" y="48458"/>
                  </a:lnTo>
                  <a:lnTo>
                    <a:pt x="30968" y="49522"/>
                  </a:lnTo>
                  <a:lnTo>
                    <a:pt x="34532" y="50750"/>
                  </a:lnTo>
                  <a:lnTo>
                    <a:pt x="37909" y="52141"/>
                  </a:lnTo>
                  <a:lnTo>
                    <a:pt x="41102" y="53697"/>
                  </a:lnTo>
                  <a:lnTo>
                    <a:pt x="44109" y="55416"/>
                  </a:lnTo>
                  <a:lnTo>
                    <a:pt x="46930" y="57298"/>
                  </a:lnTo>
                  <a:lnTo>
                    <a:pt x="49631" y="59399"/>
                  </a:lnTo>
                  <a:lnTo>
                    <a:pt x="52278" y="61773"/>
                  </a:lnTo>
                  <a:lnTo>
                    <a:pt x="54870" y="64420"/>
                  </a:lnTo>
                  <a:lnTo>
                    <a:pt x="57407" y="67339"/>
                  </a:lnTo>
                  <a:lnTo>
                    <a:pt x="59890" y="70532"/>
                  </a:lnTo>
                  <a:lnTo>
                    <a:pt x="62319" y="73997"/>
                  </a:lnTo>
                  <a:lnTo>
                    <a:pt x="64693" y="77735"/>
                  </a:lnTo>
                  <a:lnTo>
                    <a:pt x="67012" y="81746"/>
                  </a:lnTo>
                  <a:lnTo>
                    <a:pt x="69277" y="86030"/>
                  </a:lnTo>
                  <a:lnTo>
                    <a:pt x="71487" y="90586"/>
                  </a:lnTo>
                  <a:lnTo>
                    <a:pt x="62210" y="99317"/>
                  </a:lnTo>
                  <a:lnTo>
                    <a:pt x="60229" y="95083"/>
                  </a:lnTo>
                  <a:lnTo>
                    <a:pt x="58215" y="91110"/>
                  </a:lnTo>
                  <a:lnTo>
                    <a:pt x="56169" y="87399"/>
                  </a:lnTo>
                  <a:lnTo>
                    <a:pt x="54090" y="83950"/>
                  </a:lnTo>
                  <a:lnTo>
                    <a:pt x="51978" y="80764"/>
                  </a:lnTo>
                  <a:lnTo>
                    <a:pt x="49833" y="77839"/>
                  </a:lnTo>
                  <a:lnTo>
                    <a:pt x="47656" y="75176"/>
                  </a:lnTo>
                  <a:lnTo>
                    <a:pt x="45446" y="72774"/>
                  </a:lnTo>
                  <a:lnTo>
                    <a:pt x="43203" y="70635"/>
                  </a:lnTo>
                  <a:lnTo>
                    <a:pt x="40927" y="68758"/>
                  </a:lnTo>
                  <a:lnTo>
                    <a:pt x="38559" y="67072"/>
                  </a:lnTo>
                  <a:lnTo>
                    <a:pt x="36038" y="65506"/>
                  </a:lnTo>
                  <a:lnTo>
                    <a:pt x="33364" y="64060"/>
                  </a:lnTo>
                  <a:lnTo>
                    <a:pt x="30537" y="62734"/>
                  </a:lnTo>
                  <a:lnTo>
                    <a:pt x="27558" y="61528"/>
                  </a:lnTo>
                  <a:lnTo>
                    <a:pt x="24425" y="60442"/>
                  </a:lnTo>
                  <a:lnTo>
                    <a:pt x="21140" y="59476"/>
                  </a:lnTo>
                  <a:lnTo>
                    <a:pt x="17702" y="58630"/>
                  </a:lnTo>
                  <a:lnTo>
                    <a:pt x="14111" y="57904"/>
                  </a:lnTo>
                  <a:lnTo>
                    <a:pt x="10368" y="57298"/>
                  </a:lnTo>
                  <a:lnTo>
                    <a:pt x="10368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2115245" y="1587001"/>
              <a:ext cx="32264" cy="121828"/>
            </a:xfrm>
            <a:custGeom>
              <a:avLst/>
              <a:pathLst>
                <a:path w="32264" h="121828">
                  <a:moveTo>
                    <a:pt x="0" y="61459"/>
                  </a:moveTo>
                  <a:lnTo>
                    <a:pt x="12" y="59757"/>
                  </a:lnTo>
                  <a:lnTo>
                    <a:pt x="49" y="58060"/>
                  </a:lnTo>
                  <a:lnTo>
                    <a:pt x="110" y="56368"/>
                  </a:lnTo>
                  <a:lnTo>
                    <a:pt x="196" y="54682"/>
                  </a:lnTo>
                  <a:lnTo>
                    <a:pt x="306" y="53001"/>
                  </a:lnTo>
                  <a:lnTo>
                    <a:pt x="442" y="51326"/>
                  </a:lnTo>
                  <a:lnTo>
                    <a:pt x="601" y="49656"/>
                  </a:lnTo>
                  <a:lnTo>
                    <a:pt x="785" y="47991"/>
                  </a:lnTo>
                  <a:lnTo>
                    <a:pt x="994" y="46332"/>
                  </a:lnTo>
                  <a:lnTo>
                    <a:pt x="1227" y="44679"/>
                  </a:lnTo>
                  <a:lnTo>
                    <a:pt x="1486" y="43020"/>
                  </a:lnTo>
                  <a:lnTo>
                    <a:pt x="1770" y="41372"/>
                  </a:lnTo>
                  <a:lnTo>
                    <a:pt x="2081" y="39735"/>
                  </a:lnTo>
                  <a:lnTo>
                    <a:pt x="2417" y="38109"/>
                  </a:lnTo>
                  <a:lnTo>
                    <a:pt x="2779" y="36493"/>
                  </a:lnTo>
                  <a:lnTo>
                    <a:pt x="3167" y="34889"/>
                  </a:lnTo>
                  <a:lnTo>
                    <a:pt x="3581" y="33296"/>
                  </a:lnTo>
                  <a:lnTo>
                    <a:pt x="4021" y="31713"/>
                  </a:lnTo>
                  <a:lnTo>
                    <a:pt x="4487" y="30141"/>
                  </a:lnTo>
                  <a:lnTo>
                    <a:pt x="4979" y="28581"/>
                  </a:lnTo>
                  <a:lnTo>
                    <a:pt x="5497" y="27019"/>
                  </a:lnTo>
                  <a:lnTo>
                    <a:pt x="6040" y="25470"/>
                  </a:lnTo>
                  <a:lnTo>
                    <a:pt x="6610" y="23935"/>
                  </a:lnTo>
                  <a:lnTo>
                    <a:pt x="7206" y="22414"/>
                  </a:lnTo>
                  <a:lnTo>
                    <a:pt x="7827" y="20907"/>
                  </a:lnTo>
                  <a:lnTo>
                    <a:pt x="8474" y="19413"/>
                  </a:lnTo>
                  <a:lnTo>
                    <a:pt x="9148" y="17933"/>
                  </a:lnTo>
                  <a:lnTo>
                    <a:pt x="9847" y="16466"/>
                  </a:lnTo>
                  <a:lnTo>
                    <a:pt x="10572" y="15013"/>
                  </a:lnTo>
                  <a:lnTo>
                    <a:pt x="11323" y="13574"/>
                  </a:lnTo>
                  <a:lnTo>
                    <a:pt x="12115" y="12137"/>
                  </a:lnTo>
                  <a:lnTo>
                    <a:pt x="12935" y="10717"/>
                  </a:lnTo>
                  <a:lnTo>
                    <a:pt x="13785" y="9315"/>
                  </a:lnTo>
                  <a:lnTo>
                    <a:pt x="14663" y="7931"/>
                  </a:lnTo>
                  <a:lnTo>
                    <a:pt x="15569" y="6565"/>
                  </a:lnTo>
                  <a:lnTo>
                    <a:pt x="16504" y="5216"/>
                  </a:lnTo>
                  <a:lnTo>
                    <a:pt x="17468" y="3886"/>
                  </a:lnTo>
                  <a:lnTo>
                    <a:pt x="18461" y="2572"/>
                  </a:lnTo>
                  <a:lnTo>
                    <a:pt x="19482" y="1277"/>
                  </a:lnTo>
                  <a:lnTo>
                    <a:pt x="20532" y="0"/>
                  </a:lnTo>
                  <a:lnTo>
                    <a:pt x="32264" y="0"/>
                  </a:lnTo>
                  <a:lnTo>
                    <a:pt x="30400" y="2658"/>
                  </a:lnTo>
                  <a:lnTo>
                    <a:pt x="28627" y="5369"/>
                  </a:lnTo>
                  <a:lnTo>
                    <a:pt x="26946" y="8132"/>
                  </a:lnTo>
                  <a:lnTo>
                    <a:pt x="25356" y="10946"/>
                  </a:lnTo>
                  <a:lnTo>
                    <a:pt x="23857" y="13813"/>
                  </a:lnTo>
                  <a:lnTo>
                    <a:pt x="22450" y="16731"/>
                  </a:lnTo>
                  <a:lnTo>
                    <a:pt x="21134" y="19701"/>
                  </a:lnTo>
                  <a:lnTo>
                    <a:pt x="19909" y="22723"/>
                  </a:lnTo>
                  <a:lnTo>
                    <a:pt x="18776" y="25796"/>
                  </a:lnTo>
                  <a:lnTo>
                    <a:pt x="17735" y="28922"/>
                  </a:lnTo>
                  <a:lnTo>
                    <a:pt x="16802" y="32082"/>
                  </a:lnTo>
                  <a:lnTo>
                    <a:pt x="15967" y="35260"/>
                  </a:lnTo>
                  <a:lnTo>
                    <a:pt x="15230" y="38456"/>
                  </a:lnTo>
                  <a:lnTo>
                    <a:pt x="14592" y="41669"/>
                  </a:lnTo>
                  <a:lnTo>
                    <a:pt x="14051" y="44901"/>
                  </a:lnTo>
                  <a:lnTo>
                    <a:pt x="13609" y="48150"/>
                  </a:lnTo>
                  <a:lnTo>
                    <a:pt x="13266" y="51416"/>
                  </a:lnTo>
                  <a:lnTo>
                    <a:pt x="13020" y="54701"/>
                  </a:lnTo>
                  <a:lnTo>
                    <a:pt x="12873" y="58003"/>
                  </a:lnTo>
                  <a:lnTo>
                    <a:pt x="12824" y="61323"/>
                  </a:lnTo>
                  <a:lnTo>
                    <a:pt x="12836" y="62946"/>
                  </a:lnTo>
                  <a:lnTo>
                    <a:pt x="12873" y="64567"/>
                  </a:lnTo>
                  <a:lnTo>
                    <a:pt x="12934" y="66187"/>
                  </a:lnTo>
                  <a:lnTo>
                    <a:pt x="13020" y="67806"/>
                  </a:lnTo>
                  <a:lnTo>
                    <a:pt x="13130" y="69423"/>
                  </a:lnTo>
                  <a:lnTo>
                    <a:pt x="13266" y="71039"/>
                  </a:lnTo>
                  <a:lnTo>
                    <a:pt x="13425" y="72654"/>
                  </a:lnTo>
                  <a:lnTo>
                    <a:pt x="13609" y="74267"/>
                  </a:lnTo>
                  <a:lnTo>
                    <a:pt x="13818" y="75879"/>
                  </a:lnTo>
                  <a:lnTo>
                    <a:pt x="14051" y="77489"/>
                  </a:lnTo>
                  <a:lnTo>
                    <a:pt x="14321" y="79096"/>
                  </a:lnTo>
                  <a:lnTo>
                    <a:pt x="14613" y="80695"/>
                  </a:lnTo>
                  <a:lnTo>
                    <a:pt x="14927" y="82288"/>
                  </a:lnTo>
                  <a:lnTo>
                    <a:pt x="15263" y="83874"/>
                  </a:lnTo>
                  <a:lnTo>
                    <a:pt x="15620" y="85453"/>
                  </a:lnTo>
                  <a:lnTo>
                    <a:pt x="16000" y="87026"/>
                  </a:lnTo>
                  <a:lnTo>
                    <a:pt x="16401" y="88591"/>
                  </a:lnTo>
                  <a:lnTo>
                    <a:pt x="16824" y="90150"/>
                  </a:lnTo>
                  <a:lnTo>
                    <a:pt x="17268" y="91701"/>
                  </a:lnTo>
                  <a:lnTo>
                    <a:pt x="17735" y="93247"/>
                  </a:lnTo>
                  <a:lnTo>
                    <a:pt x="18238" y="94783"/>
                  </a:lnTo>
                  <a:lnTo>
                    <a:pt x="18764" y="96311"/>
                  </a:lnTo>
                  <a:lnTo>
                    <a:pt x="19313" y="97828"/>
                  </a:lnTo>
                  <a:lnTo>
                    <a:pt x="19885" y="99337"/>
                  </a:lnTo>
                  <a:lnTo>
                    <a:pt x="20480" y="100835"/>
                  </a:lnTo>
                  <a:lnTo>
                    <a:pt x="21099" y="102324"/>
                  </a:lnTo>
                  <a:lnTo>
                    <a:pt x="21741" y="103804"/>
                  </a:lnTo>
                  <a:lnTo>
                    <a:pt x="22406" y="105274"/>
                  </a:lnTo>
                  <a:lnTo>
                    <a:pt x="23094" y="106734"/>
                  </a:lnTo>
                  <a:lnTo>
                    <a:pt x="23806" y="108185"/>
                  </a:lnTo>
                  <a:lnTo>
                    <a:pt x="24540" y="109623"/>
                  </a:lnTo>
                  <a:lnTo>
                    <a:pt x="25296" y="111045"/>
                  </a:lnTo>
                  <a:lnTo>
                    <a:pt x="26073" y="112450"/>
                  </a:lnTo>
                  <a:lnTo>
                    <a:pt x="26873" y="113839"/>
                  </a:lnTo>
                  <a:lnTo>
                    <a:pt x="27694" y="115211"/>
                  </a:lnTo>
                  <a:lnTo>
                    <a:pt x="28537" y="116567"/>
                  </a:lnTo>
                  <a:lnTo>
                    <a:pt x="29402" y="117907"/>
                  </a:lnTo>
                  <a:lnTo>
                    <a:pt x="30289" y="119230"/>
                  </a:lnTo>
                  <a:lnTo>
                    <a:pt x="31197" y="120537"/>
                  </a:lnTo>
                  <a:lnTo>
                    <a:pt x="32128" y="121828"/>
                  </a:lnTo>
                  <a:lnTo>
                    <a:pt x="20532" y="121828"/>
                  </a:lnTo>
                  <a:lnTo>
                    <a:pt x="19482" y="120591"/>
                  </a:lnTo>
                  <a:lnTo>
                    <a:pt x="18461" y="119337"/>
                  </a:lnTo>
                  <a:lnTo>
                    <a:pt x="17468" y="118064"/>
                  </a:lnTo>
                  <a:lnTo>
                    <a:pt x="16504" y="116775"/>
                  </a:lnTo>
                  <a:lnTo>
                    <a:pt x="15569" y="115467"/>
                  </a:lnTo>
                  <a:lnTo>
                    <a:pt x="14663" y="114141"/>
                  </a:lnTo>
                  <a:lnTo>
                    <a:pt x="13785" y="112798"/>
                  </a:lnTo>
                  <a:lnTo>
                    <a:pt x="12935" y="111438"/>
                  </a:lnTo>
                  <a:lnTo>
                    <a:pt x="12115" y="110059"/>
                  </a:lnTo>
                  <a:lnTo>
                    <a:pt x="11323" y="108663"/>
                  </a:lnTo>
                  <a:lnTo>
                    <a:pt x="10572" y="107251"/>
                  </a:lnTo>
                  <a:lnTo>
                    <a:pt x="9847" y="105828"/>
                  </a:lnTo>
                  <a:lnTo>
                    <a:pt x="9148" y="104392"/>
                  </a:lnTo>
                  <a:lnTo>
                    <a:pt x="8474" y="102944"/>
                  </a:lnTo>
                  <a:lnTo>
                    <a:pt x="7827" y="101483"/>
                  </a:lnTo>
                  <a:lnTo>
                    <a:pt x="7206" y="100011"/>
                  </a:lnTo>
                  <a:lnTo>
                    <a:pt x="6610" y="98526"/>
                  </a:lnTo>
                  <a:lnTo>
                    <a:pt x="6040" y="97028"/>
                  </a:lnTo>
                  <a:lnTo>
                    <a:pt x="5497" y="95519"/>
                  </a:lnTo>
                  <a:lnTo>
                    <a:pt x="4979" y="93997"/>
                  </a:lnTo>
                  <a:lnTo>
                    <a:pt x="4487" y="92450"/>
                  </a:lnTo>
                  <a:lnTo>
                    <a:pt x="4021" y="90895"/>
                  </a:lnTo>
                  <a:lnTo>
                    <a:pt x="3581" y="89329"/>
                  </a:lnTo>
                  <a:lnTo>
                    <a:pt x="3167" y="87754"/>
                  </a:lnTo>
                  <a:lnTo>
                    <a:pt x="2779" y="86169"/>
                  </a:lnTo>
                  <a:lnTo>
                    <a:pt x="2417" y="84575"/>
                  </a:lnTo>
                  <a:lnTo>
                    <a:pt x="2081" y="82972"/>
                  </a:lnTo>
                  <a:lnTo>
                    <a:pt x="1770" y="81358"/>
                  </a:lnTo>
                  <a:lnTo>
                    <a:pt x="1486" y="79736"/>
                  </a:lnTo>
                  <a:lnTo>
                    <a:pt x="1227" y="78103"/>
                  </a:lnTo>
                  <a:lnTo>
                    <a:pt x="994" y="76463"/>
                  </a:lnTo>
                  <a:lnTo>
                    <a:pt x="785" y="74818"/>
                  </a:lnTo>
                  <a:lnTo>
                    <a:pt x="601" y="73167"/>
                  </a:lnTo>
                  <a:lnTo>
                    <a:pt x="442" y="71511"/>
                  </a:lnTo>
                  <a:lnTo>
                    <a:pt x="306" y="69850"/>
                  </a:lnTo>
                  <a:lnTo>
                    <a:pt x="196" y="68182"/>
                  </a:lnTo>
                  <a:lnTo>
                    <a:pt x="110" y="66510"/>
                  </a:lnTo>
                  <a:lnTo>
                    <a:pt x="49" y="64832"/>
                  </a:lnTo>
                  <a:lnTo>
                    <a:pt x="12" y="631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2163813" y="1587001"/>
              <a:ext cx="36357" cy="99727"/>
            </a:xfrm>
            <a:custGeom>
              <a:avLst/>
              <a:pathLst>
                <a:path w="36357" h="99727">
                  <a:moveTo>
                    <a:pt x="36357" y="99727"/>
                  </a:moveTo>
                  <a:lnTo>
                    <a:pt x="24352" y="99727"/>
                  </a:lnTo>
                  <a:lnTo>
                    <a:pt x="24352" y="37448"/>
                  </a:lnTo>
                  <a:lnTo>
                    <a:pt x="24352" y="36858"/>
                  </a:lnTo>
                  <a:lnTo>
                    <a:pt x="24352" y="36259"/>
                  </a:lnTo>
                  <a:lnTo>
                    <a:pt x="24352" y="35652"/>
                  </a:lnTo>
                  <a:lnTo>
                    <a:pt x="24352" y="35036"/>
                  </a:lnTo>
                  <a:lnTo>
                    <a:pt x="24352" y="34413"/>
                  </a:lnTo>
                  <a:lnTo>
                    <a:pt x="24352" y="33781"/>
                  </a:lnTo>
                  <a:lnTo>
                    <a:pt x="24352" y="33141"/>
                  </a:lnTo>
                  <a:lnTo>
                    <a:pt x="24352" y="32493"/>
                  </a:lnTo>
                  <a:lnTo>
                    <a:pt x="24352" y="31837"/>
                  </a:lnTo>
                  <a:lnTo>
                    <a:pt x="24352" y="31173"/>
                  </a:lnTo>
                  <a:lnTo>
                    <a:pt x="24365" y="30505"/>
                  </a:lnTo>
                  <a:lnTo>
                    <a:pt x="24379" y="29839"/>
                  </a:lnTo>
                  <a:lnTo>
                    <a:pt x="24392" y="29173"/>
                  </a:lnTo>
                  <a:lnTo>
                    <a:pt x="24406" y="28510"/>
                  </a:lnTo>
                  <a:lnTo>
                    <a:pt x="24420" y="27847"/>
                  </a:lnTo>
                  <a:lnTo>
                    <a:pt x="24433" y="27186"/>
                  </a:lnTo>
                  <a:lnTo>
                    <a:pt x="24447" y="26527"/>
                  </a:lnTo>
                  <a:lnTo>
                    <a:pt x="24461" y="25869"/>
                  </a:lnTo>
                  <a:lnTo>
                    <a:pt x="24474" y="25212"/>
                  </a:lnTo>
                  <a:lnTo>
                    <a:pt x="24488" y="24556"/>
                  </a:lnTo>
                  <a:lnTo>
                    <a:pt x="24515" y="23891"/>
                  </a:lnTo>
                  <a:lnTo>
                    <a:pt x="24540" y="23233"/>
                  </a:lnTo>
                  <a:lnTo>
                    <a:pt x="24564" y="22581"/>
                  </a:lnTo>
                  <a:lnTo>
                    <a:pt x="24586" y="21937"/>
                  </a:lnTo>
                  <a:lnTo>
                    <a:pt x="24607" y="21299"/>
                  </a:lnTo>
                  <a:lnTo>
                    <a:pt x="24627" y="20668"/>
                  </a:lnTo>
                  <a:lnTo>
                    <a:pt x="24645" y="20044"/>
                  </a:lnTo>
                  <a:lnTo>
                    <a:pt x="24663" y="19427"/>
                  </a:lnTo>
                  <a:lnTo>
                    <a:pt x="24678" y="18816"/>
                  </a:lnTo>
                  <a:lnTo>
                    <a:pt x="24693" y="18212"/>
                  </a:lnTo>
                  <a:lnTo>
                    <a:pt x="24719" y="17606"/>
                  </a:lnTo>
                  <a:lnTo>
                    <a:pt x="24744" y="17015"/>
                  </a:lnTo>
                  <a:lnTo>
                    <a:pt x="24768" y="16438"/>
                  </a:lnTo>
                  <a:lnTo>
                    <a:pt x="24791" y="15877"/>
                  </a:lnTo>
                  <a:lnTo>
                    <a:pt x="24812" y="15330"/>
                  </a:lnTo>
                  <a:lnTo>
                    <a:pt x="24832" y="14799"/>
                  </a:lnTo>
                  <a:lnTo>
                    <a:pt x="24850" y="14283"/>
                  </a:lnTo>
                  <a:lnTo>
                    <a:pt x="24867" y="13781"/>
                  </a:lnTo>
                  <a:lnTo>
                    <a:pt x="24883" y="13295"/>
                  </a:lnTo>
                  <a:lnTo>
                    <a:pt x="24897" y="12824"/>
                  </a:lnTo>
                  <a:lnTo>
                    <a:pt x="24668" y="13066"/>
                  </a:lnTo>
                  <a:lnTo>
                    <a:pt x="24444" y="13301"/>
                  </a:lnTo>
                  <a:lnTo>
                    <a:pt x="24226" y="13530"/>
                  </a:lnTo>
                  <a:lnTo>
                    <a:pt x="24013" y="13751"/>
                  </a:lnTo>
                  <a:lnTo>
                    <a:pt x="23806" y="13966"/>
                  </a:lnTo>
                  <a:lnTo>
                    <a:pt x="23604" y="14174"/>
                  </a:lnTo>
                  <a:lnTo>
                    <a:pt x="23407" y="14375"/>
                  </a:lnTo>
                  <a:lnTo>
                    <a:pt x="23216" y="14570"/>
                  </a:lnTo>
                  <a:lnTo>
                    <a:pt x="23031" y="14757"/>
                  </a:lnTo>
                  <a:lnTo>
                    <a:pt x="22851" y="14938"/>
                  </a:lnTo>
                  <a:lnTo>
                    <a:pt x="22673" y="15115"/>
                  </a:lnTo>
                  <a:lnTo>
                    <a:pt x="22493" y="15290"/>
                  </a:lnTo>
                  <a:lnTo>
                    <a:pt x="22313" y="15464"/>
                  </a:lnTo>
                  <a:lnTo>
                    <a:pt x="22130" y="15637"/>
                  </a:lnTo>
                  <a:lnTo>
                    <a:pt x="21947" y="15808"/>
                  </a:lnTo>
                  <a:lnTo>
                    <a:pt x="21762" y="15978"/>
                  </a:lnTo>
                  <a:lnTo>
                    <a:pt x="21576" y="16146"/>
                  </a:lnTo>
                  <a:lnTo>
                    <a:pt x="21388" y="16313"/>
                  </a:lnTo>
                  <a:lnTo>
                    <a:pt x="21199" y="16479"/>
                  </a:lnTo>
                  <a:lnTo>
                    <a:pt x="21009" y="16643"/>
                  </a:lnTo>
                  <a:lnTo>
                    <a:pt x="20830" y="16809"/>
                  </a:lnTo>
                  <a:lnTo>
                    <a:pt x="20649" y="16976"/>
                  </a:lnTo>
                  <a:lnTo>
                    <a:pt x="20465" y="17147"/>
                  </a:lnTo>
                  <a:lnTo>
                    <a:pt x="20278" y="17320"/>
                  </a:lnTo>
                  <a:lnTo>
                    <a:pt x="20088" y="17496"/>
                  </a:lnTo>
                  <a:lnTo>
                    <a:pt x="19896" y="17675"/>
                  </a:lnTo>
                  <a:lnTo>
                    <a:pt x="19701" y="17856"/>
                  </a:lnTo>
                  <a:lnTo>
                    <a:pt x="19503" y="18040"/>
                  </a:lnTo>
                  <a:lnTo>
                    <a:pt x="19302" y="18227"/>
                  </a:lnTo>
                  <a:lnTo>
                    <a:pt x="19099" y="18417"/>
                  </a:lnTo>
                  <a:lnTo>
                    <a:pt x="18890" y="18598"/>
                  </a:lnTo>
                  <a:lnTo>
                    <a:pt x="18673" y="18785"/>
                  </a:lnTo>
                  <a:lnTo>
                    <a:pt x="18448" y="18980"/>
                  </a:lnTo>
                  <a:lnTo>
                    <a:pt x="18215" y="19181"/>
                  </a:lnTo>
                  <a:lnTo>
                    <a:pt x="17974" y="19389"/>
                  </a:lnTo>
                  <a:lnTo>
                    <a:pt x="17724" y="19604"/>
                  </a:lnTo>
                  <a:lnTo>
                    <a:pt x="17466" y="19826"/>
                  </a:lnTo>
                  <a:lnTo>
                    <a:pt x="17200" y="20054"/>
                  </a:lnTo>
                  <a:lnTo>
                    <a:pt x="16926" y="20289"/>
                  </a:lnTo>
                  <a:lnTo>
                    <a:pt x="16643" y="20532"/>
                  </a:lnTo>
                  <a:lnTo>
                    <a:pt x="6548" y="28785"/>
                  </a:lnTo>
                  <a:lnTo>
                    <a:pt x="0" y="20395"/>
                  </a:lnTo>
                  <a:lnTo>
                    <a:pt x="26125" y="0"/>
                  </a:lnTo>
                  <a:lnTo>
                    <a:pt x="363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2234209" y="1643550"/>
              <a:ext cx="33833" cy="11459"/>
            </a:xfrm>
            <a:custGeom>
              <a:avLst/>
              <a:pathLst>
                <a:path w="33833" h="11459">
                  <a:moveTo>
                    <a:pt x="0" y="11459"/>
                  </a:moveTo>
                  <a:lnTo>
                    <a:pt x="0" y="0"/>
                  </a:lnTo>
                  <a:lnTo>
                    <a:pt x="33833" y="0"/>
                  </a:lnTo>
                  <a:lnTo>
                    <a:pt x="33833" y="114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2285709" y="1587001"/>
              <a:ext cx="36357" cy="99727"/>
            </a:xfrm>
            <a:custGeom>
              <a:avLst/>
              <a:pathLst>
                <a:path w="36357" h="99727">
                  <a:moveTo>
                    <a:pt x="36357" y="99727"/>
                  </a:moveTo>
                  <a:lnTo>
                    <a:pt x="24352" y="99727"/>
                  </a:lnTo>
                  <a:lnTo>
                    <a:pt x="24352" y="37448"/>
                  </a:lnTo>
                  <a:lnTo>
                    <a:pt x="24352" y="36858"/>
                  </a:lnTo>
                  <a:lnTo>
                    <a:pt x="24352" y="36259"/>
                  </a:lnTo>
                  <a:lnTo>
                    <a:pt x="24352" y="35652"/>
                  </a:lnTo>
                  <a:lnTo>
                    <a:pt x="24352" y="35036"/>
                  </a:lnTo>
                  <a:lnTo>
                    <a:pt x="24352" y="34413"/>
                  </a:lnTo>
                  <a:lnTo>
                    <a:pt x="24352" y="33781"/>
                  </a:lnTo>
                  <a:lnTo>
                    <a:pt x="24352" y="33141"/>
                  </a:lnTo>
                  <a:lnTo>
                    <a:pt x="24352" y="32493"/>
                  </a:lnTo>
                  <a:lnTo>
                    <a:pt x="24352" y="31837"/>
                  </a:lnTo>
                  <a:lnTo>
                    <a:pt x="24352" y="31173"/>
                  </a:lnTo>
                  <a:lnTo>
                    <a:pt x="24365" y="30505"/>
                  </a:lnTo>
                  <a:lnTo>
                    <a:pt x="24379" y="29839"/>
                  </a:lnTo>
                  <a:lnTo>
                    <a:pt x="24392" y="29173"/>
                  </a:lnTo>
                  <a:lnTo>
                    <a:pt x="24406" y="28510"/>
                  </a:lnTo>
                  <a:lnTo>
                    <a:pt x="24420" y="27847"/>
                  </a:lnTo>
                  <a:lnTo>
                    <a:pt x="24433" y="27186"/>
                  </a:lnTo>
                  <a:lnTo>
                    <a:pt x="24447" y="26527"/>
                  </a:lnTo>
                  <a:lnTo>
                    <a:pt x="24461" y="25869"/>
                  </a:lnTo>
                  <a:lnTo>
                    <a:pt x="24474" y="25212"/>
                  </a:lnTo>
                  <a:lnTo>
                    <a:pt x="24488" y="24556"/>
                  </a:lnTo>
                  <a:lnTo>
                    <a:pt x="24515" y="23891"/>
                  </a:lnTo>
                  <a:lnTo>
                    <a:pt x="24540" y="23233"/>
                  </a:lnTo>
                  <a:lnTo>
                    <a:pt x="24564" y="22581"/>
                  </a:lnTo>
                  <a:lnTo>
                    <a:pt x="24586" y="21937"/>
                  </a:lnTo>
                  <a:lnTo>
                    <a:pt x="24607" y="21299"/>
                  </a:lnTo>
                  <a:lnTo>
                    <a:pt x="24627" y="20668"/>
                  </a:lnTo>
                  <a:lnTo>
                    <a:pt x="24645" y="20044"/>
                  </a:lnTo>
                  <a:lnTo>
                    <a:pt x="24663" y="19427"/>
                  </a:lnTo>
                  <a:lnTo>
                    <a:pt x="24678" y="18816"/>
                  </a:lnTo>
                  <a:lnTo>
                    <a:pt x="24693" y="18212"/>
                  </a:lnTo>
                  <a:lnTo>
                    <a:pt x="24719" y="17606"/>
                  </a:lnTo>
                  <a:lnTo>
                    <a:pt x="24744" y="17015"/>
                  </a:lnTo>
                  <a:lnTo>
                    <a:pt x="24768" y="16438"/>
                  </a:lnTo>
                  <a:lnTo>
                    <a:pt x="24791" y="15877"/>
                  </a:lnTo>
                  <a:lnTo>
                    <a:pt x="24812" y="15330"/>
                  </a:lnTo>
                  <a:lnTo>
                    <a:pt x="24832" y="14799"/>
                  </a:lnTo>
                  <a:lnTo>
                    <a:pt x="24850" y="14283"/>
                  </a:lnTo>
                  <a:lnTo>
                    <a:pt x="24867" y="13781"/>
                  </a:lnTo>
                  <a:lnTo>
                    <a:pt x="24883" y="13295"/>
                  </a:lnTo>
                  <a:lnTo>
                    <a:pt x="24897" y="12824"/>
                  </a:lnTo>
                  <a:lnTo>
                    <a:pt x="24668" y="13066"/>
                  </a:lnTo>
                  <a:lnTo>
                    <a:pt x="24444" y="13301"/>
                  </a:lnTo>
                  <a:lnTo>
                    <a:pt x="24226" y="13530"/>
                  </a:lnTo>
                  <a:lnTo>
                    <a:pt x="24013" y="13751"/>
                  </a:lnTo>
                  <a:lnTo>
                    <a:pt x="23806" y="13966"/>
                  </a:lnTo>
                  <a:lnTo>
                    <a:pt x="23604" y="14174"/>
                  </a:lnTo>
                  <a:lnTo>
                    <a:pt x="23407" y="14375"/>
                  </a:lnTo>
                  <a:lnTo>
                    <a:pt x="23216" y="14570"/>
                  </a:lnTo>
                  <a:lnTo>
                    <a:pt x="23031" y="14757"/>
                  </a:lnTo>
                  <a:lnTo>
                    <a:pt x="22851" y="14938"/>
                  </a:lnTo>
                  <a:lnTo>
                    <a:pt x="22673" y="15115"/>
                  </a:lnTo>
                  <a:lnTo>
                    <a:pt x="22493" y="15290"/>
                  </a:lnTo>
                  <a:lnTo>
                    <a:pt x="22313" y="15464"/>
                  </a:lnTo>
                  <a:lnTo>
                    <a:pt x="22130" y="15637"/>
                  </a:lnTo>
                  <a:lnTo>
                    <a:pt x="21947" y="15808"/>
                  </a:lnTo>
                  <a:lnTo>
                    <a:pt x="21762" y="15978"/>
                  </a:lnTo>
                  <a:lnTo>
                    <a:pt x="21576" y="16146"/>
                  </a:lnTo>
                  <a:lnTo>
                    <a:pt x="21388" y="16313"/>
                  </a:lnTo>
                  <a:lnTo>
                    <a:pt x="21199" y="16479"/>
                  </a:lnTo>
                  <a:lnTo>
                    <a:pt x="21009" y="16643"/>
                  </a:lnTo>
                  <a:lnTo>
                    <a:pt x="20830" y="16809"/>
                  </a:lnTo>
                  <a:lnTo>
                    <a:pt x="20649" y="16976"/>
                  </a:lnTo>
                  <a:lnTo>
                    <a:pt x="20465" y="17147"/>
                  </a:lnTo>
                  <a:lnTo>
                    <a:pt x="20278" y="17320"/>
                  </a:lnTo>
                  <a:lnTo>
                    <a:pt x="20088" y="17496"/>
                  </a:lnTo>
                  <a:lnTo>
                    <a:pt x="19896" y="17675"/>
                  </a:lnTo>
                  <a:lnTo>
                    <a:pt x="19701" y="17856"/>
                  </a:lnTo>
                  <a:lnTo>
                    <a:pt x="19503" y="18040"/>
                  </a:lnTo>
                  <a:lnTo>
                    <a:pt x="19302" y="18227"/>
                  </a:lnTo>
                  <a:lnTo>
                    <a:pt x="19099" y="18417"/>
                  </a:lnTo>
                  <a:lnTo>
                    <a:pt x="18890" y="18598"/>
                  </a:lnTo>
                  <a:lnTo>
                    <a:pt x="18673" y="18785"/>
                  </a:lnTo>
                  <a:lnTo>
                    <a:pt x="18448" y="18980"/>
                  </a:lnTo>
                  <a:lnTo>
                    <a:pt x="18215" y="19181"/>
                  </a:lnTo>
                  <a:lnTo>
                    <a:pt x="17974" y="19389"/>
                  </a:lnTo>
                  <a:lnTo>
                    <a:pt x="17724" y="19604"/>
                  </a:lnTo>
                  <a:lnTo>
                    <a:pt x="17466" y="19826"/>
                  </a:lnTo>
                  <a:lnTo>
                    <a:pt x="17200" y="20054"/>
                  </a:lnTo>
                  <a:lnTo>
                    <a:pt x="16926" y="20289"/>
                  </a:lnTo>
                  <a:lnTo>
                    <a:pt x="16643" y="20532"/>
                  </a:lnTo>
                  <a:lnTo>
                    <a:pt x="6548" y="28785"/>
                  </a:lnTo>
                  <a:lnTo>
                    <a:pt x="0" y="20395"/>
                  </a:lnTo>
                  <a:lnTo>
                    <a:pt x="26125" y="0"/>
                  </a:lnTo>
                  <a:lnTo>
                    <a:pt x="363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2357196" y="1585433"/>
              <a:ext cx="63710" cy="102660"/>
            </a:xfrm>
            <a:custGeom>
              <a:avLst/>
              <a:pathLst>
                <a:path w="63710" h="102660">
                  <a:moveTo>
                    <a:pt x="63710" y="51296"/>
                  </a:moveTo>
                  <a:lnTo>
                    <a:pt x="63693" y="53685"/>
                  </a:lnTo>
                  <a:lnTo>
                    <a:pt x="63639" y="56024"/>
                  </a:lnTo>
                  <a:lnTo>
                    <a:pt x="63551" y="58313"/>
                  </a:lnTo>
                  <a:lnTo>
                    <a:pt x="63427" y="60551"/>
                  </a:lnTo>
                  <a:lnTo>
                    <a:pt x="63267" y="62738"/>
                  </a:lnTo>
                  <a:lnTo>
                    <a:pt x="63072" y="64875"/>
                  </a:lnTo>
                  <a:lnTo>
                    <a:pt x="62841" y="66962"/>
                  </a:lnTo>
                  <a:lnTo>
                    <a:pt x="62575" y="68998"/>
                  </a:lnTo>
                  <a:lnTo>
                    <a:pt x="62274" y="70984"/>
                  </a:lnTo>
                  <a:lnTo>
                    <a:pt x="61937" y="72919"/>
                  </a:lnTo>
                  <a:lnTo>
                    <a:pt x="61574" y="74800"/>
                  </a:lnTo>
                  <a:lnTo>
                    <a:pt x="61167" y="76622"/>
                  </a:lnTo>
                  <a:lnTo>
                    <a:pt x="60717" y="78385"/>
                  </a:lnTo>
                  <a:lnTo>
                    <a:pt x="60223" y="80090"/>
                  </a:lnTo>
                  <a:lnTo>
                    <a:pt x="59686" y="81736"/>
                  </a:lnTo>
                  <a:lnTo>
                    <a:pt x="59105" y="83323"/>
                  </a:lnTo>
                  <a:lnTo>
                    <a:pt x="58480" y="84852"/>
                  </a:lnTo>
                  <a:lnTo>
                    <a:pt x="57811" y="86322"/>
                  </a:lnTo>
                  <a:lnTo>
                    <a:pt x="57099" y="87733"/>
                  </a:lnTo>
                  <a:lnTo>
                    <a:pt x="56343" y="89086"/>
                  </a:lnTo>
                  <a:lnTo>
                    <a:pt x="55557" y="90377"/>
                  </a:lnTo>
                  <a:lnTo>
                    <a:pt x="54725" y="91607"/>
                  </a:lnTo>
                  <a:lnTo>
                    <a:pt x="53849" y="92773"/>
                  </a:lnTo>
                  <a:lnTo>
                    <a:pt x="52927" y="93877"/>
                  </a:lnTo>
                  <a:lnTo>
                    <a:pt x="51961" y="94918"/>
                  </a:lnTo>
                  <a:lnTo>
                    <a:pt x="50949" y="95896"/>
                  </a:lnTo>
                  <a:lnTo>
                    <a:pt x="49892" y="96811"/>
                  </a:lnTo>
                  <a:lnTo>
                    <a:pt x="48791" y="97664"/>
                  </a:lnTo>
                  <a:lnTo>
                    <a:pt x="47644" y="98454"/>
                  </a:lnTo>
                  <a:lnTo>
                    <a:pt x="46452" y="99181"/>
                  </a:lnTo>
                  <a:lnTo>
                    <a:pt x="45212" y="99842"/>
                  </a:lnTo>
                  <a:lnTo>
                    <a:pt x="43920" y="100433"/>
                  </a:lnTo>
                  <a:lnTo>
                    <a:pt x="42577" y="100955"/>
                  </a:lnTo>
                  <a:lnTo>
                    <a:pt x="41181" y="101408"/>
                  </a:lnTo>
                  <a:lnTo>
                    <a:pt x="39734" y="101790"/>
                  </a:lnTo>
                  <a:lnTo>
                    <a:pt x="38234" y="102103"/>
                  </a:lnTo>
                  <a:lnTo>
                    <a:pt x="36683" y="102347"/>
                  </a:lnTo>
                  <a:lnTo>
                    <a:pt x="35080" y="102521"/>
                  </a:lnTo>
                  <a:lnTo>
                    <a:pt x="33425" y="102625"/>
                  </a:lnTo>
                  <a:lnTo>
                    <a:pt x="31718" y="102660"/>
                  </a:lnTo>
                  <a:lnTo>
                    <a:pt x="30129" y="102625"/>
                  </a:lnTo>
                  <a:lnTo>
                    <a:pt x="28581" y="102521"/>
                  </a:lnTo>
                  <a:lnTo>
                    <a:pt x="27073" y="102347"/>
                  </a:lnTo>
                  <a:lnTo>
                    <a:pt x="25607" y="102103"/>
                  </a:lnTo>
                  <a:lnTo>
                    <a:pt x="24181" y="101790"/>
                  </a:lnTo>
                  <a:lnTo>
                    <a:pt x="22796" y="101408"/>
                  </a:lnTo>
                  <a:lnTo>
                    <a:pt x="21452" y="100955"/>
                  </a:lnTo>
                  <a:lnTo>
                    <a:pt x="20150" y="100433"/>
                  </a:lnTo>
                  <a:lnTo>
                    <a:pt x="18888" y="99842"/>
                  </a:lnTo>
                  <a:lnTo>
                    <a:pt x="17667" y="99181"/>
                  </a:lnTo>
                  <a:lnTo>
                    <a:pt x="16500" y="98454"/>
                  </a:lnTo>
                  <a:lnTo>
                    <a:pt x="15372" y="97664"/>
                  </a:lnTo>
                  <a:lnTo>
                    <a:pt x="14284" y="96811"/>
                  </a:lnTo>
                  <a:lnTo>
                    <a:pt x="13236" y="95896"/>
                  </a:lnTo>
                  <a:lnTo>
                    <a:pt x="12227" y="94918"/>
                  </a:lnTo>
                  <a:lnTo>
                    <a:pt x="11257" y="93877"/>
                  </a:lnTo>
                  <a:lnTo>
                    <a:pt x="10328" y="92773"/>
                  </a:lnTo>
                  <a:lnTo>
                    <a:pt x="9437" y="91607"/>
                  </a:lnTo>
                  <a:lnTo>
                    <a:pt x="8587" y="90377"/>
                  </a:lnTo>
                  <a:lnTo>
                    <a:pt x="7776" y="89086"/>
                  </a:lnTo>
                  <a:lnTo>
                    <a:pt x="7017" y="87733"/>
                  </a:lnTo>
                  <a:lnTo>
                    <a:pt x="6297" y="86322"/>
                  </a:lnTo>
                  <a:lnTo>
                    <a:pt x="5615" y="84852"/>
                  </a:lnTo>
                  <a:lnTo>
                    <a:pt x="4971" y="83323"/>
                  </a:lnTo>
                  <a:lnTo>
                    <a:pt x="4365" y="81736"/>
                  </a:lnTo>
                  <a:lnTo>
                    <a:pt x="3798" y="80090"/>
                  </a:lnTo>
                  <a:lnTo>
                    <a:pt x="3268" y="78385"/>
                  </a:lnTo>
                  <a:lnTo>
                    <a:pt x="2777" y="76622"/>
                  </a:lnTo>
                  <a:lnTo>
                    <a:pt x="2324" y="74800"/>
                  </a:lnTo>
                  <a:lnTo>
                    <a:pt x="1909" y="72919"/>
                  </a:lnTo>
                  <a:lnTo>
                    <a:pt x="1547" y="70984"/>
                  </a:lnTo>
                  <a:lnTo>
                    <a:pt x="1222" y="68998"/>
                  </a:lnTo>
                  <a:lnTo>
                    <a:pt x="935" y="66962"/>
                  </a:lnTo>
                  <a:lnTo>
                    <a:pt x="687" y="64875"/>
                  </a:lnTo>
                  <a:lnTo>
                    <a:pt x="477" y="62738"/>
                  </a:lnTo>
                  <a:lnTo>
                    <a:pt x="305" y="60551"/>
                  </a:lnTo>
                  <a:lnTo>
                    <a:pt x="171" y="58313"/>
                  </a:lnTo>
                  <a:lnTo>
                    <a:pt x="76" y="56024"/>
                  </a:lnTo>
                  <a:lnTo>
                    <a:pt x="19" y="53685"/>
                  </a:lnTo>
                  <a:lnTo>
                    <a:pt x="0" y="51296"/>
                  </a:lnTo>
                  <a:lnTo>
                    <a:pt x="17" y="48906"/>
                  </a:lnTo>
                  <a:lnTo>
                    <a:pt x="68" y="46567"/>
                  </a:lnTo>
                  <a:lnTo>
                    <a:pt x="153" y="44279"/>
                  </a:lnTo>
                  <a:lnTo>
                    <a:pt x="272" y="42040"/>
                  </a:lnTo>
                  <a:lnTo>
                    <a:pt x="426" y="39853"/>
                  </a:lnTo>
                  <a:lnTo>
                    <a:pt x="613" y="37716"/>
                  </a:lnTo>
                  <a:lnTo>
                    <a:pt x="835" y="35629"/>
                  </a:lnTo>
                  <a:lnTo>
                    <a:pt x="1091" y="33593"/>
                  </a:lnTo>
                  <a:lnTo>
                    <a:pt x="1381" y="31607"/>
                  </a:lnTo>
                  <a:lnTo>
                    <a:pt x="1705" y="29672"/>
                  </a:lnTo>
                  <a:lnTo>
                    <a:pt x="2079" y="27792"/>
                  </a:lnTo>
                  <a:lnTo>
                    <a:pt x="2493" y="25972"/>
                  </a:lnTo>
                  <a:lnTo>
                    <a:pt x="2947" y="24212"/>
                  </a:lnTo>
                  <a:lnTo>
                    <a:pt x="3440" y="22512"/>
                  </a:lnTo>
                  <a:lnTo>
                    <a:pt x="3973" y="20873"/>
                  </a:lnTo>
                  <a:lnTo>
                    <a:pt x="4545" y="19293"/>
                  </a:lnTo>
                  <a:lnTo>
                    <a:pt x="5157" y="17773"/>
                  </a:lnTo>
                  <a:lnTo>
                    <a:pt x="5809" y="16313"/>
                  </a:lnTo>
                  <a:lnTo>
                    <a:pt x="6500" y="14914"/>
                  </a:lnTo>
                  <a:lnTo>
                    <a:pt x="7230" y="13574"/>
                  </a:lnTo>
                  <a:lnTo>
                    <a:pt x="8016" y="12282"/>
                  </a:lnTo>
                  <a:lnTo>
                    <a:pt x="8845" y="11053"/>
                  </a:lnTo>
                  <a:lnTo>
                    <a:pt x="9718" y="9886"/>
                  </a:lnTo>
                  <a:lnTo>
                    <a:pt x="10635" y="8783"/>
                  </a:lnTo>
                  <a:lnTo>
                    <a:pt x="11596" y="7742"/>
                  </a:lnTo>
                  <a:lnTo>
                    <a:pt x="12600" y="6763"/>
                  </a:lnTo>
                  <a:lnTo>
                    <a:pt x="13648" y="5848"/>
                  </a:lnTo>
                  <a:lnTo>
                    <a:pt x="14739" y="4995"/>
                  </a:lnTo>
                  <a:lnTo>
                    <a:pt x="15874" y="4206"/>
                  </a:lnTo>
                  <a:lnTo>
                    <a:pt x="17053" y="3478"/>
                  </a:lnTo>
                  <a:lnTo>
                    <a:pt x="18292" y="2817"/>
                  </a:lnTo>
                  <a:lnTo>
                    <a:pt x="19582" y="2226"/>
                  </a:lnTo>
                  <a:lnTo>
                    <a:pt x="20922" y="1704"/>
                  </a:lnTo>
                  <a:lnTo>
                    <a:pt x="22313" y="1252"/>
                  </a:lnTo>
                  <a:lnTo>
                    <a:pt x="23755" y="869"/>
                  </a:lnTo>
                  <a:lnTo>
                    <a:pt x="25246" y="556"/>
                  </a:lnTo>
                  <a:lnTo>
                    <a:pt x="26789" y="313"/>
                  </a:lnTo>
                  <a:lnTo>
                    <a:pt x="28382" y="139"/>
                  </a:lnTo>
                  <a:lnTo>
                    <a:pt x="30025" y="34"/>
                  </a:lnTo>
                  <a:lnTo>
                    <a:pt x="31718" y="0"/>
                  </a:lnTo>
                  <a:lnTo>
                    <a:pt x="33321" y="34"/>
                  </a:lnTo>
                  <a:lnTo>
                    <a:pt x="34881" y="139"/>
                  </a:lnTo>
                  <a:lnTo>
                    <a:pt x="36399" y="313"/>
                  </a:lnTo>
                  <a:lnTo>
                    <a:pt x="37874" y="556"/>
                  </a:lnTo>
                  <a:lnTo>
                    <a:pt x="39307" y="869"/>
                  </a:lnTo>
                  <a:lnTo>
                    <a:pt x="40698" y="1252"/>
                  </a:lnTo>
                  <a:lnTo>
                    <a:pt x="42047" y="1704"/>
                  </a:lnTo>
                  <a:lnTo>
                    <a:pt x="43353" y="2226"/>
                  </a:lnTo>
                  <a:lnTo>
                    <a:pt x="44617" y="2817"/>
                  </a:lnTo>
                  <a:lnTo>
                    <a:pt x="45839" y="3478"/>
                  </a:lnTo>
                  <a:lnTo>
                    <a:pt x="47019" y="4193"/>
                  </a:lnTo>
                  <a:lnTo>
                    <a:pt x="48158" y="4971"/>
                  </a:lnTo>
                  <a:lnTo>
                    <a:pt x="49256" y="5813"/>
                  </a:lnTo>
                  <a:lnTo>
                    <a:pt x="50313" y="6720"/>
                  </a:lnTo>
                  <a:lnTo>
                    <a:pt x="51330" y="7691"/>
                  </a:lnTo>
                  <a:lnTo>
                    <a:pt x="52305" y="8725"/>
                  </a:lnTo>
                  <a:lnTo>
                    <a:pt x="53240" y="9824"/>
                  </a:lnTo>
                  <a:lnTo>
                    <a:pt x="54133" y="10987"/>
                  </a:lnTo>
                  <a:lnTo>
                    <a:pt x="54986" y="12214"/>
                  </a:lnTo>
                  <a:lnTo>
                    <a:pt x="55798" y="13506"/>
                  </a:lnTo>
                  <a:lnTo>
                    <a:pt x="56569" y="14845"/>
                  </a:lnTo>
                  <a:lnTo>
                    <a:pt x="57301" y="16245"/>
                  </a:lnTo>
                  <a:lnTo>
                    <a:pt x="57993" y="17705"/>
                  </a:lnTo>
                  <a:lnTo>
                    <a:pt x="58646" y="19225"/>
                  </a:lnTo>
                  <a:lnTo>
                    <a:pt x="59259" y="20804"/>
                  </a:lnTo>
                  <a:lnTo>
                    <a:pt x="59833" y="22444"/>
                  </a:lnTo>
                  <a:lnTo>
                    <a:pt x="60367" y="24144"/>
                  </a:lnTo>
                  <a:lnTo>
                    <a:pt x="60862" y="25904"/>
                  </a:lnTo>
                  <a:lnTo>
                    <a:pt x="61317" y="27724"/>
                  </a:lnTo>
                  <a:lnTo>
                    <a:pt x="61732" y="29604"/>
                  </a:lnTo>
                  <a:lnTo>
                    <a:pt x="62108" y="31540"/>
                  </a:lnTo>
                  <a:lnTo>
                    <a:pt x="62444" y="33528"/>
                  </a:lnTo>
                  <a:lnTo>
                    <a:pt x="62741" y="35567"/>
                  </a:lnTo>
                  <a:lnTo>
                    <a:pt x="62998" y="37658"/>
                  </a:lnTo>
                  <a:lnTo>
                    <a:pt x="63216" y="39802"/>
                  </a:lnTo>
                  <a:lnTo>
                    <a:pt x="63394" y="41997"/>
                  </a:lnTo>
                  <a:lnTo>
                    <a:pt x="63532" y="44244"/>
                  </a:lnTo>
                  <a:lnTo>
                    <a:pt x="63631" y="46543"/>
                  </a:lnTo>
                  <a:lnTo>
                    <a:pt x="63691" y="48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2369816" y="1596074"/>
              <a:ext cx="38540" cy="81446"/>
            </a:xfrm>
            <a:custGeom>
              <a:avLst/>
              <a:pathLst>
                <a:path w="38540" h="81446">
                  <a:moveTo>
                    <a:pt x="0" y="40654"/>
                  </a:moveTo>
                  <a:lnTo>
                    <a:pt x="10" y="42675"/>
                  </a:lnTo>
                  <a:lnTo>
                    <a:pt x="40" y="44643"/>
                  </a:lnTo>
                  <a:lnTo>
                    <a:pt x="92" y="46560"/>
                  </a:lnTo>
                  <a:lnTo>
                    <a:pt x="163" y="48425"/>
                  </a:lnTo>
                  <a:lnTo>
                    <a:pt x="255" y="50238"/>
                  </a:lnTo>
                  <a:lnTo>
                    <a:pt x="368" y="52000"/>
                  </a:lnTo>
                  <a:lnTo>
                    <a:pt x="501" y="53709"/>
                  </a:lnTo>
                  <a:lnTo>
                    <a:pt x="654" y="55367"/>
                  </a:lnTo>
                  <a:lnTo>
                    <a:pt x="828" y="56972"/>
                  </a:lnTo>
                  <a:lnTo>
                    <a:pt x="1023" y="58526"/>
                  </a:lnTo>
                  <a:lnTo>
                    <a:pt x="1240" y="60029"/>
                  </a:lnTo>
                  <a:lnTo>
                    <a:pt x="1481" y="61481"/>
                  </a:lnTo>
                  <a:lnTo>
                    <a:pt x="1747" y="62883"/>
                  </a:lnTo>
                  <a:lnTo>
                    <a:pt x="2038" y="64234"/>
                  </a:lnTo>
                  <a:lnTo>
                    <a:pt x="2353" y="65535"/>
                  </a:lnTo>
                  <a:lnTo>
                    <a:pt x="2693" y="66785"/>
                  </a:lnTo>
                  <a:lnTo>
                    <a:pt x="3057" y="67985"/>
                  </a:lnTo>
                  <a:lnTo>
                    <a:pt x="3446" y="69135"/>
                  </a:lnTo>
                  <a:lnTo>
                    <a:pt x="3859" y="70234"/>
                  </a:lnTo>
                  <a:lnTo>
                    <a:pt x="4297" y="71282"/>
                  </a:lnTo>
                  <a:lnTo>
                    <a:pt x="4761" y="72267"/>
                  </a:lnTo>
                  <a:lnTo>
                    <a:pt x="5252" y="73203"/>
                  </a:lnTo>
                  <a:lnTo>
                    <a:pt x="5770" y="74090"/>
                  </a:lnTo>
                  <a:lnTo>
                    <a:pt x="6316" y="74927"/>
                  </a:lnTo>
                  <a:lnTo>
                    <a:pt x="6889" y="75716"/>
                  </a:lnTo>
                  <a:lnTo>
                    <a:pt x="7489" y="76455"/>
                  </a:lnTo>
                  <a:lnTo>
                    <a:pt x="8117" y="77146"/>
                  </a:lnTo>
                  <a:lnTo>
                    <a:pt x="8772" y="77787"/>
                  </a:lnTo>
                  <a:lnTo>
                    <a:pt x="9454" y="78379"/>
                  </a:lnTo>
                  <a:lnTo>
                    <a:pt x="10163" y="78922"/>
                  </a:lnTo>
                  <a:lnTo>
                    <a:pt x="10916" y="79401"/>
                  </a:lnTo>
                  <a:lnTo>
                    <a:pt x="11699" y="79830"/>
                  </a:lnTo>
                  <a:lnTo>
                    <a:pt x="12515" y="80209"/>
                  </a:lnTo>
                  <a:lnTo>
                    <a:pt x="13361" y="80537"/>
                  </a:lnTo>
                  <a:lnTo>
                    <a:pt x="14239" y="80815"/>
                  </a:lnTo>
                  <a:lnTo>
                    <a:pt x="15148" y="81042"/>
                  </a:lnTo>
                  <a:lnTo>
                    <a:pt x="16089" y="81219"/>
                  </a:lnTo>
                  <a:lnTo>
                    <a:pt x="17061" y="81345"/>
                  </a:lnTo>
                  <a:lnTo>
                    <a:pt x="18064" y="81420"/>
                  </a:lnTo>
                  <a:lnTo>
                    <a:pt x="19099" y="81446"/>
                  </a:lnTo>
                  <a:lnTo>
                    <a:pt x="20134" y="81420"/>
                  </a:lnTo>
                  <a:lnTo>
                    <a:pt x="21137" y="81345"/>
                  </a:lnTo>
                  <a:lnTo>
                    <a:pt x="22109" y="81219"/>
                  </a:lnTo>
                  <a:lnTo>
                    <a:pt x="23050" y="81042"/>
                  </a:lnTo>
                  <a:lnTo>
                    <a:pt x="23959" y="80815"/>
                  </a:lnTo>
                  <a:lnTo>
                    <a:pt x="24837" y="80537"/>
                  </a:lnTo>
                  <a:lnTo>
                    <a:pt x="25684" y="80209"/>
                  </a:lnTo>
                  <a:lnTo>
                    <a:pt x="26499" y="79830"/>
                  </a:lnTo>
                  <a:lnTo>
                    <a:pt x="27283" y="79401"/>
                  </a:lnTo>
                  <a:lnTo>
                    <a:pt x="28035" y="78922"/>
                  </a:lnTo>
                  <a:lnTo>
                    <a:pt x="28758" y="78392"/>
                  </a:lnTo>
                  <a:lnTo>
                    <a:pt x="29454" y="77811"/>
                  </a:lnTo>
                  <a:lnTo>
                    <a:pt x="30122" y="77180"/>
                  </a:lnTo>
                  <a:lnTo>
                    <a:pt x="30764" y="76499"/>
                  </a:lnTo>
                  <a:lnTo>
                    <a:pt x="31377" y="75767"/>
                  </a:lnTo>
                  <a:lnTo>
                    <a:pt x="31964" y="74985"/>
                  </a:lnTo>
                  <a:lnTo>
                    <a:pt x="32523" y="74152"/>
                  </a:lnTo>
                  <a:lnTo>
                    <a:pt x="33055" y="73268"/>
                  </a:lnTo>
                  <a:lnTo>
                    <a:pt x="33560" y="72334"/>
                  </a:lnTo>
                  <a:lnTo>
                    <a:pt x="34038" y="71350"/>
                  </a:lnTo>
                  <a:lnTo>
                    <a:pt x="34502" y="70315"/>
                  </a:lnTo>
                  <a:lnTo>
                    <a:pt x="34938" y="69227"/>
                  </a:lnTo>
                  <a:lnTo>
                    <a:pt x="35347" y="68088"/>
                  </a:lnTo>
                  <a:lnTo>
                    <a:pt x="35729" y="66897"/>
                  </a:lnTo>
                  <a:lnTo>
                    <a:pt x="36084" y="65654"/>
                  </a:lnTo>
                  <a:lnTo>
                    <a:pt x="36412" y="64360"/>
                  </a:lnTo>
                  <a:lnTo>
                    <a:pt x="36712" y="63013"/>
                  </a:lnTo>
                  <a:lnTo>
                    <a:pt x="36985" y="61615"/>
                  </a:lnTo>
                  <a:lnTo>
                    <a:pt x="37230" y="60165"/>
                  </a:lnTo>
                  <a:lnTo>
                    <a:pt x="37448" y="58663"/>
                  </a:lnTo>
                  <a:lnTo>
                    <a:pt x="37656" y="57095"/>
                  </a:lnTo>
                  <a:lnTo>
                    <a:pt x="37841" y="55476"/>
                  </a:lnTo>
                  <a:lnTo>
                    <a:pt x="38005" y="53804"/>
                  </a:lnTo>
                  <a:lnTo>
                    <a:pt x="38147" y="52081"/>
                  </a:lnTo>
                  <a:lnTo>
                    <a:pt x="38267" y="50307"/>
                  </a:lnTo>
                  <a:lnTo>
                    <a:pt x="38365" y="48480"/>
                  </a:lnTo>
                  <a:lnTo>
                    <a:pt x="38442" y="46601"/>
                  </a:lnTo>
                  <a:lnTo>
                    <a:pt x="38496" y="44671"/>
                  </a:lnTo>
                  <a:lnTo>
                    <a:pt x="38529" y="42688"/>
                  </a:lnTo>
                  <a:lnTo>
                    <a:pt x="38540" y="40654"/>
                  </a:lnTo>
                  <a:lnTo>
                    <a:pt x="38529" y="38634"/>
                  </a:lnTo>
                  <a:lnTo>
                    <a:pt x="38496" y="36665"/>
                  </a:lnTo>
                  <a:lnTo>
                    <a:pt x="38442" y="34749"/>
                  </a:lnTo>
                  <a:lnTo>
                    <a:pt x="38365" y="32884"/>
                  </a:lnTo>
                  <a:lnTo>
                    <a:pt x="38267" y="31070"/>
                  </a:lnTo>
                  <a:lnTo>
                    <a:pt x="38147" y="29309"/>
                  </a:lnTo>
                  <a:lnTo>
                    <a:pt x="38005" y="27600"/>
                  </a:lnTo>
                  <a:lnTo>
                    <a:pt x="37841" y="25942"/>
                  </a:lnTo>
                  <a:lnTo>
                    <a:pt x="37656" y="24336"/>
                  </a:lnTo>
                  <a:lnTo>
                    <a:pt x="37448" y="22783"/>
                  </a:lnTo>
                  <a:lnTo>
                    <a:pt x="37230" y="21281"/>
                  </a:lnTo>
                  <a:lnTo>
                    <a:pt x="36985" y="19830"/>
                  </a:lnTo>
                  <a:lnTo>
                    <a:pt x="36712" y="18432"/>
                  </a:lnTo>
                  <a:lnTo>
                    <a:pt x="36412" y="17085"/>
                  </a:lnTo>
                  <a:lnTo>
                    <a:pt x="36084" y="15791"/>
                  </a:lnTo>
                  <a:lnTo>
                    <a:pt x="35729" y="14548"/>
                  </a:lnTo>
                  <a:lnTo>
                    <a:pt x="35347" y="13357"/>
                  </a:lnTo>
                  <a:lnTo>
                    <a:pt x="34938" y="12218"/>
                  </a:lnTo>
                  <a:lnTo>
                    <a:pt x="34502" y="11130"/>
                  </a:lnTo>
                  <a:lnTo>
                    <a:pt x="34038" y="10095"/>
                  </a:lnTo>
                  <a:lnTo>
                    <a:pt x="33560" y="9111"/>
                  </a:lnTo>
                  <a:lnTo>
                    <a:pt x="33055" y="8177"/>
                  </a:lnTo>
                  <a:lnTo>
                    <a:pt x="32523" y="7294"/>
                  </a:lnTo>
                  <a:lnTo>
                    <a:pt x="31964" y="6461"/>
                  </a:lnTo>
                  <a:lnTo>
                    <a:pt x="31377" y="5678"/>
                  </a:lnTo>
                  <a:lnTo>
                    <a:pt x="30764" y="4946"/>
                  </a:lnTo>
                  <a:lnTo>
                    <a:pt x="30122" y="4265"/>
                  </a:lnTo>
                  <a:lnTo>
                    <a:pt x="29454" y="3634"/>
                  </a:lnTo>
                  <a:lnTo>
                    <a:pt x="28758" y="3053"/>
                  </a:lnTo>
                  <a:lnTo>
                    <a:pt x="28035" y="2523"/>
                  </a:lnTo>
                  <a:lnTo>
                    <a:pt x="27283" y="2044"/>
                  </a:lnTo>
                  <a:lnTo>
                    <a:pt x="26499" y="1615"/>
                  </a:lnTo>
                  <a:lnTo>
                    <a:pt x="25684" y="1236"/>
                  </a:lnTo>
                  <a:lnTo>
                    <a:pt x="24837" y="908"/>
                  </a:lnTo>
                  <a:lnTo>
                    <a:pt x="23959" y="630"/>
                  </a:lnTo>
                  <a:lnTo>
                    <a:pt x="23050" y="403"/>
                  </a:lnTo>
                  <a:lnTo>
                    <a:pt x="22109" y="227"/>
                  </a:lnTo>
                  <a:lnTo>
                    <a:pt x="21137" y="100"/>
                  </a:lnTo>
                  <a:lnTo>
                    <a:pt x="20134" y="25"/>
                  </a:lnTo>
                  <a:lnTo>
                    <a:pt x="19099" y="0"/>
                  </a:lnTo>
                  <a:lnTo>
                    <a:pt x="18064" y="25"/>
                  </a:lnTo>
                  <a:lnTo>
                    <a:pt x="17061" y="100"/>
                  </a:lnTo>
                  <a:lnTo>
                    <a:pt x="16089" y="227"/>
                  </a:lnTo>
                  <a:lnTo>
                    <a:pt x="15148" y="403"/>
                  </a:lnTo>
                  <a:lnTo>
                    <a:pt x="14239" y="630"/>
                  </a:lnTo>
                  <a:lnTo>
                    <a:pt x="13361" y="908"/>
                  </a:lnTo>
                  <a:lnTo>
                    <a:pt x="12515" y="1236"/>
                  </a:lnTo>
                  <a:lnTo>
                    <a:pt x="11699" y="1615"/>
                  </a:lnTo>
                  <a:lnTo>
                    <a:pt x="10916" y="2044"/>
                  </a:lnTo>
                  <a:lnTo>
                    <a:pt x="10163" y="2523"/>
                  </a:lnTo>
                  <a:lnTo>
                    <a:pt x="9454" y="3053"/>
                  </a:lnTo>
                  <a:lnTo>
                    <a:pt x="8772" y="3634"/>
                  </a:lnTo>
                  <a:lnTo>
                    <a:pt x="8117" y="4265"/>
                  </a:lnTo>
                  <a:lnTo>
                    <a:pt x="7489" y="4946"/>
                  </a:lnTo>
                  <a:lnTo>
                    <a:pt x="6889" y="5678"/>
                  </a:lnTo>
                  <a:lnTo>
                    <a:pt x="6316" y="6461"/>
                  </a:lnTo>
                  <a:lnTo>
                    <a:pt x="5770" y="7294"/>
                  </a:lnTo>
                  <a:lnTo>
                    <a:pt x="5252" y="8177"/>
                  </a:lnTo>
                  <a:lnTo>
                    <a:pt x="4761" y="9111"/>
                  </a:lnTo>
                  <a:lnTo>
                    <a:pt x="4297" y="10095"/>
                  </a:lnTo>
                  <a:lnTo>
                    <a:pt x="3859" y="11130"/>
                  </a:lnTo>
                  <a:lnTo>
                    <a:pt x="3446" y="12218"/>
                  </a:lnTo>
                  <a:lnTo>
                    <a:pt x="3057" y="13357"/>
                  </a:lnTo>
                  <a:lnTo>
                    <a:pt x="2693" y="14548"/>
                  </a:lnTo>
                  <a:lnTo>
                    <a:pt x="2353" y="15791"/>
                  </a:lnTo>
                  <a:lnTo>
                    <a:pt x="2038" y="17085"/>
                  </a:lnTo>
                  <a:lnTo>
                    <a:pt x="1747" y="18432"/>
                  </a:lnTo>
                  <a:lnTo>
                    <a:pt x="1481" y="19830"/>
                  </a:lnTo>
                  <a:lnTo>
                    <a:pt x="1240" y="21281"/>
                  </a:lnTo>
                  <a:lnTo>
                    <a:pt x="1023" y="22783"/>
                  </a:lnTo>
                  <a:lnTo>
                    <a:pt x="828" y="24336"/>
                  </a:lnTo>
                  <a:lnTo>
                    <a:pt x="654" y="25942"/>
                  </a:lnTo>
                  <a:lnTo>
                    <a:pt x="501" y="27600"/>
                  </a:lnTo>
                  <a:lnTo>
                    <a:pt x="368" y="29309"/>
                  </a:lnTo>
                  <a:lnTo>
                    <a:pt x="255" y="31070"/>
                  </a:lnTo>
                  <a:lnTo>
                    <a:pt x="163" y="32884"/>
                  </a:lnTo>
                  <a:lnTo>
                    <a:pt x="92" y="34749"/>
                  </a:lnTo>
                  <a:lnTo>
                    <a:pt x="40" y="36665"/>
                  </a:lnTo>
                  <a:lnTo>
                    <a:pt x="10" y="386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2431753" y="1670494"/>
              <a:ext cx="21418" cy="34242"/>
            </a:xfrm>
            <a:custGeom>
              <a:avLst/>
              <a:pathLst>
                <a:path w="21418" h="34242">
                  <a:moveTo>
                    <a:pt x="20395" y="0"/>
                  </a:moveTo>
                  <a:lnTo>
                    <a:pt x="21418" y="1568"/>
                  </a:lnTo>
                  <a:lnTo>
                    <a:pt x="21223" y="2310"/>
                  </a:lnTo>
                  <a:lnTo>
                    <a:pt x="21020" y="3061"/>
                  </a:lnTo>
                  <a:lnTo>
                    <a:pt x="20809" y="3821"/>
                  </a:lnTo>
                  <a:lnTo>
                    <a:pt x="20589" y="4592"/>
                  </a:lnTo>
                  <a:lnTo>
                    <a:pt x="20361" y="5371"/>
                  </a:lnTo>
                  <a:lnTo>
                    <a:pt x="20125" y="6160"/>
                  </a:lnTo>
                  <a:lnTo>
                    <a:pt x="19881" y="6959"/>
                  </a:lnTo>
                  <a:lnTo>
                    <a:pt x="19628" y="7768"/>
                  </a:lnTo>
                  <a:lnTo>
                    <a:pt x="19368" y="8585"/>
                  </a:lnTo>
                  <a:lnTo>
                    <a:pt x="19099" y="9413"/>
                  </a:lnTo>
                  <a:lnTo>
                    <a:pt x="18836" y="10246"/>
                  </a:lnTo>
                  <a:lnTo>
                    <a:pt x="18567" y="11080"/>
                  </a:lnTo>
                  <a:lnTo>
                    <a:pt x="18291" y="11916"/>
                  </a:lnTo>
                  <a:lnTo>
                    <a:pt x="18008" y="12753"/>
                  </a:lnTo>
                  <a:lnTo>
                    <a:pt x="17718" y="13591"/>
                  </a:lnTo>
                  <a:lnTo>
                    <a:pt x="17421" y="14431"/>
                  </a:lnTo>
                  <a:lnTo>
                    <a:pt x="17118" y="15272"/>
                  </a:lnTo>
                  <a:lnTo>
                    <a:pt x="16807" y="16114"/>
                  </a:lnTo>
                  <a:lnTo>
                    <a:pt x="16490" y="16958"/>
                  </a:lnTo>
                  <a:lnTo>
                    <a:pt x="16166" y="17803"/>
                  </a:lnTo>
                  <a:lnTo>
                    <a:pt x="15850" y="18648"/>
                  </a:lnTo>
                  <a:lnTo>
                    <a:pt x="15530" y="19492"/>
                  </a:lnTo>
                  <a:lnTo>
                    <a:pt x="15206" y="20334"/>
                  </a:lnTo>
                  <a:lnTo>
                    <a:pt x="14878" y="21176"/>
                  </a:lnTo>
                  <a:lnTo>
                    <a:pt x="14546" y="22015"/>
                  </a:lnTo>
                  <a:lnTo>
                    <a:pt x="14210" y="22854"/>
                  </a:lnTo>
                  <a:lnTo>
                    <a:pt x="13869" y="23691"/>
                  </a:lnTo>
                  <a:lnTo>
                    <a:pt x="13525" y="24526"/>
                  </a:lnTo>
                  <a:lnTo>
                    <a:pt x="13176" y="25360"/>
                  </a:lnTo>
                  <a:lnTo>
                    <a:pt x="12824" y="26193"/>
                  </a:lnTo>
                  <a:lnTo>
                    <a:pt x="12482" y="27035"/>
                  </a:lnTo>
                  <a:lnTo>
                    <a:pt x="12141" y="27869"/>
                  </a:lnTo>
                  <a:lnTo>
                    <a:pt x="11800" y="28694"/>
                  </a:lnTo>
                  <a:lnTo>
                    <a:pt x="11459" y="29511"/>
                  </a:lnTo>
                  <a:lnTo>
                    <a:pt x="11118" y="30320"/>
                  </a:lnTo>
                  <a:lnTo>
                    <a:pt x="10777" y="31121"/>
                  </a:lnTo>
                  <a:lnTo>
                    <a:pt x="10436" y="31914"/>
                  </a:lnTo>
                  <a:lnTo>
                    <a:pt x="10095" y="32698"/>
                  </a:lnTo>
                  <a:lnTo>
                    <a:pt x="9754" y="33474"/>
                  </a:lnTo>
                  <a:lnTo>
                    <a:pt x="9413" y="34242"/>
                  </a:lnTo>
                  <a:lnTo>
                    <a:pt x="0" y="34242"/>
                  </a:lnTo>
                  <a:lnTo>
                    <a:pt x="203" y="33407"/>
                  </a:lnTo>
                  <a:lnTo>
                    <a:pt x="406" y="32564"/>
                  </a:lnTo>
                  <a:lnTo>
                    <a:pt x="607" y="31715"/>
                  </a:lnTo>
                  <a:lnTo>
                    <a:pt x="807" y="30859"/>
                  </a:lnTo>
                  <a:lnTo>
                    <a:pt x="1006" y="29996"/>
                  </a:lnTo>
                  <a:lnTo>
                    <a:pt x="1203" y="29126"/>
                  </a:lnTo>
                  <a:lnTo>
                    <a:pt x="1399" y="28250"/>
                  </a:lnTo>
                  <a:lnTo>
                    <a:pt x="1593" y="27367"/>
                  </a:lnTo>
                  <a:lnTo>
                    <a:pt x="1786" y="26476"/>
                  </a:lnTo>
                  <a:lnTo>
                    <a:pt x="1978" y="25579"/>
                  </a:lnTo>
                  <a:lnTo>
                    <a:pt x="2181" y="24679"/>
                  </a:lnTo>
                  <a:lnTo>
                    <a:pt x="2381" y="23779"/>
                  </a:lnTo>
                  <a:lnTo>
                    <a:pt x="2579" y="22878"/>
                  </a:lnTo>
                  <a:lnTo>
                    <a:pt x="2774" y="21978"/>
                  </a:lnTo>
                  <a:lnTo>
                    <a:pt x="2967" y="21077"/>
                  </a:lnTo>
                  <a:lnTo>
                    <a:pt x="3156" y="20177"/>
                  </a:lnTo>
                  <a:lnTo>
                    <a:pt x="3343" y="19276"/>
                  </a:lnTo>
                  <a:lnTo>
                    <a:pt x="3527" y="18376"/>
                  </a:lnTo>
                  <a:lnTo>
                    <a:pt x="3709" y="17476"/>
                  </a:lnTo>
                  <a:lnTo>
                    <a:pt x="3888" y="16575"/>
                  </a:lnTo>
                  <a:lnTo>
                    <a:pt x="4077" y="15691"/>
                  </a:lnTo>
                  <a:lnTo>
                    <a:pt x="4261" y="14810"/>
                  </a:lnTo>
                  <a:lnTo>
                    <a:pt x="4442" y="13933"/>
                  </a:lnTo>
                  <a:lnTo>
                    <a:pt x="4619" y="13061"/>
                  </a:lnTo>
                  <a:lnTo>
                    <a:pt x="4791" y="12193"/>
                  </a:lnTo>
                  <a:lnTo>
                    <a:pt x="4960" y="11328"/>
                  </a:lnTo>
                  <a:lnTo>
                    <a:pt x="5124" y="10468"/>
                  </a:lnTo>
                  <a:lnTo>
                    <a:pt x="5285" y="9612"/>
                  </a:lnTo>
                  <a:lnTo>
                    <a:pt x="5441" y="8760"/>
                  </a:lnTo>
                  <a:lnTo>
                    <a:pt x="5593" y="7912"/>
                  </a:lnTo>
                  <a:lnTo>
                    <a:pt x="5741" y="7060"/>
                  </a:lnTo>
                  <a:lnTo>
                    <a:pt x="5885" y="6221"/>
                  </a:lnTo>
                  <a:lnTo>
                    <a:pt x="6025" y="5395"/>
                  </a:lnTo>
                  <a:lnTo>
                    <a:pt x="6160" y="4583"/>
                  </a:lnTo>
                  <a:lnTo>
                    <a:pt x="6292" y="3785"/>
                  </a:lnTo>
                  <a:lnTo>
                    <a:pt x="6420" y="3001"/>
                  </a:lnTo>
                  <a:lnTo>
                    <a:pt x="6543" y="2230"/>
                  </a:lnTo>
                  <a:lnTo>
                    <a:pt x="6663" y="1473"/>
                  </a:lnTo>
                  <a:lnTo>
                    <a:pt x="6778" y="729"/>
                  </a:lnTo>
                  <a:lnTo>
                    <a:pt x="68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2474523" y="1587001"/>
              <a:ext cx="36357" cy="99727"/>
            </a:xfrm>
            <a:custGeom>
              <a:avLst/>
              <a:pathLst>
                <a:path w="36357" h="99727">
                  <a:moveTo>
                    <a:pt x="36357" y="99727"/>
                  </a:moveTo>
                  <a:lnTo>
                    <a:pt x="24352" y="99727"/>
                  </a:lnTo>
                  <a:lnTo>
                    <a:pt x="24352" y="37448"/>
                  </a:lnTo>
                  <a:lnTo>
                    <a:pt x="24352" y="36858"/>
                  </a:lnTo>
                  <a:lnTo>
                    <a:pt x="24352" y="36259"/>
                  </a:lnTo>
                  <a:lnTo>
                    <a:pt x="24352" y="35652"/>
                  </a:lnTo>
                  <a:lnTo>
                    <a:pt x="24352" y="35036"/>
                  </a:lnTo>
                  <a:lnTo>
                    <a:pt x="24352" y="34413"/>
                  </a:lnTo>
                  <a:lnTo>
                    <a:pt x="24352" y="33781"/>
                  </a:lnTo>
                  <a:lnTo>
                    <a:pt x="24352" y="33141"/>
                  </a:lnTo>
                  <a:lnTo>
                    <a:pt x="24352" y="32493"/>
                  </a:lnTo>
                  <a:lnTo>
                    <a:pt x="24352" y="31837"/>
                  </a:lnTo>
                  <a:lnTo>
                    <a:pt x="24352" y="31173"/>
                  </a:lnTo>
                  <a:lnTo>
                    <a:pt x="24365" y="30505"/>
                  </a:lnTo>
                  <a:lnTo>
                    <a:pt x="24379" y="29839"/>
                  </a:lnTo>
                  <a:lnTo>
                    <a:pt x="24392" y="29173"/>
                  </a:lnTo>
                  <a:lnTo>
                    <a:pt x="24406" y="28510"/>
                  </a:lnTo>
                  <a:lnTo>
                    <a:pt x="24420" y="27847"/>
                  </a:lnTo>
                  <a:lnTo>
                    <a:pt x="24433" y="27186"/>
                  </a:lnTo>
                  <a:lnTo>
                    <a:pt x="24447" y="26527"/>
                  </a:lnTo>
                  <a:lnTo>
                    <a:pt x="24461" y="25869"/>
                  </a:lnTo>
                  <a:lnTo>
                    <a:pt x="24474" y="25212"/>
                  </a:lnTo>
                  <a:lnTo>
                    <a:pt x="24488" y="24556"/>
                  </a:lnTo>
                  <a:lnTo>
                    <a:pt x="24515" y="23891"/>
                  </a:lnTo>
                  <a:lnTo>
                    <a:pt x="24540" y="23233"/>
                  </a:lnTo>
                  <a:lnTo>
                    <a:pt x="24564" y="22581"/>
                  </a:lnTo>
                  <a:lnTo>
                    <a:pt x="24586" y="21937"/>
                  </a:lnTo>
                  <a:lnTo>
                    <a:pt x="24607" y="21299"/>
                  </a:lnTo>
                  <a:lnTo>
                    <a:pt x="24627" y="20668"/>
                  </a:lnTo>
                  <a:lnTo>
                    <a:pt x="24645" y="20044"/>
                  </a:lnTo>
                  <a:lnTo>
                    <a:pt x="24663" y="19427"/>
                  </a:lnTo>
                  <a:lnTo>
                    <a:pt x="24678" y="18816"/>
                  </a:lnTo>
                  <a:lnTo>
                    <a:pt x="24693" y="18212"/>
                  </a:lnTo>
                  <a:lnTo>
                    <a:pt x="24719" y="17606"/>
                  </a:lnTo>
                  <a:lnTo>
                    <a:pt x="24744" y="17015"/>
                  </a:lnTo>
                  <a:lnTo>
                    <a:pt x="24768" y="16438"/>
                  </a:lnTo>
                  <a:lnTo>
                    <a:pt x="24791" y="15877"/>
                  </a:lnTo>
                  <a:lnTo>
                    <a:pt x="24812" y="15330"/>
                  </a:lnTo>
                  <a:lnTo>
                    <a:pt x="24832" y="14799"/>
                  </a:lnTo>
                  <a:lnTo>
                    <a:pt x="24850" y="14283"/>
                  </a:lnTo>
                  <a:lnTo>
                    <a:pt x="24867" y="13781"/>
                  </a:lnTo>
                  <a:lnTo>
                    <a:pt x="24883" y="13295"/>
                  </a:lnTo>
                  <a:lnTo>
                    <a:pt x="24897" y="12824"/>
                  </a:lnTo>
                  <a:lnTo>
                    <a:pt x="24668" y="13066"/>
                  </a:lnTo>
                  <a:lnTo>
                    <a:pt x="24444" y="13301"/>
                  </a:lnTo>
                  <a:lnTo>
                    <a:pt x="24226" y="13530"/>
                  </a:lnTo>
                  <a:lnTo>
                    <a:pt x="24013" y="13751"/>
                  </a:lnTo>
                  <a:lnTo>
                    <a:pt x="23806" y="13966"/>
                  </a:lnTo>
                  <a:lnTo>
                    <a:pt x="23604" y="14174"/>
                  </a:lnTo>
                  <a:lnTo>
                    <a:pt x="23407" y="14375"/>
                  </a:lnTo>
                  <a:lnTo>
                    <a:pt x="23216" y="14570"/>
                  </a:lnTo>
                  <a:lnTo>
                    <a:pt x="23031" y="14757"/>
                  </a:lnTo>
                  <a:lnTo>
                    <a:pt x="22851" y="14938"/>
                  </a:lnTo>
                  <a:lnTo>
                    <a:pt x="22673" y="15115"/>
                  </a:lnTo>
                  <a:lnTo>
                    <a:pt x="22493" y="15290"/>
                  </a:lnTo>
                  <a:lnTo>
                    <a:pt x="22313" y="15464"/>
                  </a:lnTo>
                  <a:lnTo>
                    <a:pt x="22130" y="15637"/>
                  </a:lnTo>
                  <a:lnTo>
                    <a:pt x="21947" y="15808"/>
                  </a:lnTo>
                  <a:lnTo>
                    <a:pt x="21762" y="15978"/>
                  </a:lnTo>
                  <a:lnTo>
                    <a:pt x="21576" y="16146"/>
                  </a:lnTo>
                  <a:lnTo>
                    <a:pt x="21388" y="16313"/>
                  </a:lnTo>
                  <a:lnTo>
                    <a:pt x="21199" y="16479"/>
                  </a:lnTo>
                  <a:lnTo>
                    <a:pt x="21009" y="16643"/>
                  </a:lnTo>
                  <a:lnTo>
                    <a:pt x="20830" y="16809"/>
                  </a:lnTo>
                  <a:lnTo>
                    <a:pt x="20649" y="16976"/>
                  </a:lnTo>
                  <a:lnTo>
                    <a:pt x="20465" y="17147"/>
                  </a:lnTo>
                  <a:lnTo>
                    <a:pt x="20278" y="17320"/>
                  </a:lnTo>
                  <a:lnTo>
                    <a:pt x="20088" y="17496"/>
                  </a:lnTo>
                  <a:lnTo>
                    <a:pt x="19896" y="17675"/>
                  </a:lnTo>
                  <a:lnTo>
                    <a:pt x="19701" y="17856"/>
                  </a:lnTo>
                  <a:lnTo>
                    <a:pt x="19503" y="18040"/>
                  </a:lnTo>
                  <a:lnTo>
                    <a:pt x="19302" y="18227"/>
                  </a:lnTo>
                  <a:lnTo>
                    <a:pt x="19099" y="18417"/>
                  </a:lnTo>
                  <a:lnTo>
                    <a:pt x="18890" y="18598"/>
                  </a:lnTo>
                  <a:lnTo>
                    <a:pt x="18673" y="18785"/>
                  </a:lnTo>
                  <a:lnTo>
                    <a:pt x="18448" y="18980"/>
                  </a:lnTo>
                  <a:lnTo>
                    <a:pt x="18215" y="19181"/>
                  </a:lnTo>
                  <a:lnTo>
                    <a:pt x="17974" y="19389"/>
                  </a:lnTo>
                  <a:lnTo>
                    <a:pt x="17724" y="19604"/>
                  </a:lnTo>
                  <a:lnTo>
                    <a:pt x="17466" y="19826"/>
                  </a:lnTo>
                  <a:lnTo>
                    <a:pt x="17200" y="20054"/>
                  </a:lnTo>
                  <a:lnTo>
                    <a:pt x="16926" y="20289"/>
                  </a:lnTo>
                  <a:lnTo>
                    <a:pt x="16643" y="20532"/>
                  </a:lnTo>
                  <a:lnTo>
                    <a:pt x="6548" y="28785"/>
                  </a:lnTo>
                  <a:lnTo>
                    <a:pt x="0" y="20395"/>
                  </a:lnTo>
                  <a:lnTo>
                    <a:pt x="26125" y="0"/>
                  </a:lnTo>
                  <a:lnTo>
                    <a:pt x="363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2546010" y="1585433"/>
              <a:ext cx="63710" cy="102660"/>
            </a:xfrm>
            <a:custGeom>
              <a:avLst/>
              <a:pathLst>
                <a:path w="63710" h="102660">
                  <a:moveTo>
                    <a:pt x="63710" y="51296"/>
                  </a:moveTo>
                  <a:lnTo>
                    <a:pt x="63693" y="53685"/>
                  </a:lnTo>
                  <a:lnTo>
                    <a:pt x="63639" y="56024"/>
                  </a:lnTo>
                  <a:lnTo>
                    <a:pt x="63551" y="58313"/>
                  </a:lnTo>
                  <a:lnTo>
                    <a:pt x="63427" y="60551"/>
                  </a:lnTo>
                  <a:lnTo>
                    <a:pt x="63267" y="62738"/>
                  </a:lnTo>
                  <a:lnTo>
                    <a:pt x="63072" y="64875"/>
                  </a:lnTo>
                  <a:lnTo>
                    <a:pt x="62841" y="66962"/>
                  </a:lnTo>
                  <a:lnTo>
                    <a:pt x="62575" y="68998"/>
                  </a:lnTo>
                  <a:lnTo>
                    <a:pt x="62274" y="70984"/>
                  </a:lnTo>
                  <a:lnTo>
                    <a:pt x="61937" y="72919"/>
                  </a:lnTo>
                  <a:lnTo>
                    <a:pt x="61574" y="74800"/>
                  </a:lnTo>
                  <a:lnTo>
                    <a:pt x="61167" y="76622"/>
                  </a:lnTo>
                  <a:lnTo>
                    <a:pt x="60717" y="78385"/>
                  </a:lnTo>
                  <a:lnTo>
                    <a:pt x="60223" y="80090"/>
                  </a:lnTo>
                  <a:lnTo>
                    <a:pt x="59686" y="81736"/>
                  </a:lnTo>
                  <a:lnTo>
                    <a:pt x="59105" y="83323"/>
                  </a:lnTo>
                  <a:lnTo>
                    <a:pt x="58480" y="84852"/>
                  </a:lnTo>
                  <a:lnTo>
                    <a:pt x="57811" y="86322"/>
                  </a:lnTo>
                  <a:lnTo>
                    <a:pt x="57099" y="87733"/>
                  </a:lnTo>
                  <a:lnTo>
                    <a:pt x="56343" y="89086"/>
                  </a:lnTo>
                  <a:lnTo>
                    <a:pt x="55557" y="90377"/>
                  </a:lnTo>
                  <a:lnTo>
                    <a:pt x="54725" y="91607"/>
                  </a:lnTo>
                  <a:lnTo>
                    <a:pt x="53849" y="92773"/>
                  </a:lnTo>
                  <a:lnTo>
                    <a:pt x="52927" y="93877"/>
                  </a:lnTo>
                  <a:lnTo>
                    <a:pt x="51961" y="94918"/>
                  </a:lnTo>
                  <a:lnTo>
                    <a:pt x="50949" y="95896"/>
                  </a:lnTo>
                  <a:lnTo>
                    <a:pt x="49892" y="96811"/>
                  </a:lnTo>
                  <a:lnTo>
                    <a:pt x="48791" y="97664"/>
                  </a:lnTo>
                  <a:lnTo>
                    <a:pt x="47644" y="98454"/>
                  </a:lnTo>
                  <a:lnTo>
                    <a:pt x="46452" y="99181"/>
                  </a:lnTo>
                  <a:lnTo>
                    <a:pt x="45212" y="99842"/>
                  </a:lnTo>
                  <a:lnTo>
                    <a:pt x="43920" y="100433"/>
                  </a:lnTo>
                  <a:lnTo>
                    <a:pt x="42577" y="100955"/>
                  </a:lnTo>
                  <a:lnTo>
                    <a:pt x="41181" y="101408"/>
                  </a:lnTo>
                  <a:lnTo>
                    <a:pt x="39734" y="101790"/>
                  </a:lnTo>
                  <a:lnTo>
                    <a:pt x="38234" y="102103"/>
                  </a:lnTo>
                  <a:lnTo>
                    <a:pt x="36683" y="102347"/>
                  </a:lnTo>
                  <a:lnTo>
                    <a:pt x="35080" y="102521"/>
                  </a:lnTo>
                  <a:lnTo>
                    <a:pt x="33425" y="102625"/>
                  </a:lnTo>
                  <a:lnTo>
                    <a:pt x="31718" y="102660"/>
                  </a:lnTo>
                  <a:lnTo>
                    <a:pt x="30129" y="102625"/>
                  </a:lnTo>
                  <a:lnTo>
                    <a:pt x="28581" y="102521"/>
                  </a:lnTo>
                  <a:lnTo>
                    <a:pt x="27073" y="102347"/>
                  </a:lnTo>
                  <a:lnTo>
                    <a:pt x="25607" y="102103"/>
                  </a:lnTo>
                  <a:lnTo>
                    <a:pt x="24181" y="101790"/>
                  </a:lnTo>
                  <a:lnTo>
                    <a:pt x="22796" y="101408"/>
                  </a:lnTo>
                  <a:lnTo>
                    <a:pt x="21452" y="100955"/>
                  </a:lnTo>
                  <a:lnTo>
                    <a:pt x="20150" y="100433"/>
                  </a:lnTo>
                  <a:lnTo>
                    <a:pt x="18888" y="99842"/>
                  </a:lnTo>
                  <a:lnTo>
                    <a:pt x="17667" y="99181"/>
                  </a:lnTo>
                  <a:lnTo>
                    <a:pt x="16500" y="98454"/>
                  </a:lnTo>
                  <a:lnTo>
                    <a:pt x="15372" y="97664"/>
                  </a:lnTo>
                  <a:lnTo>
                    <a:pt x="14284" y="96811"/>
                  </a:lnTo>
                  <a:lnTo>
                    <a:pt x="13236" y="95896"/>
                  </a:lnTo>
                  <a:lnTo>
                    <a:pt x="12227" y="94918"/>
                  </a:lnTo>
                  <a:lnTo>
                    <a:pt x="11257" y="93877"/>
                  </a:lnTo>
                  <a:lnTo>
                    <a:pt x="10328" y="92773"/>
                  </a:lnTo>
                  <a:lnTo>
                    <a:pt x="9437" y="91607"/>
                  </a:lnTo>
                  <a:lnTo>
                    <a:pt x="8587" y="90377"/>
                  </a:lnTo>
                  <a:lnTo>
                    <a:pt x="7776" y="89086"/>
                  </a:lnTo>
                  <a:lnTo>
                    <a:pt x="7017" y="87733"/>
                  </a:lnTo>
                  <a:lnTo>
                    <a:pt x="6297" y="86322"/>
                  </a:lnTo>
                  <a:lnTo>
                    <a:pt x="5615" y="84852"/>
                  </a:lnTo>
                  <a:lnTo>
                    <a:pt x="4971" y="83323"/>
                  </a:lnTo>
                  <a:lnTo>
                    <a:pt x="4365" y="81736"/>
                  </a:lnTo>
                  <a:lnTo>
                    <a:pt x="3798" y="80090"/>
                  </a:lnTo>
                  <a:lnTo>
                    <a:pt x="3268" y="78385"/>
                  </a:lnTo>
                  <a:lnTo>
                    <a:pt x="2777" y="76622"/>
                  </a:lnTo>
                  <a:lnTo>
                    <a:pt x="2324" y="74800"/>
                  </a:lnTo>
                  <a:lnTo>
                    <a:pt x="1909" y="72919"/>
                  </a:lnTo>
                  <a:lnTo>
                    <a:pt x="1547" y="70984"/>
                  </a:lnTo>
                  <a:lnTo>
                    <a:pt x="1222" y="68998"/>
                  </a:lnTo>
                  <a:lnTo>
                    <a:pt x="935" y="66962"/>
                  </a:lnTo>
                  <a:lnTo>
                    <a:pt x="687" y="64875"/>
                  </a:lnTo>
                  <a:lnTo>
                    <a:pt x="477" y="62738"/>
                  </a:lnTo>
                  <a:lnTo>
                    <a:pt x="305" y="60551"/>
                  </a:lnTo>
                  <a:lnTo>
                    <a:pt x="171" y="58313"/>
                  </a:lnTo>
                  <a:lnTo>
                    <a:pt x="76" y="56024"/>
                  </a:lnTo>
                  <a:lnTo>
                    <a:pt x="19" y="53685"/>
                  </a:lnTo>
                  <a:lnTo>
                    <a:pt x="0" y="51296"/>
                  </a:lnTo>
                  <a:lnTo>
                    <a:pt x="17" y="48906"/>
                  </a:lnTo>
                  <a:lnTo>
                    <a:pt x="68" y="46567"/>
                  </a:lnTo>
                  <a:lnTo>
                    <a:pt x="153" y="44279"/>
                  </a:lnTo>
                  <a:lnTo>
                    <a:pt x="272" y="42040"/>
                  </a:lnTo>
                  <a:lnTo>
                    <a:pt x="426" y="39853"/>
                  </a:lnTo>
                  <a:lnTo>
                    <a:pt x="613" y="37716"/>
                  </a:lnTo>
                  <a:lnTo>
                    <a:pt x="835" y="35629"/>
                  </a:lnTo>
                  <a:lnTo>
                    <a:pt x="1091" y="33593"/>
                  </a:lnTo>
                  <a:lnTo>
                    <a:pt x="1381" y="31607"/>
                  </a:lnTo>
                  <a:lnTo>
                    <a:pt x="1705" y="29672"/>
                  </a:lnTo>
                  <a:lnTo>
                    <a:pt x="2079" y="27792"/>
                  </a:lnTo>
                  <a:lnTo>
                    <a:pt x="2493" y="25972"/>
                  </a:lnTo>
                  <a:lnTo>
                    <a:pt x="2947" y="24212"/>
                  </a:lnTo>
                  <a:lnTo>
                    <a:pt x="3440" y="22512"/>
                  </a:lnTo>
                  <a:lnTo>
                    <a:pt x="3973" y="20873"/>
                  </a:lnTo>
                  <a:lnTo>
                    <a:pt x="4545" y="19293"/>
                  </a:lnTo>
                  <a:lnTo>
                    <a:pt x="5157" y="17773"/>
                  </a:lnTo>
                  <a:lnTo>
                    <a:pt x="5809" y="16313"/>
                  </a:lnTo>
                  <a:lnTo>
                    <a:pt x="6500" y="14914"/>
                  </a:lnTo>
                  <a:lnTo>
                    <a:pt x="7230" y="13574"/>
                  </a:lnTo>
                  <a:lnTo>
                    <a:pt x="8016" y="12282"/>
                  </a:lnTo>
                  <a:lnTo>
                    <a:pt x="8845" y="11053"/>
                  </a:lnTo>
                  <a:lnTo>
                    <a:pt x="9718" y="9886"/>
                  </a:lnTo>
                  <a:lnTo>
                    <a:pt x="10635" y="8783"/>
                  </a:lnTo>
                  <a:lnTo>
                    <a:pt x="11596" y="7742"/>
                  </a:lnTo>
                  <a:lnTo>
                    <a:pt x="12600" y="6763"/>
                  </a:lnTo>
                  <a:lnTo>
                    <a:pt x="13648" y="5848"/>
                  </a:lnTo>
                  <a:lnTo>
                    <a:pt x="14739" y="4995"/>
                  </a:lnTo>
                  <a:lnTo>
                    <a:pt x="15874" y="4206"/>
                  </a:lnTo>
                  <a:lnTo>
                    <a:pt x="17053" y="3478"/>
                  </a:lnTo>
                  <a:lnTo>
                    <a:pt x="18292" y="2817"/>
                  </a:lnTo>
                  <a:lnTo>
                    <a:pt x="19582" y="2226"/>
                  </a:lnTo>
                  <a:lnTo>
                    <a:pt x="20922" y="1704"/>
                  </a:lnTo>
                  <a:lnTo>
                    <a:pt x="22313" y="1252"/>
                  </a:lnTo>
                  <a:lnTo>
                    <a:pt x="23755" y="869"/>
                  </a:lnTo>
                  <a:lnTo>
                    <a:pt x="25246" y="556"/>
                  </a:lnTo>
                  <a:lnTo>
                    <a:pt x="26789" y="313"/>
                  </a:lnTo>
                  <a:lnTo>
                    <a:pt x="28382" y="139"/>
                  </a:lnTo>
                  <a:lnTo>
                    <a:pt x="30025" y="34"/>
                  </a:lnTo>
                  <a:lnTo>
                    <a:pt x="31718" y="0"/>
                  </a:lnTo>
                  <a:lnTo>
                    <a:pt x="33321" y="34"/>
                  </a:lnTo>
                  <a:lnTo>
                    <a:pt x="34881" y="139"/>
                  </a:lnTo>
                  <a:lnTo>
                    <a:pt x="36399" y="313"/>
                  </a:lnTo>
                  <a:lnTo>
                    <a:pt x="37874" y="556"/>
                  </a:lnTo>
                  <a:lnTo>
                    <a:pt x="39307" y="869"/>
                  </a:lnTo>
                  <a:lnTo>
                    <a:pt x="40698" y="1252"/>
                  </a:lnTo>
                  <a:lnTo>
                    <a:pt x="42047" y="1704"/>
                  </a:lnTo>
                  <a:lnTo>
                    <a:pt x="43353" y="2226"/>
                  </a:lnTo>
                  <a:lnTo>
                    <a:pt x="44617" y="2817"/>
                  </a:lnTo>
                  <a:lnTo>
                    <a:pt x="45839" y="3478"/>
                  </a:lnTo>
                  <a:lnTo>
                    <a:pt x="47019" y="4193"/>
                  </a:lnTo>
                  <a:lnTo>
                    <a:pt x="48158" y="4971"/>
                  </a:lnTo>
                  <a:lnTo>
                    <a:pt x="49256" y="5813"/>
                  </a:lnTo>
                  <a:lnTo>
                    <a:pt x="50313" y="6720"/>
                  </a:lnTo>
                  <a:lnTo>
                    <a:pt x="51330" y="7691"/>
                  </a:lnTo>
                  <a:lnTo>
                    <a:pt x="52305" y="8725"/>
                  </a:lnTo>
                  <a:lnTo>
                    <a:pt x="53240" y="9824"/>
                  </a:lnTo>
                  <a:lnTo>
                    <a:pt x="54133" y="10987"/>
                  </a:lnTo>
                  <a:lnTo>
                    <a:pt x="54986" y="12214"/>
                  </a:lnTo>
                  <a:lnTo>
                    <a:pt x="55798" y="13506"/>
                  </a:lnTo>
                  <a:lnTo>
                    <a:pt x="56569" y="14845"/>
                  </a:lnTo>
                  <a:lnTo>
                    <a:pt x="57301" y="16245"/>
                  </a:lnTo>
                  <a:lnTo>
                    <a:pt x="57993" y="17705"/>
                  </a:lnTo>
                  <a:lnTo>
                    <a:pt x="58646" y="19225"/>
                  </a:lnTo>
                  <a:lnTo>
                    <a:pt x="59259" y="20804"/>
                  </a:lnTo>
                  <a:lnTo>
                    <a:pt x="59833" y="22444"/>
                  </a:lnTo>
                  <a:lnTo>
                    <a:pt x="60367" y="24144"/>
                  </a:lnTo>
                  <a:lnTo>
                    <a:pt x="60862" y="25904"/>
                  </a:lnTo>
                  <a:lnTo>
                    <a:pt x="61317" y="27724"/>
                  </a:lnTo>
                  <a:lnTo>
                    <a:pt x="61732" y="29604"/>
                  </a:lnTo>
                  <a:lnTo>
                    <a:pt x="62108" y="31540"/>
                  </a:lnTo>
                  <a:lnTo>
                    <a:pt x="62444" y="33528"/>
                  </a:lnTo>
                  <a:lnTo>
                    <a:pt x="62741" y="35567"/>
                  </a:lnTo>
                  <a:lnTo>
                    <a:pt x="62998" y="37658"/>
                  </a:lnTo>
                  <a:lnTo>
                    <a:pt x="63216" y="39802"/>
                  </a:lnTo>
                  <a:lnTo>
                    <a:pt x="63394" y="41997"/>
                  </a:lnTo>
                  <a:lnTo>
                    <a:pt x="63532" y="44244"/>
                  </a:lnTo>
                  <a:lnTo>
                    <a:pt x="63631" y="46543"/>
                  </a:lnTo>
                  <a:lnTo>
                    <a:pt x="63691" y="48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2558629" y="1596074"/>
              <a:ext cx="38540" cy="81446"/>
            </a:xfrm>
            <a:custGeom>
              <a:avLst/>
              <a:pathLst>
                <a:path w="38540" h="81446">
                  <a:moveTo>
                    <a:pt x="0" y="40654"/>
                  </a:moveTo>
                  <a:lnTo>
                    <a:pt x="10" y="42675"/>
                  </a:lnTo>
                  <a:lnTo>
                    <a:pt x="40" y="44643"/>
                  </a:lnTo>
                  <a:lnTo>
                    <a:pt x="92" y="46560"/>
                  </a:lnTo>
                  <a:lnTo>
                    <a:pt x="163" y="48425"/>
                  </a:lnTo>
                  <a:lnTo>
                    <a:pt x="255" y="50238"/>
                  </a:lnTo>
                  <a:lnTo>
                    <a:pt x="368" y="52000"/>
                  </a:lnTo>
                  <a:lnTo>
                    <a:pt x="501" y="53709"/>
                  </a:lnTo>
                  <a:lnTo>
                    <a:pt x="654" y="55367"/>
                  </a:lnTo>
                  <a:lnTo>
                    <a:pt x="828" y="56972"/>
                  </a:lnTo>
                  <a:lnTo>
                    <a:pt x="1023" y="58526"/>
                  </a:lnTo>
                  <a:lnTo>
                    <a:pt x="1240" y="60029"/>
                  </a:lnTo>
                  <a:lnTo>
                    <a:pt x="1481" y="61481"/>
                  </a:lnTo>
                  <a:lnTo>
                    <a:pt x="1747" y="62883"/>
                  </a:lnTo>
                  <a:lnTo>
                    <a:pt x="2038" y="64234"/>
                  </a:lnTo>
                  <a:lnTo>
                    <a:pt x="2353" y="65535"/>
                  </a:lnTo>
                  <a:lnTo>
                    <a:pt x="2693" y="66785"/>
                  </a:lnTo>
                  <a:lnTo>
                    <a:pt x="3057" y="67985"/>
                  </a:lnTo>
                  <a:lnTo>
                    <a:pt x="3446" y="69135"/>
                  </a:lnTo>
                  <a:lnTo>
                    <a:pt x="3859" y="70234"/>
                  </a:lnTo>
                  <a:lnTo>
                    <a:pt x="4297" y="71282"/>
                  </a:lnTo>
                  <a:lnTo>
                    <a:pt x="4761" y="72267"/>
                  </a:lnTo>
                  <a:lnTo>
                    <a:pt x="5252" y="73203"/>
                  </a:lnTo>
                  <a:lnTo>
                    <a:pt x="5770" y="74090"/>
                  </a:lnTo>
                  <a:lnTo>
                    <a:pt x="6316" y="74927"/>
                  </a:lnTo>
                  <a:lnTo>
                    <a:pt x="6889" y="75716"/>
                  </a:lnTo>
                  <a:lnTo>
                    <a:pt x="7489" y="76455"/>
                  </a:lnTo>
                  <a:lnTo>
                    <a:pt x="8117" y="77146"/>
                  </a:lnTo>
                  <a:lnTo>
                    <a:pt x="8772" y="77787"/>
                  </a:lnTo>
                  <a:lnTo>
                    <a:pt x="9454" y="78379"/>
                  </a:lnTo>
                  <a:lnTo>
                    <a:pt x="10163" y="78922"/>
                  </a:lnTo>
                  <a:lnTo>
                    <a:pt x="10916" y="79401"/>
                  </a:lnTo>
                  <a:lnTo>
                    <a:pt x="11699" y="79830"/>
                  </a:lnTo>
                  <a:lnTo>
                    <a:pt x="12515" y="80209"/>
                  </a:lnTo>
                  <a:lnTo>
                    <a:pt x="13361" y="80537"/>
                  </a:lnTo>
                  <a:lnTo>
                    <a:pt x="14239" y="80815"/>
                  </a:lnTo>
                  <a:lnTo>
                    <a:pt x="15148" y="81042"/>
                  </a:lnTo>
                  <a:lnTo>
                    <a:pt x="16089" y="81219"/>
                  </a:lnTo>
                  <a:lnTo>
                    <a:pt x="17061" y="81345"/>
                  </a:lnTo>
                  <a:lnTo>
                    <a:pt x="18064" y="81420"/>
                  </a:lnTo>
                  <a:lnTo>
                    <a:pt x="19099" y="81446"/>
                  </a:lnTo>
                  <a:lnTo>
                    <a:pt x="20134" y="81420"/>
                  </a:lnTo>
                  <a:lnTo>
                    <a:pt x="21137" y="81345"/>
                  </a:lnTo>
                  <a:lnTo>
                    <a:pt x="22109" y="81219"/>
                  </a:lnTo>
                  <a:lnTo>
                    <a:pt x="23050" y="81042"/>
                  </a:lnTo>
                  <a:lnTo>
                    <a:pt x="23959" y="80815"/>
                  </a:lnTo>
                  <a:lnTo>
                    <a:pt x="24837" y="80537"/>
                  </a:lnTo>
                  <a:lnTo>
                    <a:pt x="25684" y="80209"/>
                  </a:lnTo>
                  <a:lnTo>
                    <a:pt x="26499" y="79830"/>
                  </a:lnTo>
                  <a:lnTo>
                    <a:pt x="27283" y="79401"/>
                  </a:lnTo>
                  <a:lnTo>
                    <a:pt x="28035" y="78922"/>
                  </a:lnTo>
                  <a:lnTo>
                    <a:pt x="28758" y="78392"/>
                  </a:lnTo>
                  <a:lnTo>
                    <a:pt x="29454" y="77811"/>
                  </a:lnTo>
                  <a:lnTo>
                    <a:pt x="30122" y="77180"/>
                  </a:lnTo>
                  <a:lnTo>
                    <a:pt x="30764" y="76499"/>
                  </a:lnTo>
                  <a:lnTo>
                    <a:pt x="31377" y="75767"/>
                  </a:lnTo>
                  <a:lnTo>
                    <a:pt x="31964" y="74985"/>
                  </a:lnTo>
                  <a:lnTo>
                    <a:pt x="32523" y="74152"/>
                  </a:lnTo>
                  <a:lnTo>
                    <a:pt x="33055" y="73268"/>
                  </a:lnTo>
                  <a:lnTo>
                    <a:pt x="33560" y="72334"/>
                  </a:lnTo>
                  <a:lnTo>
                    <a:pt x="34038" y="71350"/>
                  </a:lnTo>
                  <a:lnTo>
                    <a:pt x="34502" y="70315"/>
                  </a:lnTo>
                  <a:lnTo>
                    <a:pt x="34938" y="69227"/>
                  </a:lnTo>
                  <a:lnTo>
                    <a:pt x="35347" y="68088"/>
                  </a:lnTo>
                  <a:lnTo>
                    <a:pt x="35729" y="66897"/>
                  </a:lnTo>
                  <a:lnTo>
                    <a:pt x="36084" y="65654"/>
                  </a:lnTo>
                  <a:lnTo>
                    <a:pt x="36412" y="64360"/>
                  </a:lnTo>
                  <a:lnTo>
                    <a:pt x="36712" y="63013"/>
                  </a:lnTo>
                  <a:lnTo>
                    <a:pt x="36985" y="61615"/>
                  </a:lnTo>
                  <a:lnTo>
                    <a:pt x="37230" y="60165"/>
                  </a:lnTo>
                  <a:lnTo>
                    <a:pt x="37448" y="58663"/>
                  </a:lnTo>
                  <a:lnTo>
                    <a:pt x="37656" y="57095"/>
                  </a:lnTo>
                  <a:lnTo>
                    <a:pt x="37841" y="55476"/>
                  </a:lnTo>
                  <a:lnTo>
                    <a:pt x="38005" y="53804"/>
                  </a:lnTo>
                  <a:lnTo>
                    <a:pt x="38147" y="52081"/>
                  </a:lnTo>
                  <a:lnTo>
                    <a:pt x="38267" y="50307"/>
                  </a:lnTo>
                  <a:lnTo>
                    <a:pt x="38365" y="48480"/>
                  </a:lnTo>
                  <a:lnTo>
                    <a:pt x="38442" y="46601"/>
                  </a:lnTo>
                  <a:lnTo>
                    <a:pt x="38496" y="44671"/>
                  </a:lnTo>
                  <a:lnTo>
                    <a:pt x="38529" y="42688"/>
                  </a:lnTo>
                  <a:lnTo>
                    <a:pt x="38540" y="40654"/>
                  </a:lnTo>
                  <a:lnTo>
                    <a:pt x="38529" y="38634"/>
                  </a:lnTo>
                  <a:lnTo>
                    <a:pt x="38496" y="36665"/>
                  </a:lnTo>
                  <a:lnTo>
                    <a:pt x="38442" y="34749"/>
                  </a:lnTo>
                  <a:lnTo>
                    <a:pt x="38365" y="32884"/>
                  </a:lnTo>
                  <a:lnTo>
                    <a:pt x="38267" y="31070"/>
                  </a:lnTo>
                  <a:lnTo>
                    <a:pt x="38147" y="29309"/>
                  </a:lnTo>
                  <a:lnTo>
                    <a:pt x="38005" y="27600"/>
                  </a:lnTo>
                  <a:lnTo>
                    <a:pt x="37841" y="25942"/>
                  </a:lnTo>
                  <a:lnTo>
                    <a:pt x="37656" y="24336"/>
                  </a:lnTo>
                  <a:lnTo>
                    <a:pt x="37448" y="22783"/>
                  </a:lnTo>
                  <a:lnTo>
                    <a:pt x="37230" y="21281"/>
                  </a:lnTo>
                  <a:lnTo>
                    <a:pt x="36985" y="19830"/>
                  </a:lnTo>
                  <a:lnTo>
                    <a:pt x="36712" y="18432"/>
                  </a:lnTo>
                  <a:lnTo>
                    <a:pt x="36412" y="17085"/>
                  </a:lnTo>
                  <a:lnTo>
                    <a:pt x="36084" y="15791"/>
                  </a:lnTo>
                  <a:lnTo>
                    <a:pt x="35729" y="14548"/>
                  </a:lnTo>
                  <a:lnTo>
                    <a:pt x="35347" y="13357"/>
                  </a:lnTo>
                  <a:lnTo>
                    <a:pt x="34938" y="12218"/>
                  </a:lnTo>
                  <a:lnTo>
                    <a:pt x="34502" y="11130"/>
                  </a:lnTo>
                  <a:lnTo>
                    <a:pt x="34038" y="10095"/>
                  </a:lnTo>
                  <a:lnTo>
                    <a:pt x="33560" y="9111"/>
                  </a:lnTo>
                  <a:lnTo>
                    <a:pt x="33055" y="8177"/>
                  </a:lnTo>
                  <a:lnTo>
                    <a:pt x="32523" y="7294"/>
                  </a:lnTo>
                  <a:lnTo>
                    <a:pt x="31964" y="6461"/>
                  </a:lnTo>
                  <a:lnTo>
                    <a:pt x="31377" y="5678"/>
                  </a:lnTo>
                  <a:lnTo>
                    <a:pt x="30764" y="4946"/>
                  </a:lnTo>
                  <a:lnTo>
                    <a:pt x="30122" y="4265"/>
                  </a:lnTo>
                  <a:lnTo>
                    <a:pt x="29454" y="3634"/>
                  </a:lnTo>
                  <a:lnTo>
                    <a:pt x="28758" y="3053"/>
                  </a:lnTo>
                  <a:lnTo>
                    <a:pt x="28035" y="2523"/>
                  </a:lnTo>
                  <a:lnTo>
                    <a:pt x="27283" y="2044"/>
                  </a:lnTo>
                  <a:lnTo>
                    <a:pt x="26499" y="1615"/>
                  </a:lnTo>
                  <a:lnTo>
                    <a:pt x="25684" y="1236"/>
                  </a:lnTo>
                  <a:lnTo>
                    <a:pt x="24837" y="908"/>
                  </a:lnTo>
                  <a:lnTo>
                    <a:pt x="23959" y="630"/>
                  </a:lnTo>
                  <a:lnTo>
                    <a:pt x="23050" y="403"/>
                  </a:lnTo>
                  <a:lnTo>
                    <a:pt x="22109" y="227"/>
                  </a:lnTo>
                  <a:lnTo>
                    <a:pt x="21137" y="100"/>
                  </a:lnTo>
                  <a:lnTo>
                    <a:pt x="20134" y="25"/>
                  </a:lnTo>
                  <a:lnTo>
                    <a:pt x="19099" y="0"/>
                  </a:lnTo>
                  <a:lnTo>
                    <a:pt x="18064" y="25"/>
                  </a:lnTo>
                  <a:lnTo>
                    <a:pt x="17061" y="100"/>
                  </a:lnTo>
                  <a:lnTo>
                    <a:pt x="16089" y="227"/>
                  </a:lnTo>
                  <a:lnTo>
                    <a:pt x="15148" y="403"/>
                  </a:lnTo>
                  <a:lnTo>
                    <a:pt x="14239" y="630"/>
                  </a:lnTo>
                  <a:lnTo>
                    <a:pt x="13361" y="908"/>
                  </a:lnTo>
                  <a:lnTo>
                    <a:pt x="12515" y="1236"/>
                  </a:lnTo>
                  <a:lnTo>
                    <a:pt x="11699" y="1615"/>
                  </a:lnTo>
                  <a:lnTo>
                    <a:pt x="10916" y="2044"/>
                  </a:lnTo>
                  <a:lnTo>
                    <a:pt x="10163" y="2523"/>
                  </a:lnTo>
                  <a:lnTo>
                    <a:pt x="9454" y="3053"/>
                  </a:lnTo>
                  <a:lnTo>
                    <a:pt x="8772" y="3634"/>
                  </a:lnTo>
                  <a:lnTo>
                    <a:pt x="8117" y="4265"/>
                  </a:lnTo>
                  <a:lnTo>
                    <a:pt x="7489" y="4946"/>
                  </a:lnTo>
                  <a:lnTo>
                    <a:pt x="6889" y="5678"/>
                  </a:lnTo>
                  <a:lnTo>
                    <a:pt x="6316" y="6461"/>
                  </a:lnTo>
                  <a:lnTo>
                    <a:pt x="5770" y="7294"/>
                  </a:lnTo>
                  <a:lnTo>
                    <a:pt x="5252" y="8177"/>
                  </a:lnTo>
                  <a:lnTo>
                    <a:pt x="4761" y="9111"/>
                  </a:lnTo>
                  <a:lnTo>
                    <a:pt x="4297" y="10095"/>
                  </a:lnTo>
                  <a:lnTo>
                    <a:pt x="3859" y="11130"/>
                  </a:lnTo>
                  <a:lnTo>
                    <a:pt x="3446" y="12218"/>
                  </a:lnTo>
                  <a:lnTo>
                    <a:pt x="3057" y="13357"/>
                  </a:lnTo>
                  <a:lnTo>
                    <a:pt x="2693" y="14548"/>
                  </a:lnTo>
                  <a:lnTo>
                    <a:pt x="2353" y="15791"/>
                  </a:lnTo>
                  <a:lnTo>
                    <a:pt x="2038" y="17085"/>
                  </a:lnTo>
                  <a:lnTo>
                    <a:pt x="1747" y="18432"/>
                  </a:lnTo>
                  <a:lnTo>
                    <a:pt x="1481" y="19830"/>
                  </a:lnTo>
                  <a:lnTo>
                    <a:pt x="1240" y="21281"/>
                  </a:lnTo>
                  <a:lnTo>
                    <a:pt x="1023" y="22783"/>
                  </a:lnTo>
                  <a:lnTo>
                    <a:pt x="828" y="24336"/>
                  </a:lnTo>
                  <a:lnTo>
                    <a:pt x="654" y="25942"/>
                  </a:lnTo>
                  <a:lnTo>
                    <a:pt x="501" y="27600"/>
                  </a:lnTo>
                  <a:lnTo>
                    <a:pt x="368" y="29309"/>
                  </a:lnTo>
                  <a:lnTo>
                    <a:pt x="255" y="31070"/>
                  </a:lnTo>
                  <a:lnTo>
                    <a:pt x="163" y="32884"/>
                  </a:lnTo>
                  <a:lnTo>
                    <a:pt x="92" y="34749"/>
                  </a:lnTo>
                  <a:lnTo>
                    <a:pt x="40" y="36665"/>
                  </a:lnTo>
                  <a:lnTo>
                    <a:pt x="10" y="386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2698124" y="1574314"/>
              <a:ext cx="51296" cy="60027"/>
            </a:xfrm>
            <a:custGeom>
              <a:avLst/>
              <a:pathLst>
                <a:path w="51296" h="60027">
                  <a:moveTo>
                    <a:pt x="8185" y="0"/>
                  </a:moveTo>
                  <a:lnTo>
                    <a:pt x="12251" y="6177"/>
                  </a:lnTo>
                  <a:lnTo>
                    <a:pt x="16371" y="12049"/>
                  </a:lnTo>
                  <a:lnTo>
                    <a:pt x="20545" y="17615"/>
                  </a:lnTo>
                  <a:lnTo>
                    <a:pt x="24774" y="22875"/>
                  </a:lnTo>
                  <a:lnTo>
                    <a:pt x="29058" y="27830"/>
                  </a:lnTo>
                  <a:lnTo>
                    <a:pt x="33397" y="32480"/>
                  </a:lnTo>
                  <a:lnTo>
                    <a:pt x="37789" y="36824"/>
                  </a:lnTo>
                  <a:lnTo>
                    <a:pt x="42237" y="40862"/>
                  </a:lnTo>
                  <a:lnTo>
                    <a:pt x="46739" y="44594"/>
                  </a:lnTo>
                  <a:lnTo>
                    <a:pt x="51296" y="48021"/>
                  </a:lnTo>
                  <a:lnTo>
                    <a:pt x="44201" y="60027"/>
                  </a:lnTo>
                  <a:lnTo>
                    <a:pt x="39634" y="56371"/>
                  </a:lnTo>
                  <a:lnTo>
                    <a:pt x="35099" y="52387"/>
                  </a:lnTo>
                  <a:lnTo>
                    <a:pt x="30597" y="48076"/>
                  </a:lnTo>
                  <a:lnTo>
                    <a:pt x="26128" y="43437"/>
                  </a:lnTo>
                  <a:lnTo>
                    <a:pt x="21691" y="38472"/>
                  </a:lnTo>
                  <a:lnTo>
                    <a:pt x="17287" y="33178"/>
                  </a:lnTo>
                  <a:lnTo>
                    <a:pt x="12916" y="27558"/>
                  </a:lnTo>
                  <a:lnTo>
                    <a:pt x="8578" y="21609"/>
                  </a:lnTo>
                  <a:lnTo>
                    <a:pt x="4272" y="15334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2623909" y="1574860"/>
              <a:ext cx="50750" cy="60573"/>
            </a:xfrm>
            <a:custGeom>
              <a:avLst/>
              <a:pathLst>
                <a:path w="50750" h="60573">
                  <a:moveTo>
                    <a:pt x="42564" y="0"/>
                  </a:moveTo>
                  <a:lnTo>
                    <a:pt x="50750" y="6548"/>
                  </a:lnTo>
                  <a:lnTo>
                    <a:pt x="47077" y="12884"/>
                  </a:lnTo>
                  <a:lnTo>
                    <a:pt x="43263" y="19012"/>
                  </a:lnTo>
                  <a:lnTo>
                    <a:pt x="39306" y="24933"/>
                  </a:lnTo>
                  <a:lnTo>
                    <a:pt x="35208" y="30646"/>
                  </a:lnTo>
                  <a:lnTo>
                    <a:pt x="30968" y="36152"/>
                  </a:lnTo>
                  <a:lnTo>
                    <a:pt x="26586" y="41451"/>
                  </a:lnTo>
                  <a:lnTo>
                    <a:pt x="22062" y="46543"/>
                  </a:lnTo>
                  <a:lnTo>
                    <a:pt x="17397" y="51427"/>
                  </a:lnTo>
                  <a:lnTo>
                    <a:pt x="12589" y="56103"/>
                  </a:lnTo>
                  <a:lnTo>
                    <a:pt x="7639" y="60573"/>
                  </a:lnTo>
                  <a:lnTo>
                    <a:pt x="0" y="50204"/>
                  </a:lnTo>
                  <a:lnTo>
                    <a:pt x="4649" y="46461"/>
                  </a:lnTo>
                  <a:lnTo>
                    <a:pt x="9211" y="42433"/>
                  </a:lnTo>
                  <a:lnTo>
                    <a:pt x="13686" y="38122"/>
                  </a:lnTo>
                  <a:lnTo>
                    <a:pt x="18073" y="33528"/>
                  </a:lnTo>
                  <a:lnTo>
                    <a:pt x="22373" y="28649"/>
                  </a:lnTo>
                  <a:lnTo>
                    <a:pt x="26586" y="23487"/>
                  </a:lnTo>
                  <a:lnTo>
                    <a:pt x="30712" y="18040"/>
                  </a:lnTo>
                  <a:lnTo>
                    <a:pt x="34750" y="12311"/>
                  </a:lnTo>
                  <a:lnTo>
                    <a:pt x="38701" y="6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2627183" y="1627793"/>
              <a:ext cx="99317" cy="71487"/>
            </a:xfrm>
            <a:custGeom>
              <a:avLst/>
              <a:pathLst>
                <a:path w="99317" h="71487">
                  <a:moveTo>
                    <a:pt x="18553" y="0"/>
                  </a:moveTo>
                  <a:lnTo>
                    <a:pt x="99317" y="0"/>
                  </a:lnTo>
                  <a:lnTo>
                    <a:pt x="99279" y="9740"/>
                  </a:lnTo>
                  <a:lnTo>
                    <a:pt x="99165" y="18663"/>
                  </a:lnTo>
                  <a:lnTo>
                    <a:pt x="98974" y="26766"/>
                  </a:lnTo>
                  <a:lnTo>
                    <a:pt x="98706" y="34051"/>
                  </a:lnTo>
                  <a:lnTo>
                    <a:pt x="98362" y="40518"/>
                  </a:lnTo>
                  <a:lnTo>
                    <a:pt x="97942" y="46166"/>
                  </a:lnTo>
                  <a:lnTo>
                    <a:pt x="97446" y="50995"/>
                  </a:lnTo>
                  <a:lnTo>
                    <a:pt x="96873" y="55006"/>
                  </a:lnTo>
                  <a:lnTo>
                    <a:pt x="96223" y="58199"/>
                  </a:lnTo>
                  <a:lnTo>
                    <a:pt x="95498" y="60573"/>
                  </a:lnTo>
                  <a:lnTo>
                    <a:pt x="94652" y="62439"/>
                  </a:lnTo>
                  <a:lnTo>
                    <a:pt x="93642" y="64109"/>
                  </a:lnTo>
                  <a:lnTo>
                    <a:pt x="92469" y="65582"/>
                  </a:lnTo>
                  <a:lnTo>
                    <a:pt x="91132" y="66859"/>
                  </a:lnTo>
                  <a:lnTo>
                    <a:pt x="89631" y="67940"/>
                  </a:lnTo>
                  <a:lnTo>
                    <a:pt x="87967" y="68824"/>
                  </a:lnTo>
                  <a:lnTo>
                    <a:pt x="86139" y="69511"/>
                  </a:lnTo>
                  <a:lnTo>
                    <a:pt x="84147" y="70002"/>
                  </a:lnTo>
                  <a:lnTo>
                    <a:pt x="81991" y="70297"/>
                  </a:lnTo>
                  <a:lnTo>
                    <a:pt x="79672" y="70395"/>
                  </a:lnTo>
                  <a:lnTo>
                    <a:pt x="78341" y="70384"/>
                  </a:lnTo>
                  <a:lnTo>
                    <a:pt x="76965" y="70352"/>
                  </a:lnTo>
                  <a:lnTo>
                    <a:pt x="75547" y="70297"/>
                  </a:lnTo>
                  <a:lnTo>
                    <a:pt x="74084" y="70221"/>
                  </a:lnTo>
                  <a:lnTo>
                    <a:pt x="72578" y="70122"/>
                  </a:lnTo>
                  <a:lnTo>
                    <a:pt x="71028" y="70002"/>
                  </a:lnTo>
                  <a:lnTo>
                    <a:pt x="69435" y="69860"/>
                  </a:lnTo>
                  <a:lnTo>
                    <a:pt x="67798" y="69697"/>
                  </a:lnTo>
                  <a:lnTo>
                    <a:pt x="66117" y="69511"/>
                  </a:lnTo>
                  <a:lnTo>
                    <a:pt x="64392" y="69304"/>
                  </a:lnTo>
                  <a:lnTo>
                    <a:pt x="62210" y="57844"/>
                  </a:lnTo>
                  <a:lnTo>
                    <a:pt x="64038" y="58051"/>
                  </a:lnTo>
                  <a:lnTo>
                    <a:pt x="65811" y="58237"/>
                  </a:lnTo>
                  <a:lnTo>
                    <a:pt x="67530" y="58401"/>
                  </a:lnTo>
                  <a:lnTo>
                    <a:pt x="69195" y="58543"/>
                  </a:lnTo>
                  <a:lnTo>
                    <a:pt x="70804" y="58663"/>
                  </a:lnTo>
                  <a:lnTo>
                    <a:pt x="72360" y="58761"/>
                  </a:lnTo>
                  <a:lnTo>
                    <a:pt x="73860" y="58837"/>
                  </a:lnTo>
                  <a:lnTo>
                    <a:pt x="75307" y="58892"/>
                  </a:lnTo>
                  <a:lnTo>
                    <a:pt x="76698" y="58925"/>
                  </a:lnTo>
                  <a:lnTo>
                    <a:pt x="78035" y="58935"/>
                  </a:lnTo>
                  <a:lnTo>
                    <a:pt x="78884" y="58881"/>
                  </a:lnTo>
                  <a:lnTo>
                    <a:pt x="79683" y="58717"/>
                  </a:lnTo>
                  <a:lnTo>
                    <a:pt x="80433" y="58444"/>
                  </a:lnTo>
                  <a:lnTo>
                    <a:pt x="81135" y="58062"/>
                  </a:lnTo>
                  <a:lnTo>
                    <a:pt x="81787" y="57571"/>
                  </a:lnTo>
                  <a:lnTo>
                    <a:pt x="82390" y="56971"/>
                  </a:lnTo>
                  <a:lnTo>
                    <a:pt x="82944" y="56261"/>
                  </a:lnTo>
                  <a:lnTo>
                    <a:pt x="83448" y="55443"/>
                  </a:lnTo>
                  <a:lnTo>
                    <a:pt x="83904" y="54515"/>
                  </a:lnTo>
                  <a:lnTo>
                    <a:pt x="84311" y="53478"/>
                  </a:lnTo>
                  <a:lnTo>
                    <a:pt x="84684" y="52065"/>
                  </a:lnTo>
                  <a:lnTo>
                    <a:pt x="85042" y="50008"/>
                  </a:lnTo>
                  <a:lnTo>
                    <a:pt x="85383" y="47307"/>
                  </a:lnTo>
                  <a:lnTo>
                    <a:pt x="85708" y="43961"/>
                  </a:lnTo>
                  <a:lnTo>
                    <a:pt x="86016" y="39972"/>
                  </a:lnTo>
                  <a:lnTo>
                    <a:pt x="86308" y="35339"/>
                  </a:lnTo>
                  <a:lnTo>
                    <a:pt x="86583" y="30062"/>
                  </a:lnTo>
                  <a:lnTo>
                    <a:pt x="86843" y="24141"/>
                  </a:lnTo>
                  <a:lnTo>
                    <a:pt x="87086" y="17577"/>
                  </a:lnTo>
                  <a:lnTo>
                    <a:pt x="87312" y="10368"/>
                  </a:lnTo>
                  <a:lnTo>
                    <a:pt x="53478" y="10368"/>
                  </a:lnTo>
                  <a:lnTo>
                    <a:pt x="53069" y="14859"/>
                  </a:lnTo>
                  <a:lnTo>
                    <a:pt x="52496" y="19165"/>
                  </a:lnTo>
                  <a:lnTo>
                    <a:pt x="51759" y="23285"/>
                  </a:lnTo>
                  <a:lnTo>
                    <a:pt x="50859" y="27219"/>
                  </a:lnTo>
                  <a:lnTo>
                    <a:pt x="49795" y="30968"/>
                  </a:lnTo>
                  <a:lnTo>
                    <a:pt x="48567" y="34532"/>
                  </a:lnTo>
                  <a:lnTo>
                    <a:pt x="47176" y="37909"/>
                  </a:lnTo>
                  <a:lnTo>
                    <a:pt x="45620" y="41102"/>
                  </a:lnTo>
                  <a:lnTo>
                    <a:pt x="43901" y="44109"/>
                  </a:lnTo>
                  <a:lnTo>
                    <a:pt x="42019" y="46930"/>
                  </a:lnTo>
                  <a:lnTo>
                    <a:pt x="39918" y="49631"/>
                  </a:lnTo>
                  <a:lnTo>
                    <a:pt x="37544" y="52278"/>
                  </a:lnTo>
                  <a:lnTo>
                    <a:pt x="34897" y="54870"/>
                  </a:lnTo>
                  <a:lnTo>
                    <a:pt x="31978" y="57407"/>
                  </a:lnTo>
                  <a:lnTo>
                    <a:pt x="28785" y="59890"/>
                  </a:lnTo>
                  <a:lnTo>
                    <a:pt x="25320" y="62319"/>
                  </a:lnTo>
                  <a:lnTo>
                    <a:pt x="21582" y="64693"/>
                  </a:lnTo>
                  <a:lnTo>
                    <a:pt x="17571" y="67012"/>
                  </a:lnTo>
                  <a:lnTo>
                    <a:pt x="13287" y="69277"/>
                  </a:lnTo>
                  <a:lnTo>
                    <a:pt x="8731" y="71487"/>
                  </a:lnTo>
                  <a:lnTo>
                    <a:pt x="0" y="62210"/>
                  </a:lnTo>
                  <a:lnTo>
                    <a:pt x="4234" y="60229"/>
                  </a:lnTo>
                  <a:lnTo>
                    <a:pt x="8207" y="58215"/>
                  </a:lnTo>
                  <a:lnTo>
                    <a:pt x="11918" y="56169"/>
                  </a:lnTo>
                  <a:lnTo>
                    <a:pt x="15367" y="54090"/>
                  </a:lnTo>
                  <a:lnTo>
                    <a:pt x="18553" y="51978"/>
                  </a:lnTo>
                  <a:lnTo>
                    <a:pt x="21478" y="49833"/>
                  </a:lnTo>
                  <a:lnTo>
                    <a:pt x="24141" y="47656"/>
                  </a:lnTo>
                  <a:lnTo>
                    <a:pt x="26543" y="45446"/>
                  </a:lnTo>
                  <a:lnTo>
                    <a:pt x="28682" y="43203"/>
                  </a:lnTo>
                  <a:lnTo>
                    <a:pt x="30559" y="40927"/>
                  </a:lnTo>
                  <a:lnTo>
                    <a:pt x="32245" y="38559"/>
                  </a:lnTo>
                  <a:lnTo>
                    <a:pt x="33811" y="36038"/>
                  </a:lnTo>
                  <a:lnTo>
                    <a:pt x="35257" y="33364"/>
                  </a:lnTo>
                  <a:lnTo>
                    <a:pt x="36583" y="30537"/>
                  </a:lnTo>
                  <a:lnTo>
                    <a:pt x="37789" y="27558"/>
                  </a:lnTo>
                  <a:lnTo>
                    <a:pt x="38875" y="24425"/>
                  </a:lnTo>
                  <a:lnTo>
                    <a:pt x="39841" y="21140"/>
                  </a:lnTo>
                  <a:lnTo>
                    <a:pt x="40687" y="17702"/>
                  </a:lnTo>
                  <a:lnTo>
                    <a:pt x="41413" y="14111"/>
                  </a:lnTo>
                  <a:lnTo>
                    <a:pt x="42019" y="10368"/>
                  </a:lnTo>
                  <a:lnTo>
                    <a:pt x="18553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2761426" y="1573768"/>
              <a:ext cx="129331" cy="124420"/>
            </a:xfrm>
            <a:custGeom>
              <a:avLst/>
              <a:pathLst>
                <a:path w="129331" h="124420">
                  <a:moveTo>
                    <a:pt x="32196" y="87858"/>
                  </a:moveTo>
                  <a:lnTo>
                    <a:pt x="29391" y="89664"/>
                  </a:lnTo>
                  <a:lnTo>
                    <a:pt x="26652" y="91372"/>
                  </a:lnTo>
                  <a:lnTo>
                    <a:pt x="23978" y="92982"/>
                  </a:lnTo>
                  <a:lnTo>
                    <a:pt x="21369" y="94493"/>
                  </a:lnTo>
                  <a:lnTo>
                    <a:pt x="18826" y="95907"/>
                  </a:lnTo>
                  <a:lnTo>
                    <a:pt x="16349" y="97222"/>
                  </a:lnTo>
                  <a:lnTo>
                    <a:pt x="13937" y="98439"/>
                  </a:lnTo>
                  <a:lnTo>
                    <a:pt x="11590" y="99558"/>
                  </a:lnTo>
                  <a:lnTo>
                    <a:pt x="9309" y="100578"/>
                  </a:lnTo>
                  <a:lnTo>
                    <a:pt x="7094" y="101500"/>
                  </a:lnTo>
                  <a:lnTo>
                    <a:pt x="0" y="91678"/>
                  </a:lnTo>
                  <a:lnTo>
                    <a:pt x="5555" y="89440"/>
                  </a:lnTo>
                  <a:lnTo>
                    <a:pt x="10870" y="87094"/>
                  </a:lnTo>
                  <a:lnTo>
                    <a:pt x="15945" y="84638"/>
                  </a:lnTo>
                  <a:lnTo>
                    <a:pt x="20780" y="82073"/>
                  </a:lnTo>
                  <a:lnTo>
                    <a:pt x="25375" y="79399"/>
                  </a:lnTo>
                  <a:lnTo>
                    <a:pt x="29729" y="76616"/>
                  </a:lnTo>
                  <a:lnTo>
                    <a:pt x="33844" y="73724"/>
                  </a:lnTo>
                  <a:lnTo>
                    <a:pt x="37719" y="70723"/>
                  </a:lnTo>
                  <a:lnTo>
                    <a:pt x="41353" y="67612"/>
                  </a:lnTo>
                  <a:lnTo>
                    <a:pt x="44747" y="64392"/>
                  </a:lnTo>
                  <a:lnTo>
                    <a:pt x="2182" y="64392"/>
                  </a:lnTo>
                  <a:lnTo>
                    <a:pt x="2182" y="54024"/>
                  </a:lnTo>
                  <a:lnTo>
                    <a:pt x="58935" y="54024"/>
                  </a:lnTo>
                  <a:lnTo>
                    <a:pt x="58935" y="42564"/>
                  </a:lnTo>
                  <a:lnTo>
                    <a:pt x="12005" y="42564"/>
                  </a:lnTo>
                  <a:lnTo>
                    <a:pt x="12005" y="32196"/>
                  </a:lnTo>
                  <a:lnTo>
                    <a:pt x="58935" y="32196"/>
                  </a:lnTo>
                  <a:lnTo>
                    <a:pt x="58935" y="21282"/>
                  </a:lnTo>
                  <a:lnTo>
                    <a:pt x="7094" y="21282"/>
                  </a:lnTo>
                  <a:lnTo>
                    <a:pt x="7094" y="10914"/>
                  </a:lnTo>
                  <a:lnTo>
                    <a:pt x="58935" y="10914"/>
                  </a:lnTo>
                  <a:lnTo>
                    <a:pt x="58935" y="0"/>
                  </a:lnTo>
                  <a:lnTo>
                    <a:pt x="69850" y="0"/>
                  </a:lnTo>
                  <a:lnTo>
                    <a:pt x="69850" y="10914"/>
                  </a:lnTo>
                  <a:lnTo>
                    <a:pt x="121691" y="10914"/>
                  </a:lnTo>
                  <a:lnTo>
                    <a:pt x="121691" y="21282"/>
                  </a:lnTo>
                  <a:lnTo>
                    <a:pt x="69850" y="21282"/>
                  </a:lnTo>
                  <a:lnTo>
                    <a:pt x="69850" y="32196"/>
                  </a:lnTo>
                  <a:lnTo>
                    <a:pt x="116780" y="32196"/>
                  </a:lnTo>
                  <a:lnTo>
                    <a:pt x="116780" y="42564"/>
                  </a:lnTo>
                  <a:lnTo>
                    <a:pt x="69850" y="42564"/>
                  </a:lnTo>
                  <a:lnTo>
                    <a:pt x="69850" y="54024"/>
                  </a:lnTo>
                  <a:lnTo>
                    <a:pt x="126603" y="54024"/>
                  </a:lnTo>
                  <a:lnTo>
                    <a:pt x="126603" y="64392"/>
                  </a:lnTo>
                  <a:lnTo>
                    <a:pt x="75852" y="64392"/>
                  </a:lnTo>
                  <a:lnTo>
                    <a:pt x="76742" y="66750"/>
                  </a:lnTo>
                  <a:lnTo>
                    <a:pt x="77664" y="69020"/>
                  </a:lnTo>
                  <a:lnTo>
                    <a:pt x="78619" y="71203"/>
                  </a:lnTo>
                  <a:lnTo>
                    <a:pt x="79607" y="73298"/>
                  </a:lnTo>
                  <a:lnTo>
                    <a:pt x="80627" y="75307"/>
                  </a:lnTo>
                  <a:lnTo>
                    <a:pt x="81680" y="77227"/>
                  </a:lnTo>
                  <a:lnTo>
                    <a:pt x="82766" y="79061"/>
                  </a:lnTo>
                  <a:lnTo>
                    <a:pt x="83885" y="80807"/>
                  </a:lnTo>
                  <a:lnTo>
                    <a:pt x="85036" y="82466"/>
                  </a:lnTo>
                  <a:lnTo>
                    <a:pt x="86221" y="84038"/>
                  </a:lnTo>
                  <a:lnTo>
                    <a:pt x="89249" y="82794"/>
                  </a:lnTo>
                  <a:lnTo>
                    <a:pt x="92223" y="81462"/>
                  </a:lnTo>
                  <a:lnTo>
                    <a:pt x="95143" y="80043"/>
                  </a:lnTo>
                  <a:lnTo>
                    <a:pt x="98008" y="78537"/>
                  </a:lnTo>
                  <a:lnTo>
                    <a:pt x="100818" y="76944"/>
                  </a:lnTo>
                  <a:lnTo>
                    <a:pt x="103574" y="75263"/>
                  </a:lnTo>
                  <a:lnTo>
                    <a:pt x="106275" y="73495"/>
                  </a:lnTo>
                  <a:lnTo>
                    <a:pt x="108922" y="71639"/>
                  </a:lnTo>
                  <a:lnTo>
                    <a:pt x="111514" y="69697"/>
                  </a:lnTo>
                  <a:lnTo>
                    <a:pt x="114051" y="67667"/>
                  </a:lnTo>
                  <a:lnTo>
                    <a:pt x="121691" y="76398"/>
                  </a:lnTo>
                  <a:lnTo>
                    <a:pt x="118854" y="78324"/>
                  </a:lnTo>
                  <a:lnTo>
                    <a:pt x="116016" y="80174"/>
                  </a:lnTo>
                  <a:lnTo>
                    <a:pt x="113178" y="81948"/>
                  </a:lnTo>
                  <a:lnTo>
                    <a:pt x="110341" y="83645"/>
                  </a:lnTo>
                  <a:lnTo>
                    <a:pt x="107503" y="85266"/>
                  </a:lnTo>
                  <a:lnTo>
                    <a:pt x="104665" y="86810"/>
                  </a:lnTo>
                  <a:lnTo>
                    <a:pt x="101828" y="88278"/>
                  </a:lnTo>
                  <a:lnTo>
                    <a:pt x="98990" y="89669"/>
                  </a:lnTo>
                  <a:lnTo>
                    <a:pt x="96152" y="90985"/>
                  </a:lnTo>
                  <a:lnTo>
                    <a:pt x="93315" y="92223"/>
                  </a:lnTo>
                  <a:lnTo>
                    <a:pt x="95934" y="94695"/>
                  </a:lnTo>
                  <a:lnTo>
                    <a:pt x="98772" y="97091"/>
                  </a:lnTo>
                  <a:lnTo>
                    <a:pt x="101828" y="99410"/>
                  </a:lnTo>
                  <a:lnTo>
                    <a:pt x="105102" y="101653"/>
                  </a:lnTo>
                  <a:lnTo>
                    <a:pt x="108594" y="103820"/>
                  </a:lnTo>
                  <a:lnTo>
                    <a:pt x="112305" y="105910"/>
                  </a:lnTo>
                  <a:lnTo>
                    <a:pt x="116234" y="107923"/>
                  </a:lnTo>
                  <a:lnTo>
                    <a:pt x="120382" y="109860"/>
                  </a:lnTo>
                  <a:lnTo>
                    <a:pt x="124747" y="111721"/>
                  </a:lnTo>
                  <a:lnTo>
                    <a:pt x="129331" y="113506"/>
                  </a:lnTo>
                  <a:lnTo>
                    <a:pt x="123328" y="123874"/>
                  </a:lnTo>
                  <a:lnTo>
                    <a:pt x="114401" y="120038"/>
                  </a:lnTo>
                  <a:lnTo>
                    <a:pt x="106172" y="115732"/>
                  </a:lnTo>
                  <a:lnTo>
                    <a:pt x="98641" y="110957"/>
                  </a:lnTo>
                  <a:lnTo>
                    <a:pt x="91809" y="105713"/>
                  </a:lnTo>
                  <a:lnTo>
                    <a:pt x="85675" y="100000"/>
                  </a:lnTo>
                  <a:lnTo>
                    <a:pt x="80240" y="93817"/>
                  </a:lnTo>
                  <a:lnTo>
                    <a:pt x="75503" y="87165"/>
                  </a:lnTo>
                  <a:lnTo>
                    <a:pt x="71465" y="80043"/>
                  </a:lnTo>
                  <a:lnTo>
                    <a:pt x="68125" y="72453"/>
                  </a:lnTo>
                  <a:lnTo>
                    <a:pt x="65484" y="64392"/>
                  </a:lnTo>
                  <a:lnTo>
                    <a:pt x="58390" y="64392"/>
                  </a:lnTo>
                  <a:lnTo>
                    <a:pt x="56965" y="66013"/>
                  </a:lnTo>
                  <a:lnTo>
                    <a:pt x="55530" y="67601"/>
                  </a:lnTo>
                  <a:lnTo>
                    <a:pt x="54084" y="69156"/>
                  </a:lnTo>
                  <a:lnTo>
                    <a:pt x="52627" y="70679"/>
                  </a:lnTo>
                  <a:lnTo>
                    <a:pt x="51159" y="72169"/>
                  </a:lnTo>
                  <a:lnTo>
                    <a:pt x="49680" y="73626"/>
                  </a:lnTo>
                  <a:lnTo>
                    <a:pt x="48191" y="75050"/>
                  </a:lnTo>
                  <a:lnTo>
                    <a:pt x="46690" y="76442"/>
                  </a:lnTo>
                  <a:lnTo>
                    <a:pt x="45178" y="77800"/>
                  </a:lnTo>
                  <a:lnTo>
                    <a:pt x="43656" y="79126"/>
                  </a:lnTo>
                  <a:lnTo>
                    <a:pt x="43656" y="111869"/>
                  </a:lnTo>
                  <a:lnTo>
                    <a:pt x="46892" y="111094"/>
                  </a:lnTo>
                  <a:lnTo>
                    <a:pt x="50051" y="110297"/>
                  </a:lnTo>
                  <a:lnTo>
                    <a:pt x="53135" y="109478"/>
                  </a:lnTo>
                  <a:lnTo>
                    <a:pt x="56141" y="108638"/>
                  </a:lnTo>
                  <a:lnTo>
                    <a:pt x="59072" y="107776"/>
                  </a:lnTo>
                  <a:lnTo>
                    <a:pt x="61926" y="106892"/>
                  </a:lnTo>
                  <a:lnTo>
                    <a:pt x="64704" y="105986"/>
                  </a:lnTo>
                  <a:lnTo>
                    <a:pt x="67405" y="105058"/>
                  </a:lnTo>
                  <a:lnTo>
                    <a:pt x="70030" y="104109"/>
                  </a:lnTo>
                  <a:lnTo>
                    <a:pt x="72578" y="103137"/>
                  </a:lnTo>
                  <a:lnTo>
                    <a:pt x="74761" y="113506"/>
                  </a:lnTo>
                  <a:lnTo>
                    <a:pt x="71541" y="114695"/>
                  </a:lnTo>
                  <a:lnTo>
                    <a:pt x="68212" y="115863"/>
                  </a:lnTo>
                  <a:lnTo>
                    <a:pt x="64774" y="117009"/>
                  </a:lnTo>
                  <a:lnTo>
                    <a:pt x="61227" y="118133"/>
                  </a:lnTo>
                  <a:lnTo>
                    <a:pt x="57571" y="119236"/>
                  </a:lnTo>
                  <a:lnTo>
                    <a:pt x="53806" y="120316"/>
                  </a:lnTo>
                  <a:lnTo>
                    <a:pt x="49931" y="121375"/>
                  </a:lnTo>
                  <a:lnTo>
                    <a:pt x="45948" y="122412"/>
                  </a:lnTo>
                  <a:lnTo>
                    <a:pt x="41855" y="123427"/>
                  </a:lnTo>
                  <a:lnTo>
                    <a:pt x="37653" y="124420"/>
                  </a:lnTo>
                  <a:lnTo>
                    <a:pt x="32196" y="118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2915860" y="1581408"/>
              <a:ext cx="99317" cy="10368"/>
            </a:xfrm>
            <a:custGeom>
              <a:avLst/>
              <a:pathLst>
                <a:path w="99317" h="10368">
                  <a:moveTo>
                    <a:pt x="0" y="0"/>
                  </a:moveTo>
                  <a:lnTo>
                    <a:pt x="99317" y="0"/>
                  </a:lnTo>
                  <a:lnTo>
                    <a:pt x="99317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2906037" y="1616333"/>
              <a:ext cx="118963" cy="82946"/>
            </a:xfrm>
            <a:custGeom>
              <a:avLst/>
              <a:pathLst>
                <a:path w="118963" h="82946">
                  <a:moveTo>
                    <a:pt x="0" y="0"/>
                  </a:moveTo>
                  <a:lnTo>
                    <a:pt x="118963" y="0"/>
                  </a:lnTo>
                  <a:lnTo>
                    <a:pt x="118963" y="10368"/>
                  </a:lnTo>
                  <a:lnTo>
                    <a:pt x="65484" y="10368"/>
                  </a:lnTo>
                  <a:lnTo>
                    <a:pt x="65484" y="69304"/>
                  </a:lnTo>
                  <a:lnTo>
                    <a:pt x="65451" y="70785"/>
                  </a:lnTo>
                  <a:lnTo>
                    <a:pt x="65353" y="72174"/>
                  </a:lnTo>
                  <a:lnTo>
                    <a:pt x="65189" y="73470"/>
                  </a:lnTo>
                  <a:lnTo>
                    <a:pt x="64960" y="74674"/>
                  </a:lnTo>
                  <a:lnTo>
                    <a:pt x="64665" y="75784"/>
                  </a:lnTo>
                  <a:lnTo>
                    <a:pt x="64305" y="76802"/>
                  </a:lnTo>
                  <a:lnTo>
                    <a:pt x="63880" y="77727"/>
                  </a:lnTo>
                  <a:lnTo>
                    <a:pt x="63388" y="78559"/>
                  </a:lnTo>
                  <a:lnTo>
                    <a:pt x="62832" y="79298"/>
                  </a:lnTo>
                  <a:lnTo>
                    <a:pt x="62210" y="79945"/>
                  </a:lnTo>
                  <a:lnTo>
                    <a:pt x="61478" y="80515"/>
                  </a:lnTo>
                  <a:lnTo>
                    <a:pt x="60594" y="81025"/>
                  </a:lnTo>
                  <a:lnTo>
                    <a:pt x="59558" y="81476"/>
                  </a:lnTo>
                  <a:lnTo>
                    <a:pt x="58368" y="81866"/>
                  </a:lnTo>
                  <a:lnTo>
                    <a:pt x="57025" y="82196"/>
                  </a:lnTo>
                  <a:lnTo>
                    <a:pt x="55530" y="82466"/>
                  </a:lnTo>
                  <a:lnTo>
                    <a:pt x="53882" y="82676"/>
                  </a:lnTo>
                  <a:lnTo>
                    <a:pt x="52081" y="82826"/>
                  </a:lnTo>
                  <a:lnTo>
                    <a:pt x="50128" y="82916"/>
                  </a:lnTo>
                  <a:lnTo>
                    <a:pt x="48021" y="82946"/>
                  </a:lnTo>
                  <a:lnTo>
                    <a:pt x="46613" y="82941"/>
                  </a:lnTo>
                  <a:lnTo>
                    <a:pt x="45227" y="82925"/>
                  </a:lnTo>
                  <a:lnTo>
                    <a:pt x="43863" y="82897"/>
                  </a:lnTo>
                  <a:lnTo>
                    <a:pt x="42521" y="82859"/>
                  </a:lnTo>
                  <a:lnTo>
                    <a:pt x="41200" y="82810"/>
                  </a:lnTo>
                  <a:lnTo>
                    <a:pt x="39901" y="82750"/>
                  </a:lnTo>
                  <a:lnTo>
                    <a:pt x="38624" y="82679"/>
                  </a:lnTo>
                  <a:lnTo>
                    <a:pt x="37369" y="82597"/>
                  </a:lnTo>
                  <a:lnTo>
                    <a:pt x="36136" y="82504"/>
                  </a:lnTo>
                  <a:lnTo>
                    <a:pt x="34925" y="82401"/>
                  </a:lnTo>
                  <a:lnTo>
                    <a:pt x="32742" y="71487"/>
                  </a:lnTo>
                  <a:lnTo>
                    <a:pt x="34270" y="71694"/>
                  </a:lnTo>
                  <a:lnTo>
                    <a:pt x="35798" y="71880"/>
                  </a:lnTo>
                  <a:lnTo>
                    <a:pt x="37326" y="72043"/>
                  </a:lnTo>
                  <a:lnTo>
                    <a:pt x="38854" y="72185"/>
                  </a:lnTo>
                  <a:lnTo>
                    <a:pt x="40382" y="72305"/>
                  </a:lnTo>
                  <a:lnTo>
                    <a:pt x="41910" y="72403"/>
                  </a:lnTo>
                  <a:lnTo>
                    <a:pt x="43437" y="72480"/>
                  </a:lnTo>
                  <a:lnTo>
                    <a:pt x="44965" y="72534"/>
                  </a:lnTo>
                  <a:lnTo>
                    <a:pt x="46493" y="72567"/>
                  </a:lnTo>
                  <a:lnTo>
                    <a:pt x="48021" y="72578"/>
                  </a:lnTo>
                  <a:lnTo>
                    <a:pt x="49266" y="72529"/>
                  </a:lnTo>
                  <a:lnTo>
                    <a:pt x="50379" y="72382"/>
                  </a:lnTo>
                  <a:lnTo>
                    <a:pt x="51361" y="72136"/>
                  </a:lnTo>
                  <a:lnTo>
                    <a:pt x="52212" y="71792"/>
                  </a:lnTo>
                  <a:lnTo>
                    <a:pt x="52933" y="71350"/>
                  </a:lnTo>
                  <a:lnTo>
                    <a:pt x="53522" y="70810"/>
                  </a:lnTo>
                  <a:lnTo>
                    <a:pt x="53980" y="70171"/>
                  </a:lnTo>
                  <a:lnTo>
                    <a:pt x="54308" y="69435"/>
                  </a:lnTo>
                  <a:lnTo>
                    <a:pt x="54504" y="68600"/>
                  </a:lnTo>
                  <a:lnTo>
                    <a:pt x="54570" y="67667"/>
                  </a:lnTo>
                  <a:lnTo>
                    <a:pt x="54570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2985710" y="1640344"/>
              <a:ext cx="42564" cy="50204"/>
            </a:xfrm>
            <a:custGeom>
              <a:avLst/>
              <a:pathLst>
                <a:path w="42564" h="50204">
                  <a:moveTo>
                    <a:pt x="8731" y="0"/>
                  </a:moveTo>
                  <a:lnTo>
                    <a:pt x="12605" y="3950"/>
                  </a:lnTo>
                  <a:lnTo>
                    <a:pt x="16371" y="7945"/>
                  </a:lnTo>
                  <a:lnTo>
                    <a:pt x="20027" y="11983"/>
                  </a:lnTo>
                  <a:lnTo>
                    <a:pt x="23574" y="16065"/>
                  </a:lnTo>
                  <a:lnTo>
                    <a:pt x="27012" y="20191"/>
                  </a:lnTo>
                  <a:lnTo>
                    <a:pt x="30341" y="24360"/>
                  </a:lnTo>
                  <a:lnTo>
                    <a:pt x="33560" y="28573"/>
                  </a:lnTo>
                  <a:lnTo>
                    <a:pt x="36671" y="32829"/>
                  </a:lnTo>
                  <a:lnTo>
                    <a:pt x="39672" y="37129"/>
                  </a:lnTo>
                  <a:lnTo>
                    <a:pt x="42564" y="41473"/>
                  </a:lnTo>
                  <a:lnTo>
                    <a:pt x="33287" y="50204"/>
                  </a:lnTo>
                  <a:lnTo>
                    <a:pt x="30401" y="45549"/>
                  </a:lnTo>
                  <a:lnTo>
                    <a:pt x="27416" y="40971"/>
                  </a:lnTo>
                  <a:lnTo>
                    <a:pt x="24332" y="36469"/>
                  </a:lnTo>
                  <a:lnTo>
                    <a:pt x="21151" y="32043"/>
                  </a:lnTo>
                  <a:lnTo>
                    <a:pt x="17871" y="27694"/>
                  </a:lnTo>
                  <a:lnTo>
                    <a:pt x="14493" y="23421"/>
                  </a:lnTo>
                  <a:lnTo>
                    <a:pt x="11017" y="19225"/>
                  </a:lnTo>
                  <a:lnTo>
                    <a:pt x="7443" y="15105"/>
                  </a:lnTo>
                  <a:lnTo>
                    <a:pt x="3770" y="11061"/>
                  </a:lnTo>
                  <a:lnTo>
                    <a:pt x="0" y="7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2902763" y="1640890"/>
              <a:ext cx="40927" cy="51841"/>
            </a:xfrm>
            <a:custGeom>
              <a:avLst/>
              <a:pathLst>
                <a:path w="40927" h="51841">
                  <a:moveTo>
                    <a:pt x="31105" y="0"/>
                  </a:moveTo>
                  <a:lnTo>
                    <a:pt x="40927" y="6002"/>
                  </a:lnTo>
                  <a:lnTo>
                    <a:pt x="37860" y="11667"/>
                  </a:lnTo>
                  <a:lnTo>
                    <a:pt x="34772" y="17091"/>
                  </a:lnTo>
                  <a:lnTo>
                    <a:pt x="31661" y="22275"/>
                  </a:lnTo>
                  <a:lnTo>
                    <a:pt x="28529" y="27219"/>
                  </a:lnTo>
                  <a:lnTo>
                    <a:pt x="25375" y="31923"/>
                  </a:lnTo>
                  <a:lnTo>
                    <a:pt x="22199" y="36387"/>
                  </a:lnTo>
                  <a:lnTo>
                    <a:pt x="19001" y="40611"/>
                  </a:lnTo>
                  <a:lnTo>
                    <a:pt x="15781" y="44594"/>
                  </a:lnTo>
                  <a:lnTo>
                    <a:pt x="12540" y="48338"/>
                  </a:lnTo>
                  <a:lnTo>
                    <a:pt x="9276" y="51841"/>
                  </a:lnTo>
                  <a:lnTo>
                    <a:pt x="0" y="43656"/>
                  </a:lnTo>
                  <a:lnTo>
                    <a:pt x="3748" y="39585"/>
                  </a:lnTo>
                  <a:lnTo>
                    <a:pt x="7356" y="35448"/>
                  </a:lnTo>
                  <a:lnTo>
                    <a:pt x="10821" y="31246"/>
                  </a:lnTo>
                  <a:lnTo>
                    <a:pt x="14144" y="26979"/>
                  </a:lnTo>
                  <a:lnTo>
                    <a:pt x="17326" y="22646"/>
                  </a:lnTo>
                  <a:lnTo>
                    <a:pt x="20365" y="18248"/>
                  </a:lnTo>
                  <a:lnTo>
                    <a:pt x="23263" y="13784"/>
                  </a:lnTo>
                  <a:lnTo>
                    <a:pt x="26019" y="9255"/>
                  </a:lnTo>
                  <a:lnTo>
                    <a:pt x="28633" y="46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042463" y="1573768"/>
              <a:ext cx="52933" cy="124966"/>
            </a:xfrm>
            <a:custGeom>
              <a:avLst/>
              <a:pathLst>
                <a:path w="52933" h="124966">
                  <a:moveTo>
                    <a:pt x="42019" y="0"/>
                  </a:moveTo>
                  <a:lnTo>
                    <a:pt x="52933" y="0"/>
                  </a:lnTo>
                  <a:lnTo>
                    <a:pt x="52933" y="124966"/>
                  </a:lnTo>
                  <a:lnTo>
                    <a:pt x="42019" y="124966"/>
                  </a:lnTo>
                  <a:lnTo>
                    <a:pt x="42019" y="98772"/>
                  </a:lnTo>
                  <a:lnTo>
                    <a:pt x="0" y="98772"/>
                  </a:lnTo>
                  <a:lnTo>
                    <a:pt x="0" y="88403"/>
                  </a:lnTo>
                  <a:lnTo>
                    <a:pt x="42019" y="88403"/>
                  </a:lnTo>
                  <a:lnTo>
                    <a:pt x="42019" y="64938"/>
                  </a:lnTo>
                  <a:lnTo>
                    <a:pt x="6548" y="64938"/>
                  </a:lnTo>
                  <a:lnTo>
                    <a:pt x="6548" y="54570"/>
                  </a:lnTo>
                  <a:lnTo>
                    <a:pt x="42019" y="54570"/>
                  </a:lnTo>
                  <a:lnTo>
                    <a:pt x="42019" y="31650"/>
                  </a:lnTo>
                  <a:lnTo>
                    <a:pt x="6548" y="31650"/>
                  </a:lnTo>
                  <a:lnTo>
                    <a:pt x="6548" y="21282"/>
                  </a:lnTo>
                  <a:lnTo>
                    <a:pt x="42019" y="21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113405" y="1573768"/>
              <a:ext cx="54024" cy="125511"/>
            </a:xfrm>
            <a:custGeom>
              <a:avLst/>
              <a:pathLst>
                <a:path w="54024" h="125511">
                  <a:moveTo>
                    <a:pt x="0" y="0"/>
                  </a:moveTo>
                  <a:lnTo>
                    <a:pt x="10914" y="0"/>
                  </a:lnTo>
                  <a:lnTo>
                    <a:pt x="10914" y="21282"/>
                  </a:lnTo>
                  <a:lnTo>
                    <a:pt x="49658" y="21282"/>
                  </a:lnTo>
                  <a:lnTo>
                    <a:pt x="49658" y="31650"/>
                  </a:lnTo>
                  <a:lnTo>
                    <a:pt x="10914" y="31650"/>
                  </a:lnTo>
                  <a:lnTo>
                    <a:pt x="10914" y="54570"/>
                  </a:lnTo>
                  <a:lnTo>
                    <a:pt x="44747" y="54570"/>
                  </a:lnTo>
                  <a:lnTo>
                    <a:pt x="44747" y="64938"/>
                  </a:lnTo>
                  <a:lnTo>
                    <a:pt x="10914" y="64938"/>
                  </a:lnTo>
                  <a:lnTo>
                    <a:pt x="10914" y="88403"/>
                  </a:lnTo>
                  <a:lnTo>
                    <a:pt x="54024" y="88403"/>
                  </a:lnTo>
                  <a:lnTo>
                    <a:pt x="54024" y="98772"/>
                  </a:lnTo>
                  <a:lnTo>
                    <a:pt x="10914" y="98772"/>
                  </a:lnTo>
                  <a:lnTo>
                    <a:pt x="10914" y="125511"/>
                  </a:lnTo>
                  <a:lnTo>
                    <a:pt x="0" y="125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185437" y="1573768"/>
              <a:ext cx="118417" cy="42564"/>
            </a:xfrm>
            <a:custGeom>
              <a:avLst/>
              <a:pathLst>
                <a:path w="118417" h="42564">
                  <a:moveTo>
                    <a:pt x="52933" y="0"/>
                  </a:moveTo>
                  <a:lnTo>
                    <a:pt x="63847" y="0"/>
                  </a:lnTo>
                  <a:lnTo>
                    <a:pt x="63847" y="19645"/>
                  </a:lnTo>
                  <a:lnTo>
                    <a:pt x="80764" y="19645"/>
                  </a:lnTo>
                  <a:lnTo>
                    <a:pt x="81839" y="18002"/>
                  </a:lnTo>
                  <a:lnTo>
                    <a:pt x="82881" y="16349"/>
                  </a:lnTo>
                  <a:lnTo>
                    <a:pt x="83890" y="14684"/>
                  </a:lnTo>
                  <a:lnTo>
                    <a:pt x="84867" y="13009"/>
                  </a:lnTo>
                  <a:lnTo>
                    <a:pt x="85811" y="11323"/>
                  </a:lnTo>
                  <a:lnTo>
                    <a:pt x="86723" y="9626"/>
                  </a:lnTo>
                  <a:lnTo>
                    <a:pt x="87601" y="7918"/>
                  </a:lnTo>
                  <a:lnTo>
                    <a:pt x="88447" y="6199"/>
                  </a:lnTo>
                  <a:lnTo>
                    <a:pt x="89260" y="4469"/>
                  </a:lnTo>
                  <a:lnTo>
                    <a:pt x="90041" y="2728"/>
                  </a:lnTo>
                  <a:lnTo>
                    <a:pt x="101500" y="6002"/>
                  </a:lnTo>
                  <a:lnTo>
                    <a:pt x="100627" y="7514"/>
                  </a:lnTo>
                  <a:lnTo>
                    <a:pt x="99754" y="8993"/>
                  </a:lnTo>
                  <a:lnTo>
                    <a:pt x="98881" y="10439"/>
                  </a:lnTo>
                  <a:lnTo>
                    <a:pt x="98008" y="11852"/>
                  </a:lnTo>
                  <a:lnTo>
                    <a:pt x="97135" y="13233"/>
                  </a:lnTo>
                  <a:lnTo>
                    <a:pt x="96262" y="14581"/>
                  </a:lnTo>
                  <a:lnTo>
                    <a:pt x="95388" y="15896"/>
                  </a:lnTo>
                  <a:lnTo>
                    <a:pt x="94515" y="17178"/>
                  </a:lnTo>
                  <a:lnTo>
                    <a:pt x="93642" y="18428"/>
                  </a:lnTo>
                  <a:lnTo>
                    <a:pt x="92769" y="19645"/>
                  </a:lnTo>
                  <a:lnTo>
                    <a:pt x="118417" y="19645"/>
                  </a:lnTo>
                  <a:lnTo>
                    <a:pt x="118417" y="42564"/>
                  </a:lnTo>
                  <a:lnTo>
                    <a:pt x="107503" y="42564"/>
                  </a:lnTo>
                  <a:lnTo>
                    <a:pt x="107503" y="28922"/>
                  </a:lnTo>
                  <a:lnTo>
                    <a:pt x="10914" y="28922"/>
                  </a:lnTo>
                  <a:lnTo>
                    <a:pt x="10914" y="42564"/>
                  </a:lnTo>
                  <a:lnTo>
                    <a:pt x="0" y="42564"/>
                  </a:lnTo>
                  <a:lnTo>
                    <a:pt x="0" y="19645"/>
                  </a:lnTo>
                  <a:lnTo>
                    <a:pt x="25102" y="19645"/>
                  </a:lnTo>
                  <a:lnTo>
                    <a:pt x="24436" y="18231"/>
                  </a:lnTo>
                  <a:lnTo>
                    <a:pt x="23749" y="16829"/>
                  </a:lnTo>
                  <a:lnTo>
                    <a:pt x="23039" y="15437"/>
                  </a:lnTo>
                  <a:lnTo>
                    <a:pt x="22308" y="14057"/>
                  </a:lnTo>
                  <a:lnTo>
                    <a:pt x="21555" y="12687"/>
                  </a:lnTo>
                  <a:lnTo>
                    <a:pt x="20780" y="11328"/>
                  </a:lnTo>
                  <a:lnTo>
                    <a:pt x="19983" y="9980"/>
                  </a:lnTo>
                  <a:lnTo>
                    <a:pt x="19165" y="8643"/>
                  </a:lnTo>
                  <a:lnTo>
                    <a:pt x="18324" y="7317"/>
                  </a:lnTo>
                  <a:lnTo>
                    <a:pt x="17462" y="6002"/>
                  </a:lnTo>
                  <a:lnTo>
                    <a:pt x="26739" y="1637"/>
                  </a:lnTo>
                  <a:lnTo>
                    <a:pt x="28021" y="3290"/>
                  </a:lnTo>
                  <a:lnTo>
                    <a:pt x="29249" y="4976"/>
                  </a:lnTo>
                  <a:lnTo>
                    <a:pt x="30422" y="6695"/>
                  </a:lnTo>
                  <a:lnTo>
                    <a:pt x="31541" y="8447"/>
                  </a:lnTo>
                  <a:lnTo>
                    <a:pt x="32605" y="10231"/>
                  </a:lnTo>
                  <a:lnTo>
                    <a:pt x="33615" y="12049"/>
                  </a:lnTo>
                  <a:lnTo>
                    <a:pt x="34570" y="13899"/>
                  </a:lnTo>
                  <a:lnTo>
                    <a:pt x="35470" y="15781"/>
                  </a:lnTo>
                  <a:lnTo>
                    <a:pt x="36316" y="17697"/>
                  </a:lnTo>
                  <a:lnTo>
                    <a:pt x="37107" y="19645"/>
                  </a:lnTo>
                  <a:lnTo>
                    <a:pt x="52933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195260" y="1612513"/>
              <a:ext cx="99317" cy="87312"/>
            </a:xfrm>
            <a:custGeom>
              <a:avLst/>
              <a:pathLst>
                <a:path w="99317" h="87312">
                  <a:moveTo>
                    <a:pt x="12005" y="0"/>
                  </a:moveTo>
                  <a:lnTo>
                    <a:pt x="86221" y="0"/>
                  </a:lnTo>
                  <a:lnTo>
                    <a:pt x="86221" y="31105"/>
                  </a:lnTo>
                  <a:lnTo>
                    <a:pt x="55116" y="31105"/>
                  </a:lnTo>
                  <a:lnTo>
                    <a:pt x="55116" y="40927"/>
                  </a:lnTo>
                  <a:lnTo>
                    <a:pt x="99317" y="40927"/>
                  </a:lnTo>
                  <a:lnTo>
                    <a:pt x="99317" y="66575"/>
                  </a:lnTo>
                  <a:lnTo>
                    <a:pt x="99279" y="67749"/>
                  </a:lnTo>
                  <a:lnTo>
                    <a:pt x="99165" y="68867"/>
                  </a:lnTo>
                  <a:lnTo>
                    <a:pt x="98974" y="69931"/>
                  </a:lnTo>
                  <a:lnTo>
                    <a:pt x="98706" y="70941"/>
                  </a:lnTo>
                  <a:lnTo>
                    <a:pt x="98362" y="71896"/>
                  </a:lnTo>
                  <a:lnTo>
                    <a:pt x="97942" y="72796"/>
                  </a:lnTo>
                  <a:lnTo>
                    <a:pt x="97446" y="73642"/>
                  </a:lnTo>
                  <a:lnTo>
                    <a:pt x="96873" y="74433"/>
                  </a:lnTo>
                  <a:lnTo>
                    <a:pt x="96223" y="75170"/>
                  </a:lnTo>
                  <a:lnTo>
                    <a:pt x="95498" y="75852"/>
                  </a:lnTo>
                  <a:lnTo>
                    <a:pt x="94695" y="76474"/>
                  </a:lnTo>
                  <a:lnTo>
                    <a:pt x="93817" y="77031"/>
                  </a:lnTo>
                  <a:lnTo>
                    <a:pt x="92862" y="77522"/>
                  </a:lnTo>
                  <a:lnTo>
                    <a:pt x="91830" y="77948"/>
                  </a:lnTo>
                  <a:lnTo>
                    <a:pt x="90723" y="78308"/>
                  </a:lnTo>
                  <a:lnTo>
                    <a:pt x="89538" y="78603"/>
                  </a:lnTo>
                  <a:lnTo>
                    <a:pt x="88278" y="78832"/>
                  </a:lnTo>
                  <a:lnTo>
                    <a:pt x="86941" y="78995"/>
                  </a:lnTo>
                  <a:lnTo>
                    <a:pt x="85528" y="79094"/>
                  </a:lnTo>
                  <a:lnTo>
                    <a:pt x="84038" y="79126"/>
                  </a:lnTo>
                  <a:lnTo>
                    <a:pt x="83034" y="79116"/>
                  </a:lnTo>
                  <a:lnTo>
                    <a:pt x="81986" y="79083"/>
                  </a:lnTo>
                  <a:lnTo>
                    <a:pt x="80895" y="79028"/>
                  </a:lnTo>
                  <a:lnTo>
                    <a:pt x="79759" y="78952"/>
                  </a:lnTo>
                  <a:lnTo>
                    <a:pt x="78581" y="78854"/>
                  </a:lnTo>
                  <a:lnTo>
                    <a:pt x="77358" y="78734"/>
                  </a:lnTo>
                  <a:lnTo>
                    <a:pt x="76092" y="78592"/>
                  </a:lnTo>
                  <a:lnTo>
                    <a:pt x="74783" y="78428"/>
                  </a:lnTo>
                  <a:lnTo>
                    <a:pt x="73429" y="78242"/>
                  </a:lnTo>
                  <a:lnTo>
                    <a:pt x="72032" y="78035"/>
                  </a:lnTo>
                  <a:lnTo>
                    <a:pt x="69850" y="68212"/>
                  </a:lnTo>
                  <a:lnTo>
                    <a:pt x="71656" y="68420"/>
                  </a:lnTo>
                  <a:lnTo>
                    <a:pt x="73364" y="68605"/>
                  </a:lnTo>
                  <a:lnTo>
                    <a:pt x="74974" y="68769"/>
                  </a:lnTo>
                  <a:lnTo>
                    <a:pt x="76485" y="68911"/>
                  </a:lnTo>
                  <a:lnTo>
                    <a:pt x="77899" y="69031"/>
                  </a:lnTo>
                  <a:lnTo>
                    <a:pt x="79214" y="69129"/>
                  </a:lnTo>
                  <a:lnTo>
                    <a:pt x="80431" y="69206"/>
                  </a:lnTo>
                  <a:lnTo>
                    <a:pt x="81549" y="69260"/>
                  </a:lnTo>
                  <a:lnTo>
                    <a:pt x="82570" y="69293"/>
                  </a:lnTo>
                  <a:lnTo>
                    <a:pt x="83492" y="69304"/>
                  </a:lnTo>
                  <a:lnTo>
                    <a:pt x="84425" y="69255"/>
                  </a:lnTo>
                  <a:lnTo>
                    <a:pt x="85260" y="69107"/>
                  </a:lnTo>
                  <a:lnTo>
                    <a:pt x="85997" y="68862"/>
                  </a:lnTo>
                  <a:lnTo>
                    <a:pt x="86635" y="68518"/>
                  </a:lnTo>
                  <a:lnTo>
                    <a:pt x="87176" y="68076"/>
                  </a:lnTo>
                  <a:lnTo>
                    <a:pt x="87618" y="67536"/>
                  </a:lnTo>
                  <a:lnTo>
                    <a:pt x="87961" y="66897"/>
                  </a:lnTo>
                  <a:lnTo>
                    <a:pt x="88207" y="66161"/>
                  </a:lnTo>
                  <a:lnTo>
                    <a:pt x="88354" y="65326"/>
                  </a:lnTo>
                  <a:lnTo>
                    <a:pt x="88403" y="64392"/>
                  </a:lnTo>
                  <a:lnTo>
                    <a:pt x="88403" y="50204"/>
                  </a:lnTo>
                  <a:lnTo>
                    <a:pt x="55116" y="50204"/>
                  </a:lnTo>
                  <a:lnTo>
                    <a:pt x="55116" y="87312"/>
                  </a:lnTo>
                  <a:lnTo>
                    <a:pt x="44201" y="87312"/>
                  </a:lnTo>
                  <a:lnTo>
                    <a:pt x="44201" y="50204"/>
                  </a:lnTo>
                  <a:lnTo>
                    <a:pt x="10914" y="50204"/>
                  </a:lnTo>
                  <a:lnTo>
                    <a:pt x="10914" y="79126"/>
                  </a:lnTo>
                  <a:lnTo>
                    <a:pt x="0" y="79126"/>
                  </a:lnTo>
                  <a:lnTo>
                    <a:pt x="0" y="40927"/>
                  </a:lnTo>
                  <a:lnTo>
                    <a:pt x="44201" y="40927"/>
                  </a:lnTo>
                  <a:lnTo>
                    <a:pt x="44201" y="31105"/>
                  </a:lnTo>
                  <a:lnTo>
                    <a:pt x="12005" y="31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217634" y="1621244"/>
              <a:ext cx="53478" cy="13642"/>
            </a:xfrm>
            <a:custGeom>
              <a:avLst/>
              <a:pathLst>
                <a:path w="53478" h="13642">
                  <a:moveTo>
                    <a:pt x="0" y="13642"/>
                  </a:moveTo>
                  <a:lnTo>
                    <a:pt x="53478" y="13642"/>
                  </a:lnTo>
                  <a:lnTo>
                    <a:pt x="534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326774" y="1574860"/>
              <a:ext cx="26739" cy="21828"/>
            </a:xfrm>
            <a:custGeom>
              <a:avLst/>
              <a:pathLst>
                <a:path w="26739" h="21828">
                  <a:moveTo>
                    <a:pt x="7639" y="0"/>
                  </a:moveTo>
                  <a:lnTo>
                    <a:pt x="9697" y="1113"/>
                  </a:lnTo>
                  <a:lnTo>
                    <a:pt x="11721" y="2270"/>
                  </a:lnTo>
                  <a:lnTo>
                    <a:pt x="13713" y="3470"/>
                  </a:lnTo>
                  <a:lnTo>
                    <a:pt x="15672" y="4714"/>
                  </a:lnTo>
                  <a:lnTo>
                    <a:pt x="17598" y="6002"/>
                  </a:lnTo>
                  <a:lnTo>
                    <a:pt x="19492" y="7334"/>
                  </a:lnTo>
                  <a:lnTo>
                    <a:pt x="21353" y="8709"/>
                  </a:lnTo>
                  <a:lnTo>
                    <a:pt x="23181" y="10128"/>
                  </a:lnTo>
                  <a:lnTo>
                    <a:pt x="24976" y="11590"/>
                  </a:lnTo>
                  <a:lnTo>
                    <a:pt x="26739" y="13096"/>
                  </a:lnTo>
                  <a:lnTo>
                    <a:pt x="19099" y="21828"/>
                  </a:lnTo>
                  <a:lnTo>
                    <a:pt x="17238" y="20212"/>
                  </a:lnTo>
                  <a:lnTo>
                    <a:pt x="15367" y="18641"/>
                  </a:lnTo>
                  <a:lnTo>
                    <a:pt x="13484" y="17113"/>
                  </a:lnTo>
                  <a:lnTo>
                    <a:pt x="11590" y="15628"/>
                  </a:lnTo>
                  <a:lnTo>
                    <a:pt x="9686" y="14188"/>
                  </a:lnTo>
                  <a:lnTo>
                    <a:pt x="7770" y="12791"/>
                  </a:lnTo>
                  <a:lnTo>
                    <a:pt x="5844" y="11437"/>
                  </a:lnTo>
                  <a:lnTo>
                    <a:pt x="3907" y="10128"/>
                  </a:lnTo>
                  <a:lnTo>
                    <a:pt x="1959" y="8862"/>
                  </a:lnTo>
                  <a:lnTo>
                    <a:pt x="0" y="76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321317" y="1608693"/>
              <a:ext cx="27830" cy="22919"/>
            </a:xfrm>
            <a:custGeom>
              <a:avLst/>
              <a:pathLst>
                <a:path w="27830" h="22919">
                  <a:moveTo>
                    <a:pt x="7639" y="0"/>
                  </a:moveTo>
                  <a:lnTo>
                    <a:pt x="9806" y="1216"/>
                  </a:lnTo>
                  <a:lnTo>
                    <a:pt x="11939" y="2466"/>
                  </a:lnTo>
                  <a:lnTo>
                    <a:pt x="14040" y="3748"/>
                  </a:lnTo>
                  <a:lnTo>
                    <a:pt x="16109" y="5064"/>
                  </a:lnTo>
                  <a:lnTo>
                    <a:pt x="18144" y="6412"/>
                  </a:lnTo>
                  <a:lnTo>
                    <a:pt x="20147" y="7792"/>
                  </a:lnTo>
                  <a:lnTo>
                    <a:pt x="22117" y="9206"/>
                  </a:lnTo>
                  <a:lnTo>
                    <a:pt x="24054" y="10652"/>
                  </a:lnTo>
                  <a:lnTo>
                    <a:pt x="25959" y="12130"/>
                  </a:lnTo>
                  <a:lnTo>
                    <a:pt x="27830" y="13642"/>
                  </a:lnTo>
                  <a:lnTo>
                    <a:pt x="20191" y="22919"/>
                  </a:lnTo>
                  <a:lnTo>
                    <a:pt x="18319" y="21096"/>
                  </a:lnTo>
                  <a:lnTo>
                    <a:pt x="16414" y="19339"/>
                  </a:lnTo>
                  <a:lnTo>
                    <a:pt x="14477" y="17648"/>
                  </a:lnTo>
                  <a:lnTo>
                    <a:pt x="12507" y="16021"/>
                  </a:lnTo>
                  <a:lnTo>
                    <a:pt x="10504" y="14461"/>
                  </a:lnTo>
                  <a:lnTo>
                    <a:pt x="8469" y="12965"/>
                  </a:lnTo>
                  <a:lnTo>
                    <a:pt x="6401" y="11536"/>
                  </a:lnTo>
                  <a:lnTo>
                    <a:pt x="4300" y="10171"/>
                  </a:lnTo>
                  <a:lnTo>
                    <a:pt x="2166" y="8873"/>
                  </a:lnTo>
                  <a:lnTo>
                    <a:pt x="0" y="76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322409" y="1641981"/>
              <a:ext cx="34925" cy="56753"/>
            </a:xfrm>
            <a:custGeom>
              <a:avLst/>
              <a:pathLst>
                <a:path w="34925" h="56753">
                  <a:moveTo>
                    <a:pt x="25648" y="0"/>
                  </a:moveTo>
                  <a:lnTo>
                    <a:pt x="34925" y="6002"/>
                  </a:lnTo>
                  <a:lnTo>
                    <a:pt x="33107" y="11225"/>
                  </a:lnTo>
                  <a:lnTo>
                    <a:pt x="31148" y="16414"/>
                  </a:lnTo>
                  <a:lnTo>
                    <a:pt x="29047" y="21571"/>
                  </a:lnTo>
                  <a:lnTo>
                    <a:pt x="26804" y="26695"/>
                  </a:lnTo>
                  <a:lnTo>
                    <a:pt x="24420" y="31787"/>
                  </a:lnTo>
                  <a:lnTo>
                    <a:pt x="21893" y="36845"/>
                  </a:lnTo>
                  <a:lnTo>
                    <a:pt x="19225" y="41871"/>
                  </a:lnTo>
                  <a:lnTo>
                    <a:pt x="16414" y="46864"/>
                  </a:lnTo>
                  <a:lnTo>
                    <a:pt x="13462" y="51825"/>
                  </a:lnTo>
                  <a:lnTo>
                    <a:pt x="10368" y="56753"/>
                  </a:lnTo>
                  <a:lnTo>
                    <a:pt x="0" y="49113"/>
                  </a:lnTo>
                  <a:lnTo>
                    <a:pt x="3105" y="44398"/>
                  </a:lnTo>
                  <a:lnTo>
                    <a:pt x="6090" y="39639"/>
                  </a:lnTo>
                  <a:lnTo>
                    <a:pt x="8954" y="34837"/>
                  </a:lnTo>
                  <a:lnTo>
                    <a:pt x="11699" y="29991"/>
                  </a:lnTo>
                  <a:lnTo>
                    <a:pt x="14324" y="25102"/>
                  </a:lnTo>
                  <a:lnTo>
                    <a:pt x="16829" y="20169"/>
                  </a:lnTo>
                  <a:lnTo>
                    <a:pt x="19214" y="15192"/>
                  </a:lnTo>
                  <a:lnTo>
                    <a:pt x="21478" y="10171"/>
                  </a:lnTo>
                  <a:lnTo>
                    <a:pt x="23623" y="51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354605" y="1573768"/>
              <a:ext cx="92769" cy="30559"/>
            </a:xfrm>
            <a:custGeom>
              <a:avLst/>
              <a:pathLst>
                <a:path w="92769" h="30559">
                  <a:moveTo>
                    <a:pt x="0" y="10914"/>
                  </a:moveTo>
                  <a:lnTo>
                    <a:pt x="23465" y="10914"/>
                  </a:lnTo>
                  <a:lnTo>
                    <a:pt x="23465" y="0"/>
                  </a:lnTo>
                  <a:lnTo>
                    <a:pt x="34379" y="0"/>
                  </a:lnTo>
                  <a:lnTo>
                    <a:pt x="34379" y="10914"/>
                  </a:lnTo>
                  <a:lnTo>
                    <a:pt x="57844" y="10914"/>
                  </a:lnTo>
                  <a:lnTo>
                    <a:pt x="57844" y="0"/>
                  </a:lnTo>
                  <a:lnTo>
                    <a:pt x="68758" y="0"/>
                  </a:lnTo>
                  <a:lnTo>
                    <a:pt x="68758" y="10914"/>
                  </a:lnTo>
                  <a:lnTo>
                    <a:pt x="92769" y="10914"/>
                  </a:lnTo>
                  <a:lnTo>
                    <a:pt x="92769" y="20736"/>
                  </a:lnTo>
                  <a:lnTo>
                    <a:pt x="68758" y="20736"/>
                  </a:lnTo>
                  <a:lnTo>
                    <a:pt x="68758" y="30559"/>
                  </a:lnTo>
                  <a:lnTo>
                    <a:pt x="57844" y="30559"/>
                  </a:lnTo>
                  <a:lnTo>
                    <a:pt x="57844" y="20736"/>
                  </a:lnTo>
                  <a:lnTo>
                    <a:pt x="34379" y="20736"/>
                  </a:lnTo>
                  <a:lnTo>
                    <a:pt x="34379" y="30559"/>
                  </a:lnTo>
                  <a:lnTo>
                    <a:pt x="23465" y="30559"/>
                  </a:lnTo>
                  <a:lnTo>
                    <a:pt x="23465" y="20736"/>
                  </a:lnTo>
                  <a:lnTo>
                    <a:pt x="0" y="20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357334" y="1608147"/>
              <a:ext cx="88403" cy="91132"/>
            </a:xfrm>
            <a:custGeom>
              <a:avLst/>
              <a:pathLst>
                <a:path w="88403" h="91132">
                  <a:moveTo>
                    <a:pt x="0" y="0"/>
                  </a:moveTo>
                  <a:lnTo>
                    <a:pt x="88403" y="0"/>
                  </a:lnTo>
                  <a:lnTo>
                    <a:pt x="88403" y="9822"/>
                  </a:lnTo>
                  <a:lnTo>
                    <a:pt x="62210" y="9822"/>
                  </a:lnTo>
                  <a:lnTo>
                    <a:pt x="62210" y="19645"/>
                  </a:lnTo>
                  <a:lnTo>
                    <a:pt x="86221" y="19645"/>
                  </a:lnTo>
                  <a:lnTo>
                    <a:pt x="86221" y="78035"/>
                  </a:lnTo>
                  <a:lnTo>
                    <a:pt x="86182" y="79312"/>
                  </a:lnTo>
                  <a:lnTo>
                    <a:pt x="86068" y="80523"/>
                  </a:lnTo>
                  <a:lnTo>
                    <a:pt x="85877" y="81669"/>
                  </a:lnTo>
                  <a:lnTo>
                    <a:pt x="85609" y="82750"/>
                  </a:lnTo>
                  <a:lnTo>
                    <a:pt x="85266" y="83765"/>
                  </a:lnTo>
                  <a:lnTo>
                    <a:pt x="84845" y="84714"/>
                  </a:lnTo>
                  <a:lnTo>
                    <a:pt x="84349" y="85598"/>
                  </a:lnTo>
                  <a:lnTo>
                    <a:pt x="83776" y="86417"/>
                  </a:lnTo>
                  <a:lnTo>
                    <a:pt x="83126" y="87170"/>
                  </a:lnTo>
                  <a:lnTo>
                    <a:pt x="82401" y="87858"/>
                  </a:lnTo>
                  <a:lnTo>
                    <a:pt x="81604" y="88480"/>
                  </a:lnTo>
                  <a:lnTo>
                    <a:pt x="80742" y="89036"/>
                  </a:lnTo>
                  <a:lnTo>
                    <a:pt x="79814" y="89528"/>
                  </a:lnTo>
                  <a:lnTo>
                    <a:pt x="78821" y="89953"/>
                  </a:lnTo>
                  <a:lnTo>
                    <a:pt x="77762" y="90313"/>
                  </a:lnTo>
                  <a:lnTo>
                    <a:pt x="76638" y="90608"/>
                  </a:lnTo>
                  <a:lnTo>
                    <a:pt x="75448" y="90837"/>
                  </a:lnTo>
                  <a:lnTo>
                    <a:pt x="74193" y="91001"/>
                  </a:lnTo>
                  <a:lnTo>
                    <a:pt x="72873" y="91099"/>
                  </a:lnTo>
                  <a:lnTo>
                    <a:pt x="71487" y="91132"/>
                  </a:lnTo>
                  <a:lnTo>
                    <a:pt x="70706" y="91121"/>
                  </a:lnTo>
                  <a:lnTo>
                    <a:pt x="69893" y="91088"/>
                  </a:lnTo>
                  <a:lnTo>
                    <a:pt x="69047" y="91034"/>
                  </a:lnTo>
                  <a:lnTo>
                    <a:pt x="68169" y="90957"/>
                  </a:lnTo>
                  <a:lnTo>
                    <a:pt x="67257" y="90859"/>
                  </a:lnTo>
                  <a:lnTo>
                    <a:pt x="66313" y="90739"/>
                  </a:lnTo>
                  <a:lnTo>
                    <a:pt x="65337" y="90597"/>
                  </a:lnTo>
                  <a:lnTo>
                    <a:pt x="64327" y="90433"/>
                  </a:lnTo>
                  <a:lnTo>
                    <a:pt x="63285" y="90248"/>
                  </a:lnTo>
                  <a:lnTo>
                    <a:pt x="62210" y="90041"/>
                  </a:lnTo>
                  <a:lnTo>
                    <a:pt x="59481" y="80218"/>
                  </a:lnTo>
                  <a:lnTo>
                    <a:pt x="60971" y="80322"/>
                  </a:lnTo>
                  <a:lnTo>
                    <a:pt x="62384" y="80414"/>
                  </a:lnTo>
                  <a:lnTo>
                    <a:pt x="63721" y="80496"/>
                  </a:lnTo>
                  <a:lnTo>
                    <a:pt x="64982" y="80567"/>
                  </a:lnTo>
                  <a:lnTo>
                    <a:pt x="66166" y="80627"/>
                  </a:lnTo>
                  <a:lnTo>
                    <a:pt x="67274" y="80676"/>
                  </a:lnTo>
                  <a:lnTo>
                    <a:pt x="68305" y="80714"/>
                  </a:lnTo>
                  <a:lnTo>
                    <a:pt x="69260" y="80742"/>
                  </a:lnTo>
                  <a:lnTo>
                    <a:pt x="70139" y="80758"/>
                  </a:lnTo>
                  <a:lnTo>
                    <a:pt x="70941" y="80764"/>
                  </a:lnTo>
                  <a:lnTo>
                    <a:pt x="71874" y="80709"/>
                  </a:lnTo>
                  <a:lnTo>
                    <a:pt x="72709" y="80545"/>
                  </a:lnTo>
                  <a:lnTo>
                    <a:pt x="73446" y="80272"/>
                  </a:lnTo>
                  <a:lnTo>
                    <a:pt x="74084" y="79890"/>
                  </a:lnTo>
                  <a:lnTo>
                    <a:pt x="74624" y="79399"/>
                  </a:lnTo>
                  <a:lnTo>
                    <a:pt x="75066" y="78799"/>
                  </a:lnTo>
                  <a:lnTo>
                    <a:pt x="75410" y="78090"/>
                  </a:lnTo>
                  <a:lnTo>
                    <a:pt x="75656" y="77271"/>
                  </a:lnTo>
                  <a:lnTo>
                    <a:pt x="75803" y="76343"/>
                  </a:lnTo>
                  <a:lnTo>
                    <a:pt x="75852" y="75307"/>
                  </a:lnTo>
                  <a:lnTo>
                    <a:pt x="75852" y="59481"/>
                  </a:lnTo>
                  <a:lnTo>
                    <a:pt x="69850" y="63847"/>
                  </a:lnTo>
                  <a:lnTo>
                    <a:pt x="68856" y="62641"/>
                  </a:lnTo>
                  <a:lnTo>
                    <a:pt x="67841" y="61424"/>
                  </a:lnTo>
                  <a:lnTo>
                    <a:pt x="66804" y="60196"/>
                  </a:lnTo>
                  <a:lnTo>
                    <a:pt x="65746" y="58957"/>
                  </a:lnTo>
                  <a:lnTo>
                    <a:pt x="64665" y="57708"/>
                  </a:lnTo>
                  <a:lnTo>
                    <a:pt x="63563" y="56447"/>
                  </a:lnTo>
                  <a:lnTo>
                    <a:pt x="62439" y="55176"/>
                  </a:lnTo>
                  <a:lnTo>
                    <a:pt x="61293" y="53893"/>
                  </a:lnTo>
                  <a:lnTo>
                    <a:pt x="60125" y="52600"/>
                  </a:lnTo>
                  <a:lnTo>
                    <a:pt x="58935" y="51296"/>
                  </a:lnTo>
                  <a:lnTo>
                    <a:pt x="58139" y="54073"/>
                  </a:lnTo>
                  <a:lnTo>
                    <a:pt x="57277" y="56731"/>
                  </a:lnTo>
                  <a:lnTo>
                    <a:pt x="56349" y="59268"/>
                  </a:lnTo>
                  <a:lnTo>
                    <a:pt x="55356" y="61686"/>
                  </a:lnTo>
                  <a:lnTo>
                    <a:pt x="54297" y="63983"/>
                  </a:lnTo>
                  <a:lnTo>
                    <a:pt x="53173" y="66161"/>
                  </a:lnTo>
                  <a:lnTo>
                    <a:pt x="51983" y="68218"/>
                  </a:lnTo>
                  <a:lnTo>
                    <a:pt x="50728" y="70155"/>
                  </a:lnTo>
                  <a:lnTo>
                    <a:pt x="49407" y="71972"/>
                  </a:lnTo>
                  <a:lnTo>
                    <a:pt x="48021" y="73669"/>
                  </a:lnTo>
                  <a:lnTo>
                    <a:pt x="39836" y="67121"/>
                  </a:lnTo>
                  <a:lnTo>
                    <a:pt x="42122" y="63989"/>
                  </a:lnTo>
                  <a:lnTo>
                    <a:pt x="44180" y="60704"/>
                  </a:lnTo>
                  <a:lnTo>
                    <a:pt x="46008" y="57266"/>
                  </a:lnTo>
                  <a:lnTo>
                    <a:pt x="47607" y="53675"/>
                  </a:lnTo>
                  <a:lnTo>
                    <a:pt x="48976" y="49931"/>
                  </a:lnTo>
                  <a:lnTo>
                    <a:pt x="50117" y="46035"/>
                  </a:lnTo>
                  <a:lnTo>
                    <a:pt x="51028" y="41986"/>
                  </a:lnTo>
                  <a:lnTo>
                    <a:pt x="51710" y="37784"/>
                  </a:lnTo>
                  <a:lnTo>
                    <a:pt x="52163" y="33429"/>
                  </a:lnTo>
                  <a:lnTo>
                    <a:pt x="52387" y="28922"/>
                  </a:lnTo>
                  <a:lnTo>
                    <a:pt x="35470" y="28922"/>
                  </a:lnTo>
                  <a:lnTo>
                    <a:pt x="35470" y="31105"/>
                  </a:lnTo>
                  <a:lnTo>
                    <a:pt x="35465" y="32185"/>
                  </a:lnTo>
                  <a:lnTo>
                    <a:pt x="35448" y="33244"/>
                  </a:lnTo>
                  <a:lnTo>
                    <a:pt x="35421" y="34281"/>
                  </a:lnTo>
                  <a:lnTo>
                    <a:pt x="35383" y="35296"/>
                  </a:lnTo>
                  <a:lnTo>
                    <a:pt x="35334" y="36289"/>
                  </a:lnTo>
                  <a:lnTo>
                    <a:pt x="35274" y="37260"/>
                  </a:lnTo>
                  <a:lnTo>
                    <a:pt x="35203" y="38210"/>
                  </a:lnTo>
                  <a:lnTo>
                    <a:pt x="35121" y="39137"/>
                  </a:lnTo>
                  <a:lnTo>
                    <a:pt x="35028" y="40043"/>
                  </a:lnTo>
                  <a:lnTo>
                    <a:pt x="34925" y="40927"/>
                  </a:lnTo>
                  <a:lnTo>
                    <a:pt x="36010" y="41920"/>
                  </a:lnTo>
                  <a:lnTo>
                    <a:pt x="37085" y="42935"/>
                  </a:lnTo>
                  <a:lnTo>
                    <a:pt x="38150" y="43972"/>
                  </a:lnTo>
                  <a:lnTo>
                    <a:pt x="39203" y="45031"/>
                  </a:lnTo>
                  <a:lnTo>
                    <a:pt x="40245" y="46111"/>
                  </a:lnTo>
                  <a:lnTo>
                    <a:pt x="41276" y="47214"/>
                  </a:lnTo>
                  <a:lnTo>
                    <a:pt x="42297" y="48338"/>
                  </a:lnTo>
                  <a:lnTo>
                    <a:pt x="43307" y="49484"/>
                  </a:lnTo>
                  <a:lnTo>
                    <a:pt x="44305" y="50652"/>
                  </a:lnTo>
                  <a:lnTo>
                    <a:pt x="45293" y="51841"/>
                  </a:lnTo>
                  <a:lnTo>
                    <a:pt x="38199" y="57298"/>
                  </a:lnTo>
                  <a:lnTo>
                    <a:pt x="37757" y="56643"/>
                  </a:lnTo>
                  <a:lnTo>
                    <a:pt x="37304" y="55989"/>
                  </a:lnTo>
                  <a:lnTo>
                    <a:pt x="36840" y="55334"/>
                  </a:lnTo>
                  <a:lnTo>
                    <a:pt x="36365" y="54679"/>
                  </a:lnTo>
                  <a:lnTo>
                    <a:pt x="35879" y="54024"/>
                  </a:lnTo>
                  <a:lnTo>
                    <a:pt x="35383" y="53369"/>
                  </a:lnTo>
                  <a:lnTo>
                    <a:pt x="34875" y="52714"/>
                  </a:lnTo>
                  <a:lnTo>
                    <a:pt x="34357" y="52060"/>
                  </a:lnTo>
                  <a:lnTo>
                    <a:pt x="33828" y="51405"/>
                  </a:lnTo>
                  <a:lnTo>
                    <a:pt x="33287" y="50750"/>
                  </a:lnTo>
                  <a:lnTo>
                    <a:pt x="32491" y="53320"/>
                  </a:lnTo>
                  <a:lnTo>
                    <a:pt x="31628" y="55792"/>
                  </a:lnTo>
                  <a:lnTo>
                    <a:pt x="30701" y="58166"/>
                  </a:lnTo>
                  <a:lnTo>
                    <a:pt x="29708" y="60442"/>
                  </a:lnTo>
                  <a:lnTo>
                    <a:pt x="28649" y="62619"/>
                  </a:lnTo>
                  <a:lnTo>
                    <a:pt x="27525" y="64698"/>
                  </a:lnTo>
                  <a:lnTo>
                    <a:pt x="26335" y="66679"/>
                  </a:lnTo>
                  <a:lnTo>
                    <a:pt x="25080" y="68562"/>
                  </a:lnTo>
                  <a:lnTo>
                    <a:pt x="23759" y="70346"/>
                  </a:lnTo>
                  <a:lnTo>
                    <a:pt x="22373" y="72032"/>
                  </a:lnTo>
                  <a:lnTo>
                    <a:pt x="14188" y="66030"/>
                  </a:lnTo>
                  <a:lnTo>
                    <a:pt x="16469" y="63028"/>
                  </a:lnTo>
                  <a:lnTo>
                    <a:pt x="18510" y="59918"/>
                  </a:lnTo>
                  <a:lnTo>
                    <a:pt x="20311" y="56698"/>
                  </a:lnTo>
                  <a:lnTo>
                    <a:pt x="21871" y="53369"/>
                  </a:lnTo>
                  <a:lnTo>
                    <a:pt x="23192" y="49931"/>
                  </a:lnTo>
                  <a:lnTo>
                    <a:pt x="24272" y="46384"/>
                  </a:lnTo>
                  <a:lnTo>
                    <a:pt x="25113" y="42728"/>
                  </a:lnTo>
                  <a:lnTo>
                    <a:pt x="25713" y="38963"/>
                  </a:lnTo>
                  <a:lnTo>
                    <a:pt x="26073" y="35088"/>
                  </a:lnTo>
                  <a:lnTo>
                    <a:pt x="26193" y="31105"/>
                  </a:lnTo>
                  <a:lnTo>
                    <a:pt x="26193" y="28922"/>
                  </a:lnTo>
                  <a:lnTo>
                    <a:pt x="12005" y="28922"/>
                  </a:lnTo>
                  <a:lnTo>
                    <a:pt x="12005" y="91132"/>
                  </a:lnTo>
                  <a:lnTo>
                    <a:pt x="1637" y="91132"/>
                  </a:lnTo>
                  <a:lnTo>
                    <a:pt x="1637" y="19645"/>
                  </a:lnTo>
                  <a:lnTo>
                    <a:pt x="26193" y="19645"/>
                  </a:lnTo>
                  <a:lnTo>
                    <a:pt x="26193" y="9822"/>
                  </a:lnTo>
                  <a:lnTo>
                    <a:pt x="0" y="98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392805" y="1617970"/>
              <a:ext cx="16916" cy="9822"/>
            </a:xfrm>
            <a:custGeom>
              <a:avLst/>
              <a:pathLst>
                <a:path w="16916" h="9822">
                  <a:moveTo>
                    <a:pt x="0" y="0"/>
                  </a:moveTo>
                  <a:lnTo>
                    <a:pt x="0" y="9822"/>
                  </a:lnTo>
                  <a:lnTo>
                    <a:pt x="16916" y="9822"/>
                  </a:lnTo>
                  <a:lnTo>
                    <a:pt x="169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418453" y="1637070"/>
              <a:ext cx="14733" cy="27285"/>
            </a:xfrm>
            <a:custGeom>
              <a:avLst/>
              <a:pathLst>
                <a:path w="14733" h="27285">
                  <a:moveTo>
                    <a:pt x="0" y="12551"/>
                  </a:moveTo>
                  <a:lnTo>
                    <a:pt x="1424" y="13877"/>
                  </a:lnTo>
                  <a:lnTo>
                    <a:pt x="2859" y="15236"/>
                  </a:lnTo>
                  <a:lnTo>
                    <a:pt x="4305" y="16627"/>
                  </a:lnTo>
                  <a:lnTo>
                    <a:pt x="5762" y="18051"/>
                  </a:lnTo>
                  <a:lnTo>
                    <a:pt x="7230" y="19508"/>
                  </a:lnTo>
                  <a:lnTo>
                    <a:pt x="8709" y="20998"/>
                  </a:lnTo>
                  <a:lnTo>
                    <a:pt x="10199" y="22521"/>
                  </a:lnTo>
                  <a:lnTo>
                    <a:pt x="11699" y="24076"/>
                  </a:lnTo>
                  <a:lnTo>
                    <a:pt x="13211" y="25664"/>
                  </a:lnTo>
                  <a:lnTo>
                    <a:pt x="14733" y="27285"/>
                  </a:lnTo>
                  <a:lnTo>
                    <a:pt x="14733" y="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463200" y="1572131"/>
              <a:ext cx="122783" cy="42019"/>
            </a:xfrm>
            <a:custGeom>
              <a:avLst/>
              <a:pathLst>
                <a:path w="122783" h="42019">
                  <a:moveTo>
                    <a:pt x="62755" y="0"/>
                  </a:moveTo>
                  <a:lnTo>
                    <a:pt x="63601" y="987"/>
                  </a:lnTo>
                  <a:lnTo>
                    <a:pt x="64392" y="1986"/>
                  </a:lnTo>
                  <a:lnTo>
                    <a:pt x="65129" y="2995"/>
                  </a:lnTo>
                  <a:lnTo>
                    <a:pt x="65811" y="4016"/>
                  </a:lnTo>
                  <a:lnTo>
                    <a:pt x="66439" y="5047"/>
                  </a:lnTo>
                  <a:lnTo>
                    <a:pt x="67012" y="6090"/>
                  </a:lnTo>
                  <a:lnTo>
                    <a:pt x="67530" y="7143"/>
                  </a:lnTo>
                  <a:lnTo>
                    <a:pt x="67994" y="8207"/>
                  </a:lnTo>
                  <a:lnTo>
                    <a:pt x="68403" y="9282"/>
                  </a:lnTo>
                  <a:lnTo>
                    <a:pt x="68758" y="10368"/>
                  </a:lnTo>
                  <a:lnTo>
                    <a:pt x="114051" y="10368"/>
                  </a:lnTo>
                  <a:lnTo>
                    <a:pt x="114051" y="19645"/>
                  </a:lnTo>
                  <a:lnTo>
                    <a:pt x="96043" y="19645"/>
                  </a:lnTo>
                  <a:lnTo>
                    <a:pt x="95579" y="20660"/>
                  </a:lnTo>
                  <a:lnTo>
                    <a:pt x="95061" y="21740"/>
                  </a:lnTo>
                  <a:lnTo>
                    <a:pt x="94488" y="22886"/>
                  </a:lnTo>
                  <a:lnTo>
                    <a:pt x="93860" y="24098"/>
                  </a:lnTo>
                  <a:lnTo>
                    <a:pt x="93178" y="25375"/>
                  </a:lnTo>
                  <a:lnTo>
                    <a:pt x="92442" y="26717"/>
                  </a:lnTo>
                  <a:lnTo>
                    <a:pt x="91650" y="28125"/>
                  </a:lnTo>
                  <a:lnTo>
                    <a:pt x="90805" y="29598"/>
                  </a:lnTo>
                  <a:lnTo>
                    <a:pt x="89904" y="31137"/>
                  </a:lnTo>
                  <a:lnTo>
                    <a:pt x="88949" y="32742"/>
                  </a:lnTo>
                  <a:lnTo>
                    <a:pt x="122783" y="32742"/>
                  </a:lnTo>
                  <a:lnTo>
                    <a:pt x="122783" y="42019"/>
                  </a:lnTo>
                  <a:lnTo>
                    <a:pt x="0" y="42019"/>
                  </a:lnTo>
                  <a:lnTo>
                    <a:pt x="0" y="32742"/>
                  </a:lnTo>
                  <a:lnTo>
                    <a:pt x="32196" y="32742"/>
                  </a:lnTo>
                  <a:lnTo>
                    <a:pt x="31634" y="31432"/>
                  </a:lnTo>
                  <a:lnTo>
                    <a:pt x="31039" y="30122"/>
                  </a:lnTo>
                  <a:lnTo>
                    <a:pt x="30412" y="28813"/>
                  </a:lnTo>
                  <a:lnTo>
                    <a:pt x="29751" y="27503"/>
                  </a:lnTo>
                  <a:lnTo>
                    <a:pt x="29058" y="26193"/>
                  </a:lnTo>
                  <a:lnTo>
                    <a:pt x="28332" y="24884"/>
                  </a:lnTo>
                  <a:lnTo>
                    <a:pt x="27574" y="23574"/>
                  </a:lnTo>
                  <a:lnTo>
                    <a:pt x="26783" y="22264"/>
                  </a:lnTo>
                  <a:lnTo>
                    <a:pt x="25959" y="20955"/>
                  </a:lnTo>
                  <a:lnTo>
                    <a:pt x="25102" y="19645"/>
                  </a:lnTo>
                  <a:lnTo>
                    <a:pt x="7639" y="19645"/>
                  </a:lnTo>
                  <a:lnTo>
                    <a:pt x="7639" y="10368"/>
                  </a:lnTo>
                  <a:lnTo>
                    <a:pt x="55116" y="10368"/>
                  </a:lnTo>
                  <a:lnTo>
                    <a:pt x="54783" y="9609"/>
                  </a:lnTo>
                  <a:lnTo>
                    <a:pt x="54439" y="8862"/>
                  </a:lnTo>
                  <a:lnTo>
                    <a:pt x="54084" y="8125"/>
                  </a:lnTo>
                  <a:lnTo>
                    <a:pt x="53719" y="7399"/>
                  </a:lnTo>
                  <a:lnTo>
                    <a:pt x="53342" y="6684"/>
                  </a:lnTo>
                  <a:lnTo>
                    <a:pt x="52955" y="5980"/>
                  </a:lnTo>
                  <a:lnTo>
                    <a:pt x="52556" y="5287"/>
                  </a:lnTo>
                  <a:lnTo>
                    <a:pt x="52147" y="4605"/>
                  </a:lnTo>
                  <a:lnTo>
                    <a:pt x="51727" y="3934"/>
                  </a:lnTo>
                  <a:lnTo>
                    <a:pt x="51296" y="3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501399" y="1591776"/>
              <a:ext cx="44747" cy="13096"/>
            </a:xfrm>
            <a:custGeom>
              <a:avLst/>
              <a:pathLst>
                <a:path w="44747" h="13096">
                  <a:moveTo>
                    <a:pt x="6002" y="13096"/>
                  </a:moveTo>
                  <a:lnTo>
                    <a:pt x="38199" y="13096"/>
                  </a:lnTo>
                  <a:lnTo>
                    <a:pt x="38952" y="11885"/>
                  </a:lnTo>
                  <a:lnTo>
                    <a:pt x="39683" y="10652"/>
                  </a:lnTo>
                  <a:lnTo>
                    <a:pt x="40392" y="9397"/>
                  </a:lnTo>
                  <a:lnTo>
                    <a:pt x="41080" y="8120"/>
                  </a:lnTo>
                  <a:lnTo>
                    <a:pt x="41746" y="6821"/>
                  </a:lnTo>
                  <a:lnTo>
                    <a:pt x="42390" y="5500"/>
                  </a:lnTo>
                  <a:lnTo>
                    <a:pt x="43012" y="4158"/>
                  </a:lnTo>
                  <a:lnTo>
                    <a:pt x="43612" y="2793"/>
                  </a:lnTo>
                  <a:lnTo>
                    <a:pt x="44191" y="1407"/>
                  </a:lnTo>
                  <a:lnTo>
                    <a:pt x="44747" y="0"/>
                  </a:lnTo>
                  <a:lnTo>
                    <a:pt x="0" y="0"/>
                  </a:lnTo>
                  <a:lnTo>
                    <a:pt x="747" y="1309"/>
                  </a:lnTo>
                  <a:lnTo>
                    <a:pt x="1462" y="2619"/>
                  </a:lnTo>
                  <a:lnTo>
                    <a:pt x="2144" y="3929"/>
                  </a:lnTo>
                  <a:lnTo>
                    <a:pt x="2794" y="5238"/>
                  </a:lnTo>
                  <a:lnTo>
                    <a:pt x="3410" y="6548"/>
                  </a:lnTo>
                  <a:lnTo>
                    <a:pt x="3994" y="7858"/>
                  </a:lnTo>
                  <a:lnTo>
                    <a:pt x="4545" y="9167"/>
                  </a:lnTo>
                  <a:lnTo>
                    <a:pt x="5064" y="10477"/>
                  </a:lnTo>
                  <a:lnTo>
                    <a:pt x="5549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477389" y="1621244"/>
              <a:ext cx="92223" cy="40927"/>
            </a:xfrm>
            <a:custGeom>
              <a:avLst/>
              <a:pathLst>
                <a:path w="92223" h="40927">
                  <a:moveTo>
                    <a:pt x="0" y="0"/>
                  </a:moveTo>
                  <a:lnTo>
                    <a:pt x="92223" y="0"/>
                  </a:lnTo>
                  <a:lnTo>
                    <a:pt x="92223" y="40927"/>
                  </a:lnTo>
                  <a:lnTo>
                    <a:pt x="0" y="40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488303" y="1630521"/>
              <a:ext cx="70395" cy="7639"/>
            </a:xfrm>
            <a:custGeom>
              <a:avLst/>
              <a:pathLst>
                <a:path w="70395" h="7639">
                  <a:moveTo>
                    <a:pt x="0" y="7639"/>
                  </a:moveTo>
                  <a:lnTo>
                    <a:pt x="70395" y="7639"/>
                  </a:lnTo>
                  <a:lnTo>
                    <a:pt x="70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488303" y="1645255"/>
              <a:ext cx="70395" cy="8185"/>
            </a:xfrm>
            <a:custGeom>
              <a:avLst/>
              <a:pathLst>
                <a:path w="70395" h="8185">
                  <a:moveTo>
                    <a:pt x="0" y="8185"/>
                  </a:moveTo>
                  <a:lnTo>
                    <a:pt x="70395" y="8185"/>
                  </a:lnTo>
                  <a:lnTo>
                    <a:pt x="70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563064" y="1665446"/>
              <a:ext cx="24556" cy="30559"/>
            </a:xfrm>
            <a:custGeom>
              <a:avLst/>
              <a:pathLst>
                <a:path w="24556" h="30559">
                  <a:moveTo>
                    <a:pt x="9822" y="0"/>
                  </a:moveTo>
                  <a:lnTo>
                    <a:pt x="11541" y="2319"/>
                  </a:lnTo>
                  <a:lnTo>
                    <a:pt x="13206" y="4693"/>
                  </a:lnTo>
                  <a:lnTo>
                    <a:pt x="14815" y="7121"/>
                  </a:lnTo>
                  <a:lnTo>
                    <a:pt x="16371" y="9604"/>
                  </a:lnTo>
                  <a:lnTo>
                    <a:pt x="17871" y="12141"/>
                  </a:lnTo>
                  <a:lnTo>
                    <a:pt x="19317" y="14733"/>
                  </a:lnTo>
                  <a:lnTo>
                    <a:pt x="20709" y="17380"/>
                  </a:lnTo>
                  <a:lnTo>
                    <a:pt x="22046" y="20081"/>
                  </a:lnTo>
                  <a:lnTo>
                    <a:pt x="23328" y="22837"/>
                  </a:lnTo>
                  <a:lnTo>
                    <a:pt x="24556" y="25648"/>
                  </a:lnTo>
                  <a:lnTo>
                    <a:pt x="13642" y="30559"/>
                  </a:lnTo>
                  <a:lnTo>
                    <a:pt x="12523" y="27645"/>
                  </a:lnTo>
                  <a:lnTo>
                    <a:pt x="11350" y="24796"/>
                  </a:lnTo>
                  <a:lnTo>
                    <a:pt x="10122" y="22013"/>
                  </a:lnTo>
                  <a:lnTo>
                    <a:pt x="8840" y="19296"/>
                  </a:lnTo>
                  <a:lnTo>
                    <a:pt x="7503" y="16643"/>
                  </a:lnTo>
                  <a:lnTo>
                    <a:pt x="6111" y="14057"/>
                  </a:lnTo>
                  <a:lnTo>
                    <a:pt x="4665" y="11536"/>
                  </a:lnTo>
                  <a:lnTo>
                    <a:pt x="3165" y="9080"/>
                  </a:lnTo>
                  <a:lnTo>
                    <a:pt x="1609" y="669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516133" y="1665446"/>
              <a:ext cx="16371" cy="16916"/>
            </a:xfrm>
            <a:custGeom>
              <a:avLst/>
              <a:pathLst>
                <a:path w="16371" h="16916">
                  <a:moveTo>
                    <a:pt x="10368" y="0"/>
                  </a:moveTo>
                  <a:lnTo>
                    <a:pt x="11115" y="1315"/>
                  </a:lnTo>
                  <a:lnTo>
                    <a:pt x="11830" y="2641"/>
                  </a:lnTo>
                  <a:lnTo>
                    <a:pt x="12512" y="3978"/>
                  </a:lnTo>
                  <a:lnTo>
                    <a:pt x="13162" y="5326"/>
                  </a:lnTo>
                  <a:lnTo>
                    <a:pt x="13779" y="6684"/>
                  </a:lnTo>
                  <a:lnTo>
                    <a:pt x="14362" y="8054"/>
                  </a:lnTo>
                  <a:lnTo>
                    <a:pt x="14914" y="9435"/>
                  </a:lnTo>
                  <a:lnTo>
                    <a:pt x="15432" y="10826"/>
                  </a:lnTo>
                  <a:lnTo>
                    <a:pt x="15918" y="12229"/>
                  </a:lnTo>
                  <a:lnTo>
                    <a:pt x="16371" y="13642"/>
                  </a:lnTo>
                  <a:lnTo>
                    <a:pt x="6548" y="16916"/>
                  </a:lnTo>
                  <a:lnTo>
                    <a:pt x="6090" y="15405"/>
                  </a:lnTo>
                  <a:lnTo>
                    <a:pt x="5587" y="13926"/>
                  </a:lnTo>
                  <a:lnTo>
                    <a:pt x="5042" y="12480"/>
                  </a:lnTo>
                  <a:lnTo>
                    <a:pt x="4452" y="11066"/>
                  </a:lnTo>
                  <a:lnTo>
                    <a:pt x="3819" y="9686"/>
                  </a:lnTo>
                  <a:lnTo>
                    <a:pt x="3143" y="8338"/>
                  </a:lnTo>
                  <a:lnTo>
                    <a:pt x="2422" y="7023"/>
                  </a:lnTo>
                  <a:lnTo>
                    <a:pt x="1658" y="5740"/>
                  </a:lnTo>
                  <a:lnTo>
                    <a:pt x="851" y="4491"/>
                  </a:lnTo>
                  <a:lnTo>
                    <a:pt x="0" y="32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461563" y="1666538"/>
              <a:ext cx="25102" cy="30013"/>
            </a:xfrm>
            <a:custGeom>
              <a:avLst/>
              <a:pathLst>
                <a:path w="25102" h="30013">
                  <a:moveTo>
                    <a:pt x="16371" y="0"/>
                  </a:moveTo>
                  <a:lnTo>
                    <a:pt x="25102" y="4911"/>
                  </a:lnTo>
                  <a:lnTo>
                    <a:pt x="23459" y="8010"/>
                  </a:lnTo>
                  <a:lnTo>
                    <a:pt x="21806" y="10979"/>
                  </a:lnTo>
                  <a:lnTo>
                    <a:pt x="20141" y="13817"/>
                  </a:lnTo>
                  <a:lnTo>
                    <a:pt x="18466" y="16523"/>
                  </a:lnTo>
                  <a:lnTo>
                    <a:pt x="16780" y="19099"/>
                  </a:lnTo>
                  <a:lnTo>
                    <a:pt x="15083" y="21544"/>
                  </a:lnTo>
                  <a:lnTo>
                    <a:pt x="13375" y="23858"/>
                  </a:lnTo>
                  <a:lnTo>
                    <a:pt x="11656" y="26040"/>
                  </a:lnTo>
                  <a:lnTo>
                    <a:pt x="9926" y="28092"/>
                  </a:lnTo>
                  <a:lnTo>
                    <a:pt x="8185" y="30013"/>
                  </a:lnTo>
                  <a:lnTo>
                    <a:pt x="0" y="22373"/>
                  </a:lnTo>
                  <a:lnTo>
                    <a:pt x="1931" y="20283"/>
                  </a:lnTo>
                  <a:lnTo>
                    <a:pt x="3798" y="18161"/>
                  </a:lnTo>
                  <a:lnTo>
                    <a:pt x="5598" y="16005"/>
                  </a:lnTo>
                  <a:lnTo>
                    <a:pt x="7334" y="13817"/>
                  </a:lnTo>
                  <a:lnTo>
                    <a:pt x="9004" y="11596"/>
                  </a:lnTo>
                  <a:lnTo>
                    <a:pt x="10608" y="9342"/>
                  </a:lnTo>
                  <a:lnTo>
                    <a:pt x="12147" y="7055"/>
                  </a:lnTo>
                  <a:lnTo>
                    <a:pt x="13620" y="4736"/>
                  </a:lnTo>
                  <a:lnTo>
                    <a:pt x="15028" y="2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492122" y="1668175"/>
              <a:ext cx="70395" cy="29467"/>
            </a:xfrm>
            <a:custGeom>
              <a:avLst/>
              <a:pathLst>
                <a:path w="70395" h="29467">
                  <a:moveTo>
                    <a:pt x="0" y="0"/>
                  </a:moveTo>
                  <a:lnTo>
                    <a:pt x="10914" y="0"/>
                  </a:lnTo>
                  <a:lnTo>
                    <a:pt x="10914" y="13642"/>
                  </a:lnTo>
                  <a:lnTo>
                    <a:pt x="10938" y="14275"/>
                  </a:lnTo>
                  <a:lnTo>
                    <a:pt x="11012" y="14864"/>
                  </a:lnTo>
                  <a:lnTo>
                    <a:pt x="11135" y="15410"/>
                  </a:lnTo>
                  <a:lnTo>
                    <a:pt x="11306" y="15912"/>
                  </a:lnTo>
                  <a:lnTo>
                    <a:pt x="11527" y="16371"/>
                  </a:lnTo>
                  <a:lnTo>
                    <a:pt x="11798" y="16785"/>
                  </a:lnTo>
                  <a:lnTo>
                    <a:pt x="12117" y="17156"/>
                  </a:lnTo>
                  <a:lnTo>
                    <a:pt x="12485" y="17484"/>
                  </a:lnTo>
                  <a:lnTo>
                    <a:pt x="12903" y="17768"/>
                  </a:lnTo>
                  <a:lnTo>
                    <a:pt x="13369" y="18008"/>
                  </a:lnTo>
                  <a:lnTo>
                    <a:pt x="13978" y="18215"/>
                  </a:lnTo>
                  <a:lnTo>
                    <a:pt x="14821" y="18401"/>
                  </a:lnTo>
                  <a:lnTo>
                    <a:pt x="15899" y="18564"/>
                  </a:lnTo>
                  <a:lnTo>
                    <a:pt x="17211" y="18706"/>
                  </a:lnTo>
                  <a:lnTo>
                    <a:pt x="18758" y="18826"/>
                  </a:lnTo>
                  <a:lnTo>
                    <a:pt x="20540" y="18924"/>
                  </a:lnTo>
                  <a:lnTo>
                    <a:pt x="22556" y="19001"/>
                  </a:lnTo>
                  <a:lnTo>
                    <a:pt x="24807" y="19055"/>
                  </a:lnTo>
                  <a:lnTo>
                    <a:pt x="27293" y="19088"/>
                  </a:lnTo>
                  <a:lnTo>
                    <a:pt x="30013" y="19099"/>
                  </a:lnTo>
                  <a:lnTo>
                    <a:pt x="32507" y="19094"/>
                  </a:lnTo>
                  <a:lnTo>
                    <a:pt x="34750" y="19077"/>
                  </a:lnTo>
                  <a:lnTo>
                    <a:pt x="36742" y="19050"/>
                  </a:lnTo>
                  <a:lnTo>
                    <a:pt x="38482" y="19012"/>
                  </a:lnTo>
                  <a:lnTo>
                    <a:pt x="39972" y="18963"/>
                  </a:lnTo>
                  <a:lnTo>
                    <a:pt x="41211" y="18903"/>
                  </a:lnTo>
                  <a:lnTo>
                    <a:pt x="42199" y="18832"/>
                  </a:lnTo>
                  <a:lnTo>
                    <a:pt x="42935" y="18750"/>
                  </a:lnTo>
                  <a:lnTo>
                    <a:pt x="43421" y="18657"/>
                  </a:lnTo>
                  <a:lnTo>
                    <a:pt x="43656" y="18553"/>
                  </a:lnTo>
                  <a:lnTo>
                    <a:pt x="45948" y="18444"/>
                  </a:lnTo>
                  <a:lnTo>
                    <a:pt x="48021" y="18335"/>
                  </a:lnTo>
                  <a:lnTo>
                    <a:pt x="49877" y="18226"/>
                  </a:lnTo>
                  <a:lnTo>
                    <a:pt x="51514" y="18117"/>
                  </a:lnTo>
                  <a:lnTo>
                    <a:pt x="52933" y="18008"/>
                  </a:lnTo>
                  <a:lnTo>
                    <a:pt x="54133" y="17899"/>
                  </a:lnTo>
                  <a:lnTo>
                    <a:pt x="55116" y="17789"/>
                  </a:lnTo>
                  <a:lnTo>
                    <a:pt x="55880" y="17680"/>
                  </a:lnTo>
                  <a:lnTo>
                    <a:pt x="56425" y="17571"/>
                  </a:lnTo>
                  <a:lnTo>
                    <a:pt x="56753" y="17462"/>
                  </a:lnTo>
                  <a:lnTo>
                    <a:pt x="57075" y="16954"/>
                  </a:lnTo>
                  <a:lnTo>
                    <a:pt x="57386" y="16305"/>
                  </a:lnTo>
                  <a:lnTo>
                    <a:pt x="57686" y="15514"/>
                  </a:lnTo>
                  <a:lnTo>
                    <a:pt x="57975" y="14581"/>
                  </a:lnTo>
                  <a:lnTo>
                    <a:pt x="58253" y="13506"/>
                  </a:lnTo>
                  <a:lnTo>
                    <a:pt x="58521" y="12289"/>
                  </a:lnTo>
                  <a:lnTo>
                    <a:pt x="58777" y="10930"/>
                  </a:lnTo>
                  <a:lnTo>
                    <a:pt x="59023" y="9429"/>
                  </a:lnTo>
                  <a:lnTo>
                    <a:pt x="59257" y="7787"/>
                  </a:lnTo>
                  <a:lnTo>
                    <a:pt x="59481" y="6002"/>
                  </a:lnTo>
                  <a:lnTo>
                    <a:pt x="70395" y="12005"/>
                  </a:lnTo>
                  <a:lnTo>
                    <a:pt x="70040" y="14319"/>
                  </a:lnTo>
                  <a:lnTo>
                    <a:pt x="69631" y="16458"/>
                  </a:lnTo>
                  <a:lnTo>
                    <a:pt x="69167" y="18422"/>
                  </a:lnTo>
                  <a:lnTo>
                    <a:pt x="68649" y="20212"/>
                  </a:lnTo>
                  <a:lnTo>
                    <a:pt x="68076" y="21828"/>
                  </a:lnTo>
                  <a:lnTo>
                    <a:pt x="67448" y="23268"/>
                  </a:lnTo>
                  <a:lnTo>
                    <a:pt x="66766" y="24534"/>
                  </a:lnTo>
                  <a:lnTo>
                    <a:pt x="66030" y="25626"/>
                  </a:lnTo>
                  <a:lnTo>
                    <a:pt x="65238" y="26543"/>
                  </a:lnTo>
                  <a:lnTo>
                    <a:pt x="64392" y="27285"/>
                  </a:lnTo>
                  <a:lnTo>
                    <a:pt x="63558" y="27699"/>
                  </a:lnTo>
                  <a:lnTo>
                    <a:pt x="62144" y="28070"/>
                  </a:lnTo>
                  <a:lnTo>
                    <a:pt x="60152" y="28398"/>
                  </a:lnTo>
                  <a:lnTo>
                    <a:pt x="57582" y="28682"/>
                  </a:lnTo>
                  <a:lnTo>
                    <a:pt x="54433" y="28922"/>
                  </a:lnTo>
                  <a:lnTo>
                    <a:pt x="50706" y="29118"/>
                  </a:lnTo>
                  <a:lnTo>
                    <a:pt x="46401" y="29271"/>
                  </a:lnTo>
                  <a:lnTo>
                    <a:pt x="41517" y="29380"/>
                  </a:lnTo>
                  <a:lnTo>
                    <a:pt x="36054" y="29446"/>
                  </a:lnTo>
                  <a:lnTo>
                    <a:pt x="30013" y="29467"/>
                  </a:lnTo>
                  <a:lnTo>
                    <a:pt x="25724" y="29443"/>
                  </a:lnTo>
                  <a:lnTo>
                    <a:pt x="21806" y="29369"/>
                  </a:lnTo>
                  <a:lnTo>
                    <a:pt x="18259" y="29246"/>
                  </a:lnTo>
                  <a:lnTo>
                    <a:pt x="15083" y="29075"/>
                  </a:lnTo>
                  <a:lnTo>
                    <a:pt x="12278" y="28854"/>
                  </a:lnTo>
                  <a:lnTo>
                    <a:pt x="9844" y="28583"/>
                  </a:lnTo>
                  <a:lnTo>
                    <a:pt x="7781" y="28264"/>
                  </a:lnTo>
                  <a:lnTo>
                    <a:pt x="6090" y="27896"/>
                  </a:lnTo>
                  <a:lnTo>
                    <a:pt x="4769" y="27478"/>
                  </a:lnTo>
                  <a:lnTo>
                    <a:pt x="3819" y="27012"/>
                  </a:lnTo>
                  <a:lnTo>
                    <a:pt x="3094" y="26469"/>
                  </a:lnTo>
                  <a:lnTo>
                    <a:pt x="2444" y="25822"/>
                  </a:lnTo>
                  <a:lnTo>
                    <a:pt x="1871" y="25072"/>
                  </a:lnTo>
                  <a:lnTo>
                    <a:pt x="1375" y="24218"/>
                  </a:lnTo>
                  <a:lnTo>
                    <a:pt x="954" y="23260"/>
                  </a:lnTo>
                  <a:lnTo>
                    <a:pt x="611" y="22199"/>
                  </a:lnTo>
                  <a:lnTo>
                    <a:pt x="343" y="21034"/>
                  </a:lnTo>
                  <a:lnTo>
                    <a:pt x="152" y="19765"/>
                  </a:lnTo>
                  <a:lnTo>
                    <a:pt x="38" y="18392"/>
                  </a:lnTo>
                  <a:lnTo>
                    <a:pt x="0" y="169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598330" y="1587001"/>
              <a:ext cx="32332" cy="121828"/>
            </a:xfrm>
            <a:custGeom>
              <a:avLst/>
              <a:pathLst>
                <a:path w="32332" h="121828">
                  <a:moveTo>
                    <a:pt x="32332" y="61459"/>
                  </a:moveTo>
                  <a:lnTo>
                    <a:pt x="32320" y="63148"/>
                  </a:lnTo>
                  <a:lnTo>
                    <a:pt x="32283" y="64832"/>
                  </a:lnTo>
                  <a:lnTo>
                    <a:pt x="32222" y="66510"/>
                  </a:lnTo>
                  <a:lnTo>
                    <a:pt x="32136" y="68182"/>
                  </a:lnTo>
                  <a:lnTo>
                    <a:pt x="32025" y="69850"/>
                  </a:lnTo>
                  <a:lnTo>
                    <a:pt x="31890" y="71511"/>
                  </a:lnTo>
                  <a:lnTo>
                    <a:pt x="31731" y="73167"/>
                  </a:lnTo>
                  <a:lnTo>
                    <a:pt x="31547" y="74818"/>
                  </a:lnTo>
                  <a:lnTo>
                    <a:pt x="31338" y="76463"/>
                  </a:lnTo>
                  <a:lnTo>
                    <a:pt x="31105" y="78103"/>
                  </a:lnTo>
                  <a:lnTo>
                    <a:pt x="30845" y="79736"/>
                  </a:lnTo>
                  <a:lnTo>
                    <a:pt x="30559" y="81358"/>
                  </a:lnTo>
                  <a:lnTo>
                    <a:pt x="30245" y="82972"/>
                  </a:lnTo>
                  <a:lnTo>
                    <a:pt x="29904" y="84575"/>
                  </a:lnTo>
                  <a:lnTo>
                    <a:pt x="29536" y="86169"/>
                  </a:lnTo>
                  <a:lnTo>
                    <a:pt x="29140" y="87754"/>
                  </a:lnTo>
                  <a:lnTo>
                    <a:pt x="28717" y="89329"/>
                  </a:lnTo>
                  <a:lnTo>
                    <a:pt x="28267" y="90895"/>
                  </a:lnTo>
                  <a:lnTo>
                    <a:pt x="27789" y="92450"/>
                  </a:lnTo>
                  <a:lnTo>
                    <a:pt x="27285" y="93997"/>
                  </a:lnTo>
                  <a:lnTo>
                    <a:pt x="26766" y="95519"/>
                  </a:lnTo>
                  <a:lnTo>
                    <a:pt x="26221" y="97028"/>
                  </a:lnTo>
                  <a:lnTo>
                    <a:pt x="25648" y="98526"/>
                  </a:lnTo>
                  <a:lnTo>
                    <a:pt x="25047" y="100011"/>
                  </a:lnTo>
                  <a:lnTo>
                    <a:pt x="24420" y="101483"/>
                  </a:lnTo>
                  <a:lnTo>
                    <a:pt x="23765" y="102944"/>
                  </a:lnTo>
                  <a:lnTo>
                    <a:pt x="23083" y="104392"/>
                  </a:lnTo>
                  <a:lnTo>
                    <a:pt x="22373" y="105828"/>
                  </a:lnTo>
                  <a:lnTo>
                    <a:pt x="21637" y="107251"/>
                  </a:lnTo>
                  <a:lnTo>
                    <a:pt x="20873" y="108663"/>
                  </a:lnTo>
                  <a:lnTo>
                    <a:pt x="20094" y="110059"/>
                  </a:lnTo>
                  <a:lnTo>
                    <a:pt x="19285" y="111438"/>
                  </a:lnTo>
                  <a:lnTo>
                    <a:pt x="18446" y="112798"/>
                  </a:lnTo>
                  <a:lnTo>
                    <a:pt x="17577" y="114141"/>
                  </a:lnTo>
                  <a:lnTo>
                    <a:pt x="16678" y="115467"/>
                  </a:lnTo>
                  <a:lnTo>
                    <a:pt x="15748" y="116775"/>
                  </a:lnTo>
                  <a:lnTo>
                    <a:pt x="14789" y="118064"/>
                  </a:lnTo>
                  <a:lnTo>
                    <a:pt x="13800" y="119337"/>
                  </a:lnTo>
                  <a:lnTo>
                    <a:pt x="12781" y="120591"/>
                  </a:lnTo>
                  <a:lnTo>
                    <a:pt x="11732" y="121828"/>
                  </a:lnTo>
                  <a:lnTo>
                    <a:pt x="136" y="121828"/>
                  </a:lnTo>
                  <a:lnTo>
                    <a:pt x="1066" y="120537"/>
                  </a:lnTo>
                  <a:lnTo>
                    <a:pt x="1975" y="119230"/>
                  </a:lnTo>
                  <a:lnTo>
                    <a:pt x="2862" y="117907"/>
                  </a:lnTo>
                  <a:lnTo>
                    <a:pt x="3727" y="116567"/>
                  </a:lnTo>
                  <a:lnTo>
                    <a:pt x="4570" y="115211"/>
                  </a:lnTo>
                  <a:lnTo>
                    <a:pt x="5391" y="113839"/>
                  </a:lnTo>
                  <a:lnTo>
                    <a:pt x="6191" y="112450"/>
                  </a:lnTo>
                  <a:lnTo>
                    <a:pt x="6968" y="111045"/>
                  </a:lnTo>
                  <a:lnTo>
                    <a:pt x="7724" y="109623"/>
                  </a:lnTo>
                  <a:lnTo>
                    <a:pt x="8458" y="108185"/>
                  </a:lnTo>
                  <a:lnTo>
                    <a:pt x="9169" y="106734"/>
                  </a:lnTo>
                  <a:lnTo>
                    <a:pt x="9858" y="105274"/>
                  </a:lnTo>
                  <a:lnTo>
                    <a:pt x="10523" y="103804"/>
                  </a:lnTo>
                  <a:lnTo>
                    <a:pt x="11165" y="102324"/>
                  </a:lnTo>
                  <a:lnTo>
                    <a:pt x="11783" y="100835"/>
                  </a:lnTo>
                  <a:lnTo>
                    <a:pt x="12379" y="99337"/>
                  </a:lnTo>
                  <a:lnTo>
                    <a:pt x="12951" y="97828"/>
                  </a:lnTo>
                  <a:lnTo>
                    <a:pt x="13500" y="96311"/>
                  </a:lnTo>
                  <a:lnTo>
                    <a:pt x="14026" y="94783"/>
                  </a:lnTo>
                  <a:lnTo>
                    <a:pt x="14529" y="93247"/>
                  </a:lnTo>
                  <a:lnTo>
                    <a:pt x="15008" y="91701"/>
                  </a:lnTo>
                  <a:lnTo>
                    <a:pt x="15462" y="90150"/>
                  </a:lnTo>
                  <a:lnTo>
                    <a:pt x="15892" y="88591"/>
                  </a:lnTo>
                  <a:lnTo>
                    <a:pt x="16297" y="87026"/>
                  </a:lnTo>
                  <a:lnTo>
                    <a:pt x="16678" y="85453"/>
                  </a:lnTo>
                  <a:lnTo>
                    <a:pt x="17034" y="83874"/>
                  </a:lnTo>
                  <a:lnTo>
                    <a:pt x="17365" y="82288"/>
                  </a:lnTo>
                  <a:lnTo>
                    <a:pt x="17672" y="80695"/>
                  </a:lnTo>
                  <a:lnTo>
                    <a:pt x="17954" y="79096"/>
                  </a:lnTo>
                  <a:lnTo>
                    <a:pt x="18212" y="77489"/>
                  </a:lnTo>
                  <a:lnTo>
                    <a:pt x="18446" y="75879"/>
                  </a:lnTo>
                  <a:lnTo>
                    <a:pt x="18654" y="74267"/>
                  </a:lnTo>
                  <a:lnTo>
                    <a:pt x="18839" y="72654"/>
                  </a:lnTo>
                  <a:lnTo>
                    <a:pt x="18998" y="71039"/>
                  </a:lnTo>
                  <a:lnTo>
                    <a:pt x="19133" y="69423"/>
                  </a:lnTo>
                  <a:lnTo>
                    <a:pt x="19244" y="67806"/>
                  </a:lnTo>
                  <a:lnTo>
                    <a:pt x="19330" y="66187"/>
                  </a:lnTo>
                  <a:lnTo>
                    <a:pt x="19391" y="64567"/>
                  </a:lnTo>
                  <a:lnTo>
                    <a:pt x="19428" y="62946"/>
                  </a:lnTo>
                  <a:lnTo>
                    <a:pt x="19440" y="61323"/>
                  </a:lnTo>
                  <a:lnTo>
                    <a:pt x="19391" y="58003"/>
                  </a:lnTo>
                  <a:lnTo>
                    <a:pt x="19244" y="54701"/>
                  </a:lnTo>
                  <a:lnTo>
                    <a:pt x="18998" y="51416"/>
                  </a:lnTo>
                  <a:lnTo>
                    <a:pt x="18654" y="48150"/>
                  </a:lnTo>
                  <a:lnTo>
                    <a:pt x="18212" y="44901"/>
                  </a:lnTo>
                  <a:lnTo>
                    <a:pt x="17672" y="41669"/>
                  </a:lnTo>
                  <a:lnTo>
                    <a:pt x="17034" y="38456"/>
                  </a:lnTo>
                  <a:lnTo>
                    <a:pt x="16297" y="35260"/>
                  </a:lnTo>
                  <a:lnTo>
                    <a:pt x="15462" y="32082"/>
                  </a:lnTo>
                  <a:lnTo>
                    <a:pt x="14529" y="28922"/>
                  </a:lnTo>
                  <a:lnTo>
                    <a:pt x="13500" y="25796"/>
                  </a:lnTo>
                  <a:lnTo>
                    <a:pt x="12376" y="22723"/>
                  </a:lnTo>
                  <a:lnTo>
                    <a:pt x="11158" y="19701"/>
                  </a:lnTo>
                  <a:lnTo>
                    <a:pt x="9847" y="16731"/>
                  </a:lnTo>
                  <a:lnTo>
                    <a:pt x="8441" y="13813"/>
                  </a:lnTo>
                  <a:lnTo>
                    <a:pt x="6941" y="10946"/>
                  </a:lnTo>
                  <a:lnTo>
                    <a:pt x="5347" y="8132"/>
                  </a:lnTo>
                  <a:lnTo>
                    <a:pt x="3658" y="5369"/>
                  </a:lnTo>
                  <a:lnTo>
                    <a:pt x="1876" y="2658"/>
                  </a:lnTo>
                  <a:lnTo>
                    <a:pt x="0" y="0"/>
                  </a:lnTo>
                  <a:lnTo>
                    <a:pt x="11732" y="0"/>
                  </a:lnTo>
                  <a:lnTo>
                    <a:pt x="12781" y="1277"/>
                  </a:lnTo>
                  <a:lnTo>
                    <a:pt x="13800" y="2572"/>
                  </a:lnTo>
                  <a:lnTo>
                    <a:pt x="14789" y="3886"/>
                  </a:lnTo>
                  <a:lnTo>
                    <a:pt x="15748" y="5216"/>
                  </a:lnTo>
                  <a:lnTo>
                    <a:pt x="16678" y="6565"/>
                  </a:lnTo>
                  <a:lnTo>
                    <a:pt x="17577" y="7931"/>
                  </a:lnTo>
                  <a:lnTo>
                    <a:pt x="18446" y="9315"/>
                  </a:lnTo>
                  <a:lnTo>
                    <a:pt x="19285" y="10717"/>
                  </a:lnTo>
                  <a:lnTo>
                    <a:pt x="20094" y="12137"/>
                  </a:lnTo>
                  <a:lnTo>
                    <a:pt x="20873" y="13574"/>
                  </a:lnTo>
                  <a:lnTo>
                    <a:pt x="21637" y="15013"/>
                  </a:lnTo>
                  <a:lnTo>
                    <a:pt x="22373" y="16466"/>
                  </a:lnTo>
                  <a:lnTo>
                    <a:pt x="23083" y="17933"/>
                  </a:lnTo>
                  <a:lnTo>
                    <a:pt x="23765" y="19413"/>
                  </a:lnTo>
                  <a:lnTo>
                    <a:pt x="24420" y="20907"/>
                  </a:lnTo>
                  <a:lnTo>
                    <a:pt x="25047" y="22414"/>
                  </a:lnTo>
                  <a:lnTo>
                    <a:pt x="25648" y="23935"/>
                  </a:lnTo>
                  <a:lnTo>
                    <a:pt x="26221" y="25470"/>
                  </a:lnTo>
                  <a:lnTo>
                    <a:pt x="26766" y="27019"/>
                  </a:lnTo>
                  <a:lnTo>
                    <a:pt x="27285" y="28581"/>
                  </a:lnTo>
                  <a:lnTo>
                    <a:pt x="27789" y="30141"/>
                  </a:lnTo>
                  <a:lnTo>
                    <a:pt x="28267" y="31713"/>
                  </a:lnTo>
                  <a:lnTo>
                    <a:pt x="28717" y="33296"/>
                  </a:lnTo>
                  <a:lnTo>
                    <a:pt x="29140" y="34889"/>
                  </a:lnTo>
                  <a:lnTo>
                    <a:pt x="29536" y="36493"/>
                  </a:lnTo>
                  <a:lnTo>
                    <a:pt x="29904" y="38109"/>
                  </a:lnTo>
                  <a:lnTo>
                    <a:pt x="30245" y="39735"/>
                  </a:lnTo>
                  <a:lnTo>
                    <a:pt x="30559" y="41372"/>
                  </a:lnTo>
                  <a:lnTo>
                    <a:pt x="30845" y="43020"/>
                  </a:lnTo>
                  <a:lnTo>
                    <a:pt x="31105" y="44679"/>
                  </a:lnTo>
                  <a:lnTo>
                    <a:pt x="31338" y="46332"/>
                  </a:lnTo>
                  <a:lnTo>
                    <a:pt x="31547" y="47991"/>
                  </a:lnTo>
                  <a:lnTo>
                    <a:pt x="31731" y="49656"/>
                  </a:lnTo>
                  <a:lnTo>
                    <a:pt x="31890" y="51326"/>
                  </a:lnTo>
                  <a:lnTo>
                    <a:pt x="32025" y="53001"/>
                  </a:lnTo>
                  <a:lnTo>
                    <a:pt x="32136" y="54682"/>
                  </a:lnTo>
                  <a:lnTo>
                    <a:pt x="32222" y="56368"/>
                  </a:lnTo>
                  <a:lnTo>
                    <a:pt x="32283" y="58060"/>
                  </a:lnTo>
                  <a:lnTo>
                    <a:pt x="32320" y="59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2021-01-05T00:18:39Z</dcterms:modified>
</cp:coreProperties>
</file>