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3963" y="1803995"/>
              <a:ext cx="2021919" cy="9030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3963" y="2547710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3963" y="2311122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3963" y="207453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3963" y="1837945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3963" y="266600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3963" y="2429416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3963" y="2192828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3963" y="1956239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456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3278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64100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44923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25745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06567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87389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76086" y="2377367"/>
              <a:ext cx="252739" cy="28863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56908" y="1904190"/>
              <a:ext cx="252739" cy="76181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37730" y="2202291"/>
              <a:ext cx="252739" cy="4637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18553" y="1845043"/>
              <a:ext cx="252739" cy="82096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399375" y="2403391"/>
              <a:ext cx="252739" cy="26261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80197" y="2538247"/>
              <a:ext cx="252739" cy="12775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61019" y="2637614"/>
              <a:ext cx="252739" cy="2839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33963" y="1803995"/>
              <a:ext cx="2021919" cy="9030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33963" y="2990019"/>
              <a:ext cx="2021919" cy="9030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3963" y="3768257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3963" y="360071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33963" y="3433171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3963" y="3265628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3963" y="3098085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3963" y="3852029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3963" y="3684486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3963" y="3516943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3963" y="3349399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3963" y="3181856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3963" y="3014313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402456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683278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964100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244923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525745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06567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87389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76086" y="3362133"/>
              <a:ext cx="252739" cy="48989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56908" y="3031067"/>
              <a:ext cx="252739" cy="82096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37730" y="3327954"/>
              <a:ext cx="252739" cy="52407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118553" y="3711293"/>
              <a:ext cx="252739" cy="14073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399375" y="3819861"/>
              <a:ext cx="252739" cy="3216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80197" y="3844657"/>
              <a:ext cx="252739" cy="737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61019" y="3850689"/>
              <a:ext cx="252739" cy="134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33963" y="2990019"/>
              <a:ext cx="2021919" cy="9030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33963" y="4176044"/>
              <a:ext cx="2021919" cy="9030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3963" y="4924347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3963" y="469693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33963" y="4469521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33963" y="4242108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33963" y="503805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33963" y="4810640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3963" y="4583227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3963" y="435581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02456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83278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64100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44923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25745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06567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087389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276086" y="4608243"/>
              <a:ext cx="252739" cy="42981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556908" y="4389926"/>
              <a:ext cx="252739" cy="64812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837730" y="4217092"/>
              <a:ext cx="252739" cy="82096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118553" y="4478617"/>
              <a:ext cx="252739" cy="55943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399375" y="4899332"/>
              <a:ext cx="252739" cy="13872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680197" y="5003942"/>
              <a:ext cx="252739" cy="3411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33963" y="4176044"/>
              <a:ext cx="2021919" cy="9030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574568" y="1803995"/>
              <a:ext cx="2021919" cy="9030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74568" y="2551345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74568" y="2322026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74568" y="2092707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74568" y="1863388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74568" y="266600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74568" y="2436685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74568" y="2207367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74568" y="1978048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743061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023883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04705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85527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66350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147172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427994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616691" y="2508233"/>
              <a:ext cx="252739" cy="157771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897513" y="2399077"/>
              <a:ext cx="252739" cy="26692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78335" y="2197277"/>
              <a:ext cx="252739" cy="46872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459158" y="1845043"/>
              <a:ext cx="252739" cy="82096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739980" y="2558683"/>
              <a:ext cx="252739" cy="10732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20802" y="2645824"/>
              <a:ext cx="252739" cy="2018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301624" y="2664170"/>
              <a:ext cx="252739" cy="183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574568" y="1803995"/>
              <a:ext cx="2021919" cy="9030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574568" y="2990019"/>
              <a:ext cx="2021919" cy="9030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574568" y="3759370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74568" y="3574051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574568" y="3388732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574568" y="320341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574568" y="3018095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574568" y="3852029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74568" y="3666710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74568" y="3481392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74568" y="3296073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74568" y="311075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43061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23883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04705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85527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866350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47172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427994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616691" y="3533281"/>
              <a:ext cx="252739" cy="31874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897513" y="3168203"/>
              <a:ext cx="252739" cy="6838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178335" y="3031067"/>
              <a:ext cx="252739" cy="82096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459158" y="3351669"/>
              <a:ext cx="252739" cy="50036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739980" y="3722306"/>
              <a:ext cx="252739" cy="12972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020802" y="3822378"/>
              <a:ext cx="252739" cy="2965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574568" y="2990019"/>
              <a:ext cx="2021919" cy="9030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574568" y="4176044"/>
              <a:ext cx="2021919" cy="9030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574568" y="491732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574568" y="4675865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574568" y="4434405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574568" y="4192946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574568" y="503805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74568" y="479659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74568" y="4555135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74568" y="4313676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743061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023883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304705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585527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866350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147172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427994" y="4176044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4897513" y="4953543"/>
              <a:ext cx="252739" cy="8451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178335" y="4603427"/>
              <a:ext cx="252739" cy="43462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459158" y="4724157"/>
              <a:ext cx="252739" cy="31389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5739980" y="4217092"/>
              <a:ext cx="252739" cy="82096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020802" y="4929397"/>
              <a:ext cx="252739" cy="1086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301624" y="4989762"/>
              <a:ext cx="252739" cy="4829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74568" y="4176044"/>
              <a:ext cx="2021919" cy="9030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15173" y="1803995"/>
              <a:ext cx="2021919" cy="9030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915173" y="2528490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15173" y="2253461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15173" y="1978432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15173" y="266600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15173" y="2390975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15173" y="2115946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15173" y="1840917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083666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364488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645310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926132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206955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487777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768599" y="1803995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6957296" y="2498237"/>
              <a:ext cx="252739" cy="16776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7238118" y="2197080"/>
              <a:ext cx="252739" cy="46892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7518940" y="2195705"/>
              <a:ext cx="252739" cy="47029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799763" y="1845043"/>
              <a:ext cx="252739" cy="82096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8080585" y="2362097"/>
              <a:ext cx="252739" cy="30390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8361407" y="2591746"/>
              <a:ext cx="252739" cy="7425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8642229" y="2656378"/>
              <a:ext cx="252739" cy="962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915173" y="1803995"/>
              <a:ext cx="2021919" cy="9030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6915173" y="2990019"/>
              <a:ext cx="2021919" cy="9030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915173" y="3740283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15173" y="3516791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15173" y="3293298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15173" y="3069806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15173" y="3852029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15173" y="3628537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15173" y="3405044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15173" y="3181552"/>
              <a:ext cx="2021919" cy="0"/>
            </a:xfrm>
            <a:custGeom>
              <a:avLst/>
              <a:pathLst>
                <a:path w="2021919" h="0">
                  <a:moveTo>
                    <a:pt x="0" y="0"/>
                  </a:moveTo>
                  <a:lnTo>
                    <a:pt x="2021919" y="0"/>
                  </a:lnTo>
                  <a:lnTo>
                    <a:pt x="20219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083666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364488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645310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926132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206955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487777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768599" y="2990019"/>
              <a:ext cx="0" cy="903057"/>
            </a:xfrm>
            <a:custGeom>
              <a:avLst/>
              <a:pathLst>
                <a:path w="0" h="903057">
                  <a:moveTo>
                    <a:pt x="0" y="903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57296" y="3307453"/>
              <a:ext cx="252739" cy="54457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238118" y="3031067"/>
              <a:ext cx="252739" cy="82096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518940" y="3455703"/>
              <a:ext cx="252739" cy="39632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799763" y="3695584"/>
              <a:ext cx="252739" cy="15644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080585" y="3832660"/>
              <a:ext cx="252739" cy="1936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8361407" y="3849049"/>
              <a:ext cx="252739" cy="297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8642229" y="3851284"/>
              <a:ext cx="252739" cy="74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915173" y="2990019"/>
              <a:ext cx="2021919" cy="9030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2233963" y="3962666"/>
              <a:ext cx="20219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025768" y="4020924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043667" y="4037513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096928" y="4074621"/>
              <a:ext cx="20955" cy="23574"/>
            </a:xfrm>
            <a:custGeom>
              <a:avLst/>
              <a:pathLst>
                <a:path w="20955" h="23574">
                  <a:moveTo>
                    <a:pt x="6984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5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137965" y="4018305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5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249725" y="4017431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252344" y="4024853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276792" y="4024853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284213" y="4016558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301239" y="4033584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328306" y="4047991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328306" y="4063270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312590" y="4092957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362358" y="4021360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382003" y="4029655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416492" y="4029655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382003" y="4047991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416492" y="4047991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4574568" y="3962666"/>
              <a:ext cx="20219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205718" y="4020924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223181" y="4030965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313112" y="4017431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424436" y="4022234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460671" y="4030528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541435" y="4017431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688120" y="401786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702526" y="406108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650575" y="4017431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658433" y="404013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658433" y="407374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760152" y="4017431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798133" y="4045808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814723" y="4074185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760589" y="4044498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761462" y="4101688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883700" y="4021797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892431" y="4030092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874532" y="4068509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882827" y="4076367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925610" y="4068509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933904" y="4076367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233963" y="2776641"/>
              <a:ext cx="20219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974690" y="2830534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013544" y="2846250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995209" y="2847996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973817" y="2849306"/>
              <a:ext cx="15279" cy="18772"/>
            </a:xfrm>
            <a:custGeom>
              <a:avLst/>
              <a:pathLst>
                <a:path w="15279" h="18772">
                  <a:moveTo>
                    <a:pt x="6984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69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972071" y="2871571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035809" y="2831407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7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082958" y="2834463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103040" y="2842321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092999" y="2860220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113517" y="2860220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092999" y="2860220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092999" y="2909551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130543" y="2830534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160666" y="2861093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5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126614" y="2863276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126178" y="2875500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146696" y="2891652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195591" y="283140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202139" y="2857164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210871" y="2865022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215236" y="2868515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253654" y="2896455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304732" y="2830970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321758" y="2867641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350571" y="2830534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348824" y="2862839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471935" y="2831407"/>
              <a:ext cx="48894" cy="100409"/>
            </a:xfrm>
            <a:custGeom>
              <a:avLst/>
              <a:pathLst>
                <a:path w="48894" h="100409">
                  <a:moveTo>
                    <a:pt x="48021" y="55880"/>
                  </a:moveTo>
                  <a:lnTo>
                    <a:pt x="48894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474991" y="2839701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469752" y="2865459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417365" y="2831407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8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420857" y="2838828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450543" y="2838828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574568" y="2776641"/>
              <a:ext cx="20219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479443" y="2831407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69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517860" y="2830534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518297" y="2862839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590330" y="2831407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592949" y="2838828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617397" y="2838828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624818" y="2830534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4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641844" y="2847560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668911" y="2861966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668911" y="2877246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653195" y="2906932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6915173" y="2776641"/>
              <a:ext cx="20219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820048" y="2834463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840130" y="2842321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830089" y="2860220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850607" y="2860220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830089" y="2860220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30089" y="2909551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867633" y="2830534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897756" y="2861093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5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863704" y="2863276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863267" y="2875500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883786" y="2891652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931808" y="2831407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6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944032" y="2859347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964550" y="2837082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2233963" y="1590617"/>
              <a:ext cx="20219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142767" y="1646255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138401" y="167332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139274" y="1699952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171143" y="1644509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190352" y="1661535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7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196464" y="1714359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250598" y="1644946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294254" y="1699516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253654" y="1700389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320448" y="1645819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319575" y="165716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4574568" y="1590617"/>
              <a:ext cx="20219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148528" y="1648875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157260" y="1657169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162062" y="1661098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178651" y="1702572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254613" y="164538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280370" y="1645382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365937" y="1644946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382962" y="1681617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411776" y="1644509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410029" y="1676815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533140" y="1645382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536196" y="1653677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5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530957" y="1679434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478570" y="1645382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482062" y="1652804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511748" y="1652804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628311" y="1655860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702090" y="1645382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705146" y="1652804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731776" y="1652804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5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776742" y="1645819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744873" y="1646692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3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744873" y="1689038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814723" y="1644946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858379" y="1699516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817779" y="1700389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884573" y="1645819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883700" y="165716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950494" y="1655860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6915173" y="1590617"/>
              <a:ext cx="20219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860212" y="1644946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857156" y="1671576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896446" y="1672012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854536" y="1693404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818738" y="1648001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834018" y="1655860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833581" y="1680744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947961" y="1685982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954509" y="1691221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984632" y="1685982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991180" y="1691221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935300" y="1644509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19" y="13533"/>
                  </a:lnTo>
                  <a:lnTo>
                    <a:pt x="83819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985942" y="1663281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951453" y="1663281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932244" y="1697333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5" y="6548"/>
                  </a:lnTo>
                  <a:lnTo>
                    <a:pt x="90805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3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10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4"/>
                  </a:lnTo>
                  <a:lnTo>
                    <a:pt x="27940" y="45402"/>
                  </a:lnTo>
                  <a:lnTo>
                    <a:pt x="27940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7968042" y="1709120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968042" y="1717851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402456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683278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964100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244923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525745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806567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087389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079174" y="5438852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135665" y="5334513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162213" y="5361369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187835" y="5386374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198948" y="5397487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219013" y="5302126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287583" y="529735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286232" y="5232567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328716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368538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351560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381503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428951" y="5369897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485443" y="5265558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511990" y="5292414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537612" y="5317419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548725" y="5328532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577087" y="523480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609539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649360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632382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662326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561792" y="5517878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642670" y="5436691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667675" y="5465400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701631" y="5339452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713671" y="5351491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733118" y="5370939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780658" y="5302126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849227" y="529735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847876" y="5232567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890361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930182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913204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943148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911569" y="5448923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992448" y="5367736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017452" y="5396445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051409" y="5270497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063448" y="5282536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082896" y="5301984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138731" y="523480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171183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211005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3194026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3223970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3006865" y="5579193"/>
              <a:ext cx="128747" cy="132430"/>
            </a:xfrm>
            <a:custGeom>
              <a:avLst/>
              <a:pathLst>
                <a:path w="128747" h="132430">
                  <a:moveTo>
                    <a:pt x="82730" y="22226"/>
                  </a:moveTo>
                  <a:lnTo>
                    <a:pt x="125330" y="64826"/>
                  </a:lnTo>
                  <a:lnTo>
                    <a:pt x="126031" y="65570"/>
                  </a:lnTo>
                  <a:lnTo>
                    <a:pt x="126651" y="66320"/>
                  </a:lnTo>
                  <a:lnTo>
                    <a:pt x="127192" y="67076"/>
                  </a:lnTo>
                  <a:lnTo>
                    <a:pt x="127652" y="67839"/>
                  </a:lnTo>
                  <a:lnTo>
                    <a:pt x="128031" y="68607"/>
                  </a:lnTo>
                  <a:lnTo>
                    <a:pt x="128331" y="69382"/>
                  </a:lnTo>
                  <a:lnTo>
                    <a:pt x="128550" y="70163"/>
                  </a:lnTo>
                  <a:lnTo>
                    <a:pt x="128689" y="70950"/>
                  </a:lnTo>
                  <a:lnTo>
                    <a:pt x="128747" y="71744"/>
                  </a:lnTo>
                  <a:lnTo>
                    <a:pt x="128726" y="72543"/>
                  </a:lnTo>
                  <a:lnTo>
                    <a:pt x="128627" y="73346"/>
                  </a:lnTo>
                  <a:lnTo>
                    <a:pt x="128454" y="74148"/>
                  </a:lnTo>
                  <a:lnTo>
                    <a:pt x="128207" y="74951"/>
                  </a:lnTo>
                  <a:lnTo>
                    <a:pt x="127886" y="75754"/>
                  </a:lnTo>
                  <a:lnTo>
                    <a:pt x="127491" y="76556"/>
                  </a:lnTo>
                  <a:lnTo>
                    <a:pt x="127022" y="77359"/>
                  </a:lnTo>
                  <a:lnTo>
                    <a:pt x="126479" y="78161"/>
                  </a:lnTo>
                  <a:lnTo>
                    <a:pt x="125861" y="78964"/>
                  </a:lnTo>
                  <a:lnTo>
                    <a:pt x="125170" y="79767"/>
                  </a:lnTo>
                  <a:lnTo>
                    <a:pt x="124404" y="80569"/>
                  </a:lnTo>
                  <a:lnTo>
                    <a:pt x="123774" y="81193"/>
                  </a:lnTo>
                  <a:lnTo>
                    <a:pt x="123120" y="81829"/>
                  </a:lnTo>
                  <a:lnTo>
                    <a:pt x="122441" y="82477"/>
                  </a:lnTo>
                  <a:lnTo>
                    <a:pt x="121737" y="83138"/>
                  </a:lnTo>
                  <a:lnTo>
                    <a:pt x="121008" y="83811"/>
                  </a:lnTo>
                  <a:lnTo>
                    <a:pt x="120255" y="84496"/>
                  </a:lnTo>
                  <a:lnTo>
                    <a:pt x="119477" y="85194"/>
                  </a:lnTo>
                  <a:lnTo>
                    <a:pt x="118675" y="85904"/>
                  </a:lnTo>
                  <a:lnTo>
                    <a:pt x="117847" y="86626"/>
                  </a:lnTo>
                  <a:lnTo>
                    <a:pt x="116995" y="87361"/>
                  </a:lnTo>
                  <a:lnTo>
                    <a:pt x="109587" y="83039"/>
                  </a:lnTo>
                  <a:lnTo>
                    <a:pt x="110729" y="82014"/>
                  </a:lnTo>
                  <a:lnTo>
                    <a:pt x="111809" y="81038"/>
                  </a:lnTo>
                  <a:lnTo>
                    <a:pt x="112828" y="80112"/>
                  </a:lnTo>
                  <a:lnTo>
                    <a:pt x="113785" y="79236"/>
                  </a:lnTo>
                  <a:lnTo>
                    <a:pt x="114680" y="78408"/>
                  </a:lnTo>
                  <a:lnTo>
                    <a:pt x="115514" y="77630"/>
                  </a:lnTo>
                  <a:lnTo>
                    <a:pt x="116285" y="76902"/>
                  </a:lnTo>
                  <a:lnTo>
                    <a:pt x="116995" y="76223"/>
                  </a:lnTo>
                  <a:lnTo>
                    <a:pt x="117644" y="75593"/>
                  </a:lnTo>
                  <a:lnTo>
                    <a:pt x="118230" y="75013"/>
                  </a:lnTo>
                  <a:lnTo>
                    <a:pt x="118669" y="74513"/>
                  </a:lnTo>
                  <a:lnTo>
                    <a:pt x="118996" y="74000"/>
                  </a:lnTo>
                  <a:lnTo>
                    <a:pt x="119212" y="73475"/>
                  </a:lnTo>
                  <a:lnTo>
                    <a:pt x="119317" y="72938"/>
                  </a:lnTo>
                  <a:lnTo>
                    <a:pt x="119311" y="72389"/>
                  </a:lnTo>
                  <a:lnTo>
                    <a:pt x="119193" y="71827"/>
                  </a:lnTo>
                  <a:lnTo>
                    <a:pt x="118965" y="71253"/>
                  </a:lnTo>
                  <a:lnTo>
                    <a:pt x="118625" y="70666"/>
                  </a:lnTo>
                  <a:lnTo>
                    <a:pt x="118175" y="70067"/>
                  </a:lnTo>
                  <a:lnTo>
                    <a:pt x="117613" y="69456"/>
                  </a:lnTo>
                  <a:lnTo>
                    <a:pt x="82421" y="34265"/>
                  </a:lnTo>
                  <a:lnTo>
                    <a:pt x="71308" y="45378"/>
                  </a:lnTo>
                  <a:lnTo>
                    <a:pt x="72645" y="46974"/>
                  </a:lnTo>
                  <a:lnTo>
                    <a:pt x="73938" y="48551"/>
                  </a:lnTo>
                  <a:lnTo>
                    <a:pt x="75189" y="50110"/>
                  </a:lnTo>
                  <a:lnTo>
                    <a:pt x="76396" y="51651"/>
                  </a:lnTo>
                  <a:lnTo>
                    <a:pt x="77559" y="53172"/>
                  </a:lnTo>
                  <a:lnTo>
                    <a:pt x="78680" y="54676"/>
                  </a:lnTo>
                  <a:lnTo>
                    <a:pt x="79757" y="56161"/>
                  </a:lnTo>
                  <a:lnTo>
                    <a:pt x="80791" y="57627"/>
                  </a:lnTo>
                  <a:lnTo>
                    <a:pt x="81782" y="59075"/>
                  </a:lnTo>
                  <a:lnTo>
                    <a:pt x="82730" y="60504"/>
                  </a:lnTo>
                  <a:lnTo>
                    <a:pt x="84876" y="60211"/>
                  </a:lnTo>
                  <a:lnTo>
                    <a:pt x="86990" y="59948"/>
                  </a:lnTo>
                  <a:lnTo>
                    <a:pt x="89074" y="59717"/>
                  </a:lnTo>
                  <a:lnTo>
                    <a:pt x="91127" y="59516"/>
                  </a:lnTo>
                  <a:lnTo>
                    <a:pt x="93149" y="59346"/>
                  </a:lnTo>
                  <a:lnTo>
                    <a:pt x="95140" y="59207"/>
                  </a:lnTo>
                  <a:lnTo>
                    <a:pt x="97100" y="59099"/>
                  </a:lnTo>
                  <a:lnTo>
                    <a:pt x="99029" y="59022"/>
                  </a:lnTo>
                  <a:lnTo>
                    <a:pt x="100928" y="58976"/>
                  </a:lnTo>
                  <a:lnTo>
                    <a:pt x="102795" y="58960"/>
                  </a:lnTo>
                  <a:lnTo>
                    <a:pt x="104339" y="68530"/>
                  </a:lnTo>
                  <a:lnTo>
                    <a:pt x="102496" y="68292"/>
                  </a:lnTo>
                  <a:lnTo>
                    <a:pt x="100672" y="68073"/>
                  </a:lnTo>
                  <a:lnTo>
                    <a:pt x="98866" y="67873"/>
                  </a:lnTo>
                  <a:lnTo>
                    <a:pt x="97078" y="67690"/>
                  </a:lnTo>
                  <a:lnTo>
                    <a:pt x="95309" y="67527"/>
                  </a:lnTo>
                  <a:lnTo>
                    <a:pt x="93559" y="67382"/>
                  </a:lnTo>
                  <a:lnTo>
                    <a:pt x="91827" y="67255"/>
                  </a:lnTo>
                  <a:lnTo>
                    <a:pt x="90114" y="67147"/>
                  </a:lnTo>
                  <a:lnTo>
                    <a:pt x="88419" y="67058"/>
                  </a:lnTo>
                  <a:lnTo>
                    <a:pt x="86743" y="66987"/>
                  </a:lnTo>
                  <a:lnTo>
                    <a:pt x="87975" y="69163"/>
                  </a:lnTo>
                  <a:lnTo>
                    <a:pt x="89077" y="71370"/>
                  </a:lnTo>
                  <a:lnTo>
                    <a:pt x="90049" y="73608"/>
                  </a:lnTo>
                  <a:lnTo>
                    <a:pt x="90892" y="75877"/>
                  </a:lnTo>
                  <a:lnTo>
                    <a:pt x="91605" y="78177"/>
                  </a:lnTo>
                  <a:lnTo>
                    <a:pt x="92189" y="80507"/>
                  </a:lnTo>
                  <a:lnTo>
                    <a:pt x="92642" y="82869"/>
                  </a:lnTo>
                  <a:lnTo>
                    <a:pt x="92966" y="85261"/>
                  </a:lnTo>
                  <a:lnTo>
                    <a:pt x="93161" y="87685"/>
                  </a:lnTo>
                  <a:lnTo>
                    <a:pt x="93226" y="90139"/>
                  </a:lnTo>
                  <a:lnTo>
                    <a:pt x="84582" y="90139"/>
                  </a:lnTo>
                  <a:lnTo>
                    <a:pt x="84274" y="86644"/>
                  </a:lnTo>
                  <a:lnTo>
                    <a:pt x="83594" y="83076"/>
                  </a:lnTo>
                  <a:lnTo>
                    <a:pt x="82545" y="79433"/>
                  </a:lnTo>
                  <a:lnTo>
                    <a:pt x="81125" y="75717"/>
                  </a:lnTo>
                  <a:lnTo>
                    <a:pt x="79334" y="71926"/>
                  </a:lnTo>
                  <a:lnTo>
                    <a:pt x="77174" y="68061"/>
                  </a:lnTo>
                  <a:lnTo>
                    <a:pt x="74642" y="64122"/>
                  </a:lnTo>
                  <a:lnTo>
                    <a:pt x="71741" y="60109"/>
                  </a:lnTo>
                  <a:lnTo>
                    <a:pt x="68468" y="56022"/>
                  </a:lnTo>
                  <a:lnTo>
                    <a:pt x="64826" y="51860"/>
                  </a:lnTo>
                  <a:lnTo>
                    <a:pt x="53095" y="63591"/>
                  </a:lnTo>
                  <a:lnTo>
                    <a:pt x="54068" y="64699"/>
                  </a:lnTo>
                  <a:lnTo>
                    <a:pt x="55009" y="65801"/>
                  </a:lnTo>
                  <a:lnTo>
                    <a:pt x="55920" y="66897"/>
                  </a:lnTo>
                  <a:lnTo>
                    <a:pt x="56800" y="67987"/>
                  </a:lnTo>
                  <a:lnTo>
                    <a:pt x="57649" y="69070"/>
                  </a:lnTo>
                  <a:lnTo>
                    <a:pt x="58467" y="70148"/>
                  </a:lnTo>
                  <a:lnTo>
                    <a:pt x="59254" y="71219"/>
                  </a:lnTo>
                  <a:lnTo>
                    <a:pt x="60010" y="72284"/>
                  </a:lnTo>
                  <a:lnTo>
                    <a:pt x="60735" y="73343"/>
                  </a:lnTo>
                  <a:lnTo>
                    <a:pt x="61430" y="74395"/>
                  </a:lnTo>
                  <a:lnTo>
                    <a:pt x="63202" y="74099"/>
                  </a:lnTo>
                  <a:lnTo>
                    <a:pt x="64937" y="73827"/>
                  </a:lnTo>
                  <a:lnTo>
                    <a:pt x="66635" y="73580"/>
                  </a:lnTo>
                  <a:lnTo>
                    <a:pt x="68295" y="73358"/>
                  </a:lnTo>
                  <a:lnTo>
                    <a:pt x="69919" y="73161"/>
                  </a:lnTo>
                  <a:lnTo>
                    <a:pt x="71506" y="72988"/>
                  </a:lnTo>
                  <a:lnTo>
                    <a:pt x="73056" y="72839"/>
                  </a:lnTo>
                  <a:lnTo>
                    <a:pt x="74568" y="72716"/>
                  </a:lnTo>
                  <a:lnTo>
                    <a:pt x="76044" y="72617"/>
                  </a:lnTo>
                  <a:lnTo>
                    <a:pt x="77482" y="72543"/>
                  </a:lnTo>
                  <a:lnTo>
                    <a:pt x="79026" y="82113"/>
                  </a:lnTo>
                  <a:lnTo>
                    <a:pt x="77609" y="81937"/>
                  </a:lnTo>
                  <a:lnTo>
                    <a:pt x="76198" y="81779"/>
                  </a:lnTo>
                  <a:lnTo>
                    <a:pt x="74794" y="81640"/>
                  </a:lnTo>
                  <a:lnTo>
                    <a:pt x="73395" y="81520"/>
                  </a:lnTo>
                  <a:lnTo>
                    <a:pt x="72003" y="81418"/>
                  </a:lnTo>
                  <a:lnTo>
                    <a:pt x="70617" y="81335"/>
                  </a:lnTo>
                  <a:lnTo>
                    <a:pt x="69237" y="81270"/>
                  </a:lnTo>
                  <a:lnTo>
                    <a:pt x="67863" y="81224"/>
                  </a:lnTo>
                  <a:lnTo>
                    <a:pt x="66496" y="81196"/>
                  </a:lnTo>
                  <a:lnTo>
                    <a:pt x="65134" y="81187"/>
                  </a:lnTo>
                  <a:lnTo>
                    <a:pt x="66416" y="83548"/>
                  </a:lnTo>
                  <a:lnTo>
                    <a:pt x="67542" y="85941"/>
                  </a:lnTo>
                  <a:lnTo>
                    <a:pt x="68515" y="88364"/>
                  </a:lnTo>
                  <a:lnTo>
                    <a:pt x="69333" y="90818"/>
                  </a:lnTo>
                  <a:lnTo>
                    <a:pt x="69996" y="93303"/>
                  </a:lnTo>
                  <a:lnTo>
                    <a:pt x="70506" y="95819"/>
                  </a:lnTo>
                  <a:lnTo>
                    <a:pt x="70861" y="98366"/>
                  </a:lnTo>
                  <a:lnTo>
                    <a:pt x="71061" y="100943"/>
                  </a:lnTo>
                  <a:lnTo>
                    <a:pt x="71108" y="103552"/>
                  </a:lnTo>
                  <a:lnTo>
                    <a:pt x="71000" y="106191"/>
                  </a:lnTo>
                  <a:lnTo>
                    <a:pt x="62356" y="106191"/>
                  </a:lnTo>
                  <a:lnTo>
                    <a:pt x="62369" y="102660"/>
                  </a:lnTo>
                  <a:lnTo>
                    <a:pt x="62035" y="99103"/>
                  </a:lnTo>
                  <a:lnTo>
                    <a:pt x="61356" y="95522"/>
                  </a:lnTo>
                  <a:lnTo>
                    <a:pt x="60331" y="91917"/>
                  </a:lnTo>
                  <a:lnTo>
                    <a:pt x="58960" y="88287"/>
                  </a:lnTo>
                  <a:lnTo>
                    <a:pt x="57244" y="84632"/>
                  </a:lnTo>
                  <a:lnTo>
                    <a:pt x="55182" y="80952"/>
                  </a:lnTo>
                  <a:lnTo>
                    <a:pt x="52774" y="77248"/>
                  </a:lnTo>
                  <a:lnTo>
                    <a:pt x="50021" y="73519"/>
                  </a:lnTo>
                  <a:lnTo>
                    <a:pt x="46921" y="69765"/>
                  </a:lnTo>
                  <a:lnTo>
                    <a:pt x="34573" y="82113"/>
                  </a:lnTo>
                  <a:lnTo>
                    <a:pt x="78717" y="126256"/>
                  </a:lnTo>
                  <a:lnTo>
                    <a:pt x="72543" y="132430"/>
                  </a:lnTo>
                  <a:lnTo>
                    <a:pt x="22534" y="82421"/>
                  </a:lnTo>
                  <a:lnTo>
                    <a:pt x="41365" y="63591"/>
                  </a:lnTo>
                  <a:lnTo>
                    <a:pt x="29634" y="51860"/>
                  </a:lnTo>
                  <a:lnTo>
                    <a:pt x="5865" y="75630"/>
                  </a:lnTo>
                  <a:lnTo>
                    <a:pt x="0" y="69765"/>
                  </a:lnTo>
                  <a:lnTo>
                    <a:pt x="69765" y="0"/>
                  </a:lnTo>
                  <a:lnTo>
                    <a:pt x="75630" y="5865"/>
                  </a:lnTo>
                  <a:lnTo>
                    <a:pt x="53713" y="27782"/>
                  </a:lnTo>
                  <a:lnTo>
                    <a:pt x="65443" y="395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042673" y="5613150"/>
              <a:ext cx="23460" cy="23460"/>
            </a:xfrm>
            <a:custGeom>
              <a:avLst/>
              <a:pathLst>
                <a:path w="23460" h="23460">
                  <a:moveTo>
                    <a:pt x="11730" y="0"/>
                  </a:moveTo>
                  <a:lnTo>
                    <a:pt x="0" y="11730"/>
                  </a:lnTo>
                  <a:lnTo>
                    <a:pt x="11730" y="23460"/>
                  </a:lnTo>
                  <a:lnTo>
                    <a:pt x="23460" y="117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085891" y="5530419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128491" y="5573945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142382" y="5499858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135282" y="5523628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172326" y="5428549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202269" y="5458493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222335" y="5478558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273270" y="5367736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298274" y="5396445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332231" y="5270497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344270" y="5282536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363718" y="5301984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419553" y="523480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3452005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491827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3474848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504792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216069" y="5665628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246013" y="5695572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266078" y="5715637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3317013" y="5604815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3342017" y="5633524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3375974" y="5507575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388013" y="5519615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3407461" y="5539063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3445739" y="5451393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3488339" y="5494919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502231" y="5420832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495131" y="5444601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548535" y="5365884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581257" y="5351375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535879" y="5397988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613979" y="5270497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647627" y="5324519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700375" y="523480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732827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772649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755670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785614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671305" y="5523936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704027" y="5509428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658648" y="5556041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736748" y="5428549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770396" y="5482571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852818" y="5351066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810527" y="5399532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832136" y="5390888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910544" y="5286858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981197" y="523480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013649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053471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036492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066436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4743061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023883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304705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585527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866350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6147172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6427994" y="50791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419779" y="5438852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476270" y="5334513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502818" y="5361369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528440" y="5386374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539553" y="5397487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559618" y="5302126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628188" y="529735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626837" y="5232567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669321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709143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692165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722108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769556" y="5369897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826048" y="5265558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852595" y="5292414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878217" y="5317419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889330" y="5328532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917692" y="523480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950143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989965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972987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5002931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902397" y="5517878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983275" y="5436691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008280" y="5465400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042236" y="5339452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054276" y="5351491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073723" y="5370939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121263" y="5302126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189832" y="5297353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188481" y="5232567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230966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270787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253809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283753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252174" y="5448923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333052" y="5367736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358057" y="5396445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392013" y="5270497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404053" y="5282536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423501" y="5301984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479336" y="523480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511788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551609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534631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564575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347470" y="5579193"/>
              <a:ext cx="128747" cy="132430"/>
            </a:xfrm>
            <a:custGeom>
              <a:avLst/>
              <a:pathLst>
                <a:path w="128747" h="132430">
                  <a:moveTo>
                    <a:pt x="82730" y="22226"/>
                  </a:moveTo>
                  <a:lnTo>
                    <a:pt x="125330" y="64826"/>
                  </a:lnTo>
                  <a:lnTo>
                    <a:pt x="126031" y="65570"/>
                  </a:lnTo>
                  <a:lnTo>
                    <a:pt x="126651" y="66320"/>
                  </a:lnTo>
                  <a:lnTo>
                    <a:pt x="127192" y="67076"/>
                  </a:lnTo>
                  <a:lnTo>
                    <a:pt x="127652" y="67839"/>
                  </a:lnTo>
                  <a:lnTo>
                    <a:pt x="128031" y="68607"/>
                  </a:lnTo>
                  <a:lnTo>
                    <a:pt x="128331" y="69382"/>
                  </a:lnTo>
                  <a:lnTo>
                    <a:pt x="128550" y="70163"/>
                  </a:lnTo>
                  <a:lnTo>
                    <a:pt x="128689" y="70950"/>
                  </a:lnTo>
                  <a:lnTo>
                    <a:pt x="128747" y="71744"/>
                  </a:lnTo>
                  <a:lnTo>
                    <a:pt x="128726" y="72543"/>
                  </a:lnTo>
                  <a:lnTo>
                    <a:pt x="128627" y="73346"/>
                  </a:lnTo>
                  <a:lnTo>
                    <a:pt x="128454" y="74148"/>
                  </a:lnTo>
                  <a:lnTo>
                    <a:pt x="128207" y="74951"/>
                  </a:lnTo>
                  <a:lnTo>
                    <a:pt x="127886" y="75754"/>
                  </a:lnTo>
                  <a:lnTo>
                    <a:pt x="127491" y="76556"/>
                  </a:lnTo>
                  <a:lnTo>
                    <a:pt x="127022" y="77359"/>
                  </a:lnTo>
                  <a:lnTo>
                    <a:pt x="126479" y="78161"/>
                  </a:lnTo>
                  <a:lnTo>
                    <a:pt x="125861" y="78964"/>
                  </a:lnTo>
                  <a:lnTo>
                    <a:pt x="125170" y="79767"/>
                  </a:lnTo>
                  <a:lnTo>
                    <a:pt x="124404" y="80569"/>
                  </a:lnTo>
                  <a:lnTo>
                    <a:pt x="123774" y="81193"/>
                  </a:lnTo>
                  <a:lnTo>
                    <a:pt x="123120" y="81829"/>
                  </a:lnTo>
                  <a:lnTo>
                    <a:pt x="122441" y="82477"/>
                  </a:lnTo>
                  <a:lnTo>
                    <a:pt x="121737" y="83138"/>
                  </a:lnTo>
                  <a:lnTo>
                    <a:pt x="121008" y="83811"/>
                  </a:lnTo>
                  <a:lnTo>
                    <a:pt x="120255" y="84496"/>
                  </a:lnTo>
                  <a:lnTo>
                    <a:pt x="119477" y="85194"/>
                  </a:lnTo>
                  <a:lnTo>
                    <a:pt x="118675" y="85904"/>
                  </a:lnTo>
                  <a:lnTo>
                    <a:pt x="117847" y="86626"/>
                  </a:lnTo>
                  <a:lnTo>
                    <a:pt x="116995" y="87361"/>
                  </a:lnTo>
                  <a:lnTo>
                    <a:pt x="109587" y="83039"/>
                  </a:lnTo>
                  <a:lnTo>
                    <a:pt x="110729" y="82014"/>
                  </a:lnTo>
                  <a:lnTo>
                    <a:pt x="111809" y="81038"/>
                  </a:lnTo>
                  <a:lnTo>
                    <a:pt x="112828" y="80112"/>
                  </a:lnTo>
                  <a:lnTo>
                    <a:pt x="113785" y="79236"/>
                  </a:lnTo>
                  <a:lnTo>
                    <a:pt x="114680" y="78408"/>
                  </a:lnTo>
                  <a:lnTo>
                    <a:pt x="115514" y="77630"/>
                  </a:lnTo>
                  <a:lnTo>
                    <a:pt x="116285" y="76902"/>
                  </a:lnTo>
                  <a:lnTo>
                    <a:pt x="116995" y="76223"/>
                  </a:lnTo>
                  <a:lnTo>
                    <a:pt x="117644" y="75593"/>
                  </a:lnTo>
                  <a:lnTo>
                    <a:pt x="118230" y="75013"/>
                  </a:lnTo>
                  <a:lnTo>
                    <a:pt x="118669" y="74513"/>
                  </a:lnTo>
                  <a:lnTo>
                    <a:pt x="118996" y="74000"/>
                  </a:lnTo>
                  <a:lnTo>
                    <a:pt x="119212" y="73475"/>
                  </a:lnTo>
                  <a:lnTo>
                    <a:pt x="119317" y="72938"/>
                  </a:lnTo>
                  <a:lnTo>
                    <a:pt x="119311" y="72389"/>
                  </a:lnTo>
                  <a:lnTo>
                    <a:pt x="119193" y="71827"/>
                  </a:lnTo>
                  <a:lnTo>
                    <a:pt x="118965" y="71253"/>
                  </a:lnTo>
                  <a:lnTo>
                    <a:pt x="118625" y="70666"/>
                  </a:lnTo>
                  <a:lnTo>
                    <a:pt x="118175" y="70067"/>
                  </a:lnTo>
                  <a:lnTo>
                    <a:pt x="117613" y="69456"/>
                  </a:lnTo>
                  <a:lnTo>
                    <a:pt x="82421" y="34265"/>
                  </a:lnTo>
                  <a:lnTo>
                    <a:pt x="71308" y="45378"/>
                  </a:lnTo>
                  <a:lnTo>
                    <a:pt x="72645" y="46974"/>
                  </a:lnTo>
                  <a:lnTo>
                    <a:pt x="73938" y="48551"/>
                  </a:lnTo>
                  <a:lnTo>
                    <a:pt x="75189" y="50110"/>
                  </a:lnTo>
                  <a:lnTo>
                    <a:pt x="76396" y="51651"/>
                  </a:lnTo>
                  <a:lnTo>
                    <a:pt x="77559" y="53172"/>
                  </a:lnTo>
                  <a:lnTo>
                    <a:pt x="78680" y="54676"/>
                  </a:lnTo>
                  <a:lnTo>
                    <a:pt x="79757" y="56161"/>
                  </a:lnTo>
                  <a:lnTo>
                    <a:pt x="80791" y="57627"/>
                  </a:lnTo>
                  <a:lnTo>
                    <a:pt x="81782" y="59075"/>
                  </a:lnTo>
                  <a:lnTo>
                    <a:pt x="82730" y="60504"/>
                  </a:lnTo>
                  <a:lnTo>
                    <a:pt x="84876" y="60211"/>
                  </a:lnTo>
                  <a:lnTo>
                    <a:pt x="86990" y="59948"/>
                  </a:lnTo>
                  <a:lnTo>
                    <a:pt x="89074" y="59717"/>
                  </a:lnTo>
                  <a:lnTo>
                    <a:pt x="91127" y="59516"/>
                  </a:lnTo>
                  <a:lnTo>
                    <a:pt x="93149" y="59346"/>
                  </a:lnTo>
                  <a:lnTo>
                    <a:pt x="95140" y="59207"/>
                  </a:lnTo>
                  <a:lnTo>
                    <a:pt x="97100" y="59099"/>
                  </a:lnTo>
                  <a:lnTo>
                    <a:pt x="99029" y="59022"/>
                  </a:lnTo>
                  <a:lnTo>
                    <a:pt x="100928" y="58976"/>
                  </a:lnTo>
                  <a:lnTo>
                    <a:pt x="102795" y="58960"/>
                  </a:lnTo>
                  <a:lnTo>
                    <a:pt x="104339" y="68530"/>
                  </a:lnTo>
                  <a:lnTo>
                    <a:pt x="102496" y="68292"/>
                  </a:lnTo>
                  <a:lnTo>
                    <a:pt x="100672" y="68073"/>
                  </a:lnTo>
                  <a:lnTo>
                    <a:pt x="98866" y="67873"/>
                  </a:lnTo>
                  <a:lnTo>
                    <a:pt x="97078" y="67690"/>
                  </a:lnTo>
                  <a:lnTo>
                    <a:pt x="95309" y="67527"/>
                  </a:lnTo>
                  <a:lnTo>
                    <a:pt x="93559" y="67382"/>
                  </a:lnTo>
                  <a:lnTo>
                    <a:pt x="91827" y="67255"/>
                  </a:lnTo>
                  <a:lnTo>
                    <a:pt x="90114" y="67147"/>
                  </a:lnTo>
                  <a:lnTo>
                    <a:pt x="88419" y="67058"/>
                  </a:lnTo>
                  <a:lnTo>
                    <a:pt x="86743" y="66987"/>
                  </a:lnTo>
                  <a:lnTo>
                    <a:pt x="87975" y="69163"/>
                  </a:lnTo>
                  <a:lnTo>
                    <a:pt x="89077" y="71370"/>
                  </a:lnTo>
                  <a:lnTo>
                    <a:pt x="90049" y="73608"/>
                  </a:lnTo>
                  <a:lnTo>
                    <a:pt x="90892" y="75877"/>
                  </a:lnTo>
                  <a:lnTo>
                    <a:pt x="91605" y="78177"/>
                  </a:lnTo>
                  <a:lnTo>
                    <a:pt x="92189" y="80507"/>
                  </a:lnTo>
                  <a:lnTo>
                    <a:pt x="92642" y="82869"/>
                  </a:lnTo>
                  <a:lnTo>
                    <a:pt x="92966" y="85261"/>
                  </a:lnTo>
                  <a:lnTo>
                    <a:pt x="93161" y="87685"/>
                  </a:lnTo>
                  <a:lnTo>
                    <a:pt x="93226" y="90139"/>
                  </a:lnTo>
                  <a:lnTo>
                    <a:pt x="84582" y="90139"/>
                  </a:lnTo>
                  <a:lnTo>
                    <a:pt x="84274" y="86644"/>
                  </a:lnTo>
                  <a:lnTo>
                    <a:pt x="83594" y="83076"/>
                  </a:lnTo>
                  <a:lnTo>
                    <a:pt x="82545" y="79433"/>
                  </a:lnTo>
                  <a:lnTo>
                    <a:pt x="81125" y="75717"/>
                  </a:lnTo>
                  <a:lnTo>
                    <a:pt x="79334" y="71926"/>
                  </a:lnTo>
                  <a:lnTo>
                    <a:pt x="77174" y="68061"/>
                  </a:lnTo>
                  <a:lnTo>
                    <a:pt x="74642" y="64122"/>
                  </a:lnTo>
                  <a:lnTo>
                    <a:pt x="71741" y="60109"/>
                  </a:lnTo>
                  <a:lnTo>
                    <a:pt x="68468" y="56022"/>
                  </a:lnTo>
                  <a:lnTo>
                    <a:pt x="64826" y="51860"/>
                  </a:lnTo>
                  <a:lnTo>
                    <a:pt x="53095" y="63591"/>
                  </a:lnTo>
                  <a:lnTo>
                    <a:pt x="54068" y="64699"/>
                  </a:lnTo>
                  <a:lnTo>
                    <a:pt x="55009" y="65801"/>
                  </a:lnTo>
                  <a:lnTo>
                    <a:pt x="55920" y="66897"/>
                  </a:lnTo>
                  <a:lnTo>
                    <a:pt x="56800" y="67987"/>
                  </a:lnTo>
                  <a:lnTo>
                    <a:pt x="57649" y="69070"/>
                  </a:lnTo>
                  <a:lnTo>
                    <a:pt x="58467" y="70148"/>
                  </a:lnTo>
                  <a:lnTo>
                    <a:pt x="59254" y="71219"/>
                  </a:lnTo>
                  <a:lnTo>
                    <a:pt x="60010" y="72284"/>
                  </a:lnTo>
                  <a:lnTo>
                    <a:pt x="60735" y="73343"/>
                  </a:lnTo>
                  <a:lnTo>
                    <a:pt x="61430" y="74395"/>
                  </a:lnTo>
                  <a:lnTo>
                    <a:pt x="63202" y="74099"/>
                  </a:lnTo>
                  <a:lnTo>
                    <a:pt x="64937" y="73827"/>
                  </a:lnTo>
                  <a:lnTo>
                    <a:pt x="66635" y="73580"/>
                  </a:lnTo>
                  <a:lnTo>
                    <a:pt x="68295" y="73358"/>
                  </a:lnTo>
                  <a:lnTo>
                    <a:pt x="69919" y="73161"/>
                  </a:lnTo>
                  <a:lnTo>
                    <a:pt x="71506" y="72988"/>
                  </a:lnTo>
                  <a:lnTo>
                    <a:pt x="73056" y="72839"/>
                  </a:lnTo>
                  <a:lnTo>
                    <a:pt x="74568" y="72716"/>
                  </a:lnTo>
                  <a:lnTo>
                    <a:pt x="76044" y="72617"/>
                  </a:lnTo>
                  <a:lnTo>
                    <a:pt x="77482" y="72543"/>
                  </a:lnTo>
                  <a:lnTo>
                    <a:pt x="79026" y="82113"/>
                  </a:lnTo>
                  <a:lnTo>
                    <a:pt x="77609" y="81937"/>
                  </a:lnTo>
                  <a:lnTo>
                    <a:pt x="76198" y="81779"/>
                  </a:lnTo>
                  <a:lnTo>
                    <a:pt x="74794" y="81640"/>
                  </a:lnTo>
                  <a:lnTo>
                    <a:pt x="73395" y="81520"/>
                  </a:lnTo>
                  <a:lnTo>
                    <a:pt x="72003" y="81418"/>
                  </a:lnTo>
                  <a:lnTo>
                    <a:pt x="70617" y="81335"/>
                  </a:lnTo>
                  <a:lnTo>
                    <a:pt x="69237" y="81270"/>
                  </a:lnTo>
                  <a:lnTo>
                    <a:pt x="67863" y="81224"/>
                  </a:lnTo>
                  <a:lnTo>
                    <a:pt x="66496" y="81196"/>
                  </a:lnTo>
                  <a:lnTo>
                    <a:pt x="65134" y="81187"/>
                  </a:lnTo>
                  <a:lnTo>
                    <a:pt x="66416" y="83548"/>
                  </a:lnTo>
                  <a:lnTo>
                    <a:pt x="67542" y="85941"/>
                  </a:lnTo>
                  <a:lnTo>
                    <a:pt x="68515" y="88364"/>
                  </a:lnTo>
                  <a:lnTo>
                    <a:pt x="69333" y="90818"/>
                  </a:lnTo>
                  <a:lnTo>
                    <a:pt x="69996" y="93303"/>
                  </a:lnTo>
                  <a:lnTo>
                    <a:pt x="70506" y="95819"/>
                  </a:lnTo>
                  <a:lnTo>
                    <a:pt x="70861" y="98366"/>
                  </a:lnTo>
                  <a:lnTo>
                    <a:pt x="71061" y="100943"/>
                  </a:lnTo>
                  <a:lnTo>
                    <a:pt x="71108" y="103552"/>
                  </a:lnTo>
                  <a:lnTo>
                    <a:pt x="71000" y="106191"/>
                  </a:lnTo>
                  <a:lnTo>
                    <a:pt x="62356" y="106191"/>
                  </a:lnTo>
                  <a:lnTo>
                    <a:pt x="62369" y="102660"/>
                  </a:lnTo>
                  <a:lnTo>
                    <a:pt x="62035" y="99103"/>
                  </a:lnTo>
                  <a:lnTo>
                    <a:pt x="61356" y="95522"/>
                  </a:lnTo>
                  <a:lnTo>
                    <a:pt x="60331" y="91917"/>
                  </a:lnTo>
                  <a:lnTo>
                    <a:pt x="58960" y="88287"/>
                  </a:lnTo>
                  <a:lnTo>
                    <a:pt x="57244" y="84632"/>
                  </a:lnTo>
                  <a:lnTo>
                    <a:pt x="55182" y="80952"/>
                  </a:lnTo>
                  <a:lnTo>
                    <a:pt x="52774" y="77248"/>
                  </a:lnTo>
                  <a:lnTo>
                    <a:pt x="50021" y="73519"/>
                  </a:lnTo>
                  <a:lnTo>
                    <a:pt x="46921" y="69765"/>
                  </a:lnTo>
                  <a:lnTo>
                    <a:pt x="34573" y="82113"/>
                  </a:lnTo>
                  <a:lnTo>
                    <a:pt x="78717" y="126256"/>
                  </a:lnTo>
                  <a:lnTo>
                    <a:pt x="72543" y="132430"/>
                  </a:lnTo>
                  <a:lnTo>
                    <a:pt x="22534" y="82421"/>
                  </a:lnTo>
                  <a:lnTo>
                    <a:pt x="41365" y="63591"/>
                  </a:lnTo>
                  <a:lnTo>
                    <a:pt x="29634" y="51860"/>
                  </a:lnTo>
                  <a:lnTo>
                    <a:pt x="5865" y="75630"/>
                  </a:lnTo>
                  <a:lnTo>
                    <a:pt x="0" y="69765"/>
                  </a:lnTo>
                  <a:lnTo>
                    <a:pt x="69765" y="0"/>
                  </a:lnTo>
                  <a:lnTo>
                    <a:pt x="75630" y="5865"/>
                  </a:lnTo>
                  <a:lnTo>
                    <a:pt x="53713" y="27782"/>
                  </a:lnTo>
                  <a:lnTo>
                    <a:pt x="65443" y="395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383278" y="5613150"/>
              <a:ext cx="23460" cy="23460"/>
            </a:xfrm>
            <a:custGeom>
              <a:avLst/>
              <a:pathLst>
                <a:path w="23460" h="23460">
                  <a:moveTo>
                    <a:pt x="11730" y="0"/>
                  </a:moveTo>
                  <a:lnTo>
                    <a:pt x="0" y="11730"/>
                  </a:lnTo>
                  <a:lnTo>
                    <a:pt x="11730" y="23460"/>
                  </a:lnTo>
                  <a:lnTo>
                    <a:pt x="23460" y="117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426496" y="5530419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5469096" y="5573945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5482987" y="5499858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5475887" y="5523628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5512931" y="5428549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5542874" y="5458493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5562940" y="5478558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5613875" y="5367736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5638879" y="5396445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5672836" y="5270497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5684875" y="5282536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5704323" y="5301984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5760158" y="523480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5792610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5832432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815453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845397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556674" y="5665628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586618" y="5695572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606683" y="5715637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657618" y="5604815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682622" y="5633524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716579" y="5507575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728618" y="5519615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748066" y="5539063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786344" y="5451393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828944" y="5494919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842836" y="5420832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835736" y="5444601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889140" y="5365884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921862" y="5351375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876484" y="5397988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954584" y="5270497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988232" y="5324519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6040980" y="523480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6073432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6113254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096275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6126219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6011910" y="5523936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6044632" y="5509428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999253" y="5556041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6077353" y="5428549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6111001" y="5482571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6193423" y="5351066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6151132" y="5399532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6172740" y="5390888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6251149" y="5286858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6321802" y="5234804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6354254" y="5202815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6394076" y="5223884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6377097" y="5152266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6407041" y="5183136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7083666" y="38930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7364488" y="38930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7645310" y="38930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7926132" y="38930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8206955" y="38930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8487777" y="38930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8768599" y="38930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6760384" y="4252827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6816875" y="4148488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6843423" y="4175345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6869045" y="4200349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6880158" y="4211462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6900223" y="411610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6968793" y="4111329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6967442" y="4046543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7009926" y="401679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7049748" y="403785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032770" y="396624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7062713" y="399711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7110161" y="4183872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7166653" y="4079533"/>
              <a:ext cx="124117" cy="132122"/>
            </a:xfrm>
            <a:custGeom>
              <a:avLst/>
              <a:pathLst>
                <a:path w="124117" h="132122">
                  <a:moveTo>
                    <a:pt x="59269" y="0"/>
                  </a:moveTo>
                  <a:lnTo>
                    <a:pt x="120082" y="60813"/>
                  </a:lnTo>
                  <a:lnTo>
                    <a:pt x="120789" y="61554"/>
                  </a:lnTo>
                  <a:lnTo>
                    <a:pt x="121428" y="62294"/>
                  </a:lnTo>
                  <a:lnTo>
                    <a:pt x="121999" y="63035"/>
                  </a:lnTo>
                  <a:lnTo>
                    <a:pt x="122503" y="63776"/>
                  </a:lnTo>
                  <a:lnTo>
                    <a:pt x="122938" y="64517"/>
                  </a:lnTo>
                  <a:lnTo>
                    <a:pt x="123305" y="65258"/>
                  </a:lnTo>
                  <a:lnTo>
                    <a:pt x="123605" y="65999"/>
                  </a:lnTo>
                  <a:lnTo>
                    <a:pt x="123836" y="66740"/>
                  </a:lnTo>
                  <a:lnTo>
                    <a:pt x="124000" y="67481"/>
                  </a:lnTo>
                  <a:lnTo>
                    <a:pt x="124095" y="68221"/>
                  </a:lnTo>
                  <a:lnTo>
                    <a:pt x="124117" y="68962"/>
                  </a:lnTo>
                  <a:lnTo>
                    <a:pt x="124058" y="69703"/>
                  </a:lnTo>
                  <a:lnTo>
                    <a:pt x="123919" y="70444"/>
                  </a:lnTo>
                  <a:lnTo>
                    <a:pt x="123700" y="71185"/>
                  </a:lnTo>
                  <a:lnTo>
                    <a:pt x="123401" y="71926"/>
                  </a:lnTo>
                  <a:lnTo>
                    <a:pt x="123021" y="72667"/>
                  </a:lnTo>
                  <a:lnTo>
                    <a:pt x="122561" y="73407"/>
                  </a:lnTo>
                  <a:lnTo>
                    <a:pt x="122021" y="74148"/>
                  </a:lnTo>
                  <a:lnTo>
                    <a:pt x="121400" y="74889"/>
                  </a:lnTo>
                  <a:lnTo>
                    <a:pt x="120700" y="75630"/>
                  </a:lnTo>
                  <a:lnTo>
                    <a:pt x="119749" y="76569"/>
                  </a:lnTo>
                  <a:lnTo>
                    <a:pt x="118749" y="77532"/>
                  </a:lnTo>
                  <a:lnTo>
                    <a:pt x="117699" y="78519"/>
                  </a:lnTo>
                  <a:lnTo>
                    <a:pt x="116600" y="79532"/>
                  </a:lnTo>
                  <a:lnTo>
                    <a:pt x="115452" y="80569"/>
                  </a:lnTo>
                  <a:lnTo>
                    <a:pt x="114254" y="81631"/>
                  </a:lnTo>
                  <a:lnTo>
                    <a:pt x="113007" y="82718"/>
                  </a:lnTo>
                  <a:lnTo>
                    <a:pt x="111711" y="83829"/>
                  </a:lnTo>
                  <a:lnTo>
                    <a:pt x="110365" y="84965"/>
                  </a:lnTo>
                  <a:lnTo>
                    <a:pt x="108969" y="86126"/>
                  </a:lnTo>
                  <a:lnTo>
                    <a:pt x="101869" y="82113"/>
                  </a:lnTo>
                  <a:lnTo>
                    <a:pt x="103379" y="80838"/>
                  </a:lnTo>
                  <a:lnTo>
                    <a:pt x="104820" y="79606"/>
                  </a:lnTo>
                  <a:lnTo>
                    <a:pt x="106194" y="78418"/>
                  </a:lnTo>
                  <a:lnTo>
                    <a:pt x="107500" y="77272"/>
                  </a:lnTo>
                  <a:lnTo>
                    <a:pt x="108738" y="76170"/>
                  </a:lnTo>
                  <a:lnTo>
                    <a:pt x="109908" y="75111"/>
                  </a:lnTo>
                  <a:lnTo>
                    <a:pt x="111010" y="74096"/>
                  </a:lnTo>
                  <a:lnTo>
                    <a:pt x="112044" y="73123"/>
                  </a:lnTo>
                  <a:lnTo>
                    <a:pt x="113010" y="72194"/>
                  </a:lnTo>
                  <a:lnTo>
                    <a:pt x="113908" y="71308"/>
                  </a:lnTo>
                  <a:lnTo>
                    <a:pt x="114279" y="70858"/>
                  </a:lnTo>
                  <a:lnTo>
                    <a:pt x="114526" y="70370"/>
                  </a:lnTo>
                  <a:lnTo>
                    <a:pt x="114649" y="69845"/>
                  </a:lnTo>
                  <a:lnTo>
                    <a:pt x="114649" y="69283"/>
                  </a:lnTo>
                  <a:lnTo>
                    <a:pt x="114526" y="68684"/>
                  </a:lnTo>
                  <a:lnTo>
                    <a:pt x="114279" y="68049"/>
                  </a:lnTo>
                  <a:lnTo>
                    <a:pt x="113908" y="67376"/>
                  </a:lnTo>
                  <a:lnTo>
                    <a:pt x="113415" y="66666"/>
                  </a:lnTo>
                  <a:lnTo>
                    <a:pt x="112797" y="65919"/>
                  </a:lnTo>
                  <a:lnTo>
                    <a:pt x="112056" y="65134"/>
                  </a:lnTo>
                  <a:lnTo>
                    <a:pt x="58960" y="12039"/>
                  </a:lnTo>
                  <a:lnTo>
                    <a:pt x="12039" y="58960"/>
                  </a:lnTo>
                  <a:lnTo>
                    <a:pt x="37660" y="84582"/>
                  </a:lnTo>
                  <a:lnTo>
                    <a:pt x="41732" y="88815"/>
                  </a:lnTo>
                  <a:lnTo>
                    <a:pt x="45551" y="93115"/>
                  </a:lnTo>
                  <a:lnTo>
                    <a:pt x="49116" y="97483"/>
                  </a:lnTo>
                  <a:lnTo>
                    <a:pt x="52428" y="101919"/>
                  </a:lnTo>
                  <a:lnTo>
                    <a:pt x="55488" y="106423"/>
                  </a:lnTo>
                  <a:lnTo>
                    <a:pt x="58294" y="110994"/>
                  </a:lnTo>
                  <a:lnTo>
                    <a:pt x="60847" y="115634"/>
                  </a:lnTo>
                  <a:lnTo>
                    <a:pt x="63146" y="120342"/>
                  </a:lnTo>
                  <a:lnTo>
                    <a:pt x="65193" y="125117"/>
                  </a:lnTo>
                  <a:lnTo>
                    <a:pt x="66987" y="129961"/>
                  </a:lnTo>
                  <a:lnTo>
                    <a:pt x="57417" y="132122"/>
                  </a:lnTo>
                  <a:lnTo>
                    <a:pt x="56361" y="129390"/>
                  </a:lnTo>
                  <a:lnTo>
                    <a:pt x="55293" y="126750"/>
                  </a:lnTo>
                  <a:lnTo>
                    <a:pt x="54213" y="124203"/>
                  </a:lnTo>
                  <a:lnTo>
                    <a:pt x="53120" y="121749"/>
                  </a:lnTo>
                  <a:lnTo>
                    <a:pt x="52015" y="119388"/>
                  </a:lnTo>
                  <a:lnTo>
                    <a:pt x="50897" y="117119"/>
                  </a:lnTo>
                  <a:lnTo>
                    <a:pt x="49768" y="114943"/>
                  </a:lnTo>
                  <a:lnTo>
                    <a:pt x="48625" y="112859"/>
                  </a:lnTo>
                  <a:lnTo>
                    <a:pt x="47471" y="110868"/>
                  </a:lnTo>
                  <a:lnTo>
                    <a:pt x="46304" y="108969"/>
                  </a:lnTo>
                  <a:lnTo>
                    <a:pt x="45078" y="107099"/>
                  </a:lnTo>
                  <a:lnTo>
                    <a:pt x="43748" y="105191"/>
                  </a:lnTo>
                  <a:lnTo>
                    <a:pt x="42313" y="103246"/>
                  </a:lnTo>
                  <a:lnTo>
                    <a:pt x="40772" y="101264"/>
                  </a:lnTo>
                  <a:lnTo>
                    <a:pt x="39127" y="99245"/>
                  </a:lnTo>
                  <a:lnTo>
                    <a:pt x="37376" y="97189"/>
                  </a:lnTo>
                  <a:lnTo>
                    <a:pt x="35521" y="95096"/>
                  </a:lnTo>
                  <a:lnTo>
                    <a:pt x="33561" y="92966"/>
                  </a:lnTo>
                  <a:lnTo>
                    <a:pt x="31496" y="90799"/>
                  </a:lnTo>
                  <a:lnTo>
                    <a:pt x="29326" y="88595"/>
                  </a:lnTo>
                  <a:lnTo>
                    <a:pt x="0" y="592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7193200" y="4106390"/>
              <a:ext cx="55565" cy="54639"/>
            </a:xfrm>
            <a:custGeom>
              <a:avLst/>
              <a:pathLst>
                <a:path w="55565" h="54639">
                  <a:moveTo>
                    <a:pt x="0" y="35500"/>
                  </a:moveTo>
                  <a:lnTo>
                    <a:pt x="14508" y="20991"/>
                  </a:lnTo>
                  <a:lnTo>
                    <a:pt x="8643" y="15126"/>
                  </a:lnTo>
                  <a:lnTo>
                    <a:pt x="14817" y="8952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3030" y="27165"/>
                  </a:lnTo>
                  <a:lnTo>
                    <a:pt x="50008" y="10186"/>
                  </a:lnTo>
                  <a:lnTo>
                    <a:pt x="55565" y="15743"/>
                  </a:lnTo>
                  <a:lnTo>
                    <a:pt x="16669" y="54639"/>
                  </a:lnTo>
                  <a:lnTo>
                    <a:pt x="11113" y="49082"/>
                  </a:lnTo>
                  <a:lnTo>
                    <a:pt x="26856" y="33339"/>
                  </a:lnTo>
                  <a:lnTo>
                    <a:pt x="20065" y="26547"/>
                  </a:lnTo>
                  <a:lnTo>
                    <a:pt x="5556" y="410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7218822" y="4131394"/>
              <a:ext cx="48774" cy="48774"/>
            </a:xfrm>
            <a:custGeom>
              <a:avLst/>
              <a:pathLst>
                <a:path w="48774" h="48774">
                  <a:moveTo>
                    <a:pt x="0" y="29943"/>
                  </a:moveTo>
                  <a:lnTo>
                    <a:pt x="29943" y="0"/>
                  </a:lnTo>
                  <a:lnTo>
                    <a:pt x="48774" y="18830"/>
                  </a:lnTo>
                  <a:lnTo>
                    <a:pt x="18830" y="487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229935" y="4142507"/>
              <a:ext cx="26547" cy="26547"/>
            </a:xfrm>
            <a:custGeom>
              <a:avLst/>
              <a:pathLst>
                <a:path w="26547" h="26547">
                  <a:moveTo>
                    <a:pt x="8334" y="26547"/>
                  </a:moveTo>
                  <a:lnTo>
                    <a:pt x="26547" y="8334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258297" y="404877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7290748" y="401679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7330570" y="403785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313592" y="396624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343536" y="399711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7243002" y="4331854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7323880" y="4250666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7348885" y="4279375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382841" y="4153427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7394880" y="4165466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7414328" y="4184914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7461868" y="4116101"/>
              <a:ext cx="85200" cy="81778"/>
            </a:xfrm>
            <a:custGeom>
              <a:avLst/>
              <a:pathLst>
                <a:path w="85200" h="81778">
                  <a:moveTo>
                    <a:pt x="85200" y="46586"/>
                  </a:moveTo>
                  <a:lnTo>
                    <a:pt x="50008" y="81778"/>
                  </a:lnTo>
                  <a:lnTo>
                    <a:pt x="43989" y="75758"/>
                  </a:lnTo>
                  <a:lnTo>
                    <a:pt x="42793" y="47551"/>
                  </a:lnTo>
                  <a:lnTo>
                    <a:pt x="42745" y="46359"/>
                  </a:lnTo>
                  <a:lnTo>
                    <a:pt x="42697" y="45190"/>
                  </a:lnTo>
                  <a:lnTo>
                    <a:pt x="42647" y="44044"/>
                  </a:lnTo>
                  <a:lnTo>
                    <a:pt x="42595" y="42921"/>
                  </a:lnTo>
                  <a:lnTo>
                    <a:pt x="42542" y="41821"/>
                  </a:lnTo>
                  <a:lnTo>
                    <a:pt x="42487" y="40744"/>
                  </a:lnTo>
                  <a:lnTo>
                    <a:pt x="42431" y="39691"/>
                  </a:lnTo>
                  <a:lnTo>
                    <a:pt x="42373" y="38661"/>
                  </a:lnTo>
                  <a:lnTo>
                    <a:pt x="42313" y="37654"/>
                  </a:lnTo>
                  <a:lnTo>
                    <a:pt x="42252" y="36670"/>
                  </a:lnTo>
                  <a:lnTo>
                    <a:pt x="42185" y="35705"/>
                  </a:lnTo>
                  <a:lnTo>
                    <a:pt x="42106" y="34757"/>
                  </a:lnTo>
                  <a:lnTo>
                    <a:pt x="42015" y="33825"/>
                  </a:lnTo>
                  <a:lnTo>
                    <a:pt x="41913" y="32910"/>
                  </a:lnTo>
                  <a:lnTo>
                    <a:pt x="41799" y="32010"/>
                  </a:lnTo>
                  <a:lnTo>
                    <a:pt x="41674" y="31127"/>
                  </a:lnTo>
                  <a:lnTo>
                    <a:pt x="41537" y="30260"/>
                  </a:lnTo>
                  <a:lnTo>
                    <a:pt x="41388" y="29409"/>
                  </a:lnTo>
                  <a:lnTo>
                    <a:pt x="41228" y="28574"/>
                  </a:lnTo>
                  <a:lnTo>
                    <a:pt x="41056" y="27756"/>
                  </a:lnTo>
                  <a:lnTo>
                    <a:pt x="40879" y="26946"/>
                  </a:lnTo>
                  <a:lnTo>
                    <a:pt x="40686" y="26151"/>
                  </a:lnTo>
                  <a:lnTo>
                    <a:pt x="40477" y="25371"/>
                  </a:lnTo>
                  <a:lnTo>
                    <a:pt x="40253" y="24607"/>
                  </a:lnTo>
                  <a:lnTo>
                    <a:pt x="40014" y="23859"/>
                  </a:lnTo>
                  <a:lnTo>
                    <a:pt x="39760" y="23125"/>
                  </a:lnTo>
                  <a:lnTo>
                    <a:pt x="39489" y="22408"/>
                  </a:lnTo>
                  <a:lnTo>
                    <a:pt x="39204" y="21705"/>
                  </a:lnTo>
                  <a:lnTo>
                    <a:pt x="38903" y="21019"/>
                  </a:lnTo>
                  <a:lnTo>
                    <a:pt x="38587" y="20347"/>
                  </a:lnTo>
                  <a:lnTo>
                    <a:pt x="38242" y="19680"/>
                  </a:lnTo>
                  <a:lnTo>
                    <a:pt x="37872" y="19021"/>
                  </a:lnTo>
                  <a:lnTo>
                    <a:pt x="37476" y="18371"/>
                  </a:lnTo>
                  <a:lnTo>
                    <a:pt x="37055" y="17729"/>
                  </a:lnTo>
                  <a:lnTo>
                    <a:pt x="36609" y="17096"/>
                  </a:lnTo>
                  <a:lnTo>
                    <a:pt x="36137" y="16472"/>
                  </a:lnTo>
                  <a:lnTo>
                    <a:pt x="35640" y="15855"/>
                  </a:lnTo>
                  <a:lnTo>
                    <a:pt x="35117" y="15248"/>
                  </a:lnTo>
                  <a:lnTo>
                    <a:pt x="34568" y="14648"/>
                  </a:lnTo>
                  <a:lnTo>
                    <a:pt x="33995" y="14058"/>
                  </a:lnTo>
                  <a:lnTo>
                    <a:pt x="33538" y="13614"/>
                  </a:lnTo>
                  <a:lnTo>
                    <a:pt x="33079" y="13195"/>
                  </a:lnTo>
                  <a:lnTo>
                    <a:pt x="32618" y="12799"/>
                  </a:lnTo>
                  <a:lnTo>
                    <a:pt x="32155" y="12428"/>
                  </a:lnTo>
                  <a:lnTo>
                    <a:pt x="31689" y="12080"/>
                  </a:lnTo>
                  <a:lnTo>
                    <a:pt x="31221" y="11756"/>
                  </a:lnTo>
                  <a:lnTo>
                    <a:pt x="30751" y="11456"/>
                  </a:lnTo>
                  <a:lnTo>
                    <a:pt x="30278" y="11180"/>
                  </a:lnTo>
                  <a:lnTo>
                    <a:pt x="29803" y="10929"/>
                  </a:lnTo>
                  <a:lnTo>
                    <a:pt x="29326" y="10700"/>
                  </a:lnTo>
                  <a:lnTo>
                    <a:pt x="28847" y="10496"/>
                  </a:lnTo>
                  <a:lnTo>
                    <a:pt x="28367" y="10313"/>
                  </a:lnTo>
                  <a:lnTo>
                    <a:pt x="27887" y="10153"/>
                  </a:lnTo>
                  <a:lnTo>
                    <a:pt x="27406" y="10015"/>
                  </a:lnTo>
                  <a:lnTo>
                    <a:pt x="26924" y="9900"/>
                  </a:lnTo>
                  <a:lnTo>
                    <a:pt x="26441" y="9807"/>
                  </a:lnTo>
                  <a:lnTo>
                    <a:pt x="25957" y="9736"/>
                  </a:lnTo>
                  <a:lnTo>
                    <a:pt x="25473" y="9688"/>
                  </a:lnTo>
                  <a:lnTo>
                    <a:pt x="24988" y="9662"/>
                  </a:lnTo>
                  <a:lnTo>
                    <a:pt x="24502" y="9659"/>
                  </a:lnTo>
                  <a:lnTo>
                    <a:pt x="24018" y="9662"/>
                  </a:lnTo>
                  <a:lnTo>
                    <a:pt x="23536" y="9686"/>
                  </a:lnTo>
                  <a:lnTo>
                    <a:pt x="23058" y="9733"/>
                  </a:lnTo>
                  <a:lnTo>
                    <a:pt x="22582" y="9801"/>
                  </a:lnTo>
                  <a:lnTo>
                    <a:pt x="22110" y="9890"/>
                  </a:lnTo>
                  <a:lnTo>
                    <a:pt x="21641" y="10001"/>
                  </a:lnTo>
                  <a:lnTo>
                    <a:pt x="21175" y="10134"/>
                  </a:lnTo>
                  <a:lnTo>
                    <a:pt x="20711" y="10288"/>
                  </a:lnTo>
                  <a:lnTo>
                    <a:pt x="20252" y="10464"/>
                  </a:lnTo>
                  <a:lnTo>
                    <a:pt x="19795" y="10662"/>
                  </a:lnTo>
                  <a:lnTo>
                    <a:pt x="19342" y="10880"/>
                  </a:lnTo>
                  <a:lnTo>
                    <a:pt x="18893" y="11119"/>
                  </a:lnTo>
                  <a:lnTo>
                    <a:pt x="18450" y="11377"/>
                  </a:lnTo>
                  <a:lnTo>
                    <a:pt x="18010" y="11656"/>
                  </a:lnTo>
                  <a:lnTo>
                    <a:pt x="17576" y="11955"/>
                  </a:lnTo>
                  <a:lnTo>
                    <a:pt x="17146" y="12273"/>
                  </a:lnTo>
                  <a:lnTo>
                    <a:pt x="16721" y="12612"/>
                  </a:lnTo>
                  <a:lnTo>
                    <a:pt x="16300" y="12971"/>
                  </a:lnTo>
                  <a:lnTo>
                    <a:pt x="15884" y="13350"/>
                  </a:lnTo>
                  <a:lnTo>
                    <a:pt x="15473" y="13749"/>
                  </a:lnTo>
                  <a:lnTo>
                    <a:pt x="14762" y="14490"/>
                  </a:lnTo>
                  <a:lnTo>
                    <a:pt x="14095" y="15248"/>
                  </a:lnTo>
                  <a:lnTo>
                    <a:pt x="13471" y="16021"/>
                  </a:lnTo>
                  <a:lnTo>
                    <a:pt x="12892" y="16811"/>
                  </a:lnTo>
                  <a:lnTo>
                    <a:pt x="12357" y="17617"/>
                  </a:lnTo>
                  <a:lnTo>
                    <a:pt x="11866" y="18439"/>
                  </a:lnTo>
                  <a:lnTo>
                    <a:pt x="11419" y="19278"/>
                  </a:lnTo>
                  <a:lnTo>
                    <a:pt x="11015" y="20133"/>
                  </a:lnTo>
                  <a:lnTo>
                    <a:pt x="10656" y="21004"/>
                  </a:lnTo>
                  <a:lnTo>
                    <a:pt x="10341" y="21891"/>
                  </a:lnTo>
                  <a:lnTo>
                    <a:pt x="10059" y="22776"/>
                  </a:lnTo>
                  <a:lnTo>
                    <a:pt x="9799" y="23673"/>
                  </a:lnTo>
                  <a:lnTo>
                    <a:pt x="9562" y="24582"/>
                  </a:lnTo>
                  <a:lnTo>
                    <a:pt x="9347" y="25502"/>
                  </a:lnTo>
                  <a:lnTo>
                    <a:pt x="9154" y="26434"/>
                  </a:lnTo>
                  <a:lnTo>
                    <a:pt x="8984" y="27378"/>
                  </a:lnTo>
                  <a:lnTo>
                    <a:pt x="8836" y="28333"/>
                  </a:lnTo>
                  <a:lnTo>
                    <a:pt x="8711" y="29299"/>
                  </a:lnTo>
                  <a:lnTo>
                    <a:pt x="8608" y="30278"/>
                  </a:lnTo>
                  <a:lnTo>
                    <a:pt x="8527" y="31267"/>
                  </a:lnTo>
                  <a:lnTo>
                    <a:pt x="0" y="30611"/>
                  </a:lnTo>
                  <a:lnTo>
                    <a:pt x="35" y="30024"/>
                  </a:lnTo>
                  <a:lnTo>
                    <a:pt x="78" y="29437"/>
                  </a:lnTo>
                  <a:lnTo>
                    <a:pt x="130" y="28848"/>
                  </a:lnTo>
                  <a:lnTo>
                    <a:pt x="191" y="28259"/>
                  </a:lnTo>
                  <a:lnTo>
                    <a:pt x="260" y="27669"/>
                  </a:lnTo>
                  <a:lnTo>
                    <a:pt x="338" y="27078"/>
                  </a:lnTo>
                  <a:lnTo>
                    <a:pt x="424" y="26487"/>
                  </a:lnTo>
                  <a:lnTo>
                    <a:pt x="518" y="25894"/>
                  </a:lnTo>
                  <a:lnTo>
                    <a:pt x="621" y="25301"/>
                  </a:lnTo>
                  <a:lnTo>
                    <a:pt x="733" y="24708"/>
                  </a:lnTo>
                  <a:lnTo>
                    <a:pt x="847" y="24106"/>
                  </a:lnTo>
                  <a:lnTo>
                    <a:pt x="973" y="23507"/>
                  </a:lnTo>
                  <a:lnTo>
                    <a:pt x="1112" y="22909"/>
                  </a:lnTo>
                  <a:lnTo>
                    <a:pt x="1264" y="22312"/>
                  </a:lnTo>
                  <a:lnTo>
                    <a:pt x="1427" y="21717"/>
                  </a:lnTo>
                  <a:lnTo>
                    <a:pt x="1603" y="21124"/>
                  </a:lnTo>
                  <a:lnTo>
                    <a:pt x="1791" y="20532"/>
                  </a:lnTo>
                  <a:lnTo>
                    <a:pt x="1992" y="19941"/>
                  </a:lnTo>
                  <a:lnTo>
                    <a:pt x="2205" y="19352"/>
                  </a:lnTo>
                  <a:lnTo>
                    <a:pt x="2430" y="18765"/>
                  </a:lnTo>
                  <a:lnTo>
                    <a:pt x="2668" y="18180"/>
                  </a:lnTo>
                  <a:lnTo>
                    <a:pt x="2918" y="17598"/>
                  </a:lnTo>
                  <a:lnTo>
                    <a:pt x="3181" y="17019"/>
                  </a:lnTo>
                  <a:lnTo>
                    <a:pt x="3455" y="16444"/>
                  </a:lnTo>
                  <a:lnTo>
                    <a:pt x="3742" y="15871"/>
                  </a:lnTo>
                  <a:lnTo>
                    <a:pt x="4042" y="15302"/>
                  </a:lnTo>
                  <a:lnTo>
                    <a:pt x="4354" y="14735"/>
                  </a:lnTo>
                  <a:lnTo>
                    <a:pt x="4678" y="14172"/>
                  </a:lnTo>
                  <a:lnTo>
                    <a:pt x="5014" y="13611"/>
                  </a:lnTo>
                  <a:lnTo>
                    <a:pt x="5363" y="13054"/>
                  </a:lnTo>
                  <a:lnTo>
                    <a:pt x="5718" y="12494"/>
                  </a:lnTo>
                  <a:lnTo>
                    <a:pt x="6089" y="11940"/>
                  </a:lnTo>
                  <a:lnTo>
                    <a:pt x="6474" y="11392"/>
                  </a:lnTo>
                  <a:lnTo>
                    <a:pt x="6876" y="10850"/>
                  </a:lnTo>
                  <a:lnTo>
                    <a:pt x="7292" y="10315"/>
                  </a:lnTo>
                  <a:lnTo>
                    <a:pt x="7725" y="9785"/>
                  </a:lnTo>
                  <a:lnTo>
                    <a:pt x="8172" y="9262"/>
                  </a:lnTo>
                  <a:lnTo>
                    <a:pt x="8635" y="8745"/>
                  </a:lnTo>
                  <a:lnTo>
                    <a:pt x="9114" y="8234"/>
                  </a:lnTo>
                  <a:lnTo>
                    <a:pt x="9608" y="7729"/>
                  </a:lnTo>
                  <a:lnTo>
                    <a:pt x="10352" y="7006"/>
                  </a:lnTo>
                  <a:lnTo>
                    <a:pt x="11102" y="6319"/>
                  </a:lnTo>
                  <a:lnTo>
                    <a:pt x="11858" y="5666"/>
                  </a:lnTo>
                  <a:lnTo>
                    <a:pt x="12621" y="5050"/>
                  </a:lnTo>
                  <a:lnTo>
                    <a:pt x="13389" y="4469"/>
                  </a:lnTo>
                  <a:lnTo>
                    <a:pt x="14164" y="3923"/>
                  </a:lnTo>
                  <a:lnTo>
                    <a:pt x="14945" y="3413"/>
                  </a:lnTo>
                  <a:lnTo>
                    <a:pt x="15732" y="2938"/>
                  </a:lnTo>
                  <a:lnTo>
                    <a:pt x="16526" y="2499"/>
                  </a:lnTo>
                  <a:lnTo>
                    <a:pt x="17325" y="2096"/>
                  </a:lnTo>
                  <a:lnTo>
                    <a:pt x="18135" y="1720"/>
                  </a:lnTo>
                  <a:lnTo>
                    <a:pt x="18946" y="1382"/>
                  </a:lnTo>
                  <a:lnTo>
                    <a:pt x="19756" y="1081"/>
                  </a:lnTo>
                  <a:lnTo>
                    <a:pt x="20566" y="818"/>
                  </a:lnTo>
                  <a:lnTo>
                    <a:pt x="21377" y="591"/>
                  </a:lnTo>
                  <a:lnTo>
                    <a:pt x="22187" y="401"/>
                  </a:lnTo>
                  <a:lnTo>
                    <a:pt x="22997" y="248"/>
                  </a:lnTo>
                  <a:lnTo>
                    <a:pt x="23808" y="132"/>
                  </a:lnTo>
                  <a:lnTo>
                    <a:pt x="24618" y="54"/>
                  </a:lnTo>
                  <a:lnTo>
                    <a:pt x="25428" y="12"/>
                  </a:lnTo>
                  <a:lnTo>
                    <a:pt x="26230" y="0"/>
                  </a:lnTo>
                  <a:lnTo>
                    <a:pt x="27030" y="24"/>
                  </a:lnTo>
                  <a:lnTo>
                    <a:pt x="27829" y="86"/>
                  </a:lnTo>
                  <a:lnTo>
                    <a:pt x="28626" y="185"/>
                  </a:lnTo>
                  <a:lnTo>
                    <a:pt x="29422" y="321"/>
                  </a:lnTo>
                  <a:lnTo>
                    <a:pt x="30216" y="493"/>
                  </a:lnTo>
                  <a:lnTo>
                    <a:pt x="31009" y="703"/>
                  </a:lnTo>
                  <a:lnTo>
                    <a:pt x="31800" y="950"/>
                  </a:lnTo>
                  <a:lnTo>
                    <a:pt x="32589" y="1234"/>
                  </a:lnTo>
                  <a:lnTo>
                    <a:pt x="33377" y="1555"/>
                  </a:lnTo>
                  <a:lnTo>
                    <a:pt x="34160" y="1898"/>
                  </a:lnTo>
                  <a:lnTo>
                    <a:pt x="34935" y="2279"/>
                  </a:lnTo>
                  <a:lnTo>
                    <a:pt x="35701" y="2698"/>
                  </a:lnTo>
                  <a:lnTo>
                    <a:pt x="36458" y="3154"/>
                  </a:lnTo>
                  <a:lnTo>
                    <a:pt x="37207" y="3649"/>
                  </a:lnTo>
                  <a:lnTo>
                    <a:pt x="37948" y="4181"/>
                  </a:lnTo>
                  <a:lnTo>
                    <a:pt x="38680" y="4751"/>
                  </a:lnTo>
                  <a:lnTo>
                    <a:pt x="39403" y="5358"/>
                  </a:lnTo>
                  <a:lnTo>
                    <a:pt x="40118" y="6004"/>
                  </a:lnTo>
                  <a:lnTo>
                    <a:pt x="40825" y="6687"/>
                  </a:lnTo>
                  <a:lnTo>
                    <a:pt x="41467" y="7351"/>
                  </a:lnTo>
                  <a:lnTo>
                    <a:pt x="42083" y="8029"/>
                  </a:lnTo>
                  <a:lnTo>
                    <a:pt x="42671" y="8721"/>
                  </a:lnTo>
                  <a:lnTo>
                    <a:pt x="43232" y="9429"/>
                  </a:lnTo>
                  <a:lnTo>
                    <a:pt x="43767" y="10151"/>
                  </a:lnTo>
                  <a:lnTo>
                    <a:pt x="44274" y="10887"/>
                  </a:lnTo>
                  <a:lnTo>
                    <a:pt x="44755" y="11639"/>
                  </a:lnTo>
                  <a:lnTo>
                    <a:pt x="45208" y="12404"/>
                  </a:lnTo>
                  <a:lnTo>
                    <a:pt x="45634" y="13185"/>
                  </a:lnTo>
                  <a:lnTo>
                    <a:pt x="46034" y="13980"/>
                  </a:lnTo>
                  <a:lnTo>
                    <a:pt x="46419" y="14783"/>
                  </a:lnTo>
                  <a:lnTo>
                    <a:pt x="46786" y="15599"/>
                  </a:lnTo>
                  <a:lnTo>
                    <a:pt x="47135" y="16431"/>
                  </a:lnTo>
                  <a:lnTo>
                    <a:pt x="47466" y="17277"/>
                  </a:lnTo>
                  <a:lnTo>
                    <a:pt x="47780" y="18138"/>
                  </a:lnTo>
                  <a:lnTo>
                    <a:pt x="48076" y="19014"/>
                  </a:lnTo>
                  <a:lnTo>
                    <a:pt x="48354" y="19904"/>
                  </a:lnTo>
                  <a:lnTo>
                    <a:pt x="48615" y="20809"/>
                  </a:lnTo>
                  <a:lnTo>
                    <a:pt x="48857" y="21728"/>
                  </a:lnTo>
                  <a:lnTo>
                    <a:pt x="49082" y="22662"/>
                  </a:lnTo>
                  <a:lnTo>
                    <a:pt x="49291" y="23596"/>
                  </a:lnTo>
                  <a:lnTo>
                    <a:pt x="49487" y="24545"/>
                  </a:lnTo>
                  <a:lnTo>
                    <a:pt x="49668" y="25510"/>
                  </a:lnTo>
                  <a:lnTo>
                    <a:pt x="49835" y="26490"/>
                  </a:lnTo>
                  <a:lnTo>
                    <a:pt x="49989" y="27486"/>
                  </a:lnTo>
                  <a:lnTo>
                    <a:pt x="50129" y="28497"/>
                  </a:lnTo>
                  <a:lnTo>
                    <a:pt x="50254" y="29523"/>
                  </a:lnTo>
                  <a:lnTo>
                    <a:pt x="50366" y="30565"/>
                  </a:lnTo>
                  <a:lnTo>
                    <a:pt x="50464" y="31622"/>
                  </a:lnTo>
                  <a:lnTo>
                    <a:pt x="50549" y="32695"/>
                  </a:lnTo>
                  <a:lnTo>
                    <a:pt x="50631" y="33774"/>
                  </a:lnTo>
                  <a:lnTo>
                    <a:pt x="50711" y="34867"/>
                  </a:lnTo>
                  <a:lnTo>
                    <a:pt x="50786" y="35972"/>
                  </a:lnTo>
                  <a:lnTo>
                    <a:pt x="50857" y="37091"/>
                  </a:lnTo>
                  <a:lnTo>
                    <a:pt x="50925" y="38223"/>
                  </a:lnTo>
                  <a:lnTo>
                    <a:pt x="50988" y="39368"/>
                  </a:lnTo>
                  <a:lnTo>
                    <a:pt x="51048" y="40526"/>
                  </a:lnTo>
                  <a:lnTo>
                    <a:pt x="51104" y="41697"/>
                  </a:lnTo>
                  <a:lnTo>
                    <a:pt x="51156" y="42881"/>
                  </a:lnTo>
                  <a:lnTo>
                    <a:pt x="51204" y="44078"/>
                  </a:lnTo>
                  <a:lnTo>
                    <a:pt x="51899" y="66459"/>
                  </a:lnTo>
                  <a:lnTo>
                    <a:pt x="52208" y="66767"/>
                  </a:lnTo>
                  <a:lnTo>
                    <a:pt x="78794" y="401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7530437" y="4111329"/>
              <a:ext cx="25621" cy="25621"/>
            </a:xfrm>
            <a:custGeom>
              <a:avLst/>
              <a:pathLst>
                <a:path w="25621" h="25621">
                  <a:moveTo>
                    <a:pt x="6482" y="25621"/>
                  </a:moveTo>
                  <a:lnTo>
                    <a:pt x="0" y="19139"/>
                  </a:lnTo>
                  <a:lnTo>
                    <a:pt x="19139" y="0"/>
                  </a:lnTo>
                  <a:lnTo>
                    <a:pt x="25621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7529086" y="4046543"/>
              <a:ext cx="77908" cy="80645"/>
            </a:xfrm>
            <a:custGeom>
              <a:avLst/>
              <a:pathLst>
                <a:path w="77908" h="80645">
                  <a:moveTo>
                    <a:pt x="41905" y="5786"/>
                  </a:moveTo>
                  <a:lnTo>
                    <a:pt x="42455" y="6353"/>
                  </a:lnTo>
                  <a:lnTo>
                    <a:pt x="42976" y="6928"/>
                  </a:lnTo>
                  <a:lnTo>
                    <a:pt x="43470" y="7511"/>
                  </a:lnTo>
                  <a:lnTo>
                    <a:pt x="43936" y="8101"/>
                  </a:lnTo>
                  <a:lnTo>
                    <a:pt x="44375" y="8699"/>
                  </a:lnTo>
                  <a:lnTo>
                    <a:pt x="44785" y="9305"/>
                  </a:lnTo>
                  <a:lnTo>
                    <a:pt x="45168" y="9919"/>
                  </a:lnTo>
                  <a:lnTo>
                    <a:pt x="45523" y="10540"/>
                  </a:lnTo>
                  <a:lnTo>
                    <a:pt x="45850" y="11169"/>
                  </a:lnTo>
                  <a:lnTo>
                    <a:pt x="46150" y="11806"/>
                  </a:lnTo>
                  <a:lnTo>
                    <a:pt x="46422" y="12447"/>
                  </a:lnTo>
                  <a:lnTo>
                    <a:pt x="46667" y="13091"/>
                  </a:lnTo>
                  <a:lnTo>
                    <a:pt x="46885" y="13738"/>
                  </a:lnTo>
                  <a:lnTo>
                    <a:pt x="47076" y="14386"/>
                  </a:lnTo>
                  <a:lnTo>
                    <a:pt x="47240" y="15037"/>
                  </a:lnTo>
                  <a:lnTo>
                    <a:pt x="47377" y="15691"/>
                  </a:lnTo>
                  <a:lnTo>
                    <a:pt x="47487" y="16346"/>
                  </a:lnTo>
                  <a:lnTo>
                    <a:pt x="47570" y="17004"/>
                  </a:lnTo>
                  <a:lnTo>
                    <a:pt x="47626" y="17664"/>
                  </a:lnTo>
                  <a:lnTo>
                    <a:pt x="47654" y="18327"/>
                  </a:lnTo>
                  <a:lnTo>
                    <a:pt x="47665" y="18984"/>
                  </a:lnTo>
                  <a:lnTo>
                    <a:pt x="47651" y="19642"/>
                  </a:lnTo>
                  <a:lnTo>
                    <a:pt x="47613" y="20302"/>
                  </a:lnTo>
                  <a:lnTo>
                    <a:pt x="47550" y="20963"/>
                  </a:lnTo>
                  <a:lnTo>
                    <a:pt x="47462" y="21626"/>
                  </a:lnTo>
                  <a:lnTo>
                    <a:pt x="47349" y="22290"/>
                  </a:lnTo>
                  <a:lnTo>
                    <a:pt x="47212" y="22956"/>
                  </a:lnTo>
                  <a:lnTo>
                    <a:pt x="47049" y="23624"/>
                  </a:lnTo>
                  <a:lnTo>
                    <a:pt x="46863" y="24293"/>
                  </a:lnTo>
                  <a:lnTo>
                    <a:pt x="46651" y="24964"/>
                  </a:lnTo>
                  <a:lnTo>
                    <a:pt x="46409" y="25626"/>
                  </a:lnTo>
                  <a:lnTo>
                    <a:pt x="46143" y="26287"/>
                  </a:lnTo>
                  <a:lnTo>
                    <a:pt x="45856" y="26944"/>
                  </a:lnTo>
                  <a:lnTo>
                    <a:pt x="45546" y="27600"/>
                  </a:lnTo>
                  <a:lnTo>
                    <a:pt x="45214" y="28253"/>
                  </a:lnTo>
                  <a:lnTo>
                    <a:pt x="44859" y="28904"/>
                  </a:lnTo>
                  <a:lnTo>
                    <a:pt x="44482" y="29553"/>
                  </a:lnTo>
                  <a:lnTo>
                    <a:pt x="44083" y="30199"/>
                  </a:lnTo>
                  <a:lnTo>
                    <a:pt x="43661" y="30843"/>
                  </a:lnTo>
                  <a:lnTo>
                    <a:pt x="43217" y="31485"/>
                  </a:lnTo>
                  <a:lnTo>
                    <a:pt x="43449" y="31717"/>
                  </a:lnTo>
                  <a:lnTo>
                    <a:pt x="44978" y="30580"/>
                  </a:lnTo>
                  <a:lnTo>
                    <a:pt x="46495" y="29562"/>
                  </a:lnTo>
                  <a:lnTo>
                    <a:pt x="48000" y="28663"/>
                  </a:lnTo>
                  <a:lnTo>
                    <a:pt x="49493" y="27882"/>
                  </a:lnTo>
                  <a:lnTo>
                    <a:pt x="50973" y="27221"/>
                  </a:lnTo>
                  <a:lnTo>
                    <a:pt x="52441" y="26679"/>
                  </a:lnTo>
                  <a:lnTo>
                    <a:pt x="53896" y="26255"/>
                  </a:lnTo>
                  <a:lnTo>
                    <a:pt x="55339" y="25950"/>
                  </a:lnTo>
                  <a:lnTo>
                    <a:pt x="56770" y="25764"/>
                  </a:lnTo>
                  <a:lnTo>
                    <a:pt x="58189" y="25697"/>
                  </a:lnTo>
                  <a:lnTo>
                    <a:pt x="59579" y="25738"/>
                  </a:lnTo>
                  <a:lnTo>
                    <a:pt x="60941" y="25893"/>
                  </a:lnTo>
                  <a:lnTo>
                    <a:pt x="62274" y="26161"/>
                  </a:lnTo>
                  <a:lnTo>
                    <a:pt x="63579" y="26543"/>
                  </a:lnTo>
                  <a:lnTo>
                    <a:pt x="64855" y="27038"/>
                  </a:lnTo>
                  <a:lnTo>
                    <a:pt x="66102" y="27646"/>
                  </a:lnTo>
                  <a:lnTo>
                    <a:pt x="67321" y="28368"/>
                  </a:lnTo>
                  <a:lnTo>
                    <a:pt x="68512" y="29204"/>
                  </a:lnTo>
                  <a:lnTo>
                    <a:pt x="69673" y="30153"/>
                  </a:lnTo>
                  <a:lnTo>
                    <a:pt x="70807" y="31215"/>
                  </a:lnTo>
                  <a:lnTo>
                    <a:pt x="71529" y="31962"/>
                  </a:lnTo>
                  <a:lnTo>
                    <a:pt x="72213" y="32723"/>
                  </a:lnTo>
                  <a:lnTo>
                    <a:pt x="72859" y="33497"/>
                  </a:lnTo>
                  <a:lnTo>
                    <a:pt x="73468" y="34283"/>
                  </a:lnTo>
                  <a:lnTo>
                    <a:pt x="74038" y="35083"/>
                  </a:lnTo>
                  <a:lnTo>
                    <a:pt x="74571" y="35896"/>
                  </a:lnTo>
                  <a:lnTo>
                    <a:pt x="75066" y="36722"/>
                  </a:lnTo>
                  <a:lnTo>
                    <a:pt x="75524" y="37562"/>
                  </a:lnTo>
                  <a:lnTo>
                    <a:pt x="75943" y="38414"/>
                  </a:lnTo>
                  <a:lnTo>
                    <a:pt x="76325" y="39280"/>
                  </a:lnTo>
                  <a:lnTo>
                    <a:pt x="76673" y="40149"/>
                  </a:lnTo>
                  <a:lnTo>
                    <a:pt x="76979" y="41027"/>
                  </a:lnTo>
                  <a:lnTo>
                    <a:pt x="77241" y="41914"/>
                  </a:lnTo>
                  <a:lnTo>
                    <a:pt x="77461" y="42811"/>
                  </a:lnTo>
                  <a:lnTo>
                    <a:pt x="77637" y="43717"/>
                  </a:lnTo>
                  <a:lnTo>
                    <a:pt x="77769" y="44632"/>
                  </a:lnTo>
                  <a:lnTo>
                    <a:pt x="77859" y="45557"/>
                  </a:lnTo>
                  <a:lnTo>
                    <a:pt x="77905" y="46491"/>
                  </a:lnTo>
                  <a:lnTo>
                    <a:pt x="77908" y="47434"/>
                  </a:lnTo>
                  <a:lnTo>
                    <a:pt x="77868" y="48386"/>
                  </a:lnTo>
                  <a:lnTo>
                    <a:pt x="77783" y="49347"/>
                  </a:lnTo>
                  <a:lnTo>
                    <a:pt x="77651" y="50314"/>
                  </a:lnTo>
                  <a:lnTo>
                    <a:pt x="77471" y="51288"/>
                  </a:lnTo>
                  <a:lnTo>
                    <a:pt x="77245" y="52270"/>
                  </a:lnTo>
                  <a:lnTo>
                    <a:pt x="76971" y="53258"/>
                  </a:lnTo>
                  <a:lnTo>
                    <a:pt x="76650" y="54253"/>
                  </a:lnTo>
                  <a:lnTo>
                    <a:pt x="76283" y="55255"/>
                  </a:lnTo>
                  <a:lnTo>
                    <a:pt x="75868" y="56264"/>
                  </a:lnTo>
                  <a:lnTo>
                    <a:pt x="75406" y="57280"/>
                  </a:lnTo>
                  <a:lnTo>
                    <a:pt x="74897" y="58303"/>
                  </a:lnTo>
                  <a:lnTo>
                    <a:pt x="74338" y="59331"/>
                  </a:lnTo>
                  <a:lnTo>
                    <a:pt x="73725" y="60364"/>
                  </a:lnTo>
                  <a:lnTo>
                    <a:pt x="73060" y="61400"/>
                  </a:lnTo>
                  <a:lnTo>
                    <a:pt x="72341" y="62440"/>
                  </a:lnTo>
                  <a:lnTo>
                    <a:pt x="71569" y="63483"/>
                  </a:lnTo>
                  <a:lnTo>
                    <a:pt x="70743" y="64531"/>
                  </a:lnTo>
                  <a:lnTo>
                    <a:pt x="69865" y="65582"/>
                  </a:lnTo>
                  <a:lnTo>
                    <a:pt x="68933" y="66638"/>
                  </a:lnTo>
                  <a:lnTo>
                    <a:pt x="67948" y="67697"/>
                  </a:lnTo>
                  <a:lnTo>
                    <a:pt x="66909" y="68760"/>
                  </a:lnTo>
                  <a:lnTo>
                    <a:pt x="66066" y="69590"/>
                  </a:lnTo>
                  <a:lnTo>
                    <a:pt x="65219" y="70398"/>
                  </a:lnTo>
                  <a:lnTo>
                    <a:pt x="64368" y="71183"/>
                  </a:lnTo>
                  <a:lnTo>
                    <a:pt x="63514" y="71946"/>
                  </a:lnTo>
                  <a:lnTo>
                    <a:pt x="62655" y="72686"/>
                  </a:lnTo>
                  <a:lnTo>
                    <a:pt x="61793" y="73404"/>
                  </a:lnTo>
                  <a:lnTo>
                    <a:pt x="60927" y="74100"/>
                  </a:lnTo>
                  <a:lnTo>
                    <a:pt x="60056" y="74773"/>
                  </a:lnTo>
                  <a:lnTo>
                    <a:pt x="59182" y="75424"/>
                  </a:lnTo>
                  <a:lnTo>
                    <a:pt x="58305" y="76053"/>
                  </a:lnTo>
                  <a:lnTo>
                    <a:pt x="57426" y="76648"/>
                  </a:lnTo>
                  <a:lnTo>
                    <a:pt x="56534" y="77212"/>
                  </a:lnTo>
                  <a:lnTo>
                    <a:pt x="55629" y="77747"/>
                  </a:lnTo>
                  <a:lnTo>
                    <a:pt x="54711" y="78251"/>
                  </a:lnTo>
                  <a:lnTo>
                    <a:pt x="53780" y="78725"/>
                  </a:lnTo>
                  <a:lnTo>
                    <a:pt x="52836" y="79169"/>
                  </a:lnTo>
                  <a:lnTo>
                    <a:pt x="51879" y="79583"/>
                  </a:lnTo>
                  <a:lnTo>
                    <a:pt x="50908" y="79967"/>
                  </a:lnTo>
                  <a:lnTo>
                    <a:pt x="49925" y="80321"/>
                  </a:lnTo>
                  <a:lnTo>
                    <a:pt x="48928" y="80645"/>
                  </a:lnTo>
                  <a:lnTo>
                    <a:pt x="42368" y="74085"/>
                  </a:lnTo>
                  <a:lnTo>
                    <a:pt x="43392" y="73755"/>
                  </a:lnTo>
                  <a:lnTo>
                    <a:pt x="44410" y="73398"/>
                  </a:lnTo>
                  <a:lnTo>
                    <a:pt x="45423" y="73014"/>
                  </a:lnTo>
                  <a:lnTo>
                    <a:pt x="46431" y="72603"/>
                  </a:lnTo>
                  <a:lnTo>
                    <a:pt x="47433" y="72165"/>
                  </a:lnTo>
                  <a:lnTo>
                    <a:pt x="48429" y="71700"/>
                  </a:lnTo>
                  <a:lnTo>
                    <a:pt x="49421" y="71208"/>
                  </a:lnTo>
                  <a:lnTo>
                    <a:pt x="50407" y="70689"/>
                  </a:lnTo>
                  <a:lnTo>
                    <a:pt x="51387" y="70143"/>
                  </a:lnTo>
                  <a:lnTo>
                    <a:pt x="52362" y="69570"/>
                  </a:lnTo>
                  <a:lnTo>
                    <a:pt x="53329" y="68970"/>
                  </a:lnTo>
                  <a:lnTo>
                    <a:pt x="54270" y="68357"/>
                  </a:lnTo>
                  <a:lnTo>
                    <a:pt x="55184" y="67732"/>
                  </a:lnTo>
                  <a:lnTo>
                    <a:pt x="56073" y="67095"/>
                  </a:lnTo>
                  <a:lnTo>
                    <a:pt x="56935" y="66445"/>
                  </a:lnTo>
                  <a:lnTo>
                    <a:pt x="57770" y="65783"/>
                  </a:lnTo>
                  <a:lnTo>
                    <a:pt x="58580" y="65108"/>
                  </a:lnTo>
                  <a:lnTo>
                    <a:pt x="59363" y="64421"/>
                  </a:lnTo>
                  <a:lnTo>
                    <a:pt x="60120" y="63722"/>
                  </a:lnTo>
                  <a:lnTo>
                    <a:pt x="60851" y="63011"/>
                  </a:lnTo>
                  <a:lnTo>
                    <a:pt x="61544" y="62303"/>
                  </a:lnTo>
                  <a:lnTo>
                    <a:pt x="62202" y="61598"/>
                  </a:lnTo>
                  <a:lnTo>
                    <a:pt x="62825" y="60898"/>
                  </a:lnTo>
                  <a:lnTo>
                    <a:pt x="63413" y="60201"/>
                  </a:lnTo>
                  <a:lnTo>
                    <a:pt x="63967" y="59509"/>
                  </a:lnTo>
                  <a:lnTo>
                    <a:pt x="64486" y="58820"/>
                  </a:lnTo>
                  <a:lnTo>
                    <a:pt x="64970" y="58135"/>
                  </a:lnTo>
                  <a:lnTo>
                    <a:pt x="65420" y="57454"/>
                  </a:lnTo>
                  <a:lnTo>
                    <a:pt x="65835" y="56777"/>
                  </a:lnTo>
                  <a:lnTo>
                    <a:pt x="66215" y="56104"/>
                  </a:lnTo>
                  <a:lnTo>
                    <a:pt x="66562" y="55435"/>
                  </a:lnTo>
                  <a:lnTo>
                    <a:pt x="66877" y="54771"/>
                  </a:lnTo>
                  <a:lnTo>
                    <a:pt x="67161" y="54114"/>
                  </a:lnTo>
                  <a:lnTo>
                    <a:pt x="67413" y="53461"/>
                  </a:lnTo>
                  <a:lnTo>
                    <a:pt x="67633" y="52814"/>
                  </a:lnTo>
                  <a:lnTo>
                    <a:pt x="67822" y="52172"/>
                  </a:lnTo>
                  <a:lnTo>
                    <a:pt x="67979" y="51536"/>
                  </a:lnTo>
                  <a:lnTo>
                    <a:pt x="68104" y="50905"/>
                  </a:lnTo>
                  <a:lnTo>
                    <a:pt x="68198" y="50280"/>
                  </a:lnTo>
                  <a:lnTo>
                    <a:pt x="68260" y="49659"/>
                  </a:lnTo>
                  <a:lnTo>
                    <a:pt x="68298" y="49037"/>
                  </a:lnTo>
                  <a:lnTo>
                    <a:pt x="68305" y="48420"/>
                  </a:lnTo>
                  <a:lnTo>
                    <a:pt x="68280" y="47808"/>
                  </a:lnTo>
                  <a:lnTo>
                    <a:pt x="68223" y="47202"/>
                  </a:lnTo>
                  <a:lnTo>
                    <a:pt x="68135" y="46601"/>
                  </a:lnTo>
                  <a:lnTo>
                    <a:pt x="68015" y="46006"/>
                  </a:lnTo>
                  <a:lnTo>
                    <a:pt x="67863" y="45416"/>
                  </a:lnTo>
                  <a:lnTo>
                    <a:pt x="67680" y="44831"/>
                  </a:lnTo>
                  <a:lnTo>
                    <a:pt x="67465" y="44252"/>
                  </a:lnTo>
                  <a:lnTo>
                    <a:pt x="67218" y="43678"/>
                  </a:lnTo>
                  <a:lnTo>
                    <a:pt x="66950" y="43103"/>
                  </a:lnTo>
                  <a:lnTo>
                    <a:pt x="66656" y="42533"/>
                  </a:lnTo>
                  <a:lnTo>
                    <a:pt x="66336" y="41970"/>
                  </a:lnTo>
                  <a:lnTo>
                    <a:pt x="65990" y="41413"/>
                  </a:lnTo>
                  <a:lnTo>
                    <a:pt x="65617" y="40862"/>
                  </a:lnTo>
                  <a:lnTo>
                    <a:pt x="65218" y="40317"/>
                  </a:lnTo>
                  <a:lnTo>
                    <a:pt x="64793" y="39778"/>
                  </a:lnTo>
                  <a:lnTo>
                    <a:pt x="64341" y="39246"/>
                  </a:lnTo>
                  <a:lnTo>
                    <a:pt x="63863" y="38719"/>
                  </a:lnTo>
                  <a:lnTo>
                    <a:pt x="63359" y="38199"/>
                  </a:lnTo>
                  <a:lnTo>
                    <a:pt x="62832" y="37692"/>
                  </a:lnTo>
                  <a:lnTo>
                    <a:pt x="62299" y="37222"/>
                  </a:lnTo>
                  <a:lnTo>
                    <a:pt x="61761" y="36788"/>
                  </a:lnTo>
                  <a:lnTo>
                    <a:pt x="61217" y="36390"/>
                  </a:lnTo>
                  <a:lnTo>
                    <a:pt x="60668" y="36029"/>
                  </a:lnTo>
                  <a:lnTo>
                    <a:pt x="60113" y="35703"/>
                  </a:lnTo>
                  <a:lnTo>
                    <a:pt x="59554" y="35414"/>
                  </a:lnTo>
                  <a:lnTo>
                    <a:pt x="58988" y="35162"/>
                  </a:lnTo>
                  <a:lnTo>
                    <a:pt x="58418" y="34945"/>
                  </a:lnTo>
                  <a:lnTo>
                    <a:pt x="57841" y="34765"/>
                  </a:lnTo>
                  <a:lnTo>
                    <a:pt x="57261" y="34603"/>
                  </a:lnTo>
                  <a:lnTo>
                    <a:pt x="56676" y="34473"/>
                  </a:lnTo>
                  <a:lnTo>
                    <a:pt x="56088" y="34375"/>
                  </a:lnTo>
                  <a:lnTo>
                    <a:pt x="55495" y="34308"/>
                  </a:lnTo>
                  <a:lnTo>
                    <a:pt x="54899" y="34273"/>
                  </a:lnTo>
                  <a:lnTo>
                    <a:pt x="54299" y="34269"/>
                  </a:lnTo>
                  <a:lnTo>
                    <a:pt x="53695" y="34298"/>
                  </a:lnTo>
                  <a:lnTo>
                    <a:pt x="53088" y="34357"/>
                  </a:lnTo>
                  <a:lnTo>
                    <a:pt x="52476" y="34449"/>
                  </a:lnTo>
                  <a:lnTo>
                    <a:pt x="51860" y="34572"/>
                  </a:lnTo>
                  <a:lnTo>
                    <a:pt x="51233" y="34718"/>
                  </a:lnTo>
                  <a:lnTo>
                    <a:pt x="50603" y="34895"/>
                  </a:lnTo>
                  <a:lnTo>
                    <a:pt x="49968" y="35101"/>
                  </a:lnTo>
                  <a:lnTo>
                    <a:pt x="49329" y="35338"/>
                  </a:lnTo>
                  <a:lnTo>
                    <a:pt x="48687" y="35604"/>
                  </a:lnTo>
                  <a:lnTo>
                    <a:pt x="48040" y="35901"/>
                  </a:lnTo>
                  <a:lnTo>
                    <a:pt x="47390" y="36228"/>
                  </a:lnTo>
                  <a:lnTo>
                    <a:pt x="46736" y="36585"/>
                  </a:lnTo>
                  <a:lnTo>
                    <a:pt x="46078" y="36972"/>
                  </a:lnTo>
                  <a:lnTo>
                    <a:pt x="45416" y="37389"/>
                  </a:lnTo>
                  <a:lnTo>
                    <a:pt x="44759" y="37826"/>
                  </a:lnTo>
                  <a:lnTo>
                    <a:pt x="44098" y="38290"/>
                  </a:lnTo>
                  <a:lnTo>
                    <a:pt x="43435" y="38780"/>
                  </a:lnTo>
                  <a:lnTo>
                    <a:pt x="42768" y="39297"/>
                  </a:lnTo>
                  <a:lnTo>
                    <a:pt x="42098" y="39839"/>
                  </a:lnTo>
                  <a:lnTo>
                    <a:pt x="41425" y="40408"/>
                  </a:lnTo>
                  <a:lnTo>
                    <a:pt x="40749" y="41003"/>
                  </a:lnTo>
                  <a:lnTo>
                    <a:pt x="40070" y="41624"/>
                  </a:lnTo>
                  <a:lnTo>
                    <a:pt x="39388" y="42272"/>
                  </a:lnTo>
                  <a:lnTo>
                    <a:pt x="38702" y="42945"/>
                  </a:lnTo>
                  <a:lnTo>
                    <a:pt x="33570" y="48077"/>
                  </a:lnTo>
                  <a:lnTo>
                    <a:pt x="27744" y="42251"/>
                  </a:lnTo>
                  <a:lnTo>
                    <a:pt x="32876" y="37119"/>
                  </a:lnTo>
                  <a:lnTo>
                    <a:pt x="33486" y="36493"/>
                  </a:lnTo>
                  <a:lnTo>
                    <a:pt x="34067" y="35865"/>
                  </a:lnTo>
                  <a:lnTo>
                    <a:pt x="34619" y="35236"/>
                  </a:lnTo>
                  <a:lnTo>
                    <a:pt x="35141" y="34606"/>
                  </a:lnTo>
                  <a:lnTo>
                    <a:pt x="35635" y="33974"/>
                  </a:lnTo>
                  <a:lnTo>
                    <a:pt x="36098" y="33340"/>
                  </a:lnTo>
                  <a:lnTo>
                    <a:pt x="36533" y="32705"/>
                  </a:lnTo>
                  <a:lnTo>
                    <a:pt x="36938" y="32068"/>
                  </a:lnTo>
                  <a:lnTo>
                    <a:pt x="37314" y="31430"/>
                  </a:lnTo>
                  <a:lnTo>
                    <a:pt x="37660" y="30790"/>
                  </a:lnTo>
                  <a:lnTo>
                    <a:pt x="37978" y="30151"/>
                  </a:lnTo>
                  <a:lnTo>
                    <a:pt x="38265" y="29515"/>
                  </a:lnTo>
                  <a:lnTo>
                    <a:pt x="38524" y="28883"/>
                  </a:lnTo>
                  <a:lnTo>
                    <a:pt x="38753" y="28253"/>
                  </a:lnTo>
                  <a:lnTo>
                    <a:pt x="38953" y="27626"/>
                  </a:lnTo>
                  <a:lnTo>
                    <a:pt x="39124" y="27003"/>
                  </a:lnTo>
                  <a:lnTo>
                    <a:pt x="39265" y="26382"/>
                  </a:lnTo>
                  <a:lnTo>
                    <a:pt x="39377" y="25765"/>
                  </a:lnTo>
                  <a:lnTo>
                    <a:pt x="39459" y="25151"/>
                  </a:lnTo>
                  <a:lnTo>
                    <a:pt x="39513" y="24539"/>
                  </a:lnTo>
                  <a:lnTo>
                    <a:pt x="39545" y="23925"/>
                  </a:lnTo>
                  <a:lnTo>
                    <a:pt x="39551" y="23315"/>
                  </a:lnTo>
                  <a:lnTo>
                    <a:pt x="39530" y="22711"/>
                  </a:lnTo>
                  <a:lnTo>
                    <a:pt x="39482" y="22113"/>
                  </a:lnTo>
                  <a:lnTo>
                    <a:pt x="39407" y="21520"/>
                  </a:lnTo>
                  <a:lnTo>
                    <a:pt x="39304" y="20932"/>
                  </a:lnTo>
                  <a:lnTo>
                    <a:pt x="39175" y="20350"/>
                  </a:lnTo>
                  <a:lnTo>
                    <a:pt x="39019" y="19773"/>
                  </a:lnTo>
                  <a:lnTo>
                    <a:pt x="38835" y="19202"/>
                  </a:lnTo>
                  <a:lnTo>
                    <a:pt x="38625" y="18635"/>
                  </a:lnTo>
                  <a:lnTo>
                    <a:pt x="38389" y="18077"/>
                  </a:lnTo>
                  <a:lnTo>
                    <a:pt x="38128" y="17527"/>
                  </a:lnTo>
                  <a:lnTo>
                    <a:pt x="37843" y="16987"/>
                  </a:lnTo>
                  <a:lnTo>
                    <a:pt x="37532" y="16456"/>
                  </a:lnTo>
                  <a:lnTo>
                    <a:pt x="37197" y="15934"/>
                  </a:lnTo>
                  <a:lnTo>
                    <a:pt x="36838" y="15422"/>
                  </a:lnTo>
                  <a:lnTo>
                    <a:pt x="36453" y="14919"/>
                  </a:lnTo>
                  <a:lnTo>
                    <a:pt x="36044" y="14425"/>
                  </a:lnTo>
                  <a:lnTo>
                    <a:pt x="35611" y="13940"/>
                  </a:lnTo>
                  <a:lnTo>
                    <a:pt x="35152" y="13465"/>
                  </a:lnTo>
                  <a:lnTo>
                    <a:pt x="34748" y="13075"/>
                  </a:lnTo>
                  <a:lnTo>
                    <a:pt x="34339" y="12707"/>
                  </a:lnTo>
                  <a:lnTo>
                    <a:pt x="33924" y="12362"/>
                  </a:lnTo>
                  <a:lnTo>
                    <a:pt x="33504" y="12039"/>
                  </a:lnTo>
                  <a:lnTo>
                    <a:pt x="33078" y="11738"/>
                  </a:lnTo>
                  <a:lnTo>
                    <a:pt x="32647" y="11460"/>
                  </a:lnTo>
                  <a:lnTo>
                    <a:pt x="32211" y="11204"/>
                  </a:lnTo>
                  <a:lnTo>
                    <a:pt x="31769" y="10971"/>
                  </a:lnTo>
                  <a:lnTo>
                    <a:pt x="31322" y="10759"/>
                  </a:lnTo>
                  <a:lnTo>
                    <a:pt x="30869" y="10571"/>
                  </a:lnTo>
                  <a:lnTo>
                    <a:pt x="30413" y="10404"/>
                  </a:lnTo>
                  <a:lnTo>
                    <a:pt x="29955" y="10259"/>
                  </a:lnTo>
                  <a:lnTo>
                    <a:pt x="29496" y="10136"/>
                  </a:lnTo>
                  <a:lnTo>
                    <a:pt x="29035" y="10034"/>
                  </a:lnTo>
                  <a:lnTo>
                    <a:pt x="28573" y="9953"/>
                  </a:lnTo>
                  <a:lnTo>
                    <a:pt x="28109" y="9895"/>
                  </a:lnTo>
                  <a:lnTo>
                    <a:pt x="27644" y="9858"/>
                  </a:lnTo>
                  <a:lnTo>
                    <a:pt x="27177" y="9842"/>
                  </a:lnTo>
                  <a:lnTo>
                    <a:pt x="26709" y="9848"/>
                  </a:lnTo>
                  <a:lnTo>
                    <a:pt x="26239" y="9876"/>
                  </a:lnTo>
                  <a:lnTo>
                    <a:pt x="25761" y="9918"/>
                  </a:lnTo>
                  <a:lnTo>
                    <a:pt x="25283" y="9980"/>
                  </a:lnTo>
                  <a:lnTo>
                    <a:pt x="24807" y="10063"/>
                  </a:lnTo>
                  <a:lnTo>
                    <a:pt x="24331" y="10166"/>
                  </a:lnTo>
                  <a:lnTo>
                    <a:pt x="23856" y="10291"/>
                  </a:lnTo>
                  <a:lnTo>
                    <a:pt x="23382" y="10437"/>
                  </a:lnTo>
                  <a:lnTo>
                    <a:pt x="22908" y="10603"/>
                  </a:lnTo>
                  <a:lnTo>
                    <a:pt x="22436" y="10790"/>
                  </a:lnTo>
                  <a:lnTo>
                    <a:pt x="21964" y="10998"/>
                  </a:lnTo>
                  <a:lnTo>
                    <a:pt x="21492" y="11227"/>
                  </a:lnTo>
                  <a:lnTo>
                    <a:pt x="21024" y="11476"/>
                  </a:lnTo>
                  <a:lnTo>
                    <a:pt x="20559" y="11744"/>
                  </a:lnTo>
                  <a:lnTo>
                    <a:pt x="20098" y="12031"/>
                  </a:lnTo>
                  <a:lnTo>
                    <a:pt x="19640" y="12338"/>
                  </a:lnTo>
                  <a:lnTo>
                    <a:pt x="19187" y="12664"/>
                  </a:lnTo>
                  <a:lnTo>
                    <a:pt x="18737" y="13010"/>
                  </a:lnTo>
                  <a:lnTo>
                    <a:pt x="18292" y="13374"/>
                  </a:lnTo>
                  <a:lnTo>
                    <a:pt x="17850" y="13758"/>
                  </a:lnTo>
                  <a:lnTo>
                    <a:pt x="17412" y="14161"/>
                  </a:lnTo>
                  <a:lnTo>
                    <a:pt x="16978" y="14584"/>
                  </a:lnTo>
                  <a:lnTo>
                    <a:pt x="16175" y="15413"/>
                  </a:lnTo>
                  <a:lnTo>
                    <a:pt x="15417" y="16249"/>
                  </a:lnTo>
                  <a:lnTo>
                    <a:pt x="14705" y="17092"/>
                  </a:lnTo>
                  <a:lnTo>
                    <a:pt x="14039" y="17942"/>
                  </a:lnTo>
                  <a:lnTo>
                    <a:pt x="13418" y="18799"/>
                  </a:lnTo>
                  <a:lnTo>
                    <a:pt x="12843" y="19663"/>
                  </a:lnTo>
                  <a:lnTo>
                    <a:pt x="12313" y="20534"/>
                  </a:lnTo>
                  <a:lnTo>
                    <a:pt x="11829" y="21412"/>
                  </a:lnTo>
                  <a:lnTo>
                    <a:pt x="11390" y="22297"/>
                  </a:lnTo>
                  <a:lnTo>
                    <a:pt x="10997" y="23189"/>
                  </a:lnTo>
                  <a:lnTo>
                    <a:pt x="10637" y="24074"/>
                  </a:lnTo>
                  <a:lnTo>
                    <a:pt x="10299" y="24970"/>
                  </a:lnTo>
                  <a:lnTo>
                    <a:pt x="9983" y="25877"/>
                  </a:lnTo>
                  <a:lnTo>
                    <a:pt x="9688" y="26794"/>
                  </a:lnTo>
                  <a:lnTo>
                    <a:pt x="9415" y="27723"/>
                  </a:lnTo>
                  <a:lnTo>
                    <a:pt x="9163" y="28662"/>
                  </a:lnTo>
                  <a:lnTo>
                    <a:pt x="8933" y="29612"/>
                  </a:lnTo>
                  <a:lnTo>
                    <a:pt x="8725" y="30573"/>
                  </a:lnTo>
                  <a:lnTo>
                    <a:pt x="8538" y="31544"/>
                  </a:lnTo>
                  <a:lnTo>
                    <a:pt x="8373" y="32527"/>
                  </a:lnTo>
                  <a:lnTo>
                    <a:pt x="0" y="31253"/>
                  </a:lnTo>
                  <a:lnTo>
                    <a:pt x="58" y="30719"/>
                  </a:lnTo>
                  <a:lnTo>
                    <a:pt x="126" y="30182"/>
                  </a:lnTo>
                  <a:lnTo>
                    <a:pt x="203" y="29642"/>
                  </a:lnTo>
                  <a:lnTo>
                    <a:pt x="290" y="29099"/>
                  </a:lnTo>
                  <a:lnTo>
                    <a:pt x="385" y="28552"/>
                  </a:lnTo>
                  <a:lnTo>
                    <a:pt x="490" y="28003"/>
                  </a:lnTo>
                  <a:lnTo>
                    <a:pt x="605" y="27450"/>
                  </a:lnTo>
                  <a:lnTo>
                    <a:pt x="728" y="26895"/>
                  </a:lnTo>
                  <a:lnTo>
                    <a:pt x="861" y="26336"/>
                  </a:lnTo>
                  <a:lnTo>
                    <a:pt x="1003" y="25774"/>
                  </a:lnTo>
                  <a:lnTo>
                    <a:pt x="1163" y="25203"/>
                  </a:lnTo>
                  <a:lnTo>
                    <a:pt x="1335" y="24630"/>
                  </a:lnTo>
                  <a:lnTo>
                    <a:pt x="1518" y="24057"/>
                  </a:lnTo>
                  <a:lnTo>
                    <a:pt x="1713" y="23484"/>
                  </a:lnTo>
                  <a:lnTo>
                    <a:pt x="1919" y="22909"/>
                  </a:lnTo>
                  <a:lnTo>
                    <a:pt x="2137" y="22334"/>
                  </a:lnTo>
                  <a:lnTo>
                    <a:pt x="2367" y="21758"/>
                  </a:lnTo>
                  <a:lnTo>
                    <a:pt x="2608" y="21181"/>
                  </a:lnTo>
                  <a:lnTo>
                    <a:pt x="2861" y="20603"/>
                  </a:lnTo>
                  <a:lnTo>
                    <a:pt x="3125" y="20025"/>
                  </a:lnTo>
                  <a:lnTo>
                    <a:pt x="3394" y="19439"/>
                  </a:lnTo>
                  <a:lnTo>
                    <a:pt x="3675" y="18855"/>
                  </a:lnTo>
                  <a:lnTo>
                    <a:pt x="3968" y="18272"/>
                  </a:lnTo>
                  <a:lnTo>
                    <a:pt x="4273" y="17691"/>
                  </a:lnTo>
                  <a:lnTo>
                    <a:pt x="4591" y="17111"/>
                  </a:lnTo>
                  <a:lnTo>
                    <a:pt x="4922" y="16533"/>
                  </a:lnTo>
                  <a:lnTo>
                    <a:pt x="5264" y="15957"/>
                  </a:lnTo>
                  <a:lnTo>
                    <a:pt x="5619" y="15382"/>
                  </a:lnTo>
                  <a:lnTo>
                    <a:pt x="5987" y="14808"/>
                  </a:lnTo>
                  <a:lnTo>
                    <a:pt x="6366" y="14237"/>
                  </a:lnTo>
                  <a:lnTo>
                    <a:pt x="6767" y="13660"/>
                  </a:lnTo>
                  <a:lnTo>
                    <a:pt x="7183" y="13087"/>
                  </a:lnTo>
                  <a:lnTo>
                    <a:pt x="7613" y="12518"/>
                  </a:lnTo>
                  <a:lnTo>
                    <a:pt x="8058" y="11952"/>
                  </a:lnTo>
                  <a:lnTo>
                    <a:pt x="8518" y="11391"/>
                  </a:lnTo>
                  <a:lnTo>
                    <a:pt x="8992" y="10833"/>
                  </a:lnTo>
                  <a:lnTo>
                    <a:pt x="9481" y="10279"/>
                  </a:lnTo>
                  <a:lnTo>
                    <a:pt x="9984" y="9730"/>
                  </a:lnTo>
                  <a:lnTo>
                    <a:pt x="10503" y="9184"/>
                  </a:lnTo>
                  <a:lnTo>
                    <a:pt x="11035" y="8641"/>
                  </a:lnTo>
                  <a:lnTo>
                    <a:pt x="11869" y="7829"/>
                  </a:lnTo>
                  <a:lnTo>
                    <a:pt x="12702" y="7058"/>
                  </a:lnTo>
                  <a:lnTo>
                    <a:pt x="13536" y="6329"/>
                  </a:lnTo>
                  <a:lnTo>
                    <a:pt x="14369" y="5641"/>
                  </a:lnTo>
                  <a:lnTo>
                    <a:pt x="15203" y="4995"/>
                  </a:lnTo>
                  <a:lnTo>
                    <a:pt x="16036" y="4391"/>
                  </a:lnTo>
                  <a:lnTo>
                    <a:pt x="16870" y="3828"/>
                  </a:lnTo>
                  <a:lnTo>
                    <a:pt x="17703" y="3307"/>
                  </a:lnTo>
                  <a:lnTo>
                    <a:pt x="18537" y="2828"/>
                  </a:lnTo>
                  <a:lnTo>
                    <a:pt x="19370" y="2390"/>
                  </a:lnTo>
                  <a:lnTo>
                    <a:pt x="20209" y="1985"/>
                  </a:lnTo>
                  <a:lnTo>
                    <a:pt x="21045" y="1617"/>
                  </a:lnTo>
                  <a:lnTo>
                    <a:pt x="21876" y="1287"/>
                  </a:lnTo>
                  <a:lnTo>
                    <a:pt x="22704" y="995"/>
                  </a:lnTo>
                  <a:lnTo>
                    <a:pt x="23528" y="741"/>
                  </a:lnTo>
                  <a:lnTo>
                    <a:pt x="24348" y="524"/>
                  </a:lnTo>
                  <a:lnTo>
                    <a:pt x="25164" y="346"/>
                  </a:lnTo>
                  <a:lnTo>
                    <a:pt x="25976" y="205"/>
                  </a:lnTo>
                  <a:lnTo>
                    <a:pt x="26785" y="102"/>
                  </a:lnTo>
                  <a:lnTo>
                    <a:pt x="27589" y="37"/>
                  </a:lnTo>
                  <a:lnTo>
                    <a:pt x="28381" y="0"/>
                  </a:lnTo>
                  <a:lnTo>
                    <a:pt x="29167" y="0"/>
                  </a:lnTo>
                  <a:lnTo>
                    <a:pt x="29946" y="34"/>
                  </a:lnTo>
                  <a:lnTo>
                    <a:pt x="30719" y="104"/>
                  </a:lnTo>
                  <a:lnTo>
                    <a:pt x="31487" y="210"/>
                  </a:lnTo>
                  <a:lnTo>
                    <a:pt x="32247" y="351"/>
                  </a:lnTo>
                  <a:lnTo>
                    <a:pt x="33002" y="528"/>
                  </a:lnTo>
                  <a:lnTo>
                    <a:pt x="33751" y="740"/>
                  </a:lnTo>
                  <a:lnTo>
                    <a:pt x="34493" y="988"/>
                  </a:lnTo>
                  <a:lnTo>
                    <a:pt x="35229" y="1271"/>
                  </a:lnTo>
                  <a:lnTo>
                    <a:pt x="35949" y="1580"/>
                  </a:lnTo>
                  <a:lnTo>
                    <a:pt x="36657" y="1921"/>
                  </a:lnTo>
                  <a:lnTo>
                    <a:pt x="37354" y="2293"/>
                  </a:lnTo>
                  <a:lnTo>
                    <a:pt x="38039" y="2698"/>
                  </a:lnTo>
                  <a:lnTo>
                    <a:pt x="38712" y="3133"/>
                  </a:lnTo>
                  <a:lnTo>
                    <a:pt x="39374" y="3600"/>
                  </a:lnTo>
                  <a:lnTo>
                    <a:pt x="40024" y="4099"/>
                  </a:lnTo>
                  <a:lnTo>
                    <a:pt x="40663" y="4630"/>
                  </a:lnTo>
                  <a:lnTo>
                    <a:pt x="41290" y="51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7571571" y="401679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7611392" y="403785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7594414" y="396624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7624358" y="399711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592779" y="4262899"/>
              <a:ext cx="71617" cy="71617"/>
            </a:xfrm>
            <a:custGeom>
              <a:avLst/>
              <a:pathLst>
                <a:path w="71617" h="71617">
                  <a:moveTo>
                    <a:pt x="0" y="65752"/>
                  </a:moveTo>
                  <a:lnTo>
                    <a:pt x="65752" y="0"/>
                  </a:lnTo>
                  <a:lnTo>
                    <a:pt x="71617" y="5865"/>
                  </a:lnTo>
                  <a:lnTo>
                    <a:pt x="5865" y="716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673657" y="4181711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698662" y="4210420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732618" y="4084472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744658" y="4096511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764105" y="4115959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819941" y="404877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852393" y="401679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892214" y="403785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875236" y="396624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905180" y="399711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688075" y="4393168"/>
              <a:ext cx="128747" cy="132430"/>
            </a:xfrm>
            <a:custGeom>
              <a:avLst/>
              <a:pathLst>
                <a:path w="128747" h="132430">
                  <a:moveTo>
                    <a:pt x="82730" y="22226"/>
                  </a:moveTo>
                  <a:lnTo>
                    <a:pt x="125330" y="64826"/>
                  </a:lnTo>
                  <a:lnTo>
                    <a:pt x="126031" y="65570"/>
                  </a:lnTo>
                  <a:lnTo>
                    <a:pt x="126651" y="66320"/>
                  </a:lnTo>
                  <a:lnTo>
                    <a:pt x="127192" y="67076"/>
                  </a:lnTo>
                  <a:lnTo>
                    <a:pt x="127652" y="67839"/>
                  </a:lnTo>
                  <a:lnTo>
                    <a:pt x="128031" y="68607"/>
                  </a:lnTo>
                  <a:lnTo>
                    <a:pt x="128331" y="69382"/>
                  </a:lnTo>
                  <a:lnTo>
                    <a:pt x="128550" y="70163"/>
                  </a:lnTo>
                  <a:lnTo>
                    <a:pt x="128689" y="70950"/>
                  </a:lnTo>
                  <a:lnTo>
                    <a:pt x="128747" y="71744"/>
                  </a:lnTo>
                  <a:lnTo>
                    <a:pt x="128726" y="72543"/>
                  </a:lnTo>
                  <a:lnTo>
                    <a:pt x="128627" y="73346"/>
                  </a:lnTo>
                  <a:lnTo>
                    <a:pt x="128454" y="74148"/>
                  </a:lnTo>
                  <a:lnTo>
                    <a:pt x="128207" y="74951"/>
                  </a:lnTo>
                  <a:lnTo>
                    <a:pt x="127886" y="75754"/>
                  </a:lnTo>
                  <a:lnTo>
                    <a:pt x="127491" y="76556"/>
                  </a:lnTo>
                  <a:lnTo>
                    <a:pt x="127022" y="77359"/>
                  </a:lnTo>
                  <a:lnTo>
                    <a:pt x="126479" y="78161"/>
                  </a:lnTo>
                  <a:lnTo>
                    <a:pt x="125861" y="78964"/>
                  </a:lnTo>
                  <a:lnTo>
                    <a:pt x="125170" y="79767"/>
                  </a:lnTo>
                  <a:lnTo>
                    <a:pt x="124404" y="80569"/>
                  </a:lnTo>
                  <a:lnTo>
                    <a:pt x="123774" y="81193"/>
                  </a:lnTo>
                  <a:lnTo>
                    <a:pt x="123120" y="81829"/>
                  </a:lnTo>
                  <a:lnTo>
                    <a:pt x="122441" y="82477"/>
                  </a:lnTo>
                  <a:lnTo>
                    <a:pt x="121737" y="83138"/>
                  </a:lnTo>
                  <a:lnTo>
                    <a:pt x="121008" y="83811"/>
                  </a:lnTo>
                  <a:lnTo>
                    <a:pt x="120255" y="84496"/>
                  </a:lnTo>
                  <a:lnTo>
                    <a:pt x="119477" y="85194"/>
                  </a:lnTo>
                  <a:lnTo>
                    <a:pt x="118675" y="85904"/>
                  </a:lnTo>
                  <a:lnTo>
                    <a:pt x="117847" y="86626"/>
                  </a:lnTo>
                  <a:lnTo>
                    <a:pt x="116995" y="87361"/>
                  </a:lnTo>
                  <a:lnTo>
                    <a:pt x="109587" y="83039"/>
                  </a:lnTo>
                  <a:lnTo>
                    <a:pt x="110729" y="82014"/>
                  </a:lnTo>
                  <a:lnTo>
                    <a:pt x="111809" y="81038"/>
                  </a:lnTo>
                  <a:lnTo>
                    <a:pt x="112828" y="80112"/>
                  </a:lnTo>
                  <a:lnTo>
                    <a:pt x="113785" y="79236"/>
                  </a:lnTo>
                  <a:lnTo>
                    <a:pt x="114680" y="78408"/>
                  </a:lnTo>
                  <a:lnTo>
                    <a:pt x="115514" y="77630"/>
                  </a:lnTo>
                  <a:lnTo>
                    <a:pt x="116285" y="76902"/>
                  </a:lnTo>
                  <a:lnTo>
                    <a:pt x="116995" y="76223"/>
                  </a:lnTo>
                  <a:lnTo>
                    <a:pt x="117644" y="75593"/>
                  </a:lnTo>
                  <a:lnTo>
                    <a:pt x="118230" y="75013"/>
                  </a:lnTo>
                  <a:lnTo>
                    <a:pt x="118669" y="74513"/>
                  </a:lnTo>
                  <a:lnTo>
                    <a:pt x="118996" y="74000"/>
                  </a:lnTo>
                  <a:lnTo>
                    <a:pt x="119212" y="73475"/>
                  </a:lnTo>
                  <a:lnTo>
                    <a:pt x="119317" y="72938"/>
                  </a:lnTo>
                  <a:lnTo>
                    <a:pt x="119311" y="72389"/>
                  </a:lnTo>
                  <a:lnTo>
                    <a:pt x="119193" y="71827"/>
                  </a:lnTo>
                  <a:lnTo>
                    <a:pt x="118965" y="71253"/>
                  </a:lnTo>
                  <a:lnTo>
                    <a:pt x="118625" y="70666"/>
                  </a:lnTo>
                  <a:lnTo>
                    <a:pt x="118175" y="70067"/>
                  </a:lnTo>
                  <a:lnTo>
                    <a:pt x="117613" y="69456"/>
                  </a:lnTo>
                  <a:lnTo>
                    <a:pt x="82421" y="34265"/>
                  </a:lnTo>
                  <a:lnTo>
                    <a:pt x="71308" y="45378"/>
                  </a:lnTo>
                  <a:lnTo>
                    <a:pt x="72645" y="46974"/>
                  </a:lnTo>
                  <a:lnTo>
                    <a:pt x="73938" y="48551"/>
                  </a:lnTo>
                  <a:lnTo>
                    <a:pt x="75189" y="50110"/>
                  </a:lnTo>
                  <a:lnTo>
                    <a:pt x="76396" y="51651"/>
                  </a:lnTo>
                  <a:lnTo>
                    <a:pt x="77559" y="53172"/>
                  </a:lnTo>
                  <a:lnTo>
                    <a:pt x="78680" y="54676"/>
                  </a:lnTo>
                  <a:lnTo>
                    <a:pt x="79757" y="56161"/>
                  </a:lnTo>
                  <a:lnTo>
                    <a:pt x="80791" y="57627"/>
                  </a:lnTo>
                  <a:lnTo>
                    <a:pt x="81782" y="59075"/>
                  </a:lnTo>
                  <a:lnTo>
                    <a:pt x="82730" y="60504"/>
                  </a:lnTo>
                  <a:lnTo>
                    <a:pt x="84876" y="60211"/>
                  </a:lnTo>
                  <a:lnTo>
                    <a:pt x="86990" y="59948"/>
                  </a:lnTo>
                  <a:lnTo>
                    <a:pt x="89074" y="59717"/>
                  </a:lnTo>
                  <a:lnTo>
                    <a:pt x="91127" y="59516"/>
                  </a:lnTo>
                  <a:lnTo>
                    <a:pt x="93149" y="59346"/>
                  </a:lnTo>
                  <a:lnTo>
                    <a:pt x="95140" y="59207"/>
                  </a:lnTo>
                  <a:lnTo>
                    <a:pt x="97100" y="59099"/>
                  </a:lnTo>
                  <a:lnTo>
                    <a:pt x="99029" y="59022"/>
                  </a:lnTo>
                  <a:lnTo>
                    <a:pt x="100928" y="58976"/>
                  </a:lnTo>
                  <a:lnTo>
                    <a:pt x="102795" y="58960"/>
                  </a:lnTo>
                  <a:lnTo>
                    <a:pt x="104339" y="68530"/>
                  </a:lnTo>
                  <a:lnTo>
                    <a:pt x="102496" y="68292"/>
                  </a:lnTo>
                  <a:lnTo>
                    <a:pt x="100672" y="68073"/>
                  </a:lnTo>
                  <a:lnTo>
                    <a:pt x="98866" y="67873"/>
                  </a:lnTo>
                  <a:lnTo>
                    <a:pt x="97078" y="67690"/>
                  </a:lnTo>
                  <a:lnTo>
                    <a:pt x="95309" y="67527"/>
                  </a:lnTo>
                  <a:lnTo>
                    <a:pt x="93559" y="67382"/>
                  </a:lnTo>
                  <a:lnTo>
                    <a:pt x="91827" y="67255"/>
                  </a:lnTo>
                  <a:lnTo>
                    <a:pt x="90114" y="67147"/>
                  </a:lnTo>
                  <a:lnTo>
                    <a:pt x="88419" y="67058"/>
                  </a:lnTo>
                  <a:lnTo>
                    <a:pt x="86743" y="66987"/>
                  </a:lnTo>
                  <a:lnTo>
                    <a:pt x="87975" y="69163"/>
                  </a:lnTo>
                  <a:lnTo>
                    <a:pt x="89077" y="71370"/>
                  </a:lnTo>
                  <a:lnTo>
                    <a:pt x="90049" y="73608"/>
                  </a:lnTo>
                  <a:lnTo>
                    <a:pt x="90892" y="75877"/>
                  </a:lnTo>
                  <a:lnTo>
                    <a:pt x="91605" y="78177"/>
                  </a:lnTo>
                  <a:lnTo>
                    <a:pt x="92189" y="80507"/>
                  </a:lnTo>
                  <a:lnTo>
                    <a:pt x="92642" y="82869"/>
                  </a:lnTo>
                  <a:lnTo>
                    <a:pt x="92966" y="85261"/>
                  </a:lnTo>
                  <a:lnTo>
                    <a:pt x="93161" y="87685"/>
                  </a:lnTo>
                  <a:lnTo>
                    <a:pt x="93226" y="90139"/>
                  </a:lnTo>
                  <a:lnTo>
                    <a:pt x="84582" y="90139"/>
                  </a:lnTo>
                  <a:lnTo>
                    <a:pt x="84274" y="86644"/>
                  </a:lnTo>
                  <a:lnTo>
                    <a:pt x="83594" y="83076"/>
                  </a:lnTo>
                  <a:lnTo>
                    <a:pt x="82545" y="79433"/>
                  </a:lnTo>
                  <a:lnTo>
                    <a:pt x="81125" y="75717"/>
                  </a:lnTo>
                  <a:lnTo>
                    <a:pt x="79334" y="71926"/>
                  </a:lnTo>
                  <a:lnTo>
                    <a:pt x="77174" y="68061"/>
                  </a:lnTo>
                  <a:lnTo>
                    <a:pt x="74642" y="64122"/>
                  </a:lnTo>
                  <a:lnTo>
                    <a:pt x="71741" y="60109"/>
                  </a:lnTo>
                  <a:lnTo>
                    <a:pt x="68468" y="56022"/>
                  </a:lnTo>
                  <a:lnTo>
                    <a:pt x="64826" y="51860"/>
                  </a:lnTo>
                  <a:lnTo>
                    <a:pt x="53095" y="63591"/>
                  </a:lnTo>
                  <a:lnTo>
                    <a:pt x="54068" y="64699"/>
                  </a:lnTo>
                  <a:lnTo>
                    <a:pt x="55009" y="65801"/>
                  </a:lnTo>
                  <a:lnTo>
                    <a:pt x="55920" y="66897"/>
                  </a:lnTo>
                  <a:lnTo>
                    <a:pt x="56800" y="67987"/>
                  </a:lnTo>
                  <a:lnTo>
                    <a:pt x="57649" y="69070"/>
                  </a:lnTo>
                  <a:lnTo>
                    <a:pt x="58467" y="70148"/>
                  </a:lnTo>
                  <a:lnTo>
                    <a:pt x="59254" y="71219"/>
                  </a:lnTo>
                  <a:lnTo>
                    <a:pt x="60010" y="72284"/>
                  </a:lnTo>
                  <a:lnTo>
                    <a:pt x="60735" y="73343"/>
                  </a:lnTo>
                  <a:lnTo>
                    <a:pt x="61430" y="74395"/>
                  </a:lnTo>
                  <a:lnTo>
                    <a:pt x="63202" y="74099"/>
                  </a:lnTo>
                  <a:lnTo>
                    <a:pt x="64937" y="73827"/>
                  </a:lnTo>
                  <a:lnTo>
                    <a:pt x="66635" y="73580"/>
                  </a:lnTo>
                  <a:lnTo>
                    <a:pt x="68295" y="73358"/>
                  </a:lnTo>
                  <a:lnTo>
                    <a:pt x="69919" y="73161"/>
                  </a:lnTo>
                  <a:lnTo>
                    <a:pt x="71506" y="72988"/>
                  </a:lnTo>
                  <a:lnTo>
                    <a:pt x="73056" y="72839"/>
                  </a:lnTo>
                  <a:lnTo>
                    <a:pt x="74568" y="72716"/>
                  </a:lnTo>
                  <a:lnTo>
                    <a:pt x="76044" y="72617"/>
                  </a:lnTo>
                  <a:lnTo>
                    <a:pt x="77482" y="72543"/>
                  </a:lnTo>
                  <a:lnTo>
                    <a:pt x="79026" y="82113"/>
                  </a:lnTo>
                  <a:lnTo>
                    <a:pt x="77609" y="81937"/>
                  </a:lnTo>
                  <a:lnTo>
                    <a:pt x="76198" y="81779"/>
                  </a:lnTo>
                  <a:lnTo>
                    <a:pt x="74794" y="81640"/>
                  </a:lnTo>
                  <a:lnTo>
                    <a:pt x="73395" y="81520"/>
                  </a:lnTo>
                  <a:lnTo>
                    <a:pt x="72003" y="81418"/>
                  </a:lnTo>
                  <a:lnTo>
                    <a:pt x="70617" y="81335"/>
                  </a:lnTo>
                  <a:lnTo>
                    <a:pt x="69237" y="81270"/>
                  </a:lnTo>
                  <a:lnTo>
                    <a:pt x="67863" y="81224"/>
                  </a:lnTo>
                  <a:lnTo>
                    <a:pt x="66496" y="81196"/>
                  </a:lnTo>
                  <a:lnTo>
                    <a:pt x="65134" y="81187"/>
                  </a:lnTo>
                  <a:lnTo>
                    <a:pt x="66416" y="83548"/>
                  </a:lnTo>
                  <a:lnTo>
                    <a:pt x="67542" y="85941"/>
                  </a:lnTo>
                  <a:lnTo>
                    <a:pt x="68515" y="88364"/>
                  </a:lnTo>
                  <a:lnTo>
                    <a:pt x="69333" y="90818"/>
                  </a:lnTo>
                  <a:lnTo>
                    <a:pt x="69996" y="93303"/>
                  </a:lnTo>
                  <a:lnTo>
                    <a:pt x="70506" y="95819"/>
                  </a:lnTo>
                  <a:lnTo>
                    <a:pt x="70861" y="98366"/>
                  </a:lnTo>
                  <a:lnTo>
                    <a:pt x="71061" y="100943"/>
                  </a:lnTo>
                  <a:lnTo>
                    <a:pt x="71108" y="103552"/>
                  </a:lnTo>
                  <a:lnTo>
                    <a:pt x="71000" y="106191"/>
                  </a:lnTo>
                  <a:lnTo>
                    <a:pt x="62356" y="106191"/>
                  </a:lnTo>
                  <a:lnTo>
                    <a:pt x="62369" y="102660"/>
                  </a:lnTo>
                  <a:lnTo>
                    <a:pt x="62035" y="99103"/>
                  </a:lnTo>
                  <a:lnTo>
                    <a:pt x="61356" y="95522"/>
                  </a:lnTo>
                  <a:lnTo>
                    <a:pt x="60331" y="91917"/>
                  </a:lnTo>
                  <a:lnTo>
                    <a:pt x="58960" y="88287"/>
                  </a:lnTo>
                  <a:lnTo>
                    <a:pt x="57244" y="84632"/>
                  </a:lnTo>
                  <a:lnTo>
                    <a:pt x="55182" y="80952"/>
                  </a:lnTo>
                  <a:lnTo>
                    <a:pt x="52774" y="77248"/>
                  </a:lnTo>
                  <a:lnTo>
                    <a:pt x="50021" y="73519"/>
                  </a:lnTo>
                  <a:lnTo>
                    <a:pt x="46921" y="69765"/>
                  </a:lnTo>
                  <a:lnTo>
                    <a:pt x="34573" y="82113"/>
                  </a:lnTo>
                  <a:lnTo>
                    <a:pt x="78717" y="126256"/>
                  </a:lnTo>
                  <a:lnTo>
                    <a:pt x="72543" y="132430"/>
                  </a:lnTo>
                  <a:lnTo>
                    <a:pt x="22534" y="82421"/>
                  </a:lnTo>
                  <a:lnTo>
                    <a:pt x="41365" y="63591"/>
                  </a:lnTo>
                  <a:lnTo>
                    <a:pt x="29634" y="51860"/>
                  </a:lnTo>
                  <a:lnTo>
                    <a:pt x="5865" y="75630"/>
                  </a:lnTo>
                  <a:lnTo>
                    <a:pt x="0" y="69765"/>
                  </a:lnTo>
                  <a:lnTo>
                    <a:pt x="69765" y="0"/>
                  </a:lnTo>
                  <a:lnTo>
                    <a:pt x="75630" y="5865"/>
                  </a:lnTo>
                  <a:lnTo>
                    <a:pt x="53713" y="27782"/>
                  </a:lnTo>
                  <a:lnTo>
                    <a:pt x="65443" y="395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723883" y="4427125"/>
              <a:ext cx="23460" cy="23460"/>
            </a:xfrm>
            <a:custGeom>
              <a:avLst/>
              <a:pathLst>
                <a:path w="23460" h="23460">
                  <a:moveTo>
                    <a:pt x="11730" y="0"/>
                  </a:moveTo>
                  <a:lnTo>
                    <a:pt x="0" y="11730"/>
                  </a:lnTo>
                  <a:lnTo>
                    <a:pt x="11730" y="23460"/>
                  </a:lnTo>
                  <a:lnTo>
                    <a:pt x="23460" y="117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767101" y="4344394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809701" y="4387921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823592" y="4313833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816492" y="4337603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853536" y="4242525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883479" y="4272468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903545" y="4292533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954480" y="4181711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979484" y="4210420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8013441" y="4084472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8025480" y="4096511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8044928" y="4115959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8100763" y="404877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133215" y="401679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173037" y="403785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156058" y="396624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186002" y="399711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897279" y="4479603"/>
              <a:ext cx="65134" cy="65134"/>
            </a:xfrm>
            <a:custGeom>
              <a:avLst/>
              <a:pathLst>
                <a:path w="65134" h="65134">
                  <a:moveTo>
                    <a:pt x="0" y="59269"/>
                  </a:moveTo>
                  <a:lnTo>
                    <a:pt x="59269" y="0"/>
                  </a:lnTo>
                  <a:lnTo>
                    <a:pt x="65134" y="5865"/>
                  </a:lnTo>
                  <a:lnTo>
                    <a:pt x="5865" y="65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927223" y="4509547"/>
              <a:ext cx="58343" cy="58343"/>
            </a:xfrm>
            <a:custGeom>
              <a:avLst/>
              <a:pathLst>
                <a:path w="58343" h="58343">
                  <a:moveTo>
                    <a:pt x="0" y="52478"/>
                  </a:moveTo>
                  <a:lnTo>
                    <a:pt x="52478" y="0"/>
                  </a:lnTo>
                  <a:lnTo>
                    <a:pt x="58343" y="5865"/>
                  </a:lnTo>
                  <a:lnTo>
                    <a:pt x="5865" y="583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947288" y="4529612"/>
              <a:ext cx="72543" cy="72543"/>
            </a:xfrm>
            <a:custGeom>
              <a:avLst/>
              <a:pathLst>
                <a:path w="72543" h="72543">
                  <a:moveTo>
                    <a:pt x="0" y="66678"/>
                  </a:moveTo>
                  <a:lnTo>
                    <a:pt x="66678" y="0"/>
                  </a:lnTo>
                  <a:lnTo>
                    <a:pt x="72543" y="5865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998223" y="4418790"/>
              <a:ext cx="72234" cy="75939"/>
            </a:xfrm>
            <a:custGeom>
              <a:avLst/>
              <a:pathLst>
                <a:path w="72234" h="75939">
                  <a:moveTo>
                    <a:pt x="1234" y="6173"/>
                  </a:moveTo>
                  <a:lnTo>
                    <a:pt x="9260" y="1234"/>
                  </a:lnTo>
                  <a:lnTo>
                    <a:pt x="10495" y="5556"/>
                  </a:lnTo>
                  <a:lnTo>
                    <a:pt x="16472" y="7001"/>
                  </a:lnTo>
                  <a:lnTo>
                    <a:pt x="22423" y="8001"/>
                  </a:lnTo>
                  <a:lnTo>
                    <a:pt x="28350" y="8557"/>
                  </a:lnTo>
                  <a:lnTo>
                    <a:pt x="34252" y="8668"/>
                  </a:lnTo>
                  <a:lnTo>
                    <a:pt x="40130" y="8334"/>
                  </a:lnTo>
                  <a:lnTo>
                    <a:pt x="45983" y="7556"/>
                  </a:lnTo>
                  <a:lnTo>
                    <a:pt x="51811" y="6334"/>
                  </a:lnTo>
                  <a:lnTo>
                    <a:pt x="57615" y="4667"/>
                  </a:lnTo>
                  <a:lnTo>
                    <a:pt x="63393" y="2556"/>
                  </a:lnTo>
                  <a:lnTo>
                    <a:pt x="69147" y="0"/>
                  </a:lnTo>
                  <a:lnTo>
                    <a:pt x="72234" y="10495"/>
                  </a:lnTo>
                  <a:lnTo>
                    <a:pt x="66304" y="12653"/>
                  </a:lnTo>
                  <a:lnTo>
                    <a:pt x="60368" y="14434"/>
                  </a:lnTo>
                  <a:lnTo>
                    <a:pt x="54426" y="15839"/>
                  </a:lnTo>
                  <a:lnTo>
                    <a:pt x="48477" y="16867"/>
                  </a:lnTo>
                  <a:lnTo>
                    <a:pt x="42522" y="17518"/>
                  </a:lnTo>
                  <a:lnTo>
                    <a:pt x="36561" y="17793"/>
                  </a:lnTo>
                  <a:lnTo>
                    <a:pt x="30594" y="17691"/>
                  </a:lnTo>
                  <a:lnTo>
                    <a:pt x="24621" y="17212"/>
                  </a:lnTo>
                  <a:lnTo>
                    <a:pt x="18642" y="16357"/>
                  </a:lnTo>
                  <a:lnTo>
                    <a:pt x="12656" y="15126"/>
                  </a:lnTo>
                  <a:lnTo>
                    <a:pt x="13567" y="21124"/>
                  </a:lnTo>
                  <a:lnTo>
                    <a:pt x="14200" y="27140"/>
                  </a:lnTo>
                  <a:lnTo>
                    <a:pt x="14555" y="33175"/>
                  </a:lnTo>
                  <a:lnTo>
                    <a:pt x="14632" y="39229"/>
                  </a:lnTo>
                  <a:lnTo>
                    <a:pt x="14431" y="45301"/>
                  </a:lnTo>
                  <a:lnTo>
                    <a:pt x="13953" y="51391"/>
                  </a:lnTo>
                  <a:lnTo>
                    <a:pt x="13196" y="57500"/>
                  </a:lnTo>
                  <a:lnTo>
                    <a:pt x="12162" y="63628"/>
                  </a:lnTo>
                  <a:lnTo>
                    <a:pt x="10850" y="69774"/>
                  </a:lnTo>
                  <a:lnTo>
                    <a:pt x="9260" y="75939"/>
                  </a:lnTo>
                  <a:lnTo>
                    <a:pt x="0" y="75321"/>
                  </a:lnTo>
                  <a:lnTo>
                    <a:pt x="1055" y="70950"/>
                  </a:lnTo>
                  <a:lnTo>
                    <a:pt x="2000" y="66727"/>
                  </a:lnTo>
                  <a:lnTo>
                    <a:pt x="2833" y="62653"/>
                  </a:lnTo>
                  <a:lnTo>
                    <a:pt x="3556" y="58726"/>
                  </a:lnTo>
                  <a:lnTo>
                    <a:pt x="4167" y="54947"/>
                  </a:lnTo>
                  <a:lnTo>
                    <a:pt x="4667" y="51317"/>
                  </a:lnTo>
                  <a:lnTo>
                    <a:pt x="5056" y="47835"/>
                  </a:lnTo>
                  <a:lnTo>
                    <a:pt x="5334" y="44501"/>
                  </a:lnTo>
                  <a:lnTo>
                    <a:pt x="5500" y="41315"/>
                  </a:lnTo>
                  <a:lnTo>
                    <a:pt x="5556" y="38278"/>
                  </a:lnTo>
                  <a:lnTo>
                    <a:pt x="5513" y="35290"/>
                  </a:lnTo>
                  <a:lnTo>
                    <a:pt x="5383" y="32252"/>
                  </a:lnTo>
                  <a:lnTo>
                    <a:pt x="5167" y="29165"/>
                  </a:lnTo>
                  <a:lnTo>
                    <a:pt x="4865" y="26029"/>
                  </a:lnTo>
                  <a:lnTo>
                    <a:pt x="4476" y="22843"/>
                  </a:lnTo>
                  <a:lnTo>
                    <a:pt x="4000" y="19608"/>
                  </a:lnTo>
                  <a:lnTo>
                    <a:pt x="3438" y="16323"/>
                  </a:lnTo>
                  <a:lnTo>
                    <a:pt x="2790" y="12989"/>
                  </a:lnTo>
                  <a:lnTo>
                    <a:pt x="2055" y="9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023227" y="4447499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057184" y="4321551"/>
              <a:ext cx="114547" cy="127182"/>
            </a:xfrm>
            <a:custGeom>
              <a:avLst/>
              <a:pathLst>
                <a:path w="114547" h="127182">
                  <a:moveTo>
                    <a:pt x="49391" y="0"/>
                  </a:moveTo>
                  <a:lnTo>
                    <a:pt x="109895" y="60504"/>
                  </a:lnTo>
                  <a:lnTo>
                    <a:pt x="110720" y="61365"/>
                  </a:lnTo>
                  <a:lnTo>
                    <a:pt x="111464" y="62220"/>
                  </a:lnTo>
                  <a:lnTo>
                    <a:pt x="112127" y="63069"/>
                  </a:lnTo>
                  <a:lnTo>
                    <a:pt x="112711" y="63912"/>
                  </a:lnTo>
                  <a:lnTo>
                    <a:pt x="113214" y="64749"/>
                  </a:lnTo>
                  <a:lnTo>
                    <a:pt x="113637" y="65579"/>
                  </a:lnTo>
                  <a:lnTo>
                    <a:pt x="113979" y="66403"/>
                  </a:lnTo>
                  <a:lnTo>
                    <a:pt x="114242" y="67221"/>
                  </a:lnTo>
                  <a:lnTo>
                    <a:pt x="114424" y="68033"/>
                  </a:lnTo>
                  <a:lnTo>
                    <a:pt x="114526" y="68839"/>
                  </a:lnTo>
                  <a:lnTo>
                    <a:pt x="114547" y="69638"/>
                  </a:lnTo>
                  <a:lnTo>
                    <a:pt x="114489" y="70432"/>
                  </a:lnTo>
                  <a:lnTo>
                    <a:pt x="114350" y="71219"/>
                  </a:lnTo>
                  <a:lnTo>
                    <a:pt x="114131" y="72000"/>
                  </a:lnTo>
                  <a:lnTo>
                    <a:pt x="113831" y="72775"/>
                  </a:lnTo>
                  <a:lnTo>
                    <a:pt x="113452" y="73543"/>
                  </a:lnTo>
                  <a:lnTo>
                    <a:pt x="112992" y="74306"/>
                  </a:lnTo>
                  <a:lnTo>
                    <a:pt x="112451" y="75062"/>
                  </a:lnTo>
                  <a:lnTo>
                    <a:pt x="111831" y="75812"/>
                  </a:lnTo>
                  <a:lnTo>
                    <a:pt x="111130" y="76556"/>
                  </a:lnTo>
                  <a:lnTo>
                    <a:pt x="110170" y="77498"/>
                  </a:lnTo>
                  <a:lnTo>
                    <a:pt x="109142" y="78470"/>
                  </a:lnTo>
                  <a:lnTo>
                    <a:pt x="108046" y="79473"/>
                  </a:lnTo>
                  <a:lnTo>
                    <a:pt x="106883" y="80507"/>
                  </a:lnTo>
                  <a:lnTo>
                    <a:pt x="105651" y="81572"/>
                  </a:lnTo>
                  <a:lnTo>
                    <a:pt x="104351" y="82668"/>
                  </a:lnTo>
                  <a:lnTo>
                    <a:pt x="102984" y="83795"/>
                  </a:lnTo>
                  <a:lnTo>
                    <a:pt x="101548" y="84953"/>
                  </a:lnTo>
                  <a:lnTo>
                    <a:pt x="100045" y="86141"/>
                  </a:lnTo>
                  <a:lnTo>
                    <a:pt x="98474" y="87361"/>
                  </a:lnTo>
                  <a:lnTo>
                    <a:pt x="90756" y="82730"/>
                  </a:lnTo>
                  <a:lnTo>
                    <a:pt x="92386" y="81452"/>
                  </a:lnTo>
                  <a:lnTo>
                    <a:pt x="93942" y="80211"/>
                  </a:lnTo>
                  <a:lnTo>
                    <a:pt x="95424" y="79007"/>
                  </a:lnTo>
                  <a:lnTo>
                    <a:pt x="96831" y="77840"/>
                  </a:lnTo>
                  <a:lnTo>
                    <a:pt x="98165" y="76711"/>
                  </a:lnTo>
                  <a:lnTo>
                    <a:pt x="99424" y="75618"/>
                  </a:lnTo>
                  <a:lnTo>
                    <a:pt x="100610" y="74562"/>
                  </a:lnTo>
                  <a:lnTo>
                    <a:pt x="101721" y="73543"/>
                  </a:lnTo>
                  <a:lnTo>
                    <a:pt x="102758" y="72562"/>
                  </a:lnTo>
                  <a:lnTo>
                    <a:pt x="103721" y="71617"/>
                  </a:lnTo>
                  <a:lnTo>
                    <a:pt x="104147" y="71105"/>
                  </a:lnTo>
                  <a:lnTo>
                    <a:pt x="104438" y="70555"/>
                  </a:lnTo>
                  <a:lnTo>
                    <a:pt x="104592" y="69969"/>
                  </a:lnTo>
                  <a:lnTo>
                    <a:pt x="104611" y="69345"/>
                  </a:lnTo>
                  <a:lnTo>
                    <a:pt x="104493" y="68684"/>
                  </a:lnTo>
                  <a:lnTo>
                    <a:pt x="104240" y="67987"/>
                  </a:lnTo>
                  <a:lnTo>
                    <a:pt x="103851" y="67252"/>
                  </a:lnTo>
                  <a:lnTo>
                    <a:pt x="103326" y="66480"/>
                  </a:lnTo>
                  <a:lnTo>
                    <a:pt x="102666" y="65672"/>
                  </a:lnTo>
                  <a:lnTo>
                    <a:pt x="101869" y="64826"/>
                  </a:lnTo>
                  <a:lnTo>
                    <a:pt x="87978" y="50934"/>
                  </a:lnTo>
                  <a:lnTo>
                    <a:pt x="49700" y="89213"/>
                  </a:lnTo>
                  <a:lnTo>
                    <a:pt x="51783" y="92513"/>
                  </a:lnTo>
                  <a:lnTo>
                    <a:pt x="53713" y="95868"/>
                  </a:lnTo>
                  <a:lnTo>
                    <a:pt x="55488" y="99279"/>
                  </a:lnTo>
                  <a:lnTo>
                    <a:pt x="57108" y="102746"/>
                  </a:lnTo>
                  <a:lnTo>
                    <a:pt x="58575" y="106268"/>
                  </a:lnTo>
                  <a:lnTo>
                    <a:pt x="59887" y="109846"/>
                  </a:lnTo>
                  <a:lnTo>
                    <a:pt x="61044" y="113479"/>
                  </a:lnTo>
                  <a:lnTo>
                    <a:pt x="62047" y="117168"/>
                  </a:lnTo>
                  <a:lnTo>
                    <a:pt x="62896" y="120913"/>
                  </a:lnTo>
                  <a:lnTo>
                    <a:pt x="63591" y="124713"/>
                  </a:lnTo>
                  <a:lnTo>
                    <a:pt x="54330" y="127182"/>
                  </a:lnTo>
                  <a:lnTo>
                    <a:pt x="53631" y="123967"/>
                  </a:lnTo>
                  <a:lnTo>
                    <a:pt x="52892" y="120866"/>
                  </a:lnTo>
                  <a:lnTo>
                    <a:pt x="52112" y="117880"/>
                  </a:lnTo>
                  <a:lnTo>
                    <a:pt x="51292" y="115007"/>
                  </a:lnTo>
                  <a:lnTo>
                    <a:pt x="50433" y="112249"/>
                  </a:lnTo>
                  <a:lnTo>
                    <a:pt x="49533" y="109605"/>
                  </a:lnTo>
                  <a:lnTo>
                    <a:pt x="48593" y="107075"/>
                  </a:lnTo>
                  <a:lnTo>
                    <a:pt x="47613" y="104660"/>
                  </a:lnTo>
                  <a:lnTo>
                    <a:pt x="46593" y="102359"/>
                  </a:lnTo>
                  <a:lnTo>
                    <a:pt x="45532" y="100171"/>
                  </a:lnTo>
                  <a:lnTo>
                    <a:pt x="44401" y="98043"/>
                  </a:lnTo>
                  <a:lnTo>
                    <a:pt x="43168" y="95918"/>
                  </a:lnTo>
                  <a:lnTo>
                    <a:pt x="41832" y="93795"/>
                  </a:lnTo>
                  <a:lnTo>
                    <a:pt x="40395" y="91676"/>
                  </a:lnTo>
                  <a:lnTo>
                    <a:pt x="38857" y="89560"/>
                  </a:lnTo>
                  <a:lnTo>
                    <a:pt x="37216" y="87447"/>
                  </a:lnTo>
                  <a:lnTo>
                    <a:pt x="35473" y="85337"/>
                  </a:lnTo>
                  <a:lnTo>
                    <a:pt x="33629" y="83230"/>
                  </a:lnTo>
                  <a:lnTo>
                    <a:pt x="31683" y="81126"/>
                  </a:lnTo>
                  <a:lnTo>
                    <a:pt x="29634" y="79026"/>
                  </a:lnTo>
                  <a:lnTo>
                    <a:pt x="0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069223" y="4333590"/>
              <a:ext cx="50626" cy="50626"/>
            </a:xfrm>
            <a:custGeom>
              <a:avLst/>
              <a:pathLst>
                <a:path w="50626" h="50626">
                  <a:moveTo>
                    <a:pt x="13582" y="50626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8088671" y="4353038"/>
              <a:ext cx="50626" cy="50934"/>
            </a:xfrm>
            <a:custGeom>
              <a:avLst/>
              <a:pathLst>
                <a:path w="50626" h="50934">
                  <a:moveTo>
                    <a:pt x="13273" y="50934"/>
                  </a:moveTo>
                  <a:lnTo>
                    <a:pt x="50626" y="13582"/>
                  </a:lnTo>
                  <a:lnTo>
                    <a:pt x="37043" y="0"/>
                  </a:lnTo>
                  <a:lnTo>
                    <a:pt x="0" y="37043"/>
                  </a:lnTo>
                  <a:lnTo>
                    <a:pt x="6173" y="43217"/>
                  </a:lnTo>
                  <a:lnTo>
                    <a:pt x="6911" y="43961"/>
                  </a:lnTo>
                  <a:lnTo>
                    <a:pt x="7643" y="44711"/>
                  </a:lnTo>
                  <a:lnTo>
                    <a:pt x="8368" y="45467"/>
                  </a:lnTo>
                  <a:lnTo>
                    <a:pt x="9088" y="46230"/>
                  </a:lnTo>
                  <a:lnTo>
                    <a:pt x="9801" y="46999"/>
                  </a:lnTo>
                  <a:lnTo>
                    <a:pt x="10508" y="47773"/>
                  </a:lnTo>
                  <a:lnTo>
                    <a:pt x="11208" y="48554"/>
                  </a:lnTo>
                  <a:lnTo>
                    <a:pt x="11903" y="49342"/>
                  </a:lnTo>
                  <a:lnTo>
                    <a:pt x="12591" y="501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8126949" y="4265368"/>
              <a:ext cx="68530" cy="66678"/>
            </a:xfrm>
            <a:custGeom>
              <a:avLst/>
              <a:pathLst>
                <a:path w="68530" h="66678">
                  <a:moveTo>
                    <a:pt x="0" y="38895"/>
                  </a:moveTo>
                  <a:lnTo>
                    <a:pt x="38895" y="0"/>
                  </a:lnTo>
                  <a:lnTo>
                    <a:pt x="44760" y="5865"/>
                  </a:lnTo>
                  <a:lnTo>
                    <a:pt x="26239" y="24387"/>
                  </a:lnTo>
                  <a:lnTo>
                    <a:pt x="27653" y="27893"/>
                  </a:lnTo>
                  <a:lnTo>
                    <a:pt x="28931" y="31252"/>
                  </a:lnTo>
                  <a:lnTo>
                    <a:pt x="30073" y="34462"/>
                  </a:lnTo>
                  <a:lnTo>
                    <a:pt x="31079" y="37525"/>
                  </a:lnTo>
                  <a:lnTo>
                    <a:pt x="31950" y="40439"/>
                  </a:lnTo>
                  <a:lnTo>
                    <a:pt x="32684" y="43205"/>
                  </a:lnTo>
                  <a:lnTo>
                    <a:pt x="33283" y="45822"/>
                  </a:lnTo>
                  <a:lnTo>
                    <a:pt x="33746" y="48292"/>
                  </a:lnTo>
                  <a:lnTo>
                    <a:pt x="34073" y="50613"/>
                  </a:lnTo>
                  <a:lnTo>
                    <a:pt x="34265" y="52787"/>
                  </a:lnTo>
                  <a:lnTo>
                    <a:pt x="35802" y="50854"/>
                  </a:lnTo>
                  <a:lnTo>
                    <a:pt x="37327" y="48885"/>
                  </a:lnTo>
                  <a:lnTo>
                    <a:pt x="38840" y="46878"/>
                  </a:lnTo>
                  <a:lnTo>
                    <a:pt x="40340" y="44835"/>
                  </a:lnTo>
                  <a:lnTo>
                    <a:pt x="41828" y="42754"/>
                  </a:lnTo>
                  <a:lnTo>
                    <a:pt x="43303" y="40636"/>
                  </a:lnTo>
                  <a:lnTo>
                    <a:pt x="44767" y="38482"/>
                  </a:lnTo>
                  <a:lnTo>
                    <a:pt x="46218" y="36290"/>
                  </a:lnTo>
                  <a:lnTo>
                    <a:pt x="47656" y="34061"/>
                  </a:lnTo>
                  <a:lnTo>
                    <a:pt x="49082" y="31795"/>
                  </a:lnTo>
                  <a:lnTo>
                    <a:pt x="47727" y="31311"/>
                  </a:lnTo>
                  <a:lnTo>
                    <a:pt x="46378" y="30844"/>
                  </a:lnTo>
                  <a:lnTo>
                    <a:pt x="45035" y="30397"/>
                  </a:lnTo>
                  <a:lnTo>
                    <a:pt x="43699" y="29968"/>
                  </a:lnTo>
                  <a:lnTo>
                    <a:pt x="42368" y="29557"/>
                  </a:lnTo>
                  <a:lnTo>
                    <a:pt x="41044" y="29165"/>
                  </a:lnTo>
                  <a:lnTo>
                    <a:pt x="39726" y="28792"/>
                  </a:lnTo>
                  <a:lnTo>
                    <a:pt x="38414" y="28437"/>
                  </a:lnTo>
                  <a:lnTo>
                    <a:pt x="37108" y="28100"/>
                  </a:lnTo>
                  <a:lnTo>
                    <a:pt x="35808" y="27782"/>
                  </a:lnTo>
                  <a:lnTo>
                    <a:pt x="38895" y="19756"/>
                  </a:lnTo>
                  <a:lnTo>
                    <a:pt x="41914" y="20472"/>
                  </a:lnTo>
                  <a:lnTo>
                    <a:pt x="44921" y="21263"/>
                  </a:lnTo>
                  <a:lnTo>
                    <a:pt x="47915" y="22127"/>
                  </a:lnTo>
                  <a:lnTo>
                    <a:pt x="50897" y="23065"/>
                  </a:lnTo>
                  <a:lnTo>
                    <a:pt x="53867" y="24078"/>
                  </a:lnTo>
                  <a:lnTo>
                    <a:pt x="56824" y="25164"/>
                  </a:lnTo>
                  <a:lnTo>
                    <a:pt x="59769" y="26325"/>
                  </a:lnTo>
                  <a:lnTo>
                    <a:pt x="62702" y="27560"/>
                  </a:lnTo>
                  <a:lnTo>
                    <a:pt x="65622" y="28869"/>
                  </a:lnTo>
                  <a:lnTo>
                    <a:pt x="68530" y="30252"/>
                  </a:lnTo>
                  <a:lnTo>
                    <a:pt x="65134" y="39204"/>
                  </a:lnTo>
                  <a:lnTo>
                    <a:pt x="64329" y="38775"/>
                  </a:lnTo>
                  <a:lnTo>
                    <a:pt x="63517" y="38352"/>
                  </a:lnTo>
                  <a:lnTo>
                    <a:pt x="62699" y="37935"/>
                  </a:lnTo>
                  <a:lnTo>
                    <a:pt x="61875" y="37525"/>
                  </a:lnTo>
                  <a:lnTo>
                    <a:pt x="61044" y="37120"/>
                  </a:lnTo>
                  <a:lnTo>
                    <a:pt x="60208" y="36722"/>
                  </a:lnTo>
                  <a:lnTo>
                    <a:pt x="59365" y="36330"/>
                  </a:lnTo>
                  <a:lnTo>
                    <a:pt x="58516" y="35944"/>
                  </a:lnTo>
                  <a:lnTo>
                    <a:pt x="57661" y="35564"/>
                  </a:lnTo>
                  <a:lnTo>
                    <a:pt x="56800" y="35191"/>
                  </a:lnTo>
                  <a:lnTo>
                    <a:pt x="54787" y="38395"/>
                  </a:lnTo>
                  <a:lnTo>
                    <a:pt x="52700" y="41587"/>
                  </a:lnTo>
                  <a:lnTo>
                    <a:pt x="50539" y="44767"/>
                  </a:lnTo>
                  <a:lnTo>
                    <a:pt x="48304" y="47934"/>
                  </a:lnTo>
                  <a:lnTo>
                    <a:pt x="45995" y="51089"/>
                  </a:lnTo>
                  <a:lnTo>
                    <a:pt x="43612" y="54231"/>
                  </a:lnTo>
                  <a:lnTo>
                    <a:pt x="41155" y="57361"/>
                  </a:lnTo>
                  <a:lnTo>
                    <a:pt x="38624" y="60479"/>
                  </a:lnTo>
                  <a:lnTo>
                    <a:pt x="36018" y="63585"/>
                  </a:lnTo>
                  <a:lnTo>
                    <a:pt x="33339" y="66678"/>
                  </a:lnTo>
                  <a:lnTo>
                    <a:pt x="25621" y="62665"/>
                  </a:lnTo>
                  <a:lnTo>
                    <a:pt x="25668" y="59908"/>
                  </a:lnTo>
                  <a:lnTo>
                    <a:pt x="25560" y="57071"/>
                  </a:lnTo>
                  <a:lnTo>
                    <a:pt x="25297" y="54154"/>
                  </a:lnTo>
                  <a:lnTo>
                    <a:pt x="24880" y="51157"/>
                  </a:lnTo>
                  <a:lnTo>
                    <a:pt x="24309" y="48079"/>
                  </a:lnTo>
                  <a:lnTo>
                    <a:pt x="23584" y="44921"/>
                  </a:lnTo>
                  <a:lnTo>
                    <a:pt x="22704" y="41683"/>
                  </a:lnTo>
                  <a:lnTo>
                    <a:pt x="21670" y="38364"/>
                  </a:lnTo>
                  <a:lnTo>
                    <a:pt x="20481" y="34966"/>
                  </a:lnTo>
                  <a:lnTo>
                    <a:pt x="19139" y="31487"/>
                  </a:lnTo>
                  <a:lnTo>
                    <a:pt x="5865" y="447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8169549" y="4308894"/>
              <a:ext cx="57108" cy="60195"/>
            </a:xfrm>
            <a:custGeom>
              <a:avLst/>
              <a:pathLst>
                <a:path w="57108" h="60195">
                  <a:moveTo>
                    <a:pt x="50317" y="11113"/>
                  </a:moveTo>
                  <a:lnTo>
                    <a:pt x="57108" y="15434"/>
                  </a:lnTo>
                  <a:lnTo>
                    <a:pt x="54284" y="19605"/>
                  </a:lnTo>
                  <a:lnTo>
                    <a:pt x="51367" y="23843"/>
                  </a:lnTo>
                  <a:lnTo>
                    <a:pt x="48357" y="28150"/>
                  </a:lnTo>
                  <a:lnTo>
                    <a:pt x="45254" y="32524"/>
                  </a:lnTo>
                  <a:lnTo>
                    <a:pt x="42059" y="36966"/>
                  </a:lnTo>
                  <a:lnTo>
                    <a:pt x="38772" y="41476"/>
                  </a:lnTo>
                  <a:lnTo>
                    <a:pt x="35392" y="46054"/>
                  </a:lnTo>
                  <a:lnTo>
                    <a:pt x="31919" y="50700"/>
                  </a:lnTo>
                  <a:lnTo>
                    <a:pt x="28353" y="55414"/>
                  </a:lnTo>
                  <a:lnTo>
                    <a:pt x="24695" y="60195"/>
                  </a:lnTo>
                  <a:lnTo>
                    <a:pt x="15743" y="56182"/>
                  </a:lnTo>
                  <a:lnTo>
                    <a:pt x="30869" y="37352"/>
                  </a:lnTo>
                  <a:lnTo>
                    <a:pt x="20065" y="26547"/>
                  </a:lnTo>
                  <a:lnTo>
                    <a:pt x="5556" y="41056"/>
                  </a:lnTo>
                  <a:lnTo>
                    <a:pt x="0" y="35500"/>
                  </a:lnTo>
                  <a:lnTo>
                    <a:pt x="14508" y="20991"/>
                  </a:lnTo>
                  <a:lnTo>
                    <a:pt x="5247" y="11730"/>
                  </a:lnTo>
                  <a:lnTo>
                    <a:pt x="11421" y="5556"/>
                  </a:lnTo>
                  <a:lnTo>
                    <a:pt x="20682" y="14817"/>
                  </a:lnTo>
                  <a:lnTo>
                    <a:pt x="35500" y="0"/>
                  </a:lnTo>
                  <a:lnTo>
                    <a:pt x="41056" y="5556"/>
                  </a:lnTo>
                  <a:lnTo>
                    <a:pt x="26239" y="20373"/>
                  </a:lnTo>
                  <a:lnTo>
                    <a:pt x="36117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8183441" y="4234807"/>
              <a:ext cx="73624" cy="87052"/>
            </a:xfrm>
            <a:custGeom>
              <a:avLst/>
              <a:pathLst>
                <a:path w="73624" h="87052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7048" y="81106"/>
                  </a:lnTo>
                  <a:lnTo>
                    <a:pt x="66184" y="81915"/>
                  </a:lnTo>
                  <a:lnTo>
                    <a:pt x="65320" y="82687"/>
                  </a:lnTo>
                  <a:lnTo>
                    <a:pt x="64455" y="83422"/>
                  </a:lnTo>
                  <a:lnTo>
                    <a:pt x="63591" y="84119"/>
                  </a:lnTo>
                  <a:lnTo>
                    <a:pt x="62727" y="84780"/>
                  </a:lnTo>
                  <a:lnTo>
                    <a:pt x="61862" y="85403"/>
                  </a:lnTo>
                  <a:lnTo>
                    <a:pt x="60998" y="85990"/>
                  </a:lnTo>
                  <a:lnTo>
                    <a:pt x="60134" y="86539"/>
                  </a:lnTo>
                  <a:lnTo>
                    <a:pt x="59269" y="87052"/>
                  </a:lnTo>
                  <a:lnTo>
                    <a:pt x="51860" y="82113"/>
                  </a:lnTo>
                  <a:lnTo>
                    <a:pt x="52904" y="81421"/>
                  </a:lnTo>
                  <a:lnTo>
                    <a:pt x="53935" y="80705"/>
                  </a:lnTo>
                  <a:lnTo>
                    <a:pt x="54954" y="79964"/>
                  </a:lnTo>
                  <a:lnTo>
                    <a:pt x="55960" y="79199"/>
                  </a:lnTo>
                  <a:lnTo>
                    <a:pt x="56954" y="78408"/>
                  </a:lnTo>
                  <a:lnTo>
                    <a:pt x="57936" y="77593"/>
                  </a:lnTo>
                  <a:lnTo>
                    <a:pt x="58905" y="76754"/>
                  </a:lnTo>
                  <a:lnTo>
                    <a:pt x="59862" y="75889"/>
                  </a:lnTo>
                  <a:lnTo>
                    <a:pt x="60806" y="75000"/>
                  </a:lnTo>
                  <a:lnTo>
                    <a:pt x="61739" y="74087"/>
                  </a:lnTo>
                  <a:lnTo>
                    <a:pt x="62298" y="73472"/>
                  </a:lnTo>
                  <a:lnTo>
                    <a:pt x="62739" y="72864"/>
                  </a:lnTo>
                  <a:lnTo>
                    <a:pt x="63063" y="72262"/>
                  </a:lnTo>
                  <a:lnTo>
                    <a:pt x="63270" y="71666"/>
                  </a:lnTo>
                  <a:lnTo>
                    <a:pt x="63359" y="71077"/>
                  </a:lnTo>
                  <a:lnTo>
                    <a:pt x="63332" y="70493"/>
                  </a:lnTo>
                  <a:lnTo>
                    <a:pt x="63187" y="69916"/>
                  </a:lnTo>
                  <a:lnTo>
                    <a:pt x="62924" y="69345"/>
                  </a:lnTo>
                  <a:lnTo>
                    <a:pt x="62544" y="68780"/>
                  </a:lnTo>
                  <a:lnTo>
                    <a:pt x="62047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8176341" y="4258577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8229745" y="4179859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8262467" y="4165351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8217089" y="4211964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8295189" y="4084472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8328837" y="4138494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8381585" y="404877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8414037" y="401679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8453859" y="403785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8436880" y="396624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8466824" y="399711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8352515" y="4337912"/>
              <a:ext cx="90756" cy="90756"/>
            </a:xfrm>
            <a:custGeom>
              <a:avLst/>
              <a:pathLst>
                <a:path w="90756" h="90756">
                  <a:moveTo>
                    <a:pt x="0" y="62356"/>
                  </a:moveTo>
                  <a:lnTo>
                    <a:pt x="28091" y="34265"/>
                  </a:lnTo>
                  <a:lnTo>
                    <a:pt x="4013" y="10186"/>
                  </a:lnTo>
                  <a:lnTo>
                    <a:pt x="10495" y="3704"/>
                  </a:lnTo>
                  <a:lnTo>
                    <a:pt x="34573" y="27782"/>
                  </a:lnTo>
                  <a:lnTo>
                    <a:pt x="62356" y="0"/>
                  </a:lnTo>
                  <a:lnTo>
                    <a:pt x="68221" y="5865"/>
                  </a:lnTo>
                  <a:lnTo>
                    <a:pt x="40439" y="33647"/>
                  </a:lnTo>
                  <a:lnTo>
                    <a:pt x="53404" y="46613"/>
                  </a:lnTo>
                  <a:lnTo>
                    <a:pt x="84891" y="15126"/>
                  </a:lnTo>
                  <a:lnTo>
                    <a:pt x="90756" y="20991"/>
                  </a:lnTo>
                  <a:lnTo>
                    <a:pt x="59269" y="52478"/>
                  </a:lnTo>
                  <a:lnTo>
                    <a:pt x="82113" y="75321"/>
                  </a:lnTo>
                  <a:lnTo>
                    <a:pt x="75630" y="81804"/>
                  </a:lnTo>
                  <a:lnTo>
                    <a:pt x="52787" y="58960"/>
                  </a:lnTo>
                  <a:lnTo>
                    <a:pt x="20991" y="90756"/>
                  </a:lnTo>
                  <a:lnTo>
                    <a:pt x="15126" y="84891"/>
                  </a:lnTo>
                  <a:lnTo>
                    <a:pt x="46921" y="53095"/>
                  </a:lnTo>
                  <a:lnTo>
                    <a:pt x="33956" y="40130"/>
                  </a:lnTo>
                  <a:lnTo>
                    <a:pt x="5865" y="68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8385236" y="4323403"/>
              <a:ext cx="12418" cy="25930"/>
            </a:xfrm>
            <a:custGeom>
              <a:avLst/>
              <a:pathLst>
                <a:path w="12418" h="25930">
                  <a:moveTo>
                    <a:pt x="0" y="2778"/>
                  </a:moveTo>
                  <a:lnTo>
                    <a:pt x="8334" y="0"/>
                  </a:lnTo>
                  <a:lnTo>
                    <a:pt x="9208" y="2867"/>
                  </a:lnTo>
                  <a:lnTo>
                    <a:pt x="9977" y="5667"/>
                  </a:lnTo>
                  <a:lnTo>
                    <a:pt x="10640" y="8399"/>
                  </a:lnTo>
                  <a:lnTo>
                    <a:pt x="11199" y="11063"/>
                  </a:lnTo>
                  <a:lnTo>
                    <a:pt x="11653" y="13659"/>
                  </a:lnTo>
                  <a:lnTo>
                    <a:pt x="12002" y="16188"/>
                  </a:lnTo>
                  <a:lnTo>
                    <a:pt x="12245" y="18648"/>
                  </a:lnTo>
                  <a:lnTo>
                    <a:pt x="12384" y="21040"/>
                  </a:lnTo>
                  <a:lnTo>
                    <a:pt x="12418" y="23365"/>
                  </a:lnTo>
                  <a:lnTo>
                    <a:pt x="12347" y="25621"/>
                  </a:lnTo>
                  <a:lnTo>
                    <a:pt x="3395" y="25930"/>
                  </a:lnTo>
                  <a:lnTo>
                    <a:pt x="3361" y="23587"/>
                  </a:lnTo>
                  <a:lnTo>
                    <a:pt x="3259" y="21250"/>
                  </a:lnTo>
                  <a:lnTo>
                    <a:pt x="3090" y="18919"/>
                  </a:lnTo>
                  <a:lnTo>
                    <a:pt x="2852" y="16595"/>
                  </a:lnTo>
                  <a:lnTo>
                    <a:pt x="2546" y="14277"/>
                  </a:lnTo>
                  <a:lnTo>
                    <a:pt x="2173" y="11965"/>
                  </a:lnTo>
                  <a:lnTo>
                    <a:pt x="1731" y="9659"/>
                  </a:lnTo>
                  <a:lnTo>
                    <a:pt x="1222" y="7359"/>
                  </a:lnTo>
                  <a:lnTo>
                    <a:pt x="645" y="50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8339858" y="4370016"/>
              <a:ext cx="25621" cy="12965"/>
            </a:xfrm>
            <a:custGeom>
              <a:avLst/>
              <a:pathLst>
                <a:path w="25621" h="12965">
                  <a:moveTo>
                    <a:pt x="2160" y="0"/>
                  </a:moveTo>
                  <a:lnTo>
                    <a:pt x="4618" y="37"/>
                  </a:lnTo>
                  <a:lnTo>
                    <a:pt x="7050" y="148"/>
                  </a:lnTo>
                  <a:lnTo>
                    <a:pt x="9458" y="333"/>
                  </a:lnTo>
                  <a:lnTo>
                    <a:pt x="11841" y="592"/>
                  </a:lnTo>
                  <a:lnTo>
                    <a:pt x="14200" y="926"/>
                  </a:lnTo>
                  <a:lnTo>
                    <a:pt x="16533" y="1333"/>
                  </a:lnTo>
                  <a:lnTo>
                    <a:pt x="18842" y="1815"/>
                  </a:lnTo>
                  <a:lnTo>
                    <a:pt x="21127" y="2370"/>
                  </a:lnTo>
                  <a:lnTo>
                    <a:pt x="23386" y="3000"/>
                  </a:lnTo>
                  <a:lnTo>
                    <a:pt x="25621" y="3704"/>
                  </a:lnTo>
                  <a:lnTo>
                    <a:pt x="23152" y="12965"/>
                  </a:lnTo>
                  <a:lnTo>
                    <a:pt x="20975" y="12196"/>
                  </a:lnTo>
                  <a:lnTo>
                    <a:pt x="18768" y="11495"/>
                  </a:lnTo>
                  <a:lnTo>
                    <a:pt x="16530" y="10863"/>
                  </a:lnTo>
                  <a:lnTo>
                    <a:pt x="14261" y="10298"/>
                  </a:lnTo>
                  <a:lnTo>
                    <a:pt x="11961" y="9801"/>
                  </a:lnTo>
                  <a:lnTo>
                    <a:pt x="9631" y="9372"/>
                  </a:lnTo>
                  <a:lnTo>
                    <a:pt x="7269" y="9010"/>
                  </a:lnTo>
                  <a:lnTo>
                    <a:pt x="4877" y="8717"/>
                  </a:lnTo>
                  <a:lnTo>
                    <a:pt x="2454" y="8492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8417958" y="4242525"/>
              <a:ext cx="107426" cy="109587"/>
            </a:xfrm>
            <a:custGeom>
              <a:avLst/>
              <a:pathLst>
                <a:path w="107426" h="109587">
                  <a:moveTo>
                    <a:pt x="0" y="42291"/>
                  </a:moveTo>
                  <a:lnTo>
                    <a:pt x="7408" y="37969"/>
                  </a:lnTo>
                  <a:lnTo>
                    <a:pt x="7896" y="38951"/>
                  </a:lnTo>
                  <a:lnTo>
                    <a:pt x="8371" y="39920"/>
                  </a:lnTo>
                  <a:lnTo>
                    <a:pt x="8834" y="40877"/>
                  </a:lnTo>
                  <a:lnTo>
                    <a:pt x="9285" y="41822"/>
                  </a:lnTo>
                  <a:lnTo>
                    <a:pt x="9723" y="42754"/>
                  </a:lnTo>
                  <a:lnTo>
                    <a:pt x="10149" y="43674"/>
                  </a:lnTo>
                  <a:lnTo>
                    <a:pt x="10563" y="44581"/>
                  </a:lnTo>
                  <a:lnTo>
                    <a:pt x="10964" y="45477"/>
                  </a:lnTo>
                  <a:lnTo>
                    <a:pt x="11353" y="46360"/>
                  </a:lnTo>
                  <a:lnTo>
                    <a:pt x="11730" y="47230"/>
                  </a:lnTo>
                  <a:lnTo>
                    <a:pt x="58960" y="0"/>
                  </a:lnTo>
                  <a:lnTo>
                    <a:pt x="64826" y="5865"/>
                  </a:lnTo>
                  <a:lnTo>
                    <a:pt x="41365" y="29326"/>
                  </a:lnTo>
                  <a:lnTo>
                    <a:pt x="54021" y="41982"/>
                  </a:lnTo>
                  <a:lnTo>
                    <a:pt x="75939" y="20065"/>
                  </a:lnTo>
                  <a:lnTo>
                    <a:pt x="81804" y="25930"/>
                  </a:lnTo>
                  <a:lnTo>
                    <a:pt x="59887" y="47847"/>
                  </a:lnTo>
                  <a:lnTo>
                    <a:pt x="74395" y="62356"/>
                  </a:lnTo>
                  <a:lnTo>
                    <a:pt x="101561" y="35191"/>
                  </a:lnTo>
                  <a:lnTo>
                    <a:pt x="107426" y="41056"/>
                  </a:lnTo>
                  <a:lnTo>
                    <a:pt x="80261" y="68221"/>
                  </a:lnTo>
                  <a:lnTo>
                    <a:pt x="99091" y="87052"/>
                  </a:lnTo>
                  <a:lnTo>
                    <a:pt x="92917" y="93226"/>
                  </a:lnTo>
                  <a:lnTo>
                    <a:pt x="74087" y="74395"/>
                  </a:lnTo>
                  <a:lnTo>
                    <a:pt x="38895" y="109587"/>
                  </a:lnTo>
                  <a:lnTo>
                    <a:pt x="33030" y="103721"/>
                  </a:lnTo>
                  <a:lnTo>
                    <a:pt x="41982" y="94769"/>
                  </a:lnTo>
                  <a:lnTo>
                    <a:pt x="21608" y="74395"/>
                  </a:lnTo>
                  <a:lnTo>
                    <a:pt x="47847" y="48156"/>
                  </a:lnTo>
                  <a:lnTo>
                    <a:pt x="35191" y="35500"/>
                  </a:lnTo>
                  <a:lnTo>
                    <a:pt x="14817" y="55874"/>
                  </a:lnTo>
                  <a:lnTo>
                    <a:pt x="15351" y="57738"/>
                  </a:lnTo>
                  <a:lnTo>
                    <a:pt x="15842" y="59504"/>
                  </a:lnTo>
                  <a:lnTo>
                    <a:pt x="16289" y="61171"/>
                  </a:lnTo>
                  <a:lnTo>
                    <a:pt x="16694" y="62739"/>
                  </a:lnTo>
                  <a:lnTo>
                    <a:pt x="17055" y="64208"/>
                  </a:lnTo>
                  <a:lnTo>
                    <a:pt x="17373" y="65579"/>
                  </a:lnTo>
                  <a:lnTo>
                    <a:pt x="17648" y="66851"/>
                  </a:lnTo>
                  <a:lnTo>
                    <a:pt x="17879" y="68024"/>
                  </a:lnTo>
                  <a:lnTo>
                    <a:pt x="18067" y="69098"/>
                  </a:lnTo>
                  <a:lnTo>
                    <a:pt x="18213" y="70074"/>
                  </a:lnTo>
                  <a:lnTo>
                    <a:pt x="18330" y="71027"/>
                  </a:lnTo>
                  <a:lnTo>
                    <a:pt x="18435" y="72037"/>
                  </a:lnTo>
                  <a:lnTo>
                    <a:pt x="18527" y="73102"/>
                  </a:lnTo>
                  <a:lnTo>
                    <a:pt x="18608" y="74222"/>
                  </a:lnTo>
                  <a:lnTo>
                    <a:pt x="18676" y="75399"/>
                  </a:lnTo>
                  <a:lnTo>
                    <a:pt x="18731" y="76630"/>
                  </a:lnTo>
                  <a:lnTo>
                    <a:pt x="18774" y="77918"/>
                  </a:lnTo>
                  <a:lnTo>
                    <a:pt x="18805" y="79260"/>
                  </a:lnTo>
                  <a:lnTo>
                    <a:pt x="18824" y="80659"/>
                  </a:lnTo>
                  <a:lnTo>
                    <a:pt x="18830" y="82113"/>
                  </a:lnTo>
                  <a:lnTo>
                    <a:pt x="9260" y="81804"/>
                  </a:lnTo>
                  <a:lnTo>
                    <a:pt x="9057" y="77742"/>
                  </a:lnTo>
                  <a:lnTo>
                    <a:pt x="8692" y="73704"/>
                  </a:lnTo>
                  <a:lnTo>
                    <a:pt x="8168" y="69691"/>
                  </a:lnTo>
                  <a:lnTo>
                    <a:pt x="7482" y="65702"/>
                  </a:lnTo>
                  <a:lnTo>
                    <a:pt x="6636" y="61739"/>
                  </a:lnTo>
                  <a:lnTo>
                    <a:pt x="5630" y="57800"/>
                  </a:lnTo>
                  <a:lnTo>
                    <a:pt x="4463" y="53886"/>
                  </a:lnTo>
                  <a:lnTo>
                    <a:pt x="3136" y="49996"/>
                  </a:lnTo>
                  <a:lnTo>
                    <a:pt x="1648" y="46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8451606" y="4296546"/>
              <a:ext cx="34573" cy="34573"/>
            </a:xfrm>
            <a:custGeom>
              <a:avLst/>
              <a:pathLst>
                <a:path w="34573" h="34573">
                  <a:moveTo>
                    <a:pt x="34573" y="14508"/>
                  </a:moveTo>
                  <a:lnTo>
                    <a:pt x="20065" y="0"/>
                  </a:lnTo>
                  <a:lnTo>
                    <a:pt x="0" y="20065"/>
                  </a:lnTo>
                  <a:lnTo>
                    <a:pt x="14508" y="34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534028" y="4165042"/>
              <a:ext cx="84582" cy="101252"/>
            </a:xfrm>
            <a:custGeom>
              <a:avLst/>
              <a:pathLst>
                <a:path w="84582" h="101252">
                  <a:moveTo>
                    <a:pt x="0" y="6173"/>
                  </a:moveTo>
                  <a:lnTo>
                    <a:pt x="6173" y="0"/>
                  </a:lnTo>
                  <a:lnTo>
                    <a:pt x="10921" y="4760"/>
                  </a:lnTo>
                  <a:lnTo>
                    <a:pt x="15286" y="9162"/>
                  </a:lnTo>
                  <a:lnTo>
                    <a:pt x="19268" y="13206"/>
                  </a:lnTo>
                  <a:lnTo>
                    <a:pt x="22868" y="16891"/>
                  </a:lnTo>
                  <a:lnTo>
                    <a:pt x="26084" y="20219"/>
                  </a:lnTo>
                  <a:lnTo>
                    <a:pt x="28918" y="23189"/>
                  </a:lnTo>
                  <a:lnTo>
                    <a:pt x="31369" y="25800"/>
                  </a:lnTo>
                  <a:lnTo>
                    <a:pt x="33437" y="28054"/>
                  </a:lnTo>
                  <a:lnTo>
                    <a:pt x="35123" y="29949"/>
                  </a:lnTo>
                  <a:lnTo>
                    <a:pt x="36426" y="31487"/>
                  </a:lnTo>
                  <a:lnTo>
                    <a:pt x="37525" y="32857"/>
                  </a:lnTo>
                  <a:lnTo>
                    <a:pt x="38599" y="34252"/>
                  </a:lnTo>
                  <a:lnTo>
                    <a:pt x="39648" y="35672"/>
                  </a:lnTo>
                  <a:lnTo>
                    <a:pt x="40673" y="37117"/>
                  </a:lnTo>
                  <a:lnTo>
                    <a:pt x="41674" y="38587"/>
                  </a:lnTo>
                  <a:lnTo>
                    <a:pt x="42649" y="40081"/>
                  </a:lnTo>
                  <a:lnTo>
                    <a:pt x="43600" y="41599"/>
                  </a:lnTo>
                  <a:lnTo>
                    <a:pt x="44526" y="43143"/>
                  </a:lnTo>
                  <a:lnTo>
                    <a:pt x="45427" y="44711"/>
                  </a:lnTo>
                  <a:lnTo>
                    <a:pt x="46304" y="46304"/>
                  </a:lnTo>
                  <a:lnTo>
                    <a:pt x="50243" y="46582"/>
                  </a:lnTo>
                  <a:lnTo>
                    <a:pt x="54157" y="46921"/>
                  </a:lnTo>
                  <a:lnTo>
                    <a:pt x="58047" y="47323"/>
                  </a:lnTo>
                  <a:lnTo>
                    <a:pt x="61912" y="47786"/>
                  </a:lnTo>
                  <a:lnTo>
                    <a:pt x="65752" y="48310"/>
                  </a:lnTo>
                  <a:lnTo>
                    <a:pt x="69567" y="48897"/>
                  </a:lnTo>
                  <a:lnTo>
                    <a:pt x="73358" y="49545"/>
                  </a:lnTo>
                  <a:lnTo>
                    <a:pt x="77124" y="50255"/>
                  </a:lnTo>
                  <a:lnTo>
                    <a:pt x="80866" y="51027"/>
                  </a:lnTo>
                  <a:lnTo>
                    <a:pt x="84582" y="51860"/>
                  </a:lnTo>
                  <a:lnTo>
                    <a:pt x="84582" y="62356"/>
                  </a:lnTo>
                  <a:lnTo>
                    <a:pt x="81125" y="61399"/>
                  </a:lnTo>
                  <a:lnTo>
                    <a:pt x="77667" y="60504"/>
                  </a:lnTo>
                  <a:lnTo>
                    <a:pt x="74210" y="59670"/>
                  </a:lnTo>
                  <a:lnTo>
                    <a:pt x="70753" y="58899"/>
                  </a:lnTo>
                  <a:lnTo>
                    <a:pt x="67295" y="58189"/>
                  </a:lnTo>
                  <a:lnTo>
                    <a:pt x="63838" y="57540"/>
                  </a:lnTo>
                  <a:lnTo>
                    <a:pt x="60380" y="56954"/>
                  </a:lnTo>
                  <a:lnTo>
                    <a:pt x="56923" y="56429"/>
                  </a:lnTo>
                  <a:lnTo>
                    <a:pt x="53466" y="55966"/>
                  </a:lnTo>
                  <a:lnTo>
                    <a:pt x="50008" y="55565"/>
                  </a:lnTo>
                  <a:lnTo>
                    <a:pt x="51144" y="59856"/>
                  </a:lnTo>
                  <a:lnTo>
                    <a:pt x="51959" y="64208"/>
                  </a:lnTo>
                  <a:lnTo>
                    <a:pt x="52453" y="68623"/>
                  </a:lnTo>
                  <a:lnTo>
                    <a:pt x="52626" y="73099"/>
                  </a:lnTo>
                  <a:lnTo>
                    <a:pt x="52478" y="77637"/>
                  </a:lnTo>
                  <a:lnTo>
                    <a:pt x="52009" y="82236"/>
                  </a:lnTo>
                  <a:lnTo>
                    <a:pt x="51218" y="86898"/>
                  </a:lnTo>
                  <a:lnTo>
                    <a:pt x="50107" y="91621"/>
                  </a:lnTo>
                  <a:lnTo>
                    <a:pt x="48675" y="96405"/>
                  </a:lnTo>
                  <a:lnTo>
                    <a:pt x="46921" y="101252"/>
                  </a:lnTo>
                  <a:lnTo>
                    <a:pt x="37660" y="100017"/>
                  </a:lnTo>
                  <a:lnTo>
                    <a:pt x="39153" y="96012"/>
                  </a:lnTo>
                  <a:lnTo>
                    <a:pt x="40420" y="92145"/>
                  </a:lnTo>
                  <a:lnTo>
                    <a:pt x="41462" y="88418"/>
                  </a:lnTo>
                  <a:lnTo>
                    <a:pt x="42279" y="84829"/>
                  </a:lnTo>
                  <a:lnTo>
                    <a:pt x="42870" y="81380"/>
                  </a:lnTo>
                  <a:lnTo>
                    <a:pt x="43236" y="78069"/>
                  </a:lnTo>
                  <a:lnTo>
                    <a:pt x="43376" y="74897"/>
                  </a:lnTo>
                  <a:lnTo>
                    <a:pt x="43291" y="71864"/>
                  </a:lnTo>
                  <a:lnTo>
                    <a:pt x="42981" y="68970"/>
                  </a:lnTo>
                  <a:lnTo>
                    <a:pt x="42445" y="66215"/>
                  </a:lnTo>
                  <a:lnTo>
                    <a:pt x="41660" y="63420"/>
                  </a:lnTo>
                  <a:lnTo>
                    <a:pt x="40599" y="60405"/>
                  </a:lnTo>
                  <a:lnTo>
                    <a:pt x="39264" y="57172"/>
                  </a:lnTo>
                  <a:lnTo>
                    <a:pt x="37654" y="53719"/>
                  </a:lnTo>
                  <a:lnTo>
                    <a:pt x="35770" y="50047"/>
                  </a:lnTo>
                  <a:lnTo>
                    <a:pt x="33610" y="46156"/>
                  </a:lnTo>
                  <a:lnTo>
                    <a:pt x="31176" y="42045"/>
                  </a:lnTo>
                  <a:lnTo>
                    <a:pt x="28467" y="37716"/>
                  </a:lnTo>
                  <a:lnTo>
                    <a:pt x="25484" y="33167"/>
                  </a:lnTo>
                  <a:lnTo>
                    <a:pt x="22226" y="284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491737" y="4213507"/>
              <a:ext cx="71926" cy="58960"/>
            </a:xfrm>
            <a:custGeom>
              <a:avLst/>
              <a:pathLst>
                <a:path w="71926" h="58960">
                  <a:moveTo>
                    <a:pt x="0" y="6173"/>
                  </a:moveTo>
                  <a:lnTo>
                    <a:pt x="6173" y="0"/>
                  </a:lnTo>
                  <a:lnTo>
                    <a:pt x="54947" y="48774"/>
                  </a:lnTo>
                  <a:lnTo>
                    <a:pt x="56037" y="45807"/>
                  </a:lnTo>
                  <a:lnTo>
                    <a:pt x="57084" y="42834"/>
                  </a:lnTo>
                  <a:lnTo>
                    <a:pt x="58087" y="39855"/>
                  </a:lnTo>
                  <a:lnTo>
                    <a:pt x="59047" y="36870"/>
                  </a:lnTo>
                  <a:lnTo>
                    <a:pt x="59964" y="33879"/>
                  </a:lnTo>
                  <a:lnTo>
                    <a:pt x="60837" y="30881"/>
                  </a:lnTo>
                  <a:lnTo>
                    <a:pt x="61668" y="27878"/>
                  </a:lnTo>
                  <a:lnTo>
                    <a:pt x="62455" y="24868"/>
                  </a:lnTo>
                  <a:lnTo>
                    <a:pt x="63199" y="21852"/>
                  </a:lnTo>
                  <a:lnTo>
                    <a:pt x="63900" y="18830"/>
                  </a:lnTo>
                  <a:lnTo>
                    <a:pt x="71926" y="21300"/>
                  </a:lnTo>
                  <a:lnTo>
                    <a:pt x="71092" y="24843"/>
                  </a:lnTo>
                  <a:lnTo>
                    <a:pt x="70197" y="28437"/>
                  </a:lnTo>
                  <a:lnTo>
                    <a:pt x="69240" y="32079"/>
                  </a:lnTo>
                  <a:lnTo>
                    <a:pt x="68221" y="35771"/>
                  </a:lnTo>
                  <a:lnTo>
                    <a:pt x="67141" y="39513"/>
                  </a:lnTo>
                  <a:lnTo>
                    <a:pt x="65999" y="43303"/>
                  </a:lnTo>
                  <a:lnTo>
                    <a:pt x="64795" y="47144"/>
                  </a:lnTo>
                  <a:lnTo>
                    <a:pt x="63529" y="51033"/>
                  </a:lnTo>
                  <a:lnTo>
                    <a:pt x="62202" y="54972"/>
                  </a:lnTo>
                  <a:lnTo>
                    <a:pt x="60813" y="58960"/>
                  </a:lnTo>
                  <a:lnTo>
                    <a:pt x="52478" y="586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513345" y="4204864"/>
              <a:ext cx="36117" cy="17595"/>
            </a:xfrm>
            <a:custGeom>
              <a:avLst/>
              <a:pathLst>
                <a:path w="36117" h="17595">
                  <a:moveTo>
                    <a:pt x="1852" y="0"/>
                  </a:moveTo>
                  <a:lnTo>
                    <a:pt x="5473" y="472"/>
                  </a:lnTo>
                  <a:lnTo>
                    <a:pt x="9050" y="1024"/>
                  </a:lnTo>
                  <a:lnTo>
                    <a:pt x="12585" y="1657"/>
                  </a:lnTo>
                  <a:lnTo>
                    <a:pt x="16076" y="2370"/>
                  </a:lnTo>
                  <a:lnTo>
                    <a:pt x="19525" y="3164"/>
                  </a:lnTo>
                  <a:lnTo>
                    <a:pt x="22929" y="4037"/>
                  </a:lnTo>
                  <a:lnTo>
                    <a:pt x="26291" y="4991"/>
                  </a:lnTo>
                  <a:lnTo>
                    <a:pt x="29610" y="6025"/>
                  </a:lnTo>
                  <a:lnTo>
                    <a:pt x="32885" y="7140"/>
                  </a:lnTo>
                  <a:lnTo>
                    <a:pt x="36117" y="8334"/>
                  </a:lnTo>
                  <a:lnTo>
                    <a:pt x="33647" y="17595"/>
                  </a:lnTo>
                  <a:lnTo>
                    <a:pt x="30477" y="16339"/>
                  </a:lnTo>
                  <a:lnTo>
                    <a:pt x="27264" y="15163"/>
                  </a:lnTo>
                  <a:lnTo>
                    <a:pt x="24007" y="14067"/>
                  </a:lnTo>
                  <a:lnTo>
                    <a:pt x="20707" y="13051"/>
                  </a:lnTo>
                  <a:lnTo>
                    <a:pt x="17364" y="12116"/>
                  </a:lnTo>
                  <a:lnTo>
                    <a:pt x="13977" y="11261"/>
                  </a:lnTo>
                  <a:lnTo>
                    <a:pt x="10548" y="10486"/>
                  </a:lnTo>
                  <a:lnTo>
                    <a:pt x="7075" y="9791"/>
                  </a:lnTo>
                  <a:lnTo>
                    <a:pt x="3559" y="9177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591754" y="4100833"/>
              <a:ext cx="106808" cy="108352"/>
            </a:xfrm>
            <a:custGeom>
              <a:avLst/>
              <a:pathLst>
                <a:path w="106808" h="108352">
                  <a:moveTo>
                    <a:pt x="0" y="15126"/>
                  </a:moveTo>
                  <a:lnTo>
                    <a:pt x="6482" y="8643"/>
                  </a:lnTo>
                  <a:lnTo>
                    <a:pt x="28091" y="30252"/>
                  </a:lnTo>
                  <a:lnTo>
                    <a:pt x="58343" y="0"/>
                  </a:lnTo>
                  <a:lnTo>
                    <a:pt x="64517" y="6173"/>
                  </a:lnTo>
                  <a:lnTo>
                    <a:pt x="34265" y="36426"/>
                  </a:lnTo>
                  <a:lnTo>
                    <a:pt x="66678" y="68839"/>
                  </a:lnTo>
                  <a:lnTo>
                    <a:pt x="100634" y="34882"/>
                  </a:lnTo>
                  <a:lnTo>
                    <a:pt x="106808" y="41056"/>
                  </a:lnTo>
                  <a:lnTo>
                    <a:pt x="39513" y="108352"/>
                  </a:lnTo>
                  <a:lnTo>
                    <a:pt x="33339" y="102178"/>
                  </a:lnTo>
                  <a:lnTo>
                    <a:pt x="6019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8662407" y="4048779"/>
              <a:ext cx="65443" cy="63205"/>
            </a:xfrm>
            <a:custGeom>
              <a:avLst/>
              <a:pathLst>
                <a:path w="65443" h="63205">
                  <a:moveTo>
                    <a:pt x="65443" y="56414"/>
                  </a:moveTo>
                  <a:lnTo>
                    <a:pt x="58652" y="63205"/>
                  </a:lnTo>
                  <a:lnTo>
                    <a:pt x="23422" y="27975"/>
                  </a:lnTo>
                  <a:lnTo>
                    <a:pt x="23088" y="27641"/>
                  </a:lnTo>
                  <a:lnTo>
                    <a:pt x="22749" y="27302"/>
                  </a:lnTo>
                  <a:lnTo>
                    <a:pt x="22405" y="26959"/>
                  </a:lnTo>
                  <a:lnTo>
                    <a:pt x="22057" y="26611"/>
                  </a:lnTo>
                  <a:lnTo>
                    <a:pt x="21705" y="26258"/>
                  </a:lnTo>
                  <a:lnTo>
                    <a:pt x="21347" y="25901"/>
                  </a:lnTo>
                  <a:lnTo>
                    <a:pt x="20985" y="25539"/>
                  </a:lnTo>
                  <a:lnTo>
                    <a:pt x="20619" y="25172"/>
                  </a:lnTo>
                  <a:lnTo>
                    <a:pt x="20248" y="24801"/>
                  </a:lnTo>
                  <a:lnTo>
                    <a:pt x="19872" y="24425"/>
                  </a:lnTo>
                  <a:lnTo>
                    <a:pt x="19502" y="24040"/>
                  </a:lnTo>
                  <a:lnTo>
                    <a:pt x="19132" y="23655"/>
                  </a:lnTo>
                  <a:lnTo>
                    <a:pt x="18764" y="23271"/>
                  </a:lnTo>
                  <a:lnTo>
                    <a:pt x="18396" y="22888"/>
                  </a:lnTo>
                  <a:lnTo>
                    <a:pt x="18029" y="22505"/>
                  </a:lnTo>
                  <a:lnTo>
                    <a:pt x="17663" y="22124"/>
                  </a:lnTo>
                  <a:lnTo>
                    <a:pt x="17298" y="21743"/>
                  </a:lnTo>
                  <a:lnTo>
                    <a:pt x="16933" y="21363"/>
                  </a:lnTo>
                  <a:lnTo>
                    <a:pt x="16569" y="20984"/>
                  </a:lnTo>
                  <a:lnTo>
                    <a:pt x="16206" y="20605"/>
                  </a:lnTo>
                  <a:lnTo>
                    <a:pt x="15845" y="20214"/>
                  </a:lnTo>
                  <a:lnTo>
                    <a:pt x="15487" y="19827"/>
                  </a:lnTo>
                  <a:lnTo>
                    <a:pt x="15132" y="19445"/>
                  </a:lnTo>
                  <a:lnTo>
                    <a:pt x="14780" y="19068"/>
                  </a:lnTo>
                  <a:lnTo>
                    <a:pt x="14431" y="18695"/>
                  </a:lnTo>
                  <a:lnTo>
                    <a:pt x="14085" y="18327"/>
                  </a:lnTo>
                  <a:lnTo>
                    <a:pt x="13743" y="17963"/>
                  </a:lnTo>
                  <a:lnTo>
                    <a:pt x="13403" y="17604"/>
                  </a:lnTo>
                  <a:lnTo>
                    <a:pt x="13067" y="17250"/>
                  </a:lnTo>
                  <a:lnTo>
                    <a:pt x="12733" y="16901"/>
                  </a:lnTo>
                  <a:lnTo>
                    <a:pt x="12405" y="16543"/>
                  </a:lnTo>
                  <a:lnTo>
                    <a:pt x="12085" y="16194"/>
                  </a:lnTo>
                  <a:lnTo>
                    <a:pt x="11772" y="15854"/>
                  </a:lnTo>
                  <a:lnTo>
                    <a:pt x="11468" y="15524"/>
                  </a:lnTo>
                  <a:lnTo>
                    <a:pt x="11170" y="15203"/>
                  </a:lnTo>
                  <a:lnTo>
                    <a:pt x="10881" y="14891"/>
                  </a:lnTo>
                  <a:lnTo>
                    <a:pt x="10599" y="14588"/>
                  </a:lnTo>
                  <a:lnTo>
                    <a:pt x="10325" y="14295"/>
                  </a:lnTo>
                  <a:lnTo>
                    <a:pt x="10059" y="14011"/>
                  </a:lnTo>
                  <a:lnTo>
                    <a:pt x="9801" y="13736"/>
                  </a:lnTo>
                  <a:lnTo>
                    <a:pt x="9808" y="14003"/>
                  </a:lnTo>
                  <a:lnTo>
                    <a:pt x="9814" y="14263"/>
                  </a:lnTo>
                  <a:lnTo>
                    <a:pt x="9820" y="14516"/>
                  </a:lnTo>
                  <a:lnTo>
                    <a:pt x="9825" y="14761"/>
                  </a:lnTo>
                  <a:lnTo>
                    <a:pt x="9830" y="15000"/>
                  </a:lnTo>
                  <a:lnTo>
                    <a:pt x="9833" y="15232"/>
                  </a:lnTo>
                  <a:lnTo>
                    <a:pt x="9836" y="15457"/>
                  </a:lnTo>
                  <a:lnTo>
                    <a:pt x="9838" y="15675"/>
                  </a:lnTo>
                  <a:lnTo>
                    <a:pt x="9839" y="15886"/>
                  </a:lnTo>
                  <a:lnTo>
                    <a:pt x="9839" y="16090"/>
                  </a:lnTo>
                  <a:lnTo>
                    <a:pt x="9838" y="16291"/>
                  </a:lnTo>
                  <a:lnTo>
                    <a:pt x="9836" y="16492"/>
                  </a:lnTo>
                  <a:lnTo>
                    <a:pt x="9832" y="16692"/>
                  </a:lnTo>
                  <a:lnTo>
                    <a:pt x="9827" y="16893"/>
                  </a:lnTo>
                  <a:lnTo>
                    <a:pt x="9820" y="17094"/>
                  </a:lnTo>
                  <a:lnTo>
                    <a:pt x="9811" y="17294"/>
                  </a:lnTo>
                  <a:lnTo>
                    <a:pt x="9801" y="17495"/>
                  </a:lnTo>
                  <a:lnTo>
                    <a:pt x="9790" y="17696"/>
                  </a:lnTo>
                  <a:lnTo>
                    <a:pt x="9777" y="17896"/>
                  </a:lnTo>
                  <a:lnTo>
                    <a:pt x="9762" y="18097"/>
                  </a:lnTo>
                  <a:lnTo>
                    <a:pt x="9754" y="18291"/>
                  </a:lnTo>
                  <a:lnTo>
                    <a:pt x="9747" y="18489"/>
                  </a:lnTo>
                  <a:lnTo>
                    <a:pt x="9739" y="18690"/>
                  </a:lnTo>
                  <a:lnTo>
                    <a:pt x="9731" y="18893"/>
                  </a:lnTo>
                  <a:lnTo>
                    <a:pt x="9723" y="19100"/>
                  </a:lnTo>
                  <a:lnTo>
                    <a:pt x="9716" y="19310"/>
                  </a:lnTo>
                  <a:lnTo>
                    <a:pt x="9708" y="19523"/>
                  </a:lnTo>
                  <a:lnTo>
                    <a:pt x="9700" y="19739"/>
                  </a:lnTo>
                  <a:lnTo>
                    <a:pt x="9693" y="19958"/>
                  </a:lnTo>
                  <a:lnTo>
                    <a:pt x="9685" y="20181"/>
                  </a:lnTo>
                  <a:lnTo>
                    <a:pt x="9669" y="20401"/>
                  </a:lnTo>
                  <a:lnTo>
                    <a:pt x="9652" y="20630"/>
                  </a:lnTo>
                  <a:lnTo>
                    <a:pt x="9635" y="20867"/>
                  </a:lnTo>
                  <a:lnTo>
                    <a:pt x="9617" y="21113"/>
                  </a:lnTo>
                  <a:lnTo>
                    <a:pt x="9598" y="21367"/>
                  </a:lnTo>
                  <a:lnTo>
                    <a:pt x="9578" y="21630"/>
                  </a:lnTo>
                  <a:lnTo>
                    <a:pt x="9558" y="21901"/>
                  </a:lnTo>
                  <a:lnTo>
                    <a:pt x="9537" y="22181"/>
                  </a:lnTo>
                  <a:lnTo>
                    <a:pt x="9515" y="22469"/>
                  </a:lnTo>
                  <a:lnTo>
                    <a:pt x="9492" y="22766"/>
                  </a:lnTo>
                  <a:lnTo>
                    <a:pt x="8450" y="33146"/>
                  </a:lnTo>
                  <a:lnTo>
                    <a:pt x="0" y="32104"/>
                  </a:lnTo>
                  <a:lnTo>
                    <a:pt x="3241" y="5788"/>
                  </a:lnTo>
                  <a:lnTo>
                    <a:pt x="90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694859" y="4016790"/>
              <a:ext cx="27782" cy="10881"/>
            </a:xfrm>
            <a:custGeom>
              <a:avLst/>
              <a:pathLst>
                <a:path w="27782" h="10881">
                  <a:moveTo>
                    <a:pt x="0" y="1003"/>
                  </a:moveTo>
                  <a:lnTo>
                    <a:pt x="2602" y="666"/>
                  </a:lnTo>
                  <a:lnTo>
                    <a:pt x="5223" y="398"/>
                  </a:lnTo>
                  <a:lnTo>
                    <a:pt x="7862" y="197"/>
                  </a:lnTo>
                  <a:lnTo>
                    <a:pt x="10520" y="64"/>
                  </a:lnTo>
                  <a:lnTo>
                    <a:pt x="13196" y="0"/>
                  </a:lnTo>
                  <a:lnTo>
                    <a:pt x="15891" y="3"/>
                  </a:lnTo>
                  <a:lnTo>
                    <a:pt x="18605" y="74"/>
                  </a:lnTo>
                  <a:lnTo>
                    <a:pt x="21337" y="213"/>
                  </a:lnTo>
                  <a:lnTo>
                    <a:pt x="24087" y="419"/>
                  </a:lnTo>
                  <a:lnTo>
                    <a:pt x="26856" y="694"/>
                  </a:lnTo>
                  <a:lnTo>
                    <a:pt x="27782" y="10881"/>
                  </a:lnTo>
                  <a:lnTo>
                    <a:pt x="24896" y="10483"/>
                  </a:lnTo>
                  <a:lnTo>
                    <a:pt x="22040" y="10153"/>
                  </a:lnTo>
                  <a:lnTo>
                    <a:pt x="19216" y="9890"/>
                  </a:lnTo>
                  <a:lnTo>
                    <a:pt x="16422" y="9696"/>
                  </a:lnTo>
                  <a:lnTo>
                    <a:pt x="13659" y="9569"/>
                  </a:lnTo>
                  <a:lnTo>
                    <a:pt x="10927" y="9510"/>
                  </a:lnTo>
                  <a:lnTo>
                    <a:pt x="8226" y="9520"/>
                  </a:lnTo>
                  <a:lnTo>
                    <a:pt x="5556" y="9597"/>
                  </a:lnTo>
                  <a:lnTo>
                    <a:pt x="2917" y="9742"/>
                  </a:lnTo>
                  <a:lnTo>
                    <a:pt x="308" y="9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734681" y="4037859"/>
              <a:ext cx="24695" cy="47230"/>
            </a:xfrm>
            <a:custGeom>
              <a:avLst/>
              <a:pathLst>
                <a:path w="24695" h="47230">
                  <a:moveTo>
                    <a:pt x="0" y="1852"/>
                  </a:moveTo>
                  <a:lnTo>
                    <a:pt x="9260" y="0"/>
                  </a:lnTo>
                  <a:lnTo>
                    <a:pt x="11248" y="4290"/>
                  </a:lnTo>
                  <a:lnTo>
                    <a:pt x="13138" y="8643"/>
                  </a:lnTo>
                  <a:lnTo>
                    <a:pt x="14928" y="13057"/>
                  </a:lnTo>
                  <a:lnTo>
                    <a:pt x="16620" y="17533"/>
                  </a:lnTo>
                  <a:lnTo>
                    <a:pt x="18213" y="22071"/>
                  </a:lnTo>
                  <a:lnTo>
                    <a:pt x="19707" y="26671"/>
                  </a:lnTo>
                  <a:lnTo>
                    <a:pt x="21102" y="31332"/>
                  </a:lnTo>
                  <a:lnTo>
                    <a:pt x="22399" y="36055"/>
                  </a:lnTo>
                  <a:lnTo>
                    <a:pt x="23596" y="40840"/>
                  </a:lnTo>
                  <a:lnTo>
                    <a:pt x="24695" y="45687"/>
                  </a:lnTo>
                  <a:lnTo>
                    <a:pt x="13891" y="47230"/>
                  </a:lnTo>
                  <a:lnTo>
                    <a:pt x="13030" y="42498"/>
                  </a:lnTo>
                  <a:lnTo>
                    <a:pt x="12051" y="37809"/>
                  </a:lnTo>
                  <a:lnTo>
                    <a:pt x="10955" y="33163"/>
                  </a:lnTo>
                  <a:lnTo>
                    <a:pt x="9742" y="28560"/>
                  </a:lnTo>
                  <a:lnTo>
                    <a:pt x="8411" y="24001"/>
                  </a:lnTo>
                  <a:lnTo>
                    <a:pt x="6964" y="19484"/>
                  </a:lnTo>
                  <a:lnTo>
                    <a:pt x="5399" y="15011"/>
                  </a:lnTo>
                  <a:lnTo>
                    <a:pt x="3716" y="10582"/>
                  </a:lnTo>
                  <a:lnTo>
                    <a:pt x="1917" y="6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717702" y="3966241"/>
              <a:ext cx="55874" cy="62665"/>
            </a:xfrm>
            <a:custGeom>
              <a:avLst/>
              <a:pathLst>
                <a:path w="55874" h="62665">
                  <a:moveTo>
                    <a:pt x="0" y="20065"/>
                  </a:moveTo>
                  <a:lnTo>
                    <a:pt x="7408" y="15743"/>
                  </a:lnTo>
                  <a:lnTo>
                    <a:pt x="8205" y="17046"/>
                  </a:lnTo>
                  <a:lnTo>
                    <a:pt x="8989" y="18361"/>
                  </a:lnTo>
                  <a:lnTo>
                    <a:pt x="9760" y="19688"/>
                  </a:lnTo>
                  <a:lnTo>
                    <a:pt x="10520" y="21028"/>
                  </a:lnTo>
                  <a:lnTo>
                    <a:pt x="11267" y="22380"/>
                  </a:lnTo>
                  <a:lnTo>
                    <a:pt x="12002" y="23744"/>
                  </a:lnTo>
                  <a:lnTo>
                    <a:pt x="12724" y="25121"/>
                  </a:lnTo>
                  <a:lnTo>
                    <a:pt x="13434" y="26510"/>
                  </a:lnTo>
                  <a:lnTo>
                    <a:pt x="14132" y="27912"/>
                  </a:lnTo>
                  <a:lnTo>
                    <a:pt x="14817" y="29326"/>
                  </a:lnTo>
                  <a:lnTo>
                    <a:pt x="44143" y="0"/>
                  </a:lnTo>
                  <a:lnTo>
                    <a:pt x="49700" y="5556"/>
                  </a:lnTo>
                  <a:lnTo>
                    <a:pt x="50428" y="7668"/>
                  </a:lnTo>
                  <a:lnTo>
                    <a:pt x="51132" y="9804"/>
                  </a:lnTo>
                  <a:lnTo>
                    <a:pt x="51811" y="11965"/>
                  </a:lnTo>
                  <a:lnTo>
                    <a:pt x="52466" y="14150"/>
                  </a:lnTo>
                  <a:lnTo>
                    <a:pt x="53095" y="16360"/>
                  </a:lnTo>
                  <a:lnTo>
                    <a:pt x="53700" y="18595"/>
                  </a:lnTo>
                  <a:lnTo>
                    <a:pt x="54281" y="20855"/>
                  </a:lnTo>
                  <a:lnTo>
                    <a:pt x="54836" y="23139"/>
                  </a:lnTo>
                  <a:lnTo>
                    <a:pt x="55367" y="25448"/>
                  </a:lnTo>
                  <a:lnTo>
                    <a:pt x="55874" y="27782"/>
                  </a:lnTo>
                  <a:lnTo>
                    <a:pt x="47847" y="30252"/>
                  </a:lnTo>
                  <a:lnTo>
                    <a:pt x="47465" y="28412"/>
                  </a:lnTo>
                  <a:lnTo>
                    <a:pt x="47057" y="26597"/>
                  </a:lnTo>
                  <a:lnTo>
                    <a:pt x="46625" y="24806"/>
                  </a:lnTo>
                  <a:lnTo>
                    <a:pt x="46168" y="23041"/>
                  </a:lnTo>
                  <a:lnTo>
                    <a:pt x="45687" y="21300"/>
                  </a:lnTo>
                  <a:lnTo>
                    <a:pt x="45180" y="19583"/>
                  </a:lnTo>
                  <a:lnTo>
                    <a:pt x="44649" y="17892"/>
                  </a:lnTo>
                  <a:lnTo>
                    <a:pt x="44094" y="16225"/>
                  </a:lnTo>
                  <a:lnTo>
                    <a:pt x="43513" y="14582"/>
                  </a:lnTo>
                  <a:lnTo>
                    <a:pt x="42908" y="12965"/>
                  </a:lnTo>
                  <a:lnTo>
                    <a:pt x="18830" y="37043"/>
                  </a:lnTo>
                  <a:lnTo>
                    <a:pt x="19901" y="39744"/>
                  </a:lnTo>
                  <a:lnTo>
                    <a:pt x="20892" y="42414"/>
                  </a:lnTo>
                  <a:lnTo>
                    <a:pt x="21803" y="45054"/>
                  </a:lnTo>
                  <a:lnTo>
                    <a:pt x="22633" y="47662"/>
                  </a:lnTo>
                  <a:lnTo>
                    <a:pt x="23383" y="50240"/>
                  </a:lnTo>
                  <a:lnTo>
                    <a:pt x="24053" y="52787"/>
                  </a:lnTo>
                  <a:lnTo>
                    <a:pt x="24643" y="55302"/>
                  </a:lnTo>
                  <a:lnTo>
                    <a:pt x="25152" y="57787"/>
                  </a:lnTo>
                  <a:lnTo>
                    <a:pt x="25581" y="60242"/>
                  </a:lnTo>
                  <a:lnTo>
                    <a:pt x="25930" y="62665"/>
                  </a:lnTo>
                  <a:lnTo>
                    <a:pt x="16360" y="62356"/>
                  </a:lnTo>
                  <a:lnTo>
                    <a:pt x="15530" y="58155"/>
                  </a:lnTo>
                  <a:lnTo>
                    <a:pt x="14521" y="53947"/>
                  </a:lnTo>
                  <a:lnTo>
                    <a:pt x="13332" y="49734"/>
                  </a:lnTo>
                  <a:lnTo>
                    <a:pt x="11965" y="45514"/>
                  </a:lnTo>
                  <a:lnTo>
                    <a:pt x="10418" y="41288"/>
                  </a:lnTo>
                  <a:lnTo>
                    <a:pt x="8692" y="37055"/>
                  </a:lnTo>
                  <a:lnTo>
                    <a:pt x="6788" y="32817"/>
                  </a:lnTo>
                  <a:lnTo>
                    <a:pt x="4704" y="28572"/>
                  </a:lnTo>
                  <a:lnTo>
                    <a:pt x="2441" y="243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747646" y="3997111"/>
              <a:ext cx="73778" cy="73778"/>
            </a:xfrm>
            <a:custGeom>
              <a:avLst/>
              <a:pathLst>
                <a:path w="73778" h="73778">
                  <a:moveTo>
                    <a:pt x="0" y="4939"/>
                  </a:moveTo>
                  <a:lnTo>
                    <a:pt x="6791" y="0"/>
                  </a:lnTo>
                  <a:lnTo>
                    <a:pt x="8007" y="1234"/>
                  </a:lnTo>
                  <a:lnTo>
                    <a:pt x="9186" y="2469"/>
                  </a:lnTo>
                  <a:lnTo>
                    <a:pt x="10328" y="3704"/>
                  </a:lnTo>
                  <a:lnTo>
                    <a:pt x="11434" y="4939"/>
                  </a:lnTo>
                  <a:lnTo>
                    <a:pt x="12502" y="6173"/>
                  </a:lnTo>
                  <a:lnTo>
                    <a:pt x="13533" y="7408"/>
                  </a:lnTo>
                  <a:lnTo>
                    <a:pt x="14527" y="8643"/>
                  </a:lnTo>
                  <a:lnTo>
                    <a:pt x="15484" y="9878"/>
                  </a:lnTo>
                  <a:lnTo>
                    <a:pt x="16404" y="11113"/>
                  </a:lnTo>
                  <a:lnTo>
                    <a:pt x="17286" y="12347"/>
                  </a:lnTo>
                  <a:lnTo>
                    <a:pt x="20346" y="13770"/>
                  </a:lnTo>
                  <a:lnTo>
                    <a:pt x="23349" y="15076"/>
                  </a:lnTo>
                  <a:lnTo>
                    <a:pt x="26297" y="16265"/>
                  </a:lnTo>
                  <a:lnTo>
                    <a:pt x="29190" y="17336"/>
                  </a:lnTo>
                  <a:lnTo>
                    <a:pt x="32027" y="18290"/>
                  </a:lnTo>
                  <a:lnTo>
                    <a:pt x="34808" y="19126"/>
                  </a:lnTo>
                  <a:lnTo>
                    <a:pt x="37534" y="19846"/>
                  </a:lnTo>
                  <a:lnTo>
                    <a:pt x="40204" y="20448"/>
                  </a:lnTo>
                  <a:lnTo>
                    <a:pt x="42819" y="20932"/>
                  </a:lnTo>
                  <a:lnTo>
                    <a:pt x="45378" y="21300"/>
                  </a:lnTo>
                  <a:lnTo>
                    <a:pt x="47940" y="21547"/>
                  </a:lnTo>
                  <a:lnTo>
                    <a:pt x="50564" y="21670"/>
                  </a:lnTo>
                  <a:lnTo>
                    <a:pt x="53250" y="21670"/>
                  </a:lnTo>
                  <a:lnTo>
                    <a:pt x="55997" y="21547"/>
                  </a:lnTo>
                  <a:lnTo>
                    <a:pt x="58806" y="21300"/>
                  </a:lnTo>
                  <a:lnTo>
                    <a:pt x="61677" y="20929"/>
                  </a:lnTo>
                  <a:lnTo>
                    <a:pt x="64610" y="20435"/>
                  </a:lnTo>
                  <a:lnTo>
                    <a:pt x="67604" y="19818"/>
                  </a:lnTo>
                  <a:lnTo>
                    <a:pt x="70660" y="19077"/>
                  </a:lnTo>
                  <a:lnTo>
                    <a:pt x="73778" y="18213"/>
                  </a:lnTo>
                  <a:lnTo>
                    <a:pt x="73469" y="29017"/>
                  </a:lnTo>
                  <a:lnTo>
                    <a:pt x="68431" y="29974"/>
                  </a:lnTo>
                  <a:lnTo>
                    <a:pt x="63443" y="30622"/>
                  </a:lnTo>
                  <a:lnTo>
                    <a:pt x="58504" y="30962"/>
                  </a:lnTo>
                  <a:lnTo>
                    <a:pt x="53614" y="30993"/>
                  </a:lnTo>
                  <a:lnTo>
                    <a:pt x="48774" y="30715"/>
                  </a:lnTo>
                  <a:lnTo>
                    <a:pt x="43983" y="30128"/>
                  </a:lnTo>
                  <a:lnTo>
                    <a:pt x="39241" y="29233"/>
                  </a:lnTo>
                  <a:lnTo>
                    <a:pt x="34549" y="28029"/>
                  </a:lnTo>
                  <a:lnTo>
                    <a:pt x="29906" y="26517"/>
                  </a:lnTo>
                  <a:lnTo>
                    <a:pt x="25313" y="24695"/>
                  </a:lnTo>
                  <a:lnTo>
                    <a:pt x="27402" y="28909"/>
                  </a:lnTo>
                  <a:lnTo>
                    <a:pt x="29103" y="33277"/>
                  </a:lnTo>
                  <a:lnTo>
                    <a:pt x="30415" y="37799"/>
                  </a:lnTo>
                  <a:lnTo>
                    <a:pt x="31338" y="42476"/>
                  </a:lnTo>
                  <a:lnTo>
                    <a:pt x="31872" y="47307"/>
                  </a:lnTo>
                  <a:lnTo>
                    <a:pt x="32017" y="52293"/>
                  </a:lnTo>
                  <a:lnTo>
                    <a:pt x="31774" y="57432"/>
                  </a:lnTo>
                  <a:lnTo>
                    <a:pt x="31141" y="62727"/>
                  </a:lnTo>
                  <a:lnTo>
                    <a:pt x="30119" y="68175"/>
                  </a:lnTo>
                  <a:lnTo>
                    <a:pt x="28708" y="73778"/>
                  </a:lnTo>
                  <a:lnTo>
                    <a:pt x="19139" y="73469"/>
                  </a:lnTo>
                  <a:lnTo>
                    <a:pt x="20214" y="69393"/>
                  </a:lnTo>
                  <a:lnTo>
                    <a:pt x="21096" y="65437"/>
                  </a:lnTo>
                  <a:lnTo>
                    <a:pt x="21783" y="61601"/>
                  </a:lnTo>
                  <a:lnTo>
                    <a:pt x="22275" y="57886"/>
                  </a:lnTo>
                  <a:lnTo>
                    <a:pt x="22573" y="54291"/>
                  </a:lnTo>
                  <a:lnTo>
                    <a:pt x="22676" y="50817"/>
                  </a:lnTo>
                  <a:lnTo>
                    <a:pt x="22585" y="47463"/>
                  </a:lnTo>
                  <a:lnTo>
                    <a:pt x="22300" y="44230"/>
                  </a:lnTo>
                  <a:lnTo>
                    <a:pt x="21820" y="41116"/>
                  </a:lnTo>
                  <a:lnTo>
                    <a:pt x="21145" y="38123"/>
                  </a:lnTo>
                  <a:lnTo>
                    <a:pt x="20239" y="35152"/>
                  </a:lnTo>
                  <a:lnTo>
                    <a:pt x="19065" y="32104"/>
                  </a:lnTo>
                  <a:lnTo>
                    <a:pt x="17621" y="28978"/>
                  </a:lnTo>
                  <a:lnTo>
                    <a:pt x="15910" y="25776"/>
                  </a:lnTo>
                  <a:lnTo>
                    <a:pt x="13929" y="22496"/>
                  </a:lnTo>
                  <a:lnTo>
                    <a:pt x="11681" y="19139"/>
                  </a:lnTo>
                  <a:lnTo>
                    <a:pt x="9163" y="15704"/>
                  </a:lnTo>
                  <a:lnTo>
                    <a:pt x="6377" y="12193"/>
                  </a:lnTo>
                  <a:lnTo>
                    <a:pt x="3323" y="8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6794753" y="26264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6804685" y="26343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6671697" y="235138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6732597" y="23513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6742529" y="23593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6794753" y="23513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6804685" y="23593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6668641" y="207750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6677700" y="2089229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6732597" y="20763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6742529" y="20843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6794753" y="20763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6804685" y="20843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6671751" y="180132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69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6682502" y="1837234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4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6732597" y="180132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6742529" y="180929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6794753" y="180132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6804685" y="180929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6880378" y="2666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6880378" y="2390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6880378" y="2115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6880378" y="1840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794753" y="38124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804685" y="38204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670333" y="3588946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732597" y="35889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6742529" y="359691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794753" y="358894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6804685" y="359691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671751" y="3365454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682502" y="3401361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4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732597" y="33654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6742529" y="33734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794753" y="33654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6804685" y="33734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671315" y="3141961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6681301" y="3149929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6732597" y="314196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742529" y="314992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6794753" y="314196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6804685" y="314992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6880378" y="3852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6880378" y="3628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6880378" y="3405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6880378" y="3181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4454148" y="26264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4464080" y="26343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4331092" y="239709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4392101" y="239824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454148" y="239709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4464080" y="24050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4329946" y="216892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4391992" y="21677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4401924" y="21757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4454148" y="21677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4464080" y="21757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4331201" y="193960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4392101" y="193960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4454148" y="193845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4464080" y="194642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4539773" y="2666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4539773" y="2436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4539773" y="2207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4539773" y="19780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4454148" y="38124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4464080" y="38204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4333984" y="362826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4391992" y="362712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4401924" y="363508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4454148" y="362712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4464080" y="363508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4331092" y="344180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4391992" y="34418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4401924" y="34497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4454148" y="34418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4464080" y="34497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4329728" y="3256482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4391992" y="32564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4401924" y="326445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4454148" y="32564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4464080" y="326445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4328036" y="3072310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4337095" y="3084037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4391992" y="307116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4401924" y="307913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4454148" y="307116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4464080" y="307913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4539773" y="3852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4539773" y="366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4539773" y="3481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4539773" y="3296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4539773" y="3110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4454148" y="499846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4464080" y="50064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4393247" y="475700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4454148" y="47570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4464080" y="476497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4390191" y="4516690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4399250" y="4528417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4454148" y="45155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4464080" y="45235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4393302" y="4274085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4404052" y="4309992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4454148" y="42740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4464080" y="42820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4539773" y="5038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4539773" y="4796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4539773" y="45551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4539773" y="4313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2113543" y="26264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2123475" y="26343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1993379" y="239097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2051387" y="23898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2061319" y="23977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2113543" y="23898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2123475" y="23977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1990487" y="215323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2051387" y="215323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2061319" y="21612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2113543" y="215323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2123475" y="21612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1989123" y="1916649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2051387" y="191664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2061319" y="192461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2113543" y="191664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2123475" y="192461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2199168" y="2666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2199168" y="2429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2199168" y="2192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2199168" y="1956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2113543" y="38124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2123475" y="38204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1990487" y="364489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2051496" y="364604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2113543" y="364489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2123475" y="36528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1989341" y="347849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2051387" y="34773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2061319" y="34853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2113543" y="34773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2123475" y="34853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1990596" y="3310955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2051496" y="331095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2113543" y="330980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2123475" y="331777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1931223" y="314341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1989232" y="31422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1999164" y="315023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2051387" y="31422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2061319" y="315023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2113543" y="31422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2123475" y="315023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1931223" y="297586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1990487" y="297472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2051496" y="297586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2113543" y="297472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2123475" y="29826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2199168" y="3852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2199168" y="3684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2199168" y="3516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2199168" y="33493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2199168" y="31818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2199168" y="3014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2113543" y="499846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2123475" y="500643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1993379" y="477219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2051387" y="477105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2061319" y="477901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2113543" y="477105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2123475" y="477901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1990487" y="454363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2051387" y="454363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2061319" y="45516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2113543" y="454363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2123475" y="455160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1989123" y="431622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2051387" y="43162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2061319" y="43241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2113543" y="43162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2123475" y="432419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2199168" y="5038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2199168" y="4810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2199168" y="4583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2199168" y="4355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2021-01-05T00:19:13Z</dcterms:modified>
</cp:coreProperties>
</file>