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3963" y="1803995"/>
              <a:ext cx="2001200" cy="11352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3963" y="272148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3963" y="2389090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3963" y="205669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3963" y="2887680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3963" y="255528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3963" y="222289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3963" y="1890500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19849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96325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2801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49278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305434" y="2151429"/>
              <a:ext cx="428828" cy="736251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781911" y="1855599"/>
              <a:ext cx="428828" cy="1032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8387" y="2723145"/>
              <a:ext cx="428828" cy="164534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4863" y="2886018"/>
              <a:ext cx="428828" cy="1661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33963" y="1803995"/>
              <a:ext cx="2001200" cy="113528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33963" y="3222251"/>
              <a:ext cx="2001200" cy="11352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33963" y="412884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33963" y="3774666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33963" y="3420486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3963" y="430593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33963" y="3951756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3963" y="3597576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3963" y="3243396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19849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996325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72801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49278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05434" y="3583409"/>
              <a:ext cx="428828" cy="722527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781911" y="3273855"/>
              <a:ext cx="428828" cy="1032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258387" y="4010550"/>
              <a:ext cx="428828" cy="29538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34863" y="4224475"/>
              <a:ext cx="428828" cy="81461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233963" y="3222251"/>
              <a:ext cx="2001200" cy="113528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33963" y="4640508"/>
              <a:ext cx="2001200" cy="11352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3963" y="553956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3963" y="517030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3963" y="4801044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3963" y="572419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3963" y="535493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3963" y="498567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19849" y="4640508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96325" y="4640508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72801" y="4640508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49278" y="4640508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305434" y="5233078"/>
              <a:ext cx="428828" cy="49111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81911" y="4692112"/>
              <a:ext cx="428828" cy="1032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58387" y="5255233"/>
              <a:ext cx="428828" cy="468960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34863" y="5580182"/>
              <a:ext cx="428828" cy="144011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33963" y="4640508"/>
              <a:ext cx="2001200" cy="113528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16005" y="1803995"/>
              <a:ext cx="2001200" cy="11352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616005" y="2688744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616005" y="2290871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616005" y="1892999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16005" y="2887680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16005" y="2489808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616005" y="2091935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01891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78367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54843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31320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687476" y="2519250"/>
              <a:ext cx="428828" cy="368429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63953" y="1855599"/>
              <a:ext cx="428828" cy="1032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40429" y="2692723"/>
              <a:ext cx="428828" cy="19495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116905" y="2883701"/>
              <a:ext cx="428828" cy="3978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616005" y="1803995"/>
              <a:ext cx="2001200" cy="113528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616005" y="3222251"/>
              <a:ext cx="2001200" cy="11352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616005" y="4165708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16005" y="3885251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616005" y="3604794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616005" y="3324338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16005" y="430593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616005" y="4025480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16005" y="374502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616005" y="3464566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901891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78367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54843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331320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687476" y="3970791"/>
              <a:ext cx="428828" cy="33514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163953" y="3273855"/>
              <a:ext cx="428828" cy="1032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40429" y="3899274"/>
              <a:ext cx="428828" cy="40666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116905" y="4200765"/>
              <a:ext cx="428828" cy="105171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616005" y="3222251"/>
              <a:ext cx="2001200" cy="113528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616005" y="4640508"/>
              <a:ext cx="2001200" cy="11352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16005" y="5583965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16005" y="5303508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16005" y="5023051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16005" y="4742594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16005" y="572419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16005" y="5443736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16005" y="5163279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16005" y="488282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01891" y="4640508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78367" y="4640508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54843" y="4640508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331320" y="4640508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687476" y="4692112"/>
              <a:ext cx="428828" cy="1032081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163953" y="5129625"/>
              <a:ext cx="428828" cy="594568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40429" y="5690538"/>
              <a:ext cx="428828" cy="33654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116905" y="5701757"/>
              <a:ext cx="428828" cy="2243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616005" y="4640508"/>
              <a:ext cx="2001200" cy="113528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35891" y="1803995"/>
              <a:ext cx="2001200" cy="11352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35891" y="2747146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935891" y="2466078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935891" y="2185010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935891" y="1903943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935891" y="2887680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935891" y="2606612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935891" y="2325544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935891" y="2044476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221777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698254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174730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651206" y="1803995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007363" y="2242348"/>
              <a:ext cx="428828" cy="645331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483839" y="1855599"/>
              <a:ext cx="428828" cy="1032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960316" y="2674069"/>
              <a:ext cx="428828" cy="21361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436792" y="2885432"/>
              <a:ext cx="428828" cy="2248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35891" y="1803995"/>
              <a:ext cx="2001200" cy="113528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35891" y="3222251"/>
              <a:ext cx="2001200" cy="11352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935891" y="416917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935891" y="389565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35891" y="362213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935891" y="334861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935891" y="430593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935891" y="403241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935891" y="375889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935891" y="3485377"/>
              <a:ext cx="2001200" cy="0"/>
            </a:xfrm>
            <a:custGeom>
              <a:avLst/>
              <a:pathLst>
                <a:path w="2001200" h="0">
                  <a:moveTo>
                    <a:pt x="0" y="0"/>
                  </a:moveTo>
                  <a:lnTo>
                    <a:pt x="2001200" y="0"/>
                  </a:lnTo>
                  <a:lnTo>
                    <a:pt x="20012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221777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698254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174730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8651206" y="3222251"/>
              <a:ext cx="0" cy="1135289"/>
            </a:xfrm>
            <a:custGeom>
              <a:avLst/>
              <a:pathLst>
                <a:path w="0" h="1135289">
                  <a:moveTo>
                    <a:pt x="0" y="11352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007363" y="3478083"/>
              <a:ext cx="428828" cy="827853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83839" y="3273855"/>
              <a:ext cx="428828" cy="1032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960316" y="3858276"/>
              <a:ext cx="428828" cy="447660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436792" y="4237557"/>
              <a:ext cx="428828" cy="68379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935891" y="3222251"/>
              <a:ext cx="2001200" cy="113528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233963" y="4427130"/>
              <a:ext cx="200120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015409" y="4485388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033308" y="4501977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086569" y="4539085"/>
              <a:ext cx="20955" cy="23574"/>
            </a:xfrm>
            <a:custGeom>
              <a:avLst/>
              <a:pathLst>
                <a:path w="20955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5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127605" y="4482768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239365" y="4481895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241985" y="4489317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266432" y="4489317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7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273854" y="4481022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5" y="62428"/>
                  </a:lnTo>
                  <a:lnTo>
                    <a:pt x="20955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290880" y="4498048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317947" y="4512455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317947" y="4527734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302230" y="4557420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351999" y="4485824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371644" y="4494119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406132" y="4494119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71644" y="4512455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406132" y="4512455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4616005" y="4427130"/>
              <a:ext cx="200120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236796" y="448538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54258" y="449542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344190" y="448189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455514" y="4486697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91748" y="4494992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572512" y="4481895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719197" y="448233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33604" y="452555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681653" y="448189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689511" y="450459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689511" y="453821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791230" y="4481895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29211" y="4510272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45801" y="4538648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791667" y="4508962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6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792540" y="4566152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14777" y="448626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23509" y="449455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905610" y="453297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913904" y="454083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56687" y="453297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64982" y="454083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2233963" y="3008873"/>
              <a:ext cx="200120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964331" y="3062766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003185" y="3078482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984850" y="3080228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963458" y="3081538"/>
              <a:ext cx="15279" cy="18772"/>
            </a:xfrm>
            <a:custGeom>
              <a:avLst/>
              <a:pathLst>
                <a:path w="15279" h="18772">
                  <a:moveTo>
                    <a:pt x="6985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70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961712" y="3103802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4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025450" y="3063639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072599" y="3066695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092680" y="3074553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082640" y="3092452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103158" y="3092452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082640" y="3092452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082640" y="3141783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120184" y="3062766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150307" y="3093325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116255" y="3095508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115818" y="3107731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136337" y="3123884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85232" y="3063639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191780" y="3089396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200511" y="309725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204877" y="310074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243295" y="3128686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294372" y="3063202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311398" y="3099873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340211" y="3062766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338465" y="3095071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461576" y="3063639"/>
              <a:ext cx="48894" cy="100409"/>
            </a:xfrm>
            <a:custGeom>
              <a:avLst/>
              <a:pathLst>
                <a:path w="48894" h="100409">
                  <a:moveTo>
                    <a:pt x="48021" y="55880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464632" y="3071933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459393" y="3097691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407005" y="3063639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410498" y="3071060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440184" y="3071060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4616005" y="3008873"/>
              <a:ext cx="200120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510521" y="3063639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548938" y="3062766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549375" y="3095071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621407" y="3063639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624027" y="3071060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648474" y="3071060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655896" y="3062766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672922" y="3079791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699989" y="3094198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699989" y="3109478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684272" y="3139164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6935891" y="3008873"/>
              <a:ext cx="200120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830407" y="3066695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850489" y="3074553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840448" y="3092452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860966" y="3092452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840448" y="3092452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840448" y="3141783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877992" y="3062766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908115" y="3093325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874063" y="3095508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873627" y="3107731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7894145" y="3123884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942167" y="3063639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954391" y="3091579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974909" y="3069314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233963" y="1590617"/>
              <a:ext cx="200120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132408" y="1646255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128042" y="167332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128915" y="1699952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160784" y="1644509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179993" y="1661535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186105" y="1714359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240239" y="1644946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283895" y="1699516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243295" y="1700389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310089" y="164581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309215" y="165716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4616005" y="1590617"/>
              <a:ext cx="200120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179606" y="1648875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188337" y="1657169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193140" y="1661098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209729" y="1702572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85691" y="164538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311448" y="1645382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97014" y="1644946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414040" y="1681617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442853" y="1644509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441107" y="1676815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564218" y="1645382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567274" y="1653677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562035" y="1679434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509647" y="1645382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513140" y="1652804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542826" y="1652804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59388" y="1655860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733167" y="1645382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736223" y="1652804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762854" y="1652804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807820" y="1645819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775951" y="1646692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775951" y="1689038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845801" y="1644946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889457" y="1699516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848857" y="1700389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915651" y="164581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914777" y="165716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981572" y="1655860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6935891" y="1590617"/>
              <a:ext cx="200120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870571" y="1644946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867515" y="1671576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906805" y="1672012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64895" y="1693404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829097" y="1648001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844377" y="1655860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43940" y="1680744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958320" y="1685982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964868" y="1691221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94991" y="1685982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001540" y="1691221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945660" y="1644509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19" y="13533"/>
                  </a:lnTo>
                  <a:lnTo>
                    <a:pt x="83819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996301" y="1663281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961812" y="1663281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942604" y="1697333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3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978402" y="1709120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7978402" y="1717851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519849" y="57757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996325" y="57757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472801" y="57757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949278" y="57757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901891" y="57757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378367" y="57757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854843" y="57757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6331320" y="57757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221777" y="435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698254" y="435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174730" y="435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651206" y="435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6815471" y="28480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825403" y="28560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6692415" y="256702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6753425" y="256816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6815471" y="25670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6825403" y="25749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6691269" y="228710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6753316" y="22859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763248" y="22939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6815471" y="22859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825403" y="22939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692524" y="2006032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753425" y="200603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815471" y="200488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825403" y="20128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901097" y="288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901097" y="2606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901097" y="232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6901097" y="2044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815471" y="42663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825403" y="427431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6691051" y="3992826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753316" y="39928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6763248" y="40007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815471" y="39928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6825403" y="40007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6692470" y="3719306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6703220" y="375521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6753316" y="37193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6763248" y="372727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6815471" y="37193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6825403" y="372727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6692033" y="344578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6702020" y="3453754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1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753316" y="34457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763248" y="34537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6815471" y="34457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6825403" y="34537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6901097" y="43059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901097" y="40324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901097" y="3758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901097" y="3485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495585" y="28480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505517" y="28560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371383" y="245136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433429" y="24502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443361" y="245818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495585" y="24502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505517" y="245818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313266" y="205349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371274" y="20523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381206" y="20603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433429" y="20523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443361" y="20603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495585" y="20523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505517" y="20603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581211" y="288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581211" y="2489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581211" y="2091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495585" y="42663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505517" y="427431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372529" y="398588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433429" y="39858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443361" y="39938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495585" y="39858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505517" y="39938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369473" y="3706578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378532" y="3718305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433429" y="37054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443361" y="37133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495585" y="37054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505517" y="37133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372583" y="3424975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383334" y="3460883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433429" y="342497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443361" y="34329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495585" y="342497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505517" y="34329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581211" y="43059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581211" y="4025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581211" y="3745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581211" y="3464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495585" y="568460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505517" y="56925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434684" y="540414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495694" y="540529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433538" y="512483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495585" y="51236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505517" y="51316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434794" y="4844378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495694" y="484437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4581211" y="5724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4581211" y="5443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581211" y="5163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4581211" y="4882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113543" y="28480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123475" y="28560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1990487" y="251569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051387" y="25156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061319" y="252366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113543" y="25156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123475" y="252366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1987431" y="2184449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1996490" y="2196176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051387" y="218330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061319" y="21912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113543" y="218330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123475" y="21912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1990541" y="1850909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69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001292" y="18868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051387" y="185090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061319" y="18588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113543" y="185090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123475" y="18588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199168" y="288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199168" y="2555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199168" y="2222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2199168" y="1890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113543" y="42663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123475" y="427431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1989341" y="391331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051387" y="39121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061319" y="39201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113543" y="39121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123475" y="39201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1931223" y="355913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1989232" y="35579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1999164" y="35659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051387" y="35579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061319" y="35659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113543" y="35579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123475" y="35659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1931223" y="320495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1989341" y="320495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051387" y="320380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061319" y="321177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113543" y="320380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123475" y="321177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199168" y="43059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199168" y="3951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2199168" y="3597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2199168" y="3243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113543" y="568460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123475" y="56925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1990487" y="531534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051387" y="531534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061319" y="532331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113543" y="531534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123475" y="532331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1987431" y="4947229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1996490" y="4958956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051387" y="494608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061319" y="495405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113543" y="494608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123475" y="495405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2199168" y="5724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2199168" y="53549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2199168" y="4985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6801128" y="4454154"/>
              <a:ext cx="1992863" cy="12134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6870718" y="47201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6879718" y="4729178"/>
              <a:ext cx="201456" cy="201456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6870718" y="49396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6879718" y="4948634"/>
              <a:ext cx="201456" cy="201456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6870718" y="51590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6879718" y="5168090"/>
              <a:ext cx="201456" cy="20145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6870718" y="53785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6879718" y="5387546"/>
              <a:ext cx="201456" cy="20145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163692" y="4777983"/>
              <a:ext cx="38417" cy="100409"/>
            </a:xfrm>
            <a:custGeom>
              <a:avLst/>
              <a:pathLst>
                <a:path w="38417" h="100409">
                  <a:moveTo>
                    <a:pt x="7858" y="4802"/>
                  </a:moveTo>
                  <a:lnTo>
                    <a:pt x="15716" y="7421"/>
                  </a:lnTo>
                  <a:lnTo>
                    <a:pt x="15537" y="8818"/>
                  </a:lnTo>
                  <a:lnTo>
                    <a:pt x="15349" y="10215"/>
                  </a:lnTo>
                  <a:lnTo>
                    <a:pt x="15153" y="11612"/>
                  </a:lnTo>
                  <a:lnTo>
                    <a:pt x="14947" y="13009"/>
                  </a:lnTo>
                  <a:lnTo>
                    <a:pt x="14733" y="14406"/>
                  </a:lnTo>
                  <a:lnTo>
                    <a:pt x="14511" y="15803"/>
                  </a:lnTo>
                  <a:lnTo>
                    <a:pt x="14279" y="17200"/>
                  </a:lnTo>
                  <a:lnTo>
                    <a:pt x="14039" y="18597"/>
                  </a:lnTo>
                  <a:lnTo>
                    <a:pt x="13791" y="19994"/>
                  </a:lnTo>
                  <a:lnTo>
                    <a:pt x="13533" y="21391"/>
                  </a:lnTo>
                  <a:lnTo>
                    <a:pt x="19208" y="21391"/>
                  </a:lnTo>
                  <a:lnTo>
                    <a:pt x="19208" y="0"/>
                  </a:lnTo>
                  <a:lnTo>
                    <a:pt x="28376" y="0"/>
                  </a:lnTo>
                  <a:lnTo>
                    <a:pt x="28376" y="21391"/>
                  </a:lnTo>
                  <a:lnTo>
                    <a:pt x="37107" y="21391"/>
                  </a:lnTo>
                  <a:lnTo>
                    <a:pt x="37107" y="29686"/>
                  </a:lnTo>
                  <a:lnTo>
                    <a:pt x="28376" y="29686"/>
                  </a:lnTo>
                  <a:lnTo>
                    <a:pt x="28376" y="54133"/>
                  </a:lnTo>
                  <a:lnTo>
                    <a:pt x="29249" y="53605"/>
                  </a:lnTo>
                  <a:lnTo>
                    <a:pt x="30122" y="53068"/>
                  </a:lnTo>
                  <a:lnTo>
                    <a:pt x="30995" y="52522"/>
                  </a:lnTo>
                  <a:lnTo>
                    <a:pt x="31869" y="51968"/>
                  </a:lnTo>
                  <a:lnTo>
                    <a:pt x="32742" y="51405"/>
                  </a:lnTo>
                  <a:lnTo>
                    <a:pt x="33615" y="50833"/>
                  </a:lnTo>
                  <a:lnTo>
                    <a:pt x="34488" y="50252"/>
                  </a:lnTo>
                  <a:lnTo>
                    <a:pt x="35361" y="49663"/>
                  </a:lnTo>
                  <a:lnTo>
                    <a:pt x="36234" y="49065"/>
                  </a:lnTo>
                  <a:lnTo>
                    <a:pt x="37107" y="48458"/>
                  </a:lnTo>
                  <a:lnTo>
                    <a:pt x="38417" y="56753"/>
                  </a:lnTo>
                  <a:lnTo>
                    <a:pt x="37452" y="57530"/>
                  </a:lnTo>
                  <a:lnTo>
                    <a:pt x="36479" y="58289"/>
                  </a:lnTo>
                  <a:lnTo>
                    <a:pt x="35496" y="59031"/>
                  </a:lnTo>
                  <a:lnTo>
                    <a:pt x="34505" y="59756"/>
                  </a:lnTo>
                  <a:lnTo>
                    <a:pt x="33506" y="60463"/>
                  </a:lnTo>
                  <a:lnTo>
                    <a:pt x="32497" y="61153"/>
                  </a:lnTo>
                  <a:lnTo>
                    <a:pt x="31480" y="61825"/>
                  </a:lnTo>
                  <a:lnTo>
                    <a:pt x="30454" y="62480"/>
                  </a:lnTo>
                  <a:lnTo>
                    <a:pt x="29419" y="63118"/>
                  </a:lnTo>
                  <a:lnTo>
                    <a:pt x="28376" y="63738"/>
                  </a:lnTo>
                  <a:lnTo>
                    <a:pt x="28376" y="100409"/>
                  </a:lnTo>
                  <a:lnTo>
                    <a:pt x="19208" y="100409"/>
                  </a:lnTo>
                  <a:lnTo>
                    <a:pt x="19208" y="68540"/>
                  </a:lnTo>
                  <a:lnTo>
                    <a:pt x="17807" y="69317"/>
                  </a:lnTo>
                  <a:lnTo>
                    <a:pt x="16397" y="70077"/>
                  </a:lnTo>
                  <a:lnTo>
                    <a:pt x="14978" y="70819"/>
                  </a:lnTo>
                  <a:lnTo>
                    <a:pt x="13550" y="71543"/>
                  </a:lnTo>
                  <a:lnTo>
                    <a:pt x="12114" y="72251"/>
                  </a:lnTo>
                  <a:lnTo>
                    <a:pt x="10669" y="72940"/>
                  </a:lnTo>
                  <a:lnTo>
                    <a:pt x="9215" y="73613"/>
                  </a:lnTo>
                  <a:lnTo>
                    <a:pt x="7753" y="74268"/>
                  </a:lnTo>
                  <a:lnTo>
                    <a:pt x="6282" y="74905"/>
                  </a:lnTo>
                  <a:lnTo>
                    <a:pt x="4802" y="75525"/>
                  </a:lnTo>
                  <a:lnTo>
                    <a:pt x="1309" y="66794"/>
                  </a:lnTo>
                  <a:lnTo>
                    <a:pt x="3217" y="66086"/>
                  </a:lnTo>
                  <a:lnTo>
                    <a:pt x="5099" y="65362"/>
                  </a:lnTo>
                  <a:lnTo>
                    <a:pt x="6954" y="64619"/>
                  </a:lnTo>
                  <a:lnTo>
                    <a:pt x="8783" y="63860"/>
                  </a:lnTo>
                  <a:lnTo>
                    <a:pt x="10586" y="63083"/>
                  </a:lnTo>
                  <a:lnTo>
                    <a:pt x="12363" y="62288"/>
                  </a:lnTo>
                  <a:lnTo>
                    <a:pt x="14114" y="61476"/>
                  </a:lnTo>
                  <a:lnTo>
                    <a:pt x="15838" y="60647"/>
                  </a:lnTo>
                  <a:lnTo>
                    <a:pt x="17536" y="59800"/>
                  </a:lnTo>
                  <a:lnTo>
                    <a:pt x="19208" y="58935"/>
                  </a:lnTo>
                  <a:lnTo>
                    <a:pt x="19208" y="29686"/>
                  </a:lnTo>
                  <a:lnTo>
                    <a:pt x="12223" y="29686"/>
                  </a:lnTo>
                  <a:lnTo>
                    <a:pt x="11778" y="31842"/>
                  </a:lnTo>
                  <a:lnTo>
                    <a:pt x="11315" y="33947"/>
                  </a:lnTo>
                  <a:lnTo>
                    <a:pt x="10835" y="35998"/>
                  </a:lnTo>
                  <a:lnTo>
                    <a:pt x="10337" y="37998"/>
                  </a:lnTo>
                  <a:lnTo>
                    <a:pt x="9822" y="39945"/>
                  </a:lnTo>
                  <a:lnTo>
                    <a:pt x="9290" y="41840"/>
                  </a:lnTo>
                  <a:lnTo>
                    <a:pt x="8739" y="43682"/>
                  </a:lnTo>
                  <a:lnTo>
                    <a:pt x="8172" y="45472"/>
                  </a:lnTo>
                  <a:lnTo>
                    <a:pt x="7587" y="47209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1100" y="39692"/>
                  </a:lnTo>
                  <a:lnTo>
                    <a:pt x="2130" y="36094"/>
                  </a:lnTo>
                  <a:lnTo>
                    <a:pt x="3090" y="32427"/>
                  </a:lnTo>
                  <a:lnTo>
                    <a:pt x="3981" y="28690"/>
                  </a:lnTo>
                  <a:lnTo>
                    <a:pt x="4802" y="24884"/>
                  </a:lnTo>
                  <a:lnTo>
                    <a:pt x="5553" y="21007"/>
                  </a:lnTo>
                  <a:lnTo>
                    <a:pt x="6234" y="17060"/>
                  </a:lnTo>
                  <a:lnTo>
                    <a:pt x="6845" y="13044"/>
                  </a:lnTo>
                  <a:lnTo>
                    <a:pt x="7386" y="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204728" y="4777546"/>
              <a:ext cx="60682" cy="42346"/>
            </a:xfrm>
            <a:custGeom>
              <a:avLst/>
              <a:pathLst>
                <a:path w="60682" h="42346">
                  <a:moveTo>
                    <a:pt x="5238" y="13096"/>
                  </a:moveTo>
                  <a:lnTo>
                    <a:pt x="26630" y="13096"/>
                  </a:lnTo>
                  <a:lnTo>
                    <a:pt x="26630" y="0"/>
                  </a:lnTo>
                  <a:lnTo>
                    <a:pt x="35361" y="0"/>
                  </a:lnTo>
                  <a:lnTo>
                    <a:pt x="35361" y="13096"/>
                  </a:lnTo>
                  <a:lnTo>
                    <a:pt x="57189" y="13096"/>
                  </a:lnTo>
                  <a:lnTo>
                    <a:pt x="57189" y="20954"/>
                  </a:lnTo>
                  <a:lnTo>
                    <a:pt x="35361" y="20954"/>
                  </a:lnTo>
                  <a:lnTo>
                    <a:pt x="35361" y="34051"/>
                  </a:lnTo>
                  <a:lnTo>
                    <a:pt x="60682" y="34051"/>
                  </a:lnTo>
                  <a:lnTo>
                    <a:pt x="6068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6630" y="34051"/>
                  </a:lnTo>
                  <a:lnTo>
                    <a:pt x="26630" y="20954"/>
                  </a:lnTo>
                  <a:lnTo>
                    <a:pt x="5238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205165" y="4822949"/>
              <a:ext cx="60682" cy="55443"/>
            </a:xfrm>
            <a:custGeom>
              <a:avLst/>
              <a:pathLst>
                <a:path w="60682" h="55443">
                  <a:moveTo>
                    <a:pt x="0" y="9604"/>
                  </a:moveTo>
                  <a:lnTo>
                    <a:pt x="40600" y="9604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9604"/>
                  </a:lnTo>
                  <a:lnTo>
                    <a:pt x="60682" y="9604"/>
                  </a:lnTo>
                  <a:lnTo>
                    <a:pt x="60682" y="17899"/>
                  </a:lnTo>
                  <a:lnTo>
                    <a:pt x="49331" y="17899"/>
                  </a:lnTo>
                  <a:lnTo>
                    <a:pt x="49331" y="44092"/>
                  </a:lnTo>
                  <a:lnTo>
                    <a:pt x="49307" y="45280"/>
                  </a:lnTo>
                  <a:lnTo>
                    <a:pt x="49235" y="46397"/>
                  </a:lnTo>
                  <a:lnTo>
                    <a:pt x="49115" y="47445"/>
                  </a:lnTo>
                  <a:lnTo>
                    <a:pt x="48947" y="48423"/>
                  </a:lnTo>
                  <a:lnTo>
                    <a:pt x="48731" y="49331"/>
                  </a:lnTo>
                  <a:lnTo>
                    <a:pt x="48467" y="50169"/>
                  </a:lnTo>
                  <a:lnTo>
                    <a:pt x="48155" y="50938"/>
                  </a:lnTo>
                  <a:lnTo>
                    <a:pt x="47794" y="51636"/>
                  </a:lnTo>
                  <a:lnTo>
                    <a:pt x="47386" y="52265"/>
                  </a:lnTo>
                  <a:lnTo>
                    <a:pt x="46930" y="52824"/>
                  </a:lnTo>
                  <a:lnTo>
                    <a:pt x="46400" y="53321"/>
                  </a:lnTo>
                  <a:lnTo>
                    <a:pt x="45769" y="53767"/>
                  </a:lnTo>
                  <a:lnTo>
                    <a:pt x="45037" y="54159"/>
                  </a:lnTo>
                  <a:lnTo>
                    <a:pt x="44206" y="54500"/>
                  </a:lnTo>
                  <a:lnTo>
                    <a:pt x="43274" y="54788"/>
                  </a:lnTo>
                  <a:lnTo>
                    <a:pt x="42241" y="55024"/>
                  </a:lnTo>
                  <a:lnTo>
                    <a:pt x="41108" y="55207"/>
                  </a:lnTo>
                  <a:lnTo>
                    <a:pt x="39875" y="55338"/>
                  </a:lnTo>
                  <a:lnTo>
                    <a:pt x="38541" y="55417"/>
                  </a:lnTo>
                  <a:lnTo>
                    <a:pt x="37107" y="55443"/>
                  </a:lnTo>
                  <a:lnTo>
                    <a:pt x="35894" y="55430"/>
                  </a:lnTo>
                  <a:lnTo>
                    <a:pt x="34697" y="55391"/>
                  </a:lnTo>
                  <a:lnTo>
                    <a:pt x="33519" y="55325"/>
                  </a:lnTo>
                  <a:lnTo>
                    <a:pt x="32358" y="55233"/>
                  </a:lnTo>
                  <a:lnTo>
                    <a:pt x="31214" y="55116"/>
                  </a:lnTo>
                  <a:lnTo>
                    <a:pt x="30087" y="54971"/>
                  </a:lnTo>
                  <a:lnTo>
                    <a:pt x="28979" y="54801"/>
                  </a:lnTo>
                  <a:lnTo>
                    <a:pt x="27887" y="54605"/>
                  </a:lnTo>
                  <a:lnTo>
                    <a:pt x="26813" y="54382"/>
                  </a:lnTo>
                  <a:lnTo>
                    <a:pt x="25757" y="54133"/>
                  </a:lnTo>
                  <a:lnTo>
                    <a:pt x="24010" y="44965"/>
                  </a:lnTo>
                  <a:lnTo>
                    <a:pt x="25320" y="45297"/>
                  </a:lnTo>
                  <a:lnTo>
                    <a:pt x="26630" y="45594"/>
                  </a:lnTo>
                  <a:lnTo>
                    <a:pt x="27940" y="45856"/>
                  </a:lnTo>
                  <a:lnTo>
                    <a:pt x="29249" y="46083"/>
                  </a:lnTo>
                  <a:lnTo>
                    <a:pt x="30559" y="46275"/>
                  </a:lnTo>
                  <a:lnTo>
                    <a:pt x="31869" y="46432"/>
                  </a:lnTo>
                  <a:lnTo>
                    <a:pt x="33178" y="46555"/>
                  </a:lnTo>
                  <a:lnTo>
                    <a:pt x="34488" y="46642"/>
                  </a:lnTo>
                  <a:lnTo>
                    <a:pt x="35798" y="46694"/>
                  </a:lnTo>
                  <a:lnTo>
                    <a:pt x="37107" y="46712"/>
                  </a:lnTo>
                  <a:lnTo>
                    <a:pt x="37771" y="46668"/>
                  </a:lnTo>
                  <a:lnTo>
                    <a:pt x="38365" y="46537"/>
                  </a:lnTo>
                  <a:lnTo>
                    <a:pt x="38888" y="46319"/>
                  </a:lnTo>
                  <a:lnTo>
                    <a:pt x="39343" y="46013"/>
                  </a:lnTo>
                  <a:lnTo>
                    <a:pt x="39727" y="45620"/>
                  </a:lnTo>
                  <a:lnTo>
                    <a:pt x="40041" y="45140"/>
                  </a:lnTo>
                  <a:lnTo>
                    <a:pt x="40285" y="44573"/>
                  </a:lnTo>
                  <a:lnTo>
                    <a:pt x="40460" y="43918"/>
                  </a:lnTo>
                  <a:lnTo>
                    <a:pt x="40565" y="43176"/>
                  </a:lnTo>
                  <a:lnTo>
                    <a:pt x="40600" y="42346"/>
                  </a:lnTo>
                  <a:lnTo>
                    <a:pt x="40600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213460" y="4845213"/>
              <a:ext cx="15716" cy="19208"/>
            </a:xfrm>
            <a:custGeom>
              <a:avLst/>
              <a:pathLst>
                <a:path w="15716" h="19208">
                  <a:moveTo>
                    <a:pt x="7858" y="0"/>
                  </a:moveTo>
                  <a:lnTo>
                    <a:pt x="8722" y="1410"/>
                  </a:lnTo>
                  <a:lnTo>
                    <a:pt x="9569" y="2846"/>
                  </a:lnTo>
                  <a:lnTo>
                    <a:pt x="10398" y="4308"/>
                  </a:lnTo>
                  <a:lnTo>
                    <a:pt x="11210" y="5797"/>
                  </a:lnTo>
                  <a:lnTo>
                    <a:pt x="12005" y="7312"/>
                  </a:lnTo>
                  <a:lnTo>
                    <a:pt x="12782" y="8853"/>
                  </a:lnTo>
                  <a:lnTo>
                    <a:pt x="13542" y="10420"/>
                  </a:lnTo>
                  <a:lnTo>
                    <a:pt x="14284" y="12014"/>
                  </a:lnTo>
                  <a:lnTo>
                    <a:pt x="15009" y="13633"/>
                  </a:lnTo>
                  <a:lnTo>
                    <a:pt x="15716" y="15279"/>
                  </a:lnTo>
                  <a:lnTo>
                    <a:pt x="7421" y="19208"/>
                  </a:lnTo>
                  <a:lnTo>
                    <a:pt x="6797" y="17479"/>
                  </a:lnTo>
                  <a:lnTo>
                    <a:pt x="6146" y="15786"/>
                  </a:lnTo>
                  <a:lnTo>
                    <a:pt x="5470" y="14127"/>
                  </a:lnTo>
                  <a:lnTo>
                    <a:pt x="4767" y="12503"/>
                  </a:lnTo>
                  <a:lnTo>
                    <a:pt x="4038" y="10914"/>
                  </a:lnTo>
                  <a:lnTo>
                    <a:pt x="3282" y="9359"/>
                  </a:lnTo>
                  <a:lnTo>
                    <a:pt x="2501" y="7840"/>
                  </a:lnTo>
                  <a:lnTo>
                    <a:pt x="1693" y="6356"/>
                  </a:lnTo>
                  <a:lnTo>
                    <a:pt x="860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285929" y="4781039"/>
              <a:ext cx="45402" cy="34488"/>
            </a:xfrm>
            <a:custGeom>
              <a:avLst/>
              <a:pathLst>
                <a:path w="45402" h="34488">
                  <a:moveTo>
                    <a:pt x="0" y="0"/>
                  </a:moveTo>
                  <a:lnTo>
                    <a:pt x="45402" y="0"/>
                  </a:lnTo>
                  <a:lnTo>
                    <a:pt x="45402" y="34488"/>
                  </a:lnTo>
                  <a:lnTo>
                    <a:pt x="0" y="34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294660" y="4789333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278944" y="4819456"/>
              <a:ext cx="54133" cy="59372"/>
            </a:xfrm>
            <a:custGeom>
              <a:avLst/>
              <a:pathLst>
                <a:path w="54133" h="59372">
                  <a:moveTo>
                    <a:pt x="1746" y="10040"/>
                  </a:moveTo>
                  <a:lnTo>
                    <a:pt x="20081" y="10040"/>
                  </a:lnTo>
                  <a:lnTo>
                    <a:pt x="20081" y="0"/>
                  </a:lnTo>
                  <a:lnTo>
                    <a:pt x="28813" y="0"/>
                  </a:lnTo>
                  <a:lnTo>
                    <a:pt x="28808" y="1043"/>
                  </a:lnTo>
                  <a:lnTo>
                    <a:pt x="28795" y="2078"/>
                  </a:lnTo>
                  <a:lnTo>
                    <a:pt x="28773" y="3103"/>
                  </a:lnTo>
                  <a:lnTo>
                    <a:pt x="28743" y="4121"/>
                  </a:lnTo>
                  <a:lnTo>
                    <a:pt x="28703" y="5129"/>
                  </a:lnTo>
                  <a:lnTo>
                    <a:pt x="28655" y="6129"/>
                  </a:lnTo>
                  <a:lnTo>
                    <a:pt x="28599" y="7120"/>
                  </a:lnTo>
                  <a:lnTo>
                    <a:pt x="28533" y="8102"/>
                  </a:lnTo>
                  <a:lnTo>
                    <a:pt x="28459" y="9076"/>
                  </a:lnTo>
                  <a:lnTo>
                    <a:pt x="28376" y="10040"/>
                  </a:lnTo>
                  <a:lnTo>
                    <a:pt x="54133" y="10040"/>
                  </a:lnTo>
                  <a:lnTo>
                    <a:pt x="54103" y="16903"/>
                  </a:lnTo>
                  <a:lnTo>
                    <a:pt x="54011" y="23172"/>
                  </a:lnTo>
                  <a:lnTo>
                    <a:pt x="53858" y="28848"/>
                  </a:lnTo>
                  <a:lnTo>
                    <a:pt x="53644" y="33929"/>
                  </a:lnTo>
                  <a:lnTo>
                    <a:pt x="53369" y="38417"/>
                  </a:lnTo>
                  <a:lnTo>
                    <a:pt x="53033" y="42311"/>
                  </a:lnTo>
                  <a:lnTo>
                    <a:pt x="52636" y="45612"/>
                  </a:lnTo>
                  <a:lnTo>
                    <a:pt x="52177" y="48318"/>
                  </a:lnTo>
                  <a:lnTo>
                    <a:pt x="51658" y="50431"/>
                  </a:lnTo>
                  <a:lnTo>
                    <a:pt x="51077" y="51950"/>
                  </a:lnTo>
                  <a:lnTo>
                    <a:pt x="50392" y="53112"/>
                  </a:lnTo>
                  <a:lnTo>
                    <a:pt x="49558" y="54151"/>
                  </a:lnTo>
                  <a:lnTo>
                    <a:pt x="48576" y="55067"/>
                  </a:lnTo>
                  <a:lnTo>
                    <a:pt x="47445" y="55862"/>
                  </a:lnTo>
                  <a:lnTo>
                    <a:pt x="46166" y="56534"/>
                  </a:lnTo>
                  <a:lnTo>
                    <a:pt x="44738" y="57084"/>
                  </a:lnTo>
                  <a:lnTo>
                    <a:pt x="43162" y="57512"/>
                  </a:lnTo>
                  <a:lnTo>
                    <a:pt x="41438" y="57818"/>
                  </a:lnTo>
                  <a:lnTo>
                    <a:pt x="39565" y="58001"/>
                  </a:lnTo>
                  <a:lnTo>
                    <a:pt x="37544" y="58062"/>
                  </a:lnTo>
                  <a:lnTo>
                    <a:pt x="36671" y="58049"/>
                  </a:lnTo>
                  <a:lnTo>
                    <a:pt x="35798" y="58010"/>
                  </a:lnTo>
                  <a:lnTo>
                    <a:pt x="34925" y="57944"/>
                  </a:lnTo>
                  <a:lnTo>
                    <a:pt x="34051" y="57853"/>
                  </a:lnTo>
                  <a:lnTo>
                    <a:pt x="33178" y="57735"/>
                  </a:lnTo>
                  <a:lnTo>
                    <a:pt x="32305" y="57591"/>
                  </a:lnTo>
                  <a:lnTo>
                    <a:pt x="31432" y="57421"/>
                  </a:lnTo>
                  <a:lnTo>
                    <a:pt x="30559" y="57224"/>
                  </a:lnTo>
                  <a:lnTo>
                    <a:pt x="29686" y="57001"/>
                  </a:lnTo>
                  <a:lnTo>
                    <a:pt x="28813" y="56753"/>
                  </a:lnTo>
                  <a:lnTo>
                    <a:pt x="26630" y="48021"/>
                  </a:lnTo>
                  <a:lnTo>
                    <a:pt x="27761" y="48270"/>
                  </a:lnTo>
                  <a:lnTo>
                    <a:pt x="28882" y="48493"/>
                  </a:lnTo>
                  <a:lnTo>
                    <a:pt x="29996" y="48689"/>
                  </a:lnTo>
                  <a:lnTo>
                    <a:pt x="31100" y="48860"/>
                  </a:lnTo>
                  <a:lnTo>
                    <a:pt x="32196" y="49004"/>
                  </a:lnTo>
                  <a:lnTo>
                    <a:pt x="33283" y="49122"/>
                  </a:lnTo>
                  <a:lnTo>
                    <a:pt x="34361" y="49213"/>
                  </a:lnTo>
                  <a:lnTo>
                    <a:pt x="35431" y="49279"/>
                  </a:lnTo>
                  <a:lnTo>
                    <a:pt x="36492" y="49318"/>
                  </a:lnTo>
                  <a:lnTo>
                    <a:pt x="37544" y="49331"/>
                  </a:lnTo>
                  <a:lnTo>
                    <a:pt x="38465" y="49296"/>
                  </a:lnTo>
                  <a:lnTo>
                    <a:pt x="39308" y="49191"/>
                  </a:lnTo>
                  <a:lnTo>
                    <a:pt x="40072" y="49017"/>
                  </a:lnTo>
                  <a:lnTo>
                    <a:pt x="40757" y="48772"/>
                  </a:lnTo>
                  <a:lnTo>
                    <a:pt x="41364" y="48458"/>
                  </a:lnTo>
                  <a:lnTo>
                    <a:pt x="41892" y="48074"/>
                  </a:lnTo>
                  <a:lnTo>
                    <a:pt x="42342" y="47620"/>
                  </a:lnTo>
                  <a:lnTo>
                    <a:pt x="42713" y="47096"/>
                  </a:lnTo>
                  <a:lnTo>
                    <a:pt x="43005" y="46502"/>
                  </a:lnTo>
                  <a:lnTo>
                    <a:pt x="43219" y="45839"/>
                  </a:lnTo>
                  <a:lnTo>
                    <a:pt x="43551" y="44380"/>
                  </a:lnTo>
                  <a:lnTo>
                    <a:pt x="43848" y="42625"/>
                  </a:lnTo>
                  <a:lnTo>
                    <a:pt x="44110" y="40574"/>
                  </a:lnTo>
                  <a:lnTo>
                    <a:pt x="44337" y="38225"/>
                  </a:lnTo>
                  <a:lnTo>
                    <a:pt x="44529" y="35579"/>
                  </a:lnTo>
                  <a:lnTo>
                    <a:pt x="44686" y="32637"/>
                  </a:lnTo>
                  <a:lnTo>
                    <a:pt x="44808" y="29398"/>
                  </a:lnTo>
                  <a:lnTo>
                    <a:pt x="44896" y="25861"/>
                  </a:lnTo>
                  <a:lnTo>
                    <a:pt x="44948" y="22028"/>
                  </a:lnTo>
                  <a:lnTo>
                    <a:pt x="44965" y="17899"/>
                  </a:lnTo>
                  <a:lnTo>
                    <a:pt x="27940" y="17899"/>
                  </a:lnTo>
                  <a:lnTo>
                    <a:pt x="27726" y="20893"/>
                  </a:lnTo>
                  <a:lnTo>
                    <a:pt x="27433" y="23766"/>
                  </a:lnTo>
                  <a:lnTo>
                    <a:pt x="27062" y="26516"/>
                  </a:lnTo>
                  <a:lnTo>
                    <a:pt x="26612" y="29144"/>
                  </a:lnTo>
                  <a:lnTo>
                    <a:pt x="26084" y="31650"/>
                  </a:lnTo>
                  <a:lnTo>
                    <a:pt x="25477" y="34034"/>
                  </a:lnTo>
                  <a:lnTo>
                    <a:pt x="24792" y="36295"/>
                  </a:lnTo>
                  <a:lnTo>
                    <a:pt x="24028" y="38434"/>
                  </a:lnTo>
                  <a:lnTo>
                    <a:pt x="23185" y="40451"/>
                  </a:lnTo>
                  <a:lnTo>
                    <a:pt x="22264" y="42346"/>
                  </a:lnTo>
                  <a:lnTo>
                    <a:pt x="21238" y="44167"/>
                  </a:lnTo>
                  <a:lnTo>
                    <a:pt x="20081" y="45961"/>
                  </a:lnTo>
                  <a:lnTo>
                    <a:pt x="18794" y="47729"/>
                  </a:lnTo>
                  <a:lnTo>
                    <a:pt x="17375" y="49471"/>
                  </a:lnTo>
                  <a:lnTo>
                    <a:pt x="15825" y="51186"/>
                  </a:lnTo>
                  <a:lnTo>
                    <a:pt x="14144" y="52876"/>
                  </a:lnTo>
                  <a:lnTo>
                    <a:pt x="12332" y="54539"/>
                  </a:lnTo>
                  <a:lnTo>
                    <a:pt x="10390" y="56176"/>
                  </a:lnTo>
                  <a:lnTo>
                    <a:pt x="8316" y="57787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3496" y="50431"/>
                  </a:lnTo>
                  <a:lnTo>
                    <a:pt x="6653" y="47794"/>
                  </a:lnTo>
                  <a:lnTo>
                    <a:pt x="9469" y="44913"/>
                  </a:lnTo>
                  <a:lnTo>
                    <a:pt x="11944" y="41787"/>
                  </a:lnTo>
                  <a:lnTo>
                    <a:pt x="14079" y="38417"/>
                  </a:lnTo>
                  <a:lnTo>
                    <a:pt x="15873" y="34802"/>
                  </a:lnTo>
                  <a:lnTo>
                    <a:pt x="17327" y="30943"/>
                  </a:lnTo>
                  <a:lnTo>
                    <a:pt x="18440" y="26839"/>
                  </a:lnTo>
                  <a:lnTo>
                    <a:pt x="19213" y="22491"/>
                  </a:lnTo>
                  <a:lnTo>
                    <a:pt x="19645" y="17899"/>
                  </a:lnTo>
                  <a:lnTo>
                    <a:pt x="1746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7347048" y="477841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7346175" y="4789770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7389831" y="477754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420827" y="4819456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420827" y="4837792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546557" y="4777983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5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562273" y="4804613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69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500718" y="4778856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528658" y="4803740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498972" y="4804176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499408" y="4823385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625138" y="485176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722928" y="477798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748685" y="4777983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877908" y="4844777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70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913269" y="4846960"/>
              <a:ext cx="24010" cy="25757"/>
            </a:xfrm>
            <a:custGeom>
              <a:avLst/>
              <a:pathLst>
                <a:path w="24010" h="25757">
                  <a:moveTo>
                    <a:pt x="6985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860445" y="4847396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835125" y="4848706"/>
              <a:ext cx="20954" cy="26630"/>
            </a:xfrm>
            <a:custGeom>
              <a:avLst/>
              <a:pathLst>
                <a:path w="20954" h="26630">
                  <a:moveTo>
                    <a:pt x="13096" y="0"/>
                  </a:moveTo>
                  <a:lnTo>
                    <a:pt x="20954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835998" y="4777110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5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855643" y="4801994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857826" y="4815964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865684" y="4823385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949504" y="4781912"/>
              <a:ext cx="31432" cy="96043"/>
            </a:xfrm>
            <a:custGeom>
              <a:avLst/>
              <a:pathLst>
                <a:path w="31432" h="96043">
                  <a:moveTo>
                    <a:pt x="23137" y="24884"/>
                  </a:moveTo>
                  <a:lnTo>
                    <a:pt x="23137" y="8294"/>
                  </a:lnTo>
                  <a:lnTo>
                    <a:pt x="873" y="8294"/>
                  </a:lnTo>
                  <a:lnTo>
                    <a:pt x="873" y="0"/>
                  </a:lnTo>
                  <a:lnTo>
                    <a:pt x="31432" y="0"/>
                  </a:lnTo>
                  <a:lnTo>
                    <a:pt x="31432" y="32742"/>
                  </a:lnTo>
                  <a:lnTo>
                    <a:pt x="11350" y="32742"/>
                  </a:lnTo>
                  <a:lnTo>
                    <a:pt x="9604" y="50204"/>
                  </a:lnTo>
                  <a:lnTo>
                    <a:pt x="30995" y="50204"/>
                  </a:lnTo>
                  <a:lnTo>
                    <a:pt x="30971" y="56571"/>
                  </a:lnTo>
                  <a:lnTo>
                    <a:pt x="30899" y="62402"/>
                  </a:lnTo>
                  <a:lnTo>
                    <a:pt x="30779" y="67695"/>
                  </a:lnTo>
                  <a:lnTo>
                    <a:pt x="30611" y="72451"/>
                  </a:lnTo>
                  <a:lnTo>
                    <a:pt x="30395" y="76671"/>
                  </a:lnTo>
                  <a:lnTo>
                    <a:pt x="30131" y="80353"/>
                  </a:lnTo>
                  <a:lnTo>
                    <a:pt x="29819" y="83499"/>
                  </a:lnTo>
                  <a:lnTo>
                    <a:pt x="29459" y="86107"/>
                  </a:lnTo>
                  <a:lnTo>
                    <a:pt x="29051" y="88179"/>
                  </a:lnTo>
                  <a:lnTo>
                    <a:pt x="28594" y="89713"/>
                  </a:lnTo>
                  <a:lnTo>
                    <a:pt x="28060" y="90916"/>
                  </a:lnTo>
                  <a:lnTo>
                    <a:pt x="27416" y="91992"/>
                  </a:lnTo>
                  <a:lnTo>
                    <a:pt x="26663" y="92941"/>
                  </a:lnTo>
                  <a:lnTo>
                    <a:pt x="25800" y="93764"/>
                  </a:lnTo>
                  <a:lnTo>
                    <a:pt x="24829" y="94461"/>
                  </a:lnTo>
                  <a:lnTo>
                    <a:pt x="23749" y="95030"/>
                  </a:lnTo>
                  <a:lnTo>
                    <a:pt x="22559" y="95474"/>
                  </a:lnTo>
                  <a:lnTo>
                    <a:pt x="21260" y="95790"/>
                  </a:lnTo>
                  <a:lnTo>
                    <a:pt x="19852" y="95980"/>
                  </a:lnTo>
                  <a:lnTo>
                    <a:pt x="18335" y="96043"/>
                  </a:lnTo>
                  <a:lnTo>
                    <a:pt x="17362" y="96030"/>
                  </a:lnTo>
                  <a:lnTo>
                    <a:pt x="16362" y="95991"/>
                  </a:lnTo>
                  <a:lnTo>
                    <a:pt x="15336" y="95925"/>
                  </a:lnTo>
                  <a:lnTo>
                    <a:pt x="14284" y="95834"/>
                  </a:lnTo>
                  <a:lnTo>
                    <a:pt x="13206" y="95716"/>
                  </a:lnTo>
                  <a:lnTo>
                    <a:pt x="12101" y="95572"/>
                  </a:lnTo>
                  <a:lnTo>
                    <a:pt x="10970" y="95402"/>
                  </a:lnTo>
                  <a:lnTo>
                    <a:pt x="9813" y="95205"/>
                  </a:lnTo>
                  <a:lnTo>
                    <a:pt x="8630" y="94982"/>
                  </a:lnTo>
                  <a:lnTo>
                    <a:pt x="7421" y="94734"/>
                  </a:lnTo>
                  <a:lnTo>
                    <a:pt x="5675" y="86439"/>
                  </a:lnTo>
                  <a:lnTo>
                    <a:pt x="7050" y="86688"/>
                  </a:lnTo>
                  <a:lnTo>
                    <a:pt x="8382" y="86910"/>
                  </a:lnTo>
                  <a:lnTo>
                    <a:pt x="9669" y="87107"/>
                  </a:lnTo>
                  <a:lnTo>
                    <a:pt x="10914" y="87277"/>
                  </a:lnTo>
                  <a:lnTo>
                    <a:pt x="12114" y="87421"/>
                  </a:lnTo>
                  <a:lnTo>
                    <a:pt x="13271" y="87539"/>
                  </a:lnTo>
                  <a:lnTo>
                    <a:pt x="14384" y="87631"/>
                  </a:lnTo>
                  <a:lnTo>
                    <a:pt x="15454" y="87696"/>
                  </a:lnTo>
                  <a:lnTo>
                    <a:pt x="16480" y="87735"/>
                  </a:lnTo>
                  <a:lnTo>
                    <a:pt x="17462" y="87749"/>
                  </a:lnTo>
                  <a:lnTo>
                    <a:pt x="17888" y="87711"/>
                  </a:lnTo>
                  <a:lnTo>
                    <a:pt x="18291" y="87600"/>
                  </a:lnTo>
                  <a:lnTo>
                    <a:pt x="18673" y="87415"/>
                  </a:lnTo>
                  <a:lnTo>
                    <a:pt x="19034" y="87155"/>
                  </a:lnTo>
                  <a:lnTo>
                    <a:pt x="19372" y="86821"/>
                  </a:lnTo>
                  <a:lnTo>
                    <a:pt x="19688" y="86413"/>
                  </a:lnTo>
                  <a:lnTo>
                    <a:pt x="19983" y="85930"/>
                  </a:lnTo>
                  <a:lnTo>
                    <a:pt x="20256" y="85374"/>
                  </a:lnTo>
                  <a:lnTo>
                    <a:pt x="20507" y="84743"/>
                  </a:lnTo>
                  <a:lnTo>
                    <a:pt x="20736" y="84038"/>
                  </a:lnTo>
                  <a:lnTo>
                    <a:pt x="20948" y="83110"/>
                  </a:lnTo>
                  <a:lnTo>
                    <a:pt x="21147" y="81811"/>
                  </a:lnTo>
                  <a:lnTo>
                    <a:pt x="21332" y="80141"/>
                  </a:lnTo>
                  <a:lnTo>
                    <a:pt x="21505" y="78101"/>
                  </a:lnTo>
                  <a:lnTo>
                    <a:pt x="21664" y="75689"/>
                  </a:lnTo>
                  <a:lnTo>
                    <a:pt x="21810" y="72905"/>
                  </a:lnTo>
                  <a:lnTo>
                    <a:pt x="21943" y="69751"/>
                  </a:lnTo>
                  <a:lnTo>
                    <a:pt x="22063" y="66226"/>
                  </a:lnTo>
                  <a:lnTo>
                    <a:pt x="22170" y="62330"/>
                  </a:lnTo>
                  <a:lnTo>
                    <a:pt x="22264" y="58062"/>
                  </a:lnTo>
                  <a:lnTo>
                    <a:pt x="0" y="58062"/>
                  </a:lnTo>
                  <a:lnTo>
                    <a:pt x="3492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983556" y="4781039"/>
              <a:ext cx="64611" cy="97789"/>
            </a:xfrm>
            <a:custGeom>
              <a:avLst/>
              <a:pathLst>
                <a:path w="64611" h="97789">
                  <a:moveTo>
                    <a:pt x="26630" y="28813"/>
                  </a:moveTo>
                  <a:lnTo>
                    <a:pt x="7421" y="28813"/>
                  </a:lnTo>
                  <a:lnTo>
                    <a:pt x="7421" y="0"/>
                  </a:lnTo>
                  <a:lnTo>
                    <a:pt x="54570" y="0"/>
                  </a:lnTo>
                  <a:lnTo>
                    <a:pt x="54570" y="28813"/>
                  </a:lnTo>
                  <a:lnTo>
                    <a:pt x="34925" y="28813"/>
                  </a:lnTo>
                  <a:lnTo>
                    <a:pt x="34925" y="37980"/>
                  </a:lnTo>
                  <a:lnTo>
                    <a:pt x="58062" y="37980"/>
                  </a:lnTo>
                  <a:lnTo>
                    <a:pt x="58062" y="70723"/>
                  </a:lnTo>
                  <a:lnTo>
                    <a:pt x="34925" y="70723"/>
                  </a:lnTo>
                  <a:lnTo>
                    <a:pt x="34925" y="85129"/>
                  </a:lnTo>
                  <a:lnTo>
                    <a:pt x="49331" y="83820"/>
                  </a:lnTo>
                  <a:lnTo>
                    <a:pt x="44965" y="77271"/>
                  </a:lnTo>
                  <a:lnTo>
                    <a:pt x="51950" y="72905"/>
                  </a:lnTo>
                  <a:lnTo>
                    <a:pt x="53492" y="74839"/>
                  </a:lnTo>
                  <a:lnTo>
                    <a:pt x="54971" y="76800"/>
                  </a:lnTo>
                  <a:lnTo>
                    <a:pt x="56390" y="78786"/>
                  </a:lnTo>
                  <a:lnTo>
                    <a:pt x="57748" y="80798"/>
                  </a:lnTo>
                  <a:lnTo>
                    <a:pt x="59045" y="82837"/>
                  </a:lnTo>
                  <a:lnTo>
                    <a:pt x="60280" y="84902"/>
                  </a:lnTo>
                  <a:lnTo>
                    <a:pt x="61454" y="86993"/>
                  </a:lnTo>
                  <a:lnTo>
                    <a:pt x="62568" y="89111"/>
                  </a:lnTo>
                  <a:lnTo>
                    <a:pt x="63620" y="91254"/>
                  </a:lnTo>
                  <a:lnTo>
                    <a:pt x="64611" y="93424"/>
                  </a:lnTo>
                  <a:lnTo>
                    <a:pt x="56753" y="97789"/>
                  </a:lnTo>
                  <a:lnTo>
                    <a:pt x="56486" y="97008"/>
                  </a:lnTo>
                  <a:lnTo>
                    <a:pt x="56211" y="96235"/>
                  </a:lnTo>
                  <a:lnTo>
                    <a:pt x="55928" y="95471"/>
                  </a:lnTo>
                  <a:lnTo>
                    <a:pt x="55635" y="94716"/>
                  </a:lnTo>
                  <a:lnTo>
                    <a:pt x="55334" y="93970"/>
                  </a:lnTo>
                  <a:lnTo>
                    <a:pt x="55024" y="93232"/>
                  </a:lnTo>
                  <a:lnTo>
                    <a:pt x="54705" y="92503"/>
                  </a:lnTo>
                  <a:lnTo>
                    <a:pt x="54378" y="91782"/>
                  </a:lnTo>
                  <a:lnTo>
                    <a:pt x="54042" y="91071"/>
                  </a:lnTo>
                  <a:lnTo>
                    <a:pt x="53697" y="90368"/>
                  </a:lnTo>
                  <a:lnTo>
                    <a:pt x="48934" y="91141"/>
                  </a:lnTo>
                  <a:lnTo>
                    <a:pt x="44075" y="91887"/>
                  </a:lnTo>
                  <a:lnTo>
                    <a:pt x="39120" y="92608"/>
                  </a:lnTo>
                  <a:lnTo>
                    <a:pt x="34069" y="93302"/>
                  </a:lnTo>
                  <a:lnTo>
                    <a:pt x="28922" y="93970"/>
                  </a:lnTo>
                  <a:lnTo>
                    <a:pt x="23679" y="94611"/>
                  </a:lnTo>
                  <a:lnTo>
                    <a:pt x="18339" y="95227"/>
                  </a:lnTo>
                  <a:lnTo>
                    <a:pt x="12904" y="95816"/>
                  </a:lnTo>
                  <a:lnTo>
                    <a:pt x="7373" y="96379"/>
                  </a:lnTo>
                  <a:lnTo>
                    <a:pt x="1746" y="96916"/>
                  </a:lnTo>
                  <a:lnTo>
                    <a:pt x="0" y="88185"/>
                  </a:lnTo>
                  <a:lnTo>
                    <a:pt x="26630" y="86002"/>
                  </a:lnTo>
                  <a:lnTo>
                    <a:pt x="26630" y="70723"/>
                  </a:lnTo>
                  <a:lnTo>
                    <a:pt x="4365" y="70723"/>
                  </a:lnTo>
                  <a:lnTo>
                    <a:pt x="4365" y="37980"/>
                  </a:lnTo>
                  <a:lnTo>
                    <a:pt x="2663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999272" y="4788897"/>
              <a:ext cx="30995" cy="13096"/>
            </a:xfrm>
            <a:custGeom>
              <a:avLst/>
              <a:pathLst>
                <a:path w="30995" h="13096">
                  <a:moveTo>
                    <a:pt x="0" y="13096"/>
                  </a:moveTo>
                  <a:lnTo>
                    <a:pt x="30995" y="13096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995780" y="4826878"/>
              <a:ext cx="14406" cy="17025"/>
            </a:xfrm>
            <a:custGeom>
              <a:avLst/>
              <a:pathLst>
                <a:path w="14406" h="17025">
                  <a:moveTo>
                    <a:pt x="0" y="17025"/>
                  </a:moveTo>
                  <a:lnTo>
                    <a:pt x="14406" y="17025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8018481" y="4826878"/>
              <a:ext cx="14843" cy="17025"/>
            </a:xfrm>
            <a:custGeom>
              <a:avLst/>
              <a:pathLst>
                <a:path w="14843" h="17025">
                  <a:moveTo>
                    <a:pt x="0" y="17025"/>
                  </a:moveTo>
                  <a:lnTo>
                    <a:pt x="14843" y="17025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8138536" y="4850452"/>
              <a:ext cx="20954" cy="27503"/>
            </a:xfrm>
            <a:custGeom>
              <a:avLst/>
              <a:pathLst>
                <a:path w="20954" h="27503">
                  <a:moveTo>
                    <a:pt x="7858" y="0"/>
                  </a:moveTo>
                  <a:lnTo>
                    <a:pt x="9403" y="2112"/>
                  </a:lnTo>
                  <a:lnTo>
                    <a:pt x="10896" y="4260"/>
                  </a:lnTo>
                  <a:lnTo>
                    <a:pt x="12337" y="6443"/>
                  </a:lnTo>
                  <a:lnTo>
                    <a:pt x="13725" y="8661"/>
                  </a:lnTo>
                  <a:lnTo>
                    <a:pt x="15061" y="10914"/>
                  </a:lnTo>
                  <a:lnTo>
                    <a:pt x="16344" y="13201"/>
                  </a:lnTo>
                  <a:lnTo>
                    <a:pt x="17576" y="15524"/>
                  </a:lnTo>
                  <a:lnTo>
                    <a:pt x="18754" y="17881"/>
                  </a:lnTo>
                  <a:lnTo>
                    <a:pt x="19881" y="20273"/>
                  </a:lnTo>
                  <a:lnTo>
                    <a:pt x="20954" y="22701"/>
                  </a:lnTo>
                  <a:lnTo>
                    <a:pt x="12660" y="27503"/>
                  </a:lnTo>
                  <a:lnTo>
                    <a:pt x="11747" y="25076"/>
                  </a:lnTo>
                  <a:lnTo>
                    <a:pt x="10756" y="22683"/>
                  </a:lnTo>
                  <a:lnTo>
                    <a:pt x="9687" y="20326"/>
                  </a:lnTo>
                  <a:lnTo>
                    <a:pt x="8539" y="18003"/>
                  </a:lnTo>
                  <a:lnTo>
                    <a:pt x="7312" y="15716"/>
                  </a:lnTo>
                  <a:lnTo>
                    <a:pt x="6007" y="13463"/>
                  </a:lnTo>
                  <a:lnTo>
                    <a:pt x="4623" y="11245"/>
                  </a:lnTo>
                  <a:lnTo>
                    <a:pt x="3160" y="9063"/>
                  </a:lnTo>
                  <a:lnTo>
                    <a:pt x="1619" y="6915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059954" y="4851762"/>
              <a:ext cx="20518" cy="26193"/>
            </a:xfrm>
            <a:custGeom>
              <a:avLst/>
              <a:pathLst>
                <a:path w="20518" h="26193">
                  <a:moveTo>
                    <a:pt x="12660" y="0"/>
                  </a:moveTo>
                  <a:lnTo>
                    <a:pt x="20518" y="4365"/>
                  </a:lnTo>
                  <a:lnTo>
                    <a:pt x="19208" y="7098"/>
                  </a:lnTo>
                  <a:lnTo>
                    <a:pt x="17899" y="9709"/>
                  </a:lnTo>
                  <a:lnTo>
                    <a:pt x="16589" y="12197"/>
                  </a:lnTo>
                  <a:lnTo>
                    <a:pt x="15279" y="14563"/>
                  </a:lnTo>
                  <a:lnTo>
                    <a:pt x="13970" y="16807"/>
                  </a:lnTo>
                  <a:lnTo>
                    <a:pt x="12660" y="18929"/>
                  </a:lnTo>
                  <a:lnTo>
                    <a:pt x="11350" y="20928"/>
                  </a:lnTo>
                  <a:lnTo>
                    <a:pt x="10040" y="22806"/>
                  </a:lnTo>
                  <a:lnTo>
                    <a:pt x="8731" y="24561"/>
                  </a:lnTo>
                  <a:lnTo>
                    <a:pt x="7421" y="26193"/>
                  </a:lnTo>
                  <a:lnTo>
                    <a:pt x="0" y="19645"/>
                  </a:lnTo>
                  <a:lnTo>
                    <a:pt x="1541" y="17798"/>
                  </a:lnTo>
                  <a:lnTo>
                    <a:pt x="3021" y="15925"/>
                  </a:lnTo>
                  <a:lnTo>
                    <a:pt x="4439" y="14026"/>
                  </a:lnTo>
                  <a:lnTo>
                    <a:pt x="5797" y="12101"/>
                  </a:lnTo>
                  <a:lnTo>
                    <a:pt x="7094" y="10150"/>
                  </a:lnTo>
                  <a:lnTo>
                    <a:pt x="8329" y="8172"/>
                  </a:lnTo>
                  <a:lnTo>
                    <a:pt x="9503" y="6168"/>
                  </a:lnTo>
                  <a:lnTo>
                    <a:pt x="10617" y="4138"/>
                  </a:lnTo>
                  <a:lnTo>
                    <a:pt x="11669" y="2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113215" y="4853071"/>
              <a:ext cx="18772" cy="23137"/>
            </a:xfrm>
            <a:custGeom>
              <a:avLst/>
              <a:pathLst>
                <a:path w="18772" h="23137">
                  <a:moveTo>
                    <a:pt x="8294" y="0"/>
                  </a:moveTo>
                  <a:lnTo>
                    <a:pt x="9499" y="1763"/>
                  </a:lnTo>
                  <a:lnTo>
                    <a:pt x="10669" y="3562"/>
                  </a:lnTo>
                  <a:lnTo>
                    <a:pt x="11804" y="5395"/>
                  </a:lnTo>
                  <a:lnTo>
                    <a:pt x="12904" y="7264"/>
                  </a:lnTo>
                  <a:lnTo>
                    <a:pt x="13970" y="9167"/>
                  </a:lnTo>
                  <a:lnTo>
                    <a:pt x="15000" y="11106"/>
                  </a:lnTo>
                  <a:lnTo>
                    <a:pt x="15995" y="13079"/>
                  </a:lnTo>
                  <a:lnTo>
                    <a:pt x="16956" y="15087"/>
                  </a:lnTo>
                  <a:lnTo>
                    <a:pt x="17881" y="17130"/>
                  </a:lnTo>
                  <a:lnTo>
                    <a:pt x="18772" y="19208"/>
                  </a:lnTo>
                  <a:lnTo>
                    <a:pt x="9604" y="23137"/>
                  </a:lnTo>
                  <a:lnTo>
                    <a:pt x="8801" y="20976"/>
                  </a:lnTo>
                  <a:lnTo>
                    <a:pt x="7962" y="18859"/>
                  </a:lnTo>
                  <a:lnTo>
                    <a:pt x="7089" y="16785"/>
                  </a:lnTo>
                  <a:lnTo>
                    <a:pt x="6181" y="14755"/>
                  </a:lnTo>
                  <a:lnTo>
                    <a:pt x="5238" y="12769"/>
                  </a:lnTo>
                  <a:lnTo>
                    <a:pt x="4260" y="10826"/>
                  </a:lnTo>
                  <a:lnTo>
                    <a:pt x="3248" y="8927"/>
                  </a:lnTo>
                  <a:lnTo>
                    <a:pt x="2200" y="7072"/>
                  </a:lnTo>
                  <a:lnTo>
                    <a:pt x="1117" y="526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087894" y="4854381"/>
              <a:ext cx="17462" cy="23137"/>
            </a:xfrm>
            <a:custGeom>
              <a:avLst/>
              <a:pathLst>
                <a:path w="17462" h="23137">
                  <a:moveTo>
                    <a:pt x="9167" y="0"/>
                  </a:moveTo>
                  <a:lnTo>
                    <a:pt x="10350" y="2008"/>
                  </a:lnTo>
                  <a:lnTo>
                    <a:pt x="11455" y="4016"/>
                  </a:lnTo>
                  <a:lnTo>
                    <a:pt x="12481" y="6024"/>
                  </a:lnTo>
                  <a:lnTo>
                    <a:pt x="13428" y="8032"/>
                  </a:lnTo>
                  <a:lnTo>
                    <a:pt x="14297" y="10040"/>
                  </a:lnTo>
                  <a:lnTo>
                    <a:pt x="15087" y="12049"/>
                  </a:lnTo>
                  <a:lnTo>
                    <a:pt x="15799" y="14057"/>
                  </a:lnTo>
                  <a:lnTo>
                    <a:pt x="16432" y="16065"/>
                  </a:lnTo>
                  <a:lnTo>
                    <a:pt x="16986" y="18073"/>
                  </a:lnTo>
                  <a:lnTo>
                    <a:pt x="17462" y="20081"/>
                  </a:lnTo>
                  <a:lnTo>
                    <a:pt x="7858" y="23137"/>
                  </a:lnTo>
                  <a:lnTo>
                    <a:pt x="7386" y="20885"/>
                  </a:lnTo>
                  <a:lnTo>
                    <a:pt x="6845" y="18667"/>
                  </a:lnTo>
                  <a:lnTo>
                    <a:pt x="6234" y="16484"/>
                  </a:lnTo>
                  <a:lnTo>
                    <a:pt x="5553" y="14336"/>
                  </a:lnTo>
                  <a:lnTo>
                    <a:pt x="4802" y="12223"/>
                  </a:lnTo>
                  <a:lnTo>
                    <a:pt x="3981" y="10145"/>
                  </a:lnTo>
                  <a:lnTo>
                    <a:pt x="3090" y="8102"/>
                  </a:lnTo>
                  <a:lnTo>
                    <a:pt x="2130" y="6094"/>
                  </a:lnTo>
                  <a:lnTo>
                    <a:pt x="1100" y="412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059954" y="4781912"/>
              <a:ext cx="54570" cy="66357"/>
            </a:xfrm>
            <a:custGeom>
              <a:avLst/>
              <a:pathLst>
                <a:path w="54570" h="66357">
                  <a:moveTo>
                    <a:pt x="3929" y="0"/>
                  </a:moveTo>
                  <a:lnTo>
                    <a:pt x="54570" y="0"/>
                  </a:lnTo>
                  <a:lnTo>
                    <a:pt x="54570" y="8294"/>
                  </a:lnTo>
                  <a:lnTo>
                    <a:pt x="29686" y="8294"/>
                  </a:lnTo>
                  <a:lnTo>
                    <a:pt x="29328" y="9255"/>
                  </a:lnTo>
                  <a:lnTo>
                    <a:pt x="28952" y="10215"/>
                  </a:lnTo>
                  <a:lnTo>
                    <a:pt x="28559" y="11176"/>
                  </a:lnTo>
                  <a:lnTo>
                    <a:pt x="28149" y="12136"/>
                  </a:lnTo>
                  <a:lnTo>
                    <a:pt x="27721" y="13096"/>
                  </a:lnTo>
                  <a:lnTo>
                    <a:pt x="27276" y="14057"/>
                  </a:lnTo>
                  <a:lnTo>
                    <a:pt x="26813" y="15017"/>
                  </a:lnTo>
                  <a:lnTo>
                    <a:pt x="26333" y="15978"/>
                  </a:lnTo>
                  <a:lnTo>
                    <a:pt x="25835" y="16938"/>
                  </a:lnTo>
                  <a:lnTo>
                    <a:pt x="25320" y="17899"/>
                  </a:lnTo>
                  <a:lnTo>
                    <a:pt x="51514" y="17899"/>
                  </a:lnTo>
                  <a:lnTo>
                    <a:pt x="51514" y="25320"/>
                  </a:lnTo>
                  <a:lnTo>
                    <a:pt x="51461" y="25979"/>
                  </a:lnTo>
                  <a:lnTo>
                    <a:pt x="51304" y="26735"/>
                  </a:lnTo>
                  <a:lnTo>
                    <a:pt x="51042" y="27586"/>
                  </a:lnTo>
                  <a:lnTo>
                    <a:pt x="50676" y="28533"/>
                  </a:lnTo>
                  <a:lnTo>
                    <a:pt x="50204" y="29577"/>
                  </a:lnTo>
                  <a:lnTo>
                    <a:pt x="49628" y="30716"/>
                  </a:lnTo>
                  <a:lnTo>
                    <a:pt x="48947" y="31952"/>
                  </a:lnTo>
                  <a:lnTo>
                    <a:pt x="48161" y="33283"/>
                  </a:lnTo>
                  <a:lnTo>
                    <a:pt x="47270" y="34711"/>
                  </a:lnTo>
                  <a:lnTo>
                    <a:pt x="46275" y="36234"/>
                  </a:lnTo>
                  <a:lnTo>
                    <a:pt x="45227" y="37780"/>
                  </a:lnTo>
                  <a:lnTo>
                    <a:pt x="44180" y="39273"/>
                  </a:lnTo>
                  <a:lnTo>
                    <a:pt x="43132" y="40713"/>
                  </a:lnTo>
                  <a:lnTo>
                    <a:pt x="42084" y="42102"/>
                  </a:lnTo>
                  <a:lnTo>
                    <a:pt x="41036" y="43437"/>
                  </a:lnTo>
                  <a:lnTo>
                    <a:pt x="39989" y="44721"/>
                  </a:lnTo>
                  <a:lnTo>
                    <a:pt x="38941" y="45952"/>
                  </a:lnTo>
                  <a:lnTo>
                    <a:pt x="37893" y="47131"/>
                  </a:lnTo>
                  <a:lnTo>
                    <a:pt x="36845" y="48257"/>
                  </a:lnTo>
                  <a:lnTo>
                    <a:pt x="35798" y="49331"/>
                  </a:lnTo>
                  <a:lnTo>
                    <a:pt x="34732" y="50368"/>
                  </a:lnTo>
                  <a:lnTo>
                    <a:pt x="33632" y="51383"/>
                  </a:lnTo>
                  <a:lnTo>
                    <a:pt x="32497" y="52376"/>
                  </a:lnTo>
                  <a:lnTo>
                    <a:pt x="31327" y="53347"/>
                  </a:lnTo>
                  <a:lnTo>
                    <a:pt x="30122" y="54297"/>
                  </a:lnTo>
                  <a:lnTo>
                    <a:pt x="28882" y="55225"/>
                  </a:lnTo>
                  <a:lnTo>
                    <a:pt x="27608" y="56131"/>
                  </a:lnTo>
                  <a:lnTo>
                    <a:pt x="26298" y="57015"/>
                  </a:lnTo>
                  <a:lnTo>
                    <a:pt x="24953" y="57877"/>
                  </a:lnTo>
                  <a:lnTo>
                    <a:pt x="23574" y="58717"/>
                  </a:lnTo>
                  <a:lnTo>
                    <a:pt x="22164" y="59540"/>
                  </a:lnTo>
                  <a:lnTo>
                    <a:pt x="20727" y="60350"/>
                  </a:lnTo>
                  <a:lnTo>
                    <a:pt x="19265" y="61147"/>
                  </a:lnTo>
                  <a:lnTo>
                    <a:pt x="17776" y="61930"/>
                  </a:lnTo>
                  <a:lnTo>
                    <a:pt x="16261" y="62701"/>
                  </a:lnTo>
                  <a:lnTo>
                    <a:pt x="14720" y="63458"/>
                  </a:lnTo>
                  <a:lnTo>
                    <a:pt x="13153" y="64203"/>
                  </a:lnTo>
                  <a:lnTo>
                    <a:pt x="11560" y="64934"/>
                  </a:lnTo>
                  <a:lnTo>
                    <a:pt x="9940" y="65652"/>
                  </a:lnTo>
                  <a:lnTo>
                    <a:pt x="8294" y="66357"/>
                  </a:lnTo>
                  <a:lnTo>
                    <a:pt x="4802" y="58499"/>
                  </a:lnTo>
                  <a:lnTo>
                    <a:pt x="10363" y="55962"/>
                  </a:lnTo>
                  <a:lnTo>
                    <a:pt x="15524" y="53243"/>
                  </a:lnTo>
                  <a:lnTo>
                    <a:pt x="20282" y="50340"/>
                  </a:lnTo>
                  <a:lnTo>
                    <a:pt x="24639" y="47253"/>
                  </a:lnTo>
                  <a:lnTo>
                    <a:pt x="28594" y="43983"/>
                  </a:lnTo>
                  <a:lnTo>
                    <a:pt x="32148" y="40530"/>
                  </a:lnTo>
                  <a:lnTo>
                    <a:pt x="35300" y="36893"/>
                  </a:lnTo>
                  <a:lnTo>
                    <a:pt x="38050" y="33073"/>
                  </a:lnTo>
                  <a:lnTo>
                    <a:pt x="40399" y="29070"/>
                  </a:lnTo>
                  <a:lnTo>
                    <a:pt x="42346" y="24884"/>
                  </a:lnTo>
                  <a:lnTo>
                    <a:pt x="21391" y="24884"/>
                  </a:lnTo>
                  <a:lnTo>
                    <a:pt x="21037" y="25403"/>
                  </a:lnTo>
                  <a:lnTo>
                    <a:pt x="20675" y="25914"/>
                  </a:lnTo>
                  <a:lnTo>
                    <a:pt x="20304" y="26416"/>
                  </a:lnTo>
                  <a:lnTo>
                    <a:pt x="19924" y="26909"/>
                  </a:lnTo>
                  <a:lnTo>
                    <a:pt x="19536" y="27394"/>
                  </a:lnTo>
                  <a:lnTo>
                    <a:pt x="19138" y="27870"/>
                  </a:lnTo>
                  <a:lnTo>
                    <a:pt x="18732" y="28337"/>
                  </a:lnTo>
                  <a:lnTo>
                    <a:pt x="18318" y="28795"/>
                  </a:lnTo>
                  <a:lnTo>
                    <a:pt x="17894" y="29245"/>
                  </a:lnTo>
                  <a:lnTo>
                    <a:pt x="17462" y="29686"/>
                  </a:lnTo>
                  <a:lnTo>
                    <a:pt x="18501" y="30480"/>
                  </a:lnTo>
                  <a:lnTo>
                    <a:pt x="19523" y="31292"/>
                  </a:lnTo>
                  <a:lnTo>
                    <a:pt x="20527" y="32122"/>
                  </a:lnTo>
                  <a:lnTo>
                    <a:pt x="21513" y="32969"/>
                  </a:lnTo>
                  <a:lnTo>
                    <a:pt x="22482" y="33833"/>
                  </a:lnTo>
                  <a:lnTo>
                    <a:pt x="23434" y="34715"/>
                  </a:lnTo>
                  <a:lnTo>
                    <a:pt x="24368" y="35614"/>
                  </a:lnTo>
                  <a:lnTo>
                    <a:pt x="25285" y="36531"/>
                  </a:lnTo>
                  <a:lnTo>
                    <a:pt x="26185" y="37465"/>
                  </a:lnTo>
                  <a:lnTo>
                    <a:pt x="27066" y="38417"/>
                  </a:lnTo>
                  <a:lnTo>
                    <a:pt x="21391" y="44529"/>
                  </a:lnTo>
                  <a:lnTo>
                    <a:pt x="20597" y="43656"/>
                  </a:lnTo>
                  <a:lnTo>
                    <a:pt x="19785" y="42783"/>
                  </a:lnTo>
                  <a:lnTo>
                    <a:pt x="18955" y="41910"/>
                  </a:lnTo>
                  <a:lnTo>
                    <a:pt x="18108" y="41036"/>
                  </a:lnTo>
                  <a:lnTo>
                    <a:pt x="17244" y="40163"/>
                  </a:lnTo>
                  <a:lnTo>
                    <a:pt x="16362" y="39290"/>
                  </a:lnTo>
                  <a:lnTo>
                    <a:pt x="15463" y="38417"/>
                  </a:lnTo>
                  <a:lnTo>
                    <a:pt x="14546" y="37544"/>
                  </a:lnTo>
                  <a:lnTo>
                    <a:pt x="13612" y="36671"/>
                  </a:lnTo>
                  <a:lnTo>
                    <a:pt x="12660" y="35798"/>
                  </a:lnTo>
                  <a:lnTo>
                    <a:pt x="11878" y="36487"/>
                  </a:lnTo>
                  <a:lnTo>
                    <a:pt x="11106" y="37160"/>
                  </a:lnTo>
                  <a:lnTo>
                    <a:pt x="10342" y="37815"/>
                  </a:lnTo>
                  <a:lnTo>
                    <a:pt x="9586" y="38452"/>
                  </a:lnTo>
                  <a:lnTo>
                    <a:pt x="8840" y="39072"/>
                  </a:lnTo>
                  <a:lnTo>
                    <a:pt x="8102" y="39674"/>
                  </a:lnTo>
                  <a:lnTo>
                    <a:pt x="7373" y="40259"/>
                  </a:lnTo>
                  <a:lnTo>
                    <a:pt x="6653" y="40827"/>
                  </a:lnTo>
                  <a:lnTo>
                    <a:pt x="5941" y="41377"/>
                  </a:lnTo>
                  <a:lnTo>
                    <a:pt x="5238" y="41909"/>
                  </a:lnTo>
                  <a:lnTo>
                    <a:pt x="0" y="35798"/>
                  </a:lnTo>
                  <a:lnTo>
                    <a:pt x="2807" y="33322"/>
                  </a:lnTo>
                  <a:lnTo>
                    <a:pt x="5465" y="30786"/>
                  </a:lnTo>
                  <a:lnTo>
                    <a:pt x="7975" y="28188"/>
                  </a:lnTo>
                  <a:lnTo>
                    <a:pt x="10337" y="25530"/>
                  </a:lnTo>
                  <a:lnTo>
                    <a:pt x="12551" y="22810"/>
                  </a:lnTo>
                  <a:lnTo>
                    <a:pt x="14616" y="20029"/>
                  </a:lnTo>
                  <a:lnTo>
                    <a:pt x="16532" y="17187"/>
                  </a:lnTo>
                  <a:lnTo>
                    <a:pt x="18300" y="14284"/>
                  </a:lnTo>
                  <a:lnTo>
                    <a:pt x="19920" y="11320"/>
                  </a:lnTo>
                  <a:lnTo>
                    <a:pt x="21391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128058" y="4778856"/>
              <a:ext cx="24447" cy="66794"/>
            </a:xfrm>
            <a:custGeom>
              <a:avLst/>
              <a:pathLst>
                <a:path w="24447" h="66794">
                  <a:moveTo>
                    <a:pt x="16152" y="0"/>
                  </a:moveTo>
                  <a:lnTo>
                    <a:pt x="24447" y="0"/>
                  </a:lnTo>
                  <a:lnTo>
                    <a:pt x="24447" y="55879"/>
                  </a:lnTo>
                  <a:lnTo>
                    <a:pt x="24423" y="57065"/>
                  </a:lnTo>
                  <a:lnTo>
                    <a:pt x="24351" y="58176"/>
                  </a:lnTo>
                  <a:lnTo>
                    <a:pt x="24231" y="59213"/>
                  </a:lnTo>
                  <a:lnTo>
                    <a:pt x="24063" y="60175"/>
                  </a:lnTo>
                  <a:lnTo>
                    <a:pt x="23847" y="61064"/>
                  </a:lnTo>
                  <a:lnTo>
                    <a:pt x="23583" y="61878"/>
                  </a:lnTo>
                  <a:lnTo>
                    <a:pt x="23270" y="62618"/>
                  </a:lnTo>
                  <a:lnTo>
                    <a:pt x="22910" y="63284"/>
                  </a:lnTo>
                  <a:lnTo>
                    <a:pt x="22502" y="63875"/>
                  </a:lnTo>
                  <a:lnTo>
                    <a:pt x="22046" y="64392"/>
                  </a:lnTo>
                  <a:lnTo>
                    <a:pt x="21515" y="64849"/>
                  </a:lnTo>
                  <a:lnTo>
                    <a:pt x="20885" y="65257"/>
                  </a:lnTo>
                  <a:lnTo>
                    <a:pt x="20153" y="65617"/>
                  </a:lnTo>
                  <a:lnTo>
                    <a:pt x="19322" y="65929"/>
                  </a:lnTo>
                  <a:lnTo>
                    <a:pt x="18390" y="66193"/>
                  </a:lnTo>
                  <a:lnTo>
                    <a:pt x="17357" y="66409"/>
                  </a:lnTo>
                  <a:lnTo>
                    <a:pt x="16224" y="66577"/>
                  </a:lnTo>
                  <a:lnTo>
                    <a:pt x="14991" y="66698"/>
                  </a:lnTo>
                  <a:lnTo>
                    <a:pt x="13657" y="66770"/>
                  </a:lnTo>
                  <a:lnTo>
                    <a:pt x="12223" y="66794"/>
                  </a:lnTo>
                  <a:lnTo>
                    <a:pt x="11097" y="66780"/>
                  </a:lnTo>
                  <a:lnTo>
                    <a:pt x="9988" y="66741"/>
                  </a:lnTo>
                  <a:lnTo>
                    <a:pt x="8897" y="66676"/>
                  </a:lnTo>
                  <a:lnTo>
                    <a:pt x="7823" y="66584"/>
                  </a:lnTo>
                  <a:lnTo>
                    <a:pt x="6766" y="66466"/>
                  </a:lnTo>
                  <a:lnTo>
                    <a:pt x="5727" y="66322"/>
                  </a:lnTo>
                  <a:lnTo>
                    <a:pt x="4706" y="66152"/>
                  </a:lnTo>
                  <a:lnTo>
                    <a:pt x="3702" y="65955"/>
                  </a:lnTo>
                  <a:lnTo>
                    <a:pt x="2715" y="65733"/>
                  </a:lnTo>
                  <a:lnTo>
                    <a:pt x="1746" y="65484"/>
                  </a:lnTo>
                  <a:lnTo>
                    <a:pt x="0" y="57626"/>
                  </a:lnTo>
                  <a:lnTo>
                    <a:pt x="1130" y="57875"/>
                  </a:lnTo>
                  <a:lnTo>
                    <a:pt x="2252" y="58097"/>
                  </a:lnTo>
                  <a:lnTo>
                    <a:pt x="3365" y="58294"/>
                  </a:lnTo>
                  <a:lnTo>
                    <a:pt x="4470" y="58464"/>
                  </a:lnTo>
                  <a:lnTo>
                    <a:pt x="5566" y="58608"/>
                  </a:lnTo>
                  <a:lnTo>
                    <a:pt x="6653" y="58726"/>
                  </a:lnTo>
                  <a:lnTo>
                    <a:pt x="7731" y="58818"/>
                  </a:lnTo>
                  <a:lnTo>
                    <a:pt x="8801" y="58883"/>
                  </a:lnTo>
                  <a:lnTo>
                    <a:pt x="9861" y="58922"/>
                  </a:lnTo>
                  <a:lnTo>
                    <a:pt x="10914" y="58935"/>
                  </a:lnTo>
                  <a:lnTo>
                    <a:pt x="11505" y="58927"/>
                  </a:lnTo>
                  <a:lnTo>
                    <a:pt x="12057" y="58901"/>
                  </a:lnTo>
                  <a:lnTo>
                    <a:pt x="12570" y="58857"/>
                  </a:lnTo>
                  <a:lnTo>
                    <a:pt x="13044" y="58796"/>
                  </a:lnTo>
                  <a:lnTo>
                    <a:pt x="13478" y="58717"/>
                  </a:lnTo>
                  <a:lnTo>
                    <a:pt x="13873" y="58621"/>
                  </a:lnTo>
                  <a:lnTo>
                    <a:pt x="14229" y="58508"/>
                  </a:lnTo>
                  <a:lnTo>
                    <a:pt x="14546" y="58377"/>
                  </a:lnTo>
                  <a:lnTo>
                    <a:pt x="14823" y="58228"/>
                  </a:lnTo>
                  <a:lnTo>
                    <a:pt x="15061" y="58062"/>
                  </a:lnTo>
                  <a:lnTo>
                    <a:pt x="15268" y="57866"/>
                  </a:lnTo>
                  <a:lnTo>
                    <a:pt x="15454" y="57626"/>
                  </a:lnTo>
                  <a:lnTo>
                    <a:pt x="15618" y="57342"/>
                  </a:lnTo>
                  <a:lnTo>
                    <a:pt x="15759" y="57015"/>
                  </a:lnTo>
                  <a:lnTo>
                    <a:pt x="15879" y="56643"/>
                  </a:lnTo>
                  <a:lnTo>
                    <a:pt x="15978" y="56229"/>
                  </a:lnTo>
                  <a:lnTo>
                    <a:pt x="16054" y="55770"/>
                  </a:lnTo>
                  <a:lnTo>
                    <a:pt x="16109" y="55268"/>
                  </a:lnTo>
                  <a:lnTo>
                    <a:pt x="16141" y="54723"/>
                  </a:lnTo>
                  <a:lnTo>
                    <a:pt x="16152" y="54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122819" y="4786714"/>
              <a:ext cx="7858" cy="38417"/>
            </a:xfrm>
            <a:custGeom>
              <a:avLst/>
              <a:pathLst>
                <a:path w="7858" h="38417">
                  <a:moveTo>
                    <a:pt x="0" y="0"/>
                  </a:moveTo>
                  <a:lnTo>
                    <a:pt x="7858" y="0"/>
                  </a:lnTo>
                  <a:lnTo>
                    <a:pt x="7858" y="38417"/>
                  </a:lnTo>
                  <a:lnTo>
                    <a:pt x="0" y="38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183938" y="485176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287840" y="4777546"/>
              <a:ext cx="91241" cy="28376"/>
            </a:xfrm>
            <a:custGeom>
              <a:avLst/>
              <a:pathLst>
                <a:path w="91241" h="28376">
                  <a:moveTo>
                    <a:pt x="0" y="20081"/>
                  </a:moveTo>
                  <a:lnTo>
                    <a:pt x="41473" y="20081"/>
                  </a:lnTo>
                  <a:lnTo>
                    <a:pt x="40940" y="18261"/>
                  </a:lnTo>
                  <a:lnTo>
                    <a:pt x="40390" y="16467"/>
                  </a:lnTo>
                  <a:lnTo>
                    <a:pt x="39823" y="14699"/>
                  </a:lnTo>
                  <a:lnTo>
                    <a:pt x="39238" y="12957"/>
                  </a:lnTo>
                  <a:lnTo>
                    <a:pt x="38635" y="11241"/>
                  </a:lnTo>
                  <a:lnTo>
                    <a:pt x="38015" y="9551"/>
                  </a:lnTo>
                  <a:lnTo>
                    <a:pt x="37378" y="7888"/>
                  </a:lnTo>
                  <a:lnTo>
                    <a:pt x="36723" y="6251"/>
                  </a:lnTo>
                  <a:lnTo>
                    <a:pt x="36051" y="4640"/>
                  </a:lnTo>
                  <a:lnTo>
                    <a:pt x="35361" y="3055"/>
                  </a:lnTo>
                  <a:lnTo>
                    <a:pt x="44965" y="0"/>
                  </a:lnTo>
                  <a:lnTo>
                    <a:pt x="45734" y="1851"/>
                  </a:lnTo>
                  <a:lnTo>
                    <a:pt x="46467" y="3736"/>
                  </a:lnTo>
                  <a:lnTo>
                    <a:pt x="47166" y="5657"/>
                  </a:lnTo>
                  <a:lnTo>
                    <a:pt x="47829" y="7613"/>
                  </a:lnTo>
                  <a:lnTo>
                    <a:pt x="48458" y="9604"/>
                  </a:lnTo>
                  <a:lnTo>
                    <a:pt x="49052" y="11630"/>
                  </a:lnTo>
                  <a:lnTo>
                    <a:pt x="49610" y="13690"/>
                  </a:lnTo>
                  <a:lnTo>
                    <a:pt x="50134" y="15786"/>
                  </a:lnTo>
                  <a:lnTo>
                    <a:pt x="50623" y="17916"/>
                  </a:lnTo>
                  <a:lnTo>
                    <a:pt x="51077" y="20081"/>
                  </a:lnTo>
                  <a:lnTo>
                    <a:pt x="91241" y="20081"/>
                  </a:lnTo>
                  <a:lnTo>
                    <a:pt x="91241" y="28376"/>
                  </a:lnTo>
                  <a:lnTo>
                    <a:pt x="0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283038" y="4808979"/>
              <a:ext cx="100409" cy="65484"/>
            </a:xfrm>
            <a:custGeom>
              <a:avLst/>
              <a:pathLst>
                <a:path w="100409" h="65484">
                  <a:moveTo>
                    <a:pt x="74652" y="0"/>
                  </a:moveTo>
                  <a:lnTo>
                    <a:pt x="84693" y="2182"/>
                  </a:lnTo>
                  <a:lnTo>
                    <a:pt x="83339" y="8233"/>
                  </a:lnTo>
                  <a:lnTo>
                    <a:pt x="81899" y="14162"/>
                  </a:lnTo>
                  <a:lnTo>
                    <a:pt x="80371" y="19968"/>
                  </a:lnTo>
                  <a:lnTo>
                    <a:pt x="78755" y="25652"/>
                  </a:lnTo>
                  <a:lnTo>
                    <a:pt x="77053" y="31214"/>
                  </a:lnTo>
                  <a:lnTo>
                    <a:pt x="75263" y="36653"/>
                  </a:lnTo>
                  <a:lnTo>
                    <a:pt x="73386" y="41971"/>
                  </a:lnTo>
                  <a:lnTo>
                    <a:pt x="71421" y="47166"/>
                  </a:lnTo>
                  <a:lnTo>
                    <a:pt x="69369" y="52239"/>
                  </a:lnTo>
                  <a:lnTo>
                    <a:pt x="67230" y="57189"/>
                  </a:lnTo>
                  <a:lnTo>
                    <a:pt x="100409" y="57189"/>
                  </a:lnTo>
                  <a:lnTo>
                    <a:pt x="100409" y="65484"/>
                  </a:lnTo>
                  <a:lnTo>
                    <a:pt x="0" y="65484"/>
                  </a:lnTo>
                  <a:lnTo>
                    <a:pt x="0" y="57189"/>
                  </a:lnTo>
                  <a:lnTo>
                    <a:pt x="57189" y="57189"/>
                  </a:lnTo>
                  <a:lnTo>
                    <a:pt x="59486" y="51588"/>
                  </a:lnTo>
                  <a:lnTo>
                    <a:pt x="61660" y="45961"/>
                  </a:lnTo>
                  <a:lnTo>
                    <a:pt x="63711" y="40307"/>
                  </a:lnTo>
                  <a:lnTo>
                    <a:pt x="65641" y="34628"/>
                  </a:lnTo>
                  <a:lnTo>
                    <a:pt x="67448" y="28922"/>
                  </a:lnTo>
                  <a:lnTo>
                    <a:pt x="69134" y="23190"/>
                  </a:lnTo>
                  <a:lnTo>
                    <a:pt x="70696" y="17431"/>
                  </a:lnTo>
                  <a:lnTo>
                    <a:pt x="72137" y="11647"/>
                  </a:lnTo>
                  <a:lnTo>
                    <a:pt x="73456" y="5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8299191" y="4810725"/>
              <a:ext cx="24884" cy="50641"/>
            </a:xfrm>
            <a:custGeom>
              <a:avLst/>
              <a:pathLst>
                <a:path w="24884" h="50641">
                  <a:moveTo>
                    <a:pt x="9167" y="0"/>
                  </a:moveTo>
                  <a:lnTo>
                    <a:pt x="11210" y="4321"/>
                  </a:lnTo>
                  <a:lnTo>
                    <a:pt x="13149" y="8731"/>
                  </a:lnTo>
                  <a:lnTo>
                    <a:pt x="14982" y="13227"/>
                  </a:lnTo>
                  <a:lnTo>
                    <a:pt x="16711" y="17811"/>
                  </a:lnTo>
                  <a:lnTo>
                    <a:pt x="18335" y="22482"/>
                  </a:lnTo>
                  <a:lnTo>
                    <a:pt x="19854" y="27241"/>
                  </a:lnTo>
                  <a:lnTo>
                    <a:pt x="21269" y="32087"/>
                  </a:lnTo>
                  <a:lnTo>
                    <a:pt x="22579" y="37020"/>
                  </a:lnTo>
                  <a:lnTo>
                    <a:pt x="23783" y="42040"/>
                  </a:lnTo>
                  <a:lnTo>
                    <a:pt x="24884" y="47148"/>
                  </a:lnTo>
                  <a:lnTo>
                    <a:pt x="15279" y="50641"/>
                  </a:lnTo>
                  <a:lnTo>
                    <a:pt x="14183" y="45450"/>
                  </a:lnTo>
                  <a:lnTo>
                    <a:pt x="12992" y="40355"/>
                  </a:lnTo>
                  <a:lnTo>
                    <a:pt x="11704" y="35357"/>
                  </a:lnTo>
                  <a:lnTo>
                    <a:pt x="10320" y="30454"/>
                  </a:lnTo>
                  <a:lnTo>
                    <a:pt x="8840" y="25648"/>
                  </a:lnTo>
                  <a:lnTo>
                    <a:pt x="7264" y="20937"/>
                  </a:lnTo>
                  <a:lnTo>
                    <a:pt x="5592" y="16323"/>
                  </a:lnTo>
                  <a:lnTo>
                    <a:pt x="3824" y="11804"/>
                  </a:lnTo>
                  <a:lnTo>
                    <a:pt x="1960" y="7382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8394798" y="4777110"/>
              <a:ext cx="50641" cy="34925"/>
            </a:xfrm>
            <a:custGeom>
              <a:avLst/>
              <a:pathLst>
                <a:path w="50641" h="34925">
                  <a:moveTo>
                    <a:pt x="18335" y="0"/>
                  </a:moveTo>
                  <a:lnTo>
                    <a:pt x="27066" y="2619"/>
                  </a:lnTo>
                  <a:lnTo>
                    <a:pt x="24010" y="10040"/>
                  </a:lnTo>
                  <a:lnTo>
                    <a:pt x="50641" y="10040"/>
                  </a:lnTo>
                  <a:lnTo>
                    <a:pt x="50641" y="18335"/>
                  </a:lnTo>
                  <a:lnTo>
                    <a:pt x="35361" y="18335"/>
                  </a:lnTo>
                  <a:lnTo>
                    <a:pt x="36060" y="19304"/>
                  </a:lnTo>
                  <a:lnTo>
                    <a:pt x="36758" y="20291"/>
                  </a:lnTo>
                  <a:lnTo>
                    <a:pt x="37457" y="21295"/>
                  </a:lnTo>
                  <a:lnTo>
                    <a:pt x="38155" y="22317"/>
                  </a:lnTo>
                  <a:lnTo>
                    <a:pt x="38854" y="23356"/>
                  </a:lnTo>
                  <a:lnTo>
                    <a:pt x="39552" y="24412"/>
                  </a:lnTo>
                  <a:lnTo>
                    <a:pt x="40251" y="25486"/>
                  </a:lnTo>
                  <a:lnTo>
                    <a:pt x="40949" y="26577"/>
                  </a:lnTo>
                  <a:lnTo>
                    <a:pt x="41648" y="27686"/>
                  </a:lnTo>
                  <a:lnTo>
                    <a:pt x="42346" y="28813"/>
                  </a:lnTo>
                  <a:lnTo>
                    <a:pt x="33615" y="34051"/>
                  </a:lnTo>
                  <a:lnTo>
                    <a:pt x="32825" y="32401"/>
                  </a:lnTo>
                  <a:lnTo>
                    <a:pt x="32026" y="30768"/>
                  </a:lnTo>
                  <a:lnTo>
                    <a:pt x="31218" y="29153"/>
                  </a:lnTo>
                  <a:lnTo>
                    <a:pt x="30402" y="27555"/>
                  </a:lnTo>
                  <a:lnTo>
                    <a:pt x="29577" y="25975"/>
                  </a:lnTo>
                  <a:lnTo>
                    <a:pt x="28743" y="24412"/>
                  </a:lnTo>
                  <a:lnTo>
                    <a:pt x="27900" y="22867"/>
                  </a:lnTo>
                  <a:lnTo>
                    <a:pt x="27049" y="21339"/>
                  </a:lnTo>
                  <a:lnTo>
                    <a:pt x="26189" y="19828"/>
                  </a:lnTo>
                  <a:lnTo>
                    <a:pt x="25320" y="18335"/>
                  </a:lnTo>
                  <a:lnTo>
                    <a:pt x="19645" y="18335"/>
                  </a:lnTo>
                  <a:lnTo>
                    <a:pt x="14843" y="26630"/>
                  </a:lnTo>
                  <a:lnTo>
                    <a:pt x="14301" y="27341"/>
                  </a:lnTo>
                  <a:lnTo>
                    <a:pt x="13725" y="28079"/>
                  </a:lnTo>
                  <a:lnTo>
                    <a:pt x="13114" y="28843"/>
                  </a:lnTo>
                  <a:lnTo>
                    <a:pt x="12468" y="29633"/>
                  </a:lnTo>
                  <a:lnTo>
                    <a:pt x="11787" y="30450"/>
                  </a:lnTo>
                  <a:lnTo>
                    <a:pt x="11071" y="31292"/>
                  </a:lnTo>
                  <a:lnTo>
                    <a:pt x="10320" y="32161"/>
                  </a:lnTo>
                  <a:lnTo>
                    <a:pt x="9534" y="33056"/>
                  </a:lnTo>
                  <a:lnTo>
                    <a:pt x="8713" y="33977"/>
                  </a:lnTo>
                  <a:lnTo>
                    <a:pt x="7858" y="34925"/>
                  </a:lnTo>
                  <a:lnTo>
                    <a:pt x="0" y="28813"/>
                  </a:lnTo>
                  <a:lnTo>
                    <a:pt x="2462" y="26246"/>
                  </a:lnTo>
                  <a:lnTo>
                    <a:pt x="4784" y="23609"/>
                  </a:lnTo>
                  <a:lnTo>
                    <a:pt x="6967" y="20902"/>
                  </a:lnTo>
                  <a:lnTo>
                    <a:pt x="9010" y="18126"/>
                  </a:lnTo>
                  <a:lnTo>
                    <a:pt x="10914" y="15279"/>
                  </a:lnTo>
                  <a:lnTo>
                    <a:pt x="12677" y="12363"/>
                  </a:lnTo>
                  <a:lnTo>
                    <a:pt x="14301" y="9377"/>
                  </a:lnTo>
                  <a:lnTo>
                    <a:pt x="15786" y="6321"/>
                  </a:lnTo>
                  <a:lnTo>
                    <a:pt x="17130" y="31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8440200" y="4777110"/>
              <a:ext cx="54570" cy="34925"/>
            </a:xfrm>
            <a:custGeom>
              <a:avLst/>
              <a:pathLst>
                <a:path w="54570" h="34925">
                  <a:moveTo>
                    <a:pt x="18335" y="0"/>
                  </a:moveTo>
                  <a:lnTo>
                    <a:pt x="26630" y="2619"/>
                  </a:lnTo>
                  <a:lnTo>
                    <a:pt x="26364" y="3400"/>
                  </a:lnTo>
                  <a:lnTo>
                    <a:pt x="26088" y="4173"/>
                  </a:lnTo>
                  <a:lnTo>
                    <a:pt x="25805" y="4937"/>
                  </a:lnTo>
                  <a:lnTo>
                    <a:pt x="25512" y="5692"/>
                  </a:lnTo>
                  <a:lnTo>
                    <a:pt x="25211" y="6439"/>
                  </a:lnTo>
                  <a:lnTo>
                    <a:pt x="24901" y="7177"/>
                  </a:lnTo>
                  <a:lnTo>
                    <a:pt x="24582" y="7906"/>
                  </a:lnTo>
                  <a:lnTo>
                    <a:pt x="24255" y="8626"/>
                  </a:lnTo>
                  <a:lnTo>
                    <a:pt x="23919" y="9338"/>
                  </a:lnTo>
                  <a:lnTo>
                    <a:pt x="23574" y="10040"/>
                  </a:lnTo>
                  <a:lnTo>
                    <a:pt x="54570" y="10040"/>
                  </a:lnTo>
                  <a:lnTo>
                    <a:pt x="54570" y="18335"/>
                  </a:lnTo>
                  <a:lnTo>
                    <a:pt x="36234" y="18335"/>
                  </a:lnTo>
                  <a:lnTo>
                    <a:pt x="37011" y="19304"/>
                  </a:lnTo>
                  <a:lnTo>
                    <a:pt x="37771" y="20291"/>
                  </a:lnTo>
                  <a:lnTo>
                    <a:pt x="38513" y="21295"/>
                  </a:lnTo>
                  <a:lnTo>
                    <a:pt x="39238" y="22317"/>
                  </a:lnTo>
                  <a:lnTo>
                    <a:pt x="39945" y="23356"/>
                  </a:lnTo>
                  <a:lnTo>
                    <a:pt x="40635" y="24412"/>
                  </a:lnTo>
                  <a:lnTo>
                    <a:pt x="41307" y="25486"/>
                  </a:lnTo>
                  <a:lnTo>
                    <a:pt x="41962" y="26577"/>
                  </a:lnTo>
                  <a:lnTo>
                    <a:pt x="42599" y="27686"/>
                  </a:lnTo>
                  <a:lnTo>
                    <a:pt x="43219" y="28813"/>
                  </a:lnTo>
                  <a:lnTo>
                    <a:pt x="34488" y="34051"/>
                  </a:lnTo>
                  <a:lnTo>
                    <a:pt x="33776" y="32401"/>
                  </a:lnTo>
                  <a:lnTo>
                    <a:pt x="33039" y="30768"/>
                  </a:lnTo>
                  <a:lnTo>
                    <a:pt x="32275" y="29153"/>
                  </a:lnTo>
                  <a:lnTo>
                    <a:pt x="31484" y="27555"/>
                  </a:lnTo>
                  <a:lnTo>
                    <a:pt x="30668" y="25975"/>
                  </a:lnTo>
                  <a:lnTo>
                    <a:pt x="29825" y="24412"/>
                  </a:lnTo>
                  <a:lnTo>
                    <a:pt x="28957" y="22867"/>
                  </a:lnTo>
                  <a:lnTo>
                    <a:pt x="28062" y="21339"/>
                  </a:lnTo>
                  <a:lnTo>
                    <a:pt x="27141" y="19828"/>
                  </a:lnTo>
                  <a:lnTo>
                    <a:pt x="26193" y="18335"/>
                  </a:lnTo>
                  <a:lnTo>
                    <a:pt x="19645" y="18335"/>
                  </a:lnTo>
                  <a:lnTo>
                    <a:pt x="15716" y="24447"/>
                  </a:lnTo>
                  <a:lnTo>
                    <a:pt x="15447" y="24888"/>
                  </a:lnTo>
                  <a:lnTo>
                    <a:pt x="15166" y="25338"/>
                  </a:lnTo>
                  <a:lnTo>
                    <a:pt x="14871" y="25796"/>
                  </a:lnTo>
                  <a:lnTo>
                    <a:pt x="14563" y="26263"/>
                  </a:lnTo>
                  <a:lnTo>
                    <a:pt x="14242" y="26739"/>
                  </a:lnTo>
                  <a:lnTo>
                    <a:pt x="13908" y="27224"/>
                  </a:lnTo>
                  <a:lnTo>
                    <a:pt x="13561" y="27717"/>
                  </a:lnTo>
                  <a:lnTo>
                    <a:pt x="13201" y="28219"/>
                  </a:lnTo>
                  <a:lnTo>
                    <a:pt x="12828" y="28730"/>
                  </a:lnTo>
                  <a:lnTo>
                    <a:pt x="12442" y="29249"/>
                  </a:lnTo>
                  <a:lnTo>
                    <a:pt x="12038" y="29777"/>
                  </a:lnTo>
                  <a:lnTo>
                    <a:pt x="11612" y="30314"/>
                  </a:lnTo>
                  <a:lnTo>
                    <a:pt x="11165" y="30860"/>
                  </a:lnTo>
                  <a:lnTo>
                    <a:pt x="10695" y="31415"/>
                  </a:lnTo>
                  <a:lnTo>
                    <a:pt x="10204" y="31978"/>
                  </a:lnTo>
                  <a:lnTo>
                    <a:pt x="9691" y="32550"/>
                  </a:lnTo>
                  <a:lnTo>
                    <a:pt x="9156" y="33130"/>
                  </a:lnTo>
                  <a:lnTo>
                    <a:pt x="8600" y="33720"/>
                  </a:lnTo>
                  <a:lnTo>
                    <a:pt x="8021" y="34318"/>
                  </a:lnTo>
                  <a:lnTo>
                    <a:pt x="7421" y="34925"/>
                  </a:lnTo>
                  <a:lnTo>
                    <a:pt x="0" y="28813"/>
                  </a:lnTo>
                  <a:lnTo>
                    <a:pt x="2462" y="26167"/>
                  </a:lnTo>
                  <a:lnTo>
                    <a:pt x="4784" y="23469"/>
                  </a:lnTo>
                  <a:lnTo>
                    <a:pt x="6967" y="20719"/>
                  </a:lnTo>
                  <a:lnTo>
                    <a:pt x="9010" y="17916"/>
                  </a:lnTo>
                  <a:lnTo>
                    <a:pt x="10914" y="15061"/>
                  </a:lnTo>
                  <a:lnTo>
                    <a:pt x="12677" y="12153"/>
                  </a:lnTo>
                  <a:lnTo>
                    <a:pt x="14301" y="9194"/>
                  </a:lnTo>
                  <a:lnTo>
                    <a:pt x="15786" y="6181"/>
                  </a:lnTo>
                  <a:lnTo>
                    <a:pt x="17130" y="3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8396108" y="4815527"/>
              <a:ext cx="97789" cy="63738"/>
            </a:xfrm>
            <a:custGeom>
              <a:avLst/>
              <a:pathLst>
                <a:path w="97789" h="63738">
                  <a:moveTo>
                    <a:pt x="5675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824" y="8294"/>
                  </a:lnTo>
                  <a:lnTo>
                    <a:pt x="52824" y="24884"/>
                  </a:lnTo>
                  <a:lnTo>
                    <a:pt x="97789" y="24884"/>
                  </a:lnTo>
                  <a:lnTo>
                    <a:pt x="97789" y="33178"/>
                  </a:lnTo>
                  <a:lnTo>
                    <a:pt x="52824" y="33178"/>
                  </a:lnTo>
                  <a:lnTo>
                    <a:pt x="52824" y="63738"/>
                  </a:lnTo>
                  <a:lnTo>
                    <a:pt x="44092" y="63738"/>
                  </a:lnTo>
                  <a:lnTo>
                    <a:pt x="44092" y="33178"/>
                  </a:lnTo>
                  <a:lnTo>
                    <a:pt x="0" y="33178"/>
                  </a:lnTo>
                  <a:lnTo>
                    <a:pt x="0" y="24884"/>
                  </a:lnTo>
                  <a:lnTo>
                    <a:pt x="44092" y="24884"/>
                  </a:lnTo>
                  <a:lnTo>
                    <a:pt x="44092" y="8294"/>
                  </a:lnTo>
                  <a:lnTo>
                    <a:pt x="567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8522274" y="4782785"/>
              <a:ext cx="67667" cy="66357"/>
            </a:xfrm>
            <a:custGeom>
              <a:avLst/>
              <a:pathLst>
                <a:path w="67667" h="66357">
                  <a:moveTo>
                    <a:pt x="67667" y="0"/>
                  </a:moveTo>
                  <a:lnTo>
                    <a:pt x="67667" y="66357"/>
                  </a:lnTo>
                  <a:lnTo>
                    <a:pt x="58935" y="66357"/>
                  </a:lnTo>
                  <a:lnTo>
                    <a:pt x="58935" y="8294"/>
                  </a:lnTo>
                  <a:lnTo>
                    <a:pt x="8731" y="8294"/>
                  </a:lnTo>
                  <a:lnTo>
                    <a:pt x="8731" y="65920"/>
                  </a:lnTo>
                  <a:lnTo>
                    <a:pt x="0" y="6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8509177" y="4797628"/>
              <a:ext cx="48895" cy="80764"/>
            </a:xfrm>
            <a:custGeom>
              <a:avLst/>
              <a:pathLst>
                <a:path w="48895" h="80764">
                  <a:moveTo>
                    <a:pt x="40163" y="0"/>
                  </a:moveTo>
                  <a:lnTo>
                    <a:pt x="48895" y="0"/>
                  </a:lnTo>
                  <a:lnTo>
                    <a:pt x="48890" y="4819"/>
                  </a:lnTo>
                  <a:lnTo>
                    <a:pt x="48877" y="9150"/>
                  </a:lnTo>
                  <a:lnTo>
                    <a:pt x="48855" y="12992"/>
                  </a:lnTo>
                  <a:lnTo>
                    <a:pt x="48825" y="16344"/>
                  </a:lnTo>
                  <a:lnTo>
                    <a:pt x="48785" y="19208"/>
                  </a:lnTo>
                  <a:lnTo>
                    <a:pt x="48737" y="21583"/>
                  </a:lnTo>
                  <a:lnTo>
                    <a:pt x="48681" y="23469"/>
                  </a:lnTo>
                  <a:lnTo>
                    <a:pt x="48615" y="24866"/>
                  </a:lnTo>
                  <a:lnTo>
                    <a:pt x="48541" y="25774"/>
                  </a:lnTo>
                  <a:lnTo>
                    <a:pt x="48458" y="26193"/>
                  </a:lnTo>
                  <a:lnTo>
                    <a:pt x="48355" y="30061"/>
                  </a:lnTo>
                  <a:lnTo>
                    <a:pt x="48048" y="33807"/>
                  </a:lnTo>
                  <a:lnTo>
                    <a:pt x="47535" y="37430"/>
                  </a:lnTo>
                  <a:lnTo>
                    <a:pt x="46816" y="40932"/>
                  </a:lnTo>
                  <a:lnTo>
                    <a:pt x="45893" y="44311"/>
                  </a:lnTo>
                  <a:lnTo>
                    <a:pt x="44765" y="47567"/>
                  </a:lnTo>
                  <a:lnTo>
                    <a:pt x="43431" y="50702"/>
                  </a:lnTo>
                  <a:lnTo>
                    <a:pt x="41892" y="53714"/>
                  </a:lnTo>
                  <a:lnTo>
                    <a:pt x="40148" y="56604"/>
                  </a:lnTo>
                  <a:lnTo>
                    <a:pt x="38199" y="59372"/>
                  </a:lnTo>
                  <a:lnTo>
                    <a:pt x="36027" y="62022"/>
                  </a:lnTo>
                  <a:lnTo>
                    <a:pt x="33615" y="64558"/>
                  </a:lnTo>
                  <a:lnTo>
                    <a:pt x="30963" y="66981"/>
                  </a:lnTo>
                  <a:lnTo>
                    <a:pt x="28070" y="69291"/>
                  </a:lnTo>
                  <a:lnTo>
                    <a:pt x="24938" y="71487"/>
                  </a:lnTo>
                  <a:lnTo>
                    <a:pt x="21566" y="73569"/>
                  </a:lnTo>
                  <a:lnTo>
                    <a:pt x="17953" y="75538"/>
                  </a:lnTo>
                  <a:lnTo>
                    <a:pt x="14100" y="77393"/>
                  </a:lnTo>
                  <a:lnTo>
                    <a:pt x="10008" y="79135"/>
                  </a:lnTo>
                  <a:lnTo>
                    <a:pt x="5675" y="80764"/>
                  </a:lnTo>
                  <a:lnTo>
                    <a:pt x="0" y="73342"/>
                  </a:lnTo>
                  <a:lnTo>
                    <a:pt x="3320" y="72185"/>
                  </a:lnTo>
                  <a:lnTo>
                    <a:pt x="6469" y="70985"/>
                  </a:lnTo>
                  <a:lnTo>
                    <a:pt x="9449" y="69740"/>
                  </a:lnTo>
                  <a:lnTo>
                    <a:pt x="12258" y="68453"/>
                  </a:lnTo>
                  <a:lnTo>
                    <a:pt x="14897" y="67121"/>
                  </a:lnTo>
                  <a:lnTo>
                    <a:pt x="17366" y="65746"/>
                  </a:lnTo>
                  <a:lnTo>
                    <a:pt x="19664" y="64327"/>
                  </a:lnTo>
                  <a:lnTo>
                    <a:pt x="21793" y="62865"/>
                  </a:lnTo>
                  <a:lnTo>
                    <a:pt x="23751" y="61358"/>
                  </a:lnTo>
                  <a:lnTo>
                    <a:pt x="25538" y="59809"/>
                  </a:lnTo>
                  <a:lnTo>
                    <a:pt x="27186" y="58222"/>
                  </a:lnTo>
                  <a:lnTo>
                    <a:pt x="28725" y="56604"/>
                  </a:lnTo>
                  <a:lnTo>
                    <a:pt x="30155" y="54956"/>
                  </a:lnTo>
                  <a:lnTo>
                    <a:pt x="31476" y="53278"/>
                  </a:lnTo>
                  <a:lnTo>
                    <a:pt x="32687" y="51568"/>
                  </a:lnTo>
                  <a:lnTo>
                    <a:pt x="33789" y="49829"/>
                  </a:lnTo>
                  <a:lnTo>
                    <a:pt x="34783" y="48058"/>
                  </a:lnTo>
                  <a:lnTo>
                    <a:pt x="35667" y="46258"/>
                  </a:lnTo>
                  <a:lnTo>
                    <a:pt x="36442" y="44426"/>
                  </a:lnTo>
                  <a:lnTo>
                    <a:pt x="37107" y="42564"/>
                  </a:lnTo>
                  <a:lnTo>
                    <a:pt x="37688" y="40449"/>
                  </a:lnTo>
                  <a:lnTo>
                    <a:pt x="38207" y="37858"/>
                  </a:lnTo>
                  <a:lnTo>
                    <a:pt x="38666" y="34791"/>
                  </a:lnTo>
                  <a:lnTo>
                    <a:pt x="39063" y="31249"/>
                  </a:lnTo>
                  <a:lnTo>
                    <a:pt x="39399" y="27230"/>
                  </a:lnTo>
                  <a:lnTo>
                    <a:pt x="39674" y="22736"/>
                  </a:lnTo>
                  <a:lnTo>
                    <a:pt x="39888" y="17765"/>
                  </a:lnTo>
                  <a:lnTo>
                    <a:pt x="40041" y="12319"/>
                  </a:lnTo>
                  <a:lnTo>
                    <a:pt x="40133" y="6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8559382" y="4833426"/>
              <a:ext cx="47148" cy="43656"/>
            </a:xfrm>
            <a:custGeom>
              <a:avLst/>
              <a:pathLst>
                <a:path w="47148" h="43656">
                  <a:moveTo>
                    <a:pt x="0" y="0"/>
                  </a:moveTo>
                  <a:lnTo>
                    <a:pt x="8731" y="0"/>
                  </a:lnTo>
                  <a:lnTo>
                    <a:pt x="8731" y="31869"/>
                  </a:lnTo>
                  <a:lnTo>
                    <a:pt x="8750" y="32292"/>
                  </a:lnTo>
                  <a:lnTo>
                    <a:pt x="8809" y="32689"/>
                  </a:lnTo>
                  <a:lnTo>
                    <a:pt x="8908" y="33060"/>
                  </a:lnTo>
                  <a:lnTo>
                    <a:pt x="9045" y="33405"/>
                  </a:lnTo>
                  <a:lnTo>
                    <a:pt x="9222" y="33724"/>
                  </a:lnTo>
                  <a:lnTo>
                    <a:pt x="9438" y="34016"/>
                  </a:lnTo>
                  <a:lnTo>
                    <a:pt x="9693" y="34283"/>
                  </a:lnTo>
                  <a:lnTo>
                    <a:pt x="9988" y="34523"/>
                  </a:lnTo>
                  <a:lnTo>
                    <a:pt x="10322" y="34737"/>
                  </a:lnTo>
                  <a:lnTo>
                    <a:pt x="10695" y="34925"/>
                  </a:lnTo>
                  <a:lnTo>
                    <a:pt x="11138" y="35090"/>
                  </a:lnTo>
                  <a:lnTo>
                    <a:pt x="11682" y="35239"/>
                  </a:lnTo>
                  <a:lnTo>
                    <a:pt x="12326" y="35370"/>
                  </a:lnTo>
                  <a:lnTo>
                    <a:pt x="13070" y="35483"/>
                  </a:lnTo>
                  <a:lnTo>
                    <a:pt x="13915" y="35579"/>
                  </a:lnTo>
                  <a:lnTo>
                    <a:pt x="14860" y="35658"/>
                  </a:lnTo>
                  <a:lnTo>
                    <a:pt x="15906" y="35719"/>
                  </a:lnTo>
                  <a:lnTo>
                    <a:pt x="17052" y="35763"/>
                  </a:lnTo>
                  <a:lnTo>
                    <a:pt x="18298" y="35789"/>
                  </a:lnTo>
                  <a:lnTo>
                    <a:pt x="19645" y="35798"/>
                  </a:lnTo>
                  <a:lnTo>
                    <a:pt x="22321" y="35776"/>
                  </a:lnTo>
                  <a:lnTo>
                    <a:pt x="24761" y="35710"/>
                  </a:lnTo>
                  <a:lnTo>
                    <a:pt x="26966" y="35601"/>
                  </a:lnTo>
                  <a:lnTo>
                    <a:pt x="28935" y="35448"/>
                  </a:lnTo>
                  <a:lnTo>
                    <a:pt x="30668" y="35252"/>
                  </a:lnTo>
                  <a:lnTo>
                    <a:pt x="32165" y="35012"/>
                  </a:lnTo>
                  <a:lnTo>
                    <a:pt x="33427" y="34728"/>
                  </a:lnTo>
                  <a:lnTo>
                    <a:pt x="34453" y="34401"/>
                  </a:lnTo>
                  <a:lnTo>
                    <a:pt x="35243" y="34030"/>
                  </a:lnTo>
                  <a:lnTo>
                    <a:pt x="35798" y="33615"/>
                  </a:lnTo>
                  <a:lnTo>
                    <a:pt x="36221" y="33113"/>
                  </a:lnTo>
                  <a:lnTo>
                    <a:pt x="36618" y="32480"/>
                  </a:lnTo>
                  <a:lnTo>
                    <a:pt x="36989" y="31716"/>
                  </a:lnTo>
                  <a:lnTo>
                    <a:pt x="37334" y="30821"/>
                  </a:lnTo>
                  <a:lnTo>
                    <a:pt x="37653" y="29795"/>
                  </a:lnTo>
                  <a:lnTo>
                    <a:pt x="37946" y="28638"/>
                  </a:lnTo>
                  <a:lnTo>
                    <a:pt x="38212" y="27350"/>
                  </a:lnTo>
                  <a:lnTo>
                    <a:pt x="38452" y="25931"/>
                  </a:lnTo>
                  <a:lnTo>
                    <a:pt x="38666" y="24382"/>
                  </a:lnTo>
                  <a:lnTo>
                    <a:pt x="38854" y="22701"/>
                  </a:lnTo>
                  <a:lnTo>
                    <a:pt x="47148" y="24884"/>
                  </a:lnTo>
                  <a:lnTo>
                    <a:pt x="46773" y="27324"/>
                  </a:lnTo>
                  <a:lnTo>
                    <a:pt x="46345" y="29581"/>
                  </a:lnTo>
                  <a:lnTo>
                    <a:pt x="45865" y="31655"/>
                  </a:lnTo>
                  <a:lnTo>
                    <a:pt x="45332" y="33545"/>
                  </a:lnTo>
                  <a:lnTo>
                    <a:pt x="44747" y="35252"/>
                  </a:lnTo>
                  <a:lnTo>
                    <a:pt x="44110" y="36776"/>
                  </a:lnTo>
                  <a:lnTo>
                    <a:pt x="43420" y="38116"/>
                  </a:lnTo>
                  <a:lnTo>
                    <a:pt x="42678" y="39273"/>
                  </a:lnTo>
                  <a:lnTo>
                    <a:pt x="41883" y="40246"/>
                  </a:lnTo>
                  <a:lnTo>
                    <a:pt x="41036" y="41036"/>
                  </a:lnTo>
                  <a:lnTo>
                    <a:pt x="40272" y="41534"/>
                  </a:lnTo>
                  <a:lnTo>
                    <a:pt x="39203" y="41979"/>
                  </a:lnTo>
                  <a:lnTo>
                    <a:pt x="37828" y="42372"/>
                  </a:lnTo>
                  <a:lnTo>
                    <a:pt x="36147" y="42713"/>
                  </a:lnTo>
                  <a:lnTo>
                    <a:pt x="34161" y="43001"/>
                  </a:lnTo>
                  <a:lnTo>
                    <a:pt x="31869" y="43237"/>
                  </a:lnTo>
                  <a:lnTo>
                    <a:pt x="29271" y="43420"/>
                  </a:lnTo>
                  <a:lnTo>
                    <a:pt x="26368" y="43551"/>
                  </a:lnTo>
                  <a:lnTo>
                    <a:pt x="23159" y="43630"/>
                  </a:lnTo>
                  <a:lnTo>
                    <a:pt x="19645" y="43656"/>
                  </a:lnTo>
                  <a:lnTo>
                    <a:pt x="17043" y="43636"/>
                  </a:lnTo>
                  <a:lnTo>
                    <a:pt x="14651" y="43577"/>
                  </a:lnTo>
                  <a:lnTo>
                    <a:pt x="12468" y="43479"/>
                  </a:lnTo>
                  <a:lnTo>
                    <a:pt x="10494" y="43341"/>
                  </a:lnTo>
                  <a:lnTo>
                    <a:pt x="8731" y="43165"/>
                  </a:lnTo>
                  <a:lnTo>
                    <a:pt x="7177" y="42949"/>
                  </a:lnTo>
                  <a:lnTo>
                    <a:pt x="5832" y="42693"/>
                  </a:lnTo>
                  <a:lnTo>
                    <a:pt x="4697" y="42398"/>
                  </a:lnTo>
                  <a:lnTo>
                    <a:pt x="3771" y="42064"/>
                  </a:lnTo>
                  <a:lnTo>
                    <a:pt x="3055" y="41691"/>
                  </a:lnTo>
                  <a:lnTo>
                    <a:pt x="2475" y="41266"/>
                  </a:lnTo>
                  <a:lnTo>
                    <a:pt x="1955" y="40774"/>
                  </a:lnTo>
                  <a:lnTo>
                    <a:pt x="1497" y="40218"/>
                  </a:lnTo>
                  <a:lnTo>
                    <a:pt x="1100" y="39596"/>
                  </a:lnTo>
                  <a:lnTo>
                    <a:pt x="763" y="38908"/>
                  </a:lnTo>
                  <a:lnTo>
                    <a:pt x="488" y="38155"/>
                  </a:lnTo>
                  <a:lnTo>
                    <a:pt x="275" y="37337"/>
                  </a:lnTo>
                  <a:lnTo>
                    <a:pt x="122" y="36452"/>
                  </a:lnTo>
                  <a:lnTo>
                    <a:pt x="30" y="35503"/>
                  </a:lnTo>
                  <a:lnTo>
                    <a:pt x="0" y="34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8675071" y="4778856"/>
              <a:ext cx="37980" cy="34925"/>
            </a:xfrm>
            <a:custGeom>
              <a:avLst/>
              <a:pathLst>
                <a:path w="37980" h="34925">
                  <a:moveTo>
                    <a:pt x="30122" y="0"/>
                  </a:moveTo>
                  <a:lnTo>
                    <a:pt x="37980" y="4365"/>
                  </a:lnTo>
                  <a:lnTo>
                    <a:pt x="35614" y="7971"/>
                  </a:lnTo>
                  <a:lnTo>
                    <a:pt x="33056" y="11455"/>
                  </a:lnTo>
                  <a:lnTo>
                    <a:pt x="30306" y="14816"/>
                  </a:lnTo>
                  <a:lnTo>
                    <a:pt x="27363" y="18056"/>
                  </a:lnTo>
                  <a:lnTo>
                    <a:pt x="24229" y="21173"/>
                  </a:lnTo>
                  <a:lnTo>
                    <a:pt x="20902" y="24168"/>
                  </a:lnTo>
                  <a:lnTo>
                    <a:pt x="17383" y="27040"/>
                  </a:lnTo>
                  <a:lnTo>
                    <a:pt x="13673" y="29791"/>
                  </a:lnTo>
                  <a:lnTo>
                    <a:pt x="9770" y="32419"/>
                  </a:lnTo>
                  <a:lnTo>
                    <a:pt x="5675" y="34925"/>
                  </a:lnTo>
                  <a:lnTo>
                    <a:pt x="0" y="27503"/>
                  </a:lnTo>
                  <a:lnTo>
                    <a:pt x="4073" y="24792"/>
                  </a:lnTo>
                  <a:lnTo>
                    <a:pt x="7910" y="22072"/>
                  </a:lnTo>
                  <a:lnTo>
                    <a:pt x="11512" y="19344"/>
                  </a:lnTo>
                  <a:lnTo>
                    <a:pt x="14878" y="16606"/>
                  </a:lnTo>
                  <a:lnTo>
                    <a:pt x="18008" y="13860"/>
                  </a:lnTo>
                  <a:lnTo>
                    <a:pt x="20902" y="11106"/>
                  </a:lnTo>
                  <a:lnTo>
                    <a:pt x="23561" y="8342"/>
                  </a:lnTo>
                  <a:lnTo>
                    <a:pt x="25984" y="5570"/>
                  </a:lnTo>
                  <a:lnTo>
                    <a:pt x="28171" y="27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8677254" y="4808105"/>
              <a:ext cx="37980" cy="33615"/>
            </a:xfrm>
            <a:custGeom>
              <a:avLst/>
              <a:pathLst>
                <a:path w="37980" h="33615">
                  <a:moveTo>
                    <a:pt x="29686" y="0"/>
                  </a:moveTo>
                  <a:lnTo>
                    <a:pt x="37980" y="4802"/>
                  </a:lnTo>
                  <a:lnTo>
                    <a:pt x="35693" y="8154"/>
                  </a:lnTo>
                  <a:lnTo>
                    <a:pt x="33196" y="11403"/>
                  </a:lnTo>
                  <a:lnTo>
                    <a:pt x="30489" y="14546"/>
                  </a:lnTo>
                  <a:lnTo>
                    <a:pt x="27573" y="17584"/>
                  </a:lnTo>
                  <a:lnTo>
                    <a:pt x="24447" y="20518"/>
                  </a:lnTo>
                  <a:lnTo>
                    <a:pt x="21112" y="23347"/>
                  </a:lnTo>
                  <a:lnTo>
                    <a:pt x="17567" y="26071"/>
                  </a:lnTo>
                  <a:lnTo>
                    <a:pt x="13812" y="28690"/>
                  </a:lnTo>
                  <a:lnTo>
                    <a:pt x="9848" y="31205"/>
                  </a:lnTo>
                  <a:lnTo>
                    <a:pt x="5675" y="33615"/>
                  </a:lnTo>
                  <a:lnTo>
                    <a:pt x="0" y="26193"/>
                  </a:lnTo>
                  <a:lnTo>
                    <a:pt x="3754" y="23888"/>
                  </a:lnTo>
                  <a:lnTo>
                    <a:pt x="7334" y="21513"/>
                  </a:lnTo>
                  <a:lnTo>
                    <a:pt x="10739" y="19069"/>
                  </a:lnTo>
                  <a:lnTo>
                    <a:pt x="13970" y="16554"/>
                  </a:lnTo>
                  <a:lnTo>
                    <a:pt x="17025" y="13970"/>
                  </a:lnTo>
                  <a:lnTo>
                    <a:pt x="19907" y="11315"/>
                  </a:lnTo>
                  <a:lnTo>
                    <a:pt x="22613" y="8591"/>
                  </a:lnTo>
                  <a:lnTo>
                    <a:pt x="25146" y="5797"/>
                  </a:lnTo>
                  <a:lnTo>
                    <a:pt x="27503" y="2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8672015" y="4836045"/>
              <a:ext cx="47585" cy="41910"/>
            </a:xfrm>
            <a:custGeom>
              <a:avLst/>
              <a:pathLst>
                <a:path w="47585" h="41910">
                  <a:moveTo>
                    <a:pt x="39290" y="0"/>
                  </a:moveTo>
                  <a:lnTo>
                    <a:pt x="47585" y="4802"/>
                  </a:lnTo>
                  <a:lnTo>
                    <a:pt x="44573" y="9102"/>
                  </a:lnTo>
                  <a:lnTo>
                    <a:pt x="41298" y="13271"/>
                  </a:lnTo>
                  <a:lnTo>
                    <a:pt x="37762" y="17309"/>
                  </a:lnTo>
                  <a:lnTo>
                    <a:pt x="33964" y="21216"/>
                  </a:lnTo>
                  <a:lnTo>
                    <a:pt x="29904" y="24993"/>
                  </a:lnTo>
                  <a:lnTo>
                    <a:pt x="25582" y="28638"/>
                  </a:lnTo>
                  <a:lnTo>
                    <a:pt x="20998" y="32152"/>
                  </a:lnTo>
                  <a:lnTo>
                    <a:pt x="16152" y="35536"/>
                  </a:lnTo>
                  <a:lnTo>
                    <a:pt x="11045" y="38788"/>
                  </a:lnTo>
                  <a:lnTo>
                    <a:pt x="5675" y="41910"/>
                  </a:lnTo>
                  <a:lnTo>
                    <a:pt x="0" y="34488"/>
                  </a:lnTo>
                  <a:lnTo>
                    <a:pt x="5186" y="31314"/>
                  </a:lnTo>
                  <a:lnTo>
                    <a:pt x="10093" y="28079"/>
                  </a:lnTo>
                  <a:lnTo>
                    <a:pt x="14720" y="24783"/>
                  </a:lnTo>
                  <a:lnTo>
                    <a:pt x="19069" y="21426"/>
                  </a:lnTo>
                  <a:lnTo>
                    <a:pt x="23137" y="18008"/>
                  </a:lnTo>
                  <a:lnTo>
                    <a:pt x="26927" y="14528"/>
                  </a:lnTo>
                  <a:lnTo>
                    <a:pt x="30437" y="10988"/>
                  </a:lnTo>
                  <a:lnTo>
                    <a:pt x="33667" y="7386"/>
                  </a:lnTo>
                  <a:lnTo>
                    <a:pt x="36618" y="3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8618318" y="4780602"/>
              <a:ext cx="58499" cy="43219"/>
            </a:xfrm>
            <a:custGeom>
              <a:avLst/>
              <a:pathLst>
                <a:path w="58499" h="43219">
                  <a:moveTo>
                    <a:pt x="5238" y="0"/>
                  </a:moveTo>
                  <a:lnTo>
                    <a:pt x="53260" y="0"/>
                  </a:lnTo>
                  <a:lnTo>
                    <a:pt x="53260" y="30122"/>
                  </a:lnTo>
                  <a:lnTo>
                    <a:pt x="31869" y="30122"/>
                  </a:lnTo>
                  <a:lnTo>
                    <a:pt x="33615" y="35798"/>
                  </a:lnTo>
                  <a:lnTo>
                    <a:pt x="58499" y="35798"/>
                  </a:lnTo>
                  <a:lnTo>
                    <a:pt x="58499" y="43219"/>
                  </a:lnTo>
                  <a:lnTo>
                    <a:pt x="0" y="43219"/>
                  </a:lnTo>
                  <a:lnTo>
                    <a:pt x="0" y="35798"/>
                  </a:lnTo>
                  <a:lnTo>
                    <a:pt x="24447" y="35798"/>
                  </a:lnTo>
                  <a:lnTo>
                    <a:pt x="22701" y="30122"/>
                  </a:lnTo>
                  <a:lnTo>
                    <a:pt x="5238" y="30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8631851" y="4787587"/>
              <a:ext cx="31869" cy="4802"/>
            </a:xfrm>
            <a:custGeom>
              <a:avLst/>
              <a:pathLst>
                <a:path w="31869" h="4802">
                  <a:moveTo>
                    <a:pt x="0" y="4802"/>
                  </a:moveTo>
                  <a:lnTo>
                    <a:pt x="31869" y="4802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8631851" y="4798938"/>
              <a:ext cx="31869" cy="4802"/>
            </a:xfrm>
            <a:custGeom>
              <a:avLst/>
              <a:pathLst>
                <a:path w="31869" h="4802">
                  <a:moveTo>
                    <a:pt x="0" y="4802"/>
                  </a:moveTo>
                  <a:lnTo>
                    <a:pt x="31869" y="4802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8623557" y="4829060"/>
              <a:ext cx="48021" cy="49331"/>
            </a:xfrm>
            <a:custGeom>
              <a:avLst/>
              <a:pathLst>
                <a:path w="48021" h="49331">
                  <a:moveTo>
                    <a:pt x="0" y="0"/>
                  </a:moveTo>
                  <a:lnTo>
                    <a:pt x="48021" y="0"/>
                  </a:lnTo>
                  <a:lnTo>
                    <a:pt x="48021" y="21828"/>
                  </a:lnTo>
                  <a:lnTo>
                    <a:pt x="29249" y="21828"/>
                  </a:lnTo>
                  <a:lnTo>
                    <a:pt x="29249" y="39727"/>
                  </a:lnTo>
                  <a:lnTo>
                    <a:pt x="29227" y="40744"/>
                  </a:lnTo>
                  <a:lnTo>
                    <a:pt x="29162" y="41700"/>
                  </a:lnTo>
                  <a:lnTo>
                    <a:pt x="29053" y="42595"/>
                  </a:lnTo>
                  <a:lnTo>
                    <a:pt x="28900" y="43429"/>
                  </a:lnTo>
                  <a:lnTo>
                    <a:pt x="28703" y="44201"/>
                  </a:lnTo>
                  <a:lnTo>
                    <a:pt x="28463" y="44913"/>
                  </a:lnTo>
                  <a:lnTo>
                    <a:pt x="28180" y="45564"/>
                  </a:lnTo>
                  <a:lnTo>
                    <a:pt x="27852" y="46153"/>
                  </a:lnTo>
                  <a:lnTo>
                    <a:pt x="27481" y="46681"/>
                  </a:lnTo>
                  <a:lnTo>
                    <a:pt x="27066" y="47148"/>
                  </a:lnTo>
                  <a:lnTo>
                    <a:pt x="26582" y="47563"/>
                  </a:lnTo>
                  <a:lnTo>
                    <a:pt x="26001" y="47934"/>
                  </a:lnTo>
                  <a:lnTo>
                    <a:pt x="25324" y="48261"/>
                  </a:lnTo>
                  <a:lnTo>
                    <a:pt x="24552" y="48545"/>
                  </a:lnTo>
                  <a:lnTo>
                    <a:pt x="23683" y="48785"/>
                  </a:lnTo>
                  <a:lnTo>
                    <a:pt x="22718" y="48982"/>
                  </a:lnTo>
                  <a:lnTo>
                    <a:pt x="21657" y="49135"/>
                  </a:lnTo>
                  <a:lnTo>
                    <a:pt x="20500" y="49244"/>
                  </a:lnTo>
                  <a:lnTo>
                    <a:pt x="19248" y="49309"/>
                  </a:lnTo>
                  <a:lnTo>
                    <a:pt x="17899" y="49331"/>
                  </a:lnTo>
                  <a:lnTo>
                    <a:pt x="17117" y="49314"/>
                  </a:lnTo>
                  <a:lnTo>
                    <a:pt x="16344" y="49261"/>
                  </a:lnTo>
                  <a:lnTo>
                    <a:pt x="15580" y="49174"/>
                  </a:lnTo>
                  <a:lnTo>
                    <a:pt x="14825" y="49052"/>
                  </a:lnTo>
                  <a:lnTo>
                    <a:pt x="14079" y="48895"/>
                  </a:lnTo>
                  <a:lnTo>
                    <a:pt x="13341" y="48702"/>
                  </a:lnTo>
                  <a:lnTo>
                    <a:pt x="12612" y="48475"/>
                  </a:lnTo>
                  <a:lnTo>
                    <a:pt x="11891" y="48213"/>
                  </a:lnTo>
                  <a:lnTo>
                    <a:pt x="11180" y="47917"/>
                  </a:lnTo>
                  <a:lnTo>
                    <a:pt x="10477" y="47585"/>
                  </a:lnTo>
                  <a:lnTo>
                    <a:pt x="9167" y="40163"/>
                  </a:lnTo>
                  <a:lnTo>
                    <a:pt x="10040" y="40495"/>
                  </a:lnTo>
                  <a:lnTo>
                    <a:pt x="10914" y="40792"/>
                  </a:lnTo>
                  <a:lnTo>
                    <a:pt x="11787" y="41054"/>
                  </a:lnTo>
                  <a:lnTo>
                    <a:pt x="12660" y="41281"/>
                  </a:lnTo>
                  <a:lnTo>
                    <a:pt x="13533" y="41473"/>
                  </a:lnTo>
                  <a:lnTo>
                    <a:pt x="14406" y="41630"/>
                  </a:lnTo>
                  <a:lnTo>
                    <a:pt x="15279" y="41752"/>
                  </a:lnTo>
                  <a:lnTo>
                    <a:pt x="16152" y="41840"/>
                  </a:lnTo>
                  <a:lnTo>
                    <a:pt x="17025" y="41892"/>
                  </a:lnTo>
                  <a:lnTo>
                    <a:pt x="17899" y="41910"/>
                  </a:lnTo>
                  <a:lnTo>
                    <a:pt x="18479" y="41875"/>
                  </a:lnTo>
                  <a:lnTo>
                    <a:pt x="18999" y="41770"/>
                  </a:lnTo>
                  <a:lnTo>
                    <a:pt x="19457" y="41595"/>
                  </a:lnTo>
                  <a:lnTo>
                    <a:pt x="19854" y="41351"/>
                  </a:lnTo>
                  <a:lnTo>
                    <a:pt x="20191" y="41036"/>
                  </a:lnTo>
                  <a:lnTo>
                    <a:pt x="20466" y="40652"/>
                  </a:lnTo>
                  <a:lnTo>
                    <a:pt x="20679" y="40198"/>
                  </a:lnTo>
                  <a:lnTo>
                    <a:pt x="20832" y="39674"/>
                  </a:lnTo>
                  <a:lnTo>
                    <a:pt x="20924" y="39081"/>
                  </a:lnTo>
                  <a:lnTo>
                    <a:pt x="20954" y="38417"/>
                  </a:lnTo>
                  <a:lnTo>
                    <a:pt x="20954" y="21828"/>
                  </a:lnTo>
                  <a:lnTo>
                    <a:pt x="0" y="2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8631415" y="4835609"/>
              <a:ext cx="32305" cy="8731"/>
            </a:xfrm>
            <a:custGeom>
              <a:avLst/>
              <a:pathLst>
                <a:path w="32305" h="8731">
                  <a:moveTo>
                    <a:pt x="0" y="8731"/>
                  </a:moveTo>
                  <a:lnTo>
                    <a:pt x="32305" y="8731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618754" y="4853945"/>
              <a:ext cx="18335" cy="20081"/>
            </a:xfrm>
            <a:custGeom>
              <a:avLst/>
              <a:pathLst>
                <a:path w="18335" h="20081">
                  <a:moveTo>
                    <a:pt x="10040" y="0"/>
                  </a:moveTo>
                  <a:lnTo>
                    <a:pt x="18335" y="2619"/>
                  </a:lnTo>
                  <a:lnTo>
                    <a:pt x="17362" y="4679"/>
                  </a:lnTo>
                  <a:lnTo>
                    <a:pt x="16362" y="6670"/>
                  </a:lnTo>
                  <a:lnTo>
                    <a:pt x="15336" y="8591"/>
                  </a:lnTo>
                  <a:lnTo>
                    <a:pt x="14284" y="10442"/>
                  </a:lnTo>
                  <a:lnTo>
                    <a:pt x="13206" y="12223"/>
                  </a:lnTo>
                  <a:lnTo>
                    <a:pt x="12101" y="13935"/>
                  </a:lnTo>
                  <a:lnTo>
                    <a:pt x="10970" y="15576"/>
                  </a:lnTo>
                  <a:lnTo>
                    <a:pt x="9813" y="17148"/>
                  </a:lnTo>
                  <a:lnTo>
                    <a:pt x="8630" y="18649"/>
                  </a:lnTo>
                  <a:lnTo>
                    <a:pt x="7421" y="20081"/>
                  </a:lnTo>
                  <a:lnTo>
                    <a:pt x="0" y="16152"/>
                  </a:lnTo>
                  <a:lnTo>
                    <a:pt x="1357" y="14498"/>
                  </a:lnTo>
                  <a:lnTo>
                    <a:pt x="2636" y="12852"/>
                  </a:lnTo>
                  <a:lnTo>
                    <a:pt x="3837" y="11215"/>
                  </a:lnTo>
                  <a:lnTo>
                    <a:pt x="4959" y="9586"/>
                  </a:lnTo>
                  <a:lnTo>
                    <a:pt x="6002" y="7967"/>
                  </a:lnTo>
                  <a:lnTo>
                    <a:pt x="6967" y="6356"/>
                  </a:lnTo>
                  <a:lnTo>
                    <a:pt x="7853" y="4754"/>
                  </a:lnTo>
                  <a:lnTo>
                    <a:pt x="8661" y="3160"/>
                  </a:lnTo>
                  <a:lnTo>
                    <a:pt x="9390" y="1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656735" y="4855691"/>
              <a:ext cx="16152" cy="15716"/>
            </a:xfrm>
            <a:custGeom>
              <a:avLst/>
              <a:pathLst>
                <a:path w="16152" h="15716">
                  <a:moveTo>
                    <a:pt x="6548" y="0"/>
                  </a:moveTo>
                  <a:lnTo>
                    <a:pt x="7666" y="1060"/>
                  </a:lnTo>
                  <a:lnTo>
                    <a:pt x="8748" y="2147"/>
                  </a:lnTo>
                  <a:lnTo>
                    <a:pt x="9796" y="3261"/>
                  </a:lnTo>
                  <a:lnTo>
                    <a:pt x="10809" y="4400"/>
                  </a:lnTo>
                  <a:lnTo>
                    <a:pt x="11787" y="5566"/>
                  </a:lnTo>
                  <a:lnTo>
                    <a:pt x="12730" y="6757"/>
                  </a:lnTo>
                  <a:lnTo>
                    <a:pt x="13638" y="7975"/>
                  </a:lnTo>
                  <a:lnTo>
                    <a:pt x="14511" y="9220"/>
                  </a:lnTo>
                  <a:lnTo>
                    <a:pt x="15349" y="10490"/>
                  </a:lnTo>
                  <a:lnTo>
                    <a:pt x="16152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166311" y="4997002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197307" y="5038912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197307" y="5057248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323037" y="4997439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338753" y="5024069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277198" y="4998312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305138" y="5023196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275452" y="5023632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275888" y="5042841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401618" y="507121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499408" y="4997439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525165" y="4997439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654388" y="5064233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689749" y="5066416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636925" y="5066852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611605" y="5068162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612478" y="4996566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4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632123" y="5021450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634306" y="5035420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642164" y="5042841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728167" y="4998312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723801" y="5025379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723365" y="5052882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760036" y="5001804"/>
              <a:ext cx="52824" cy="44965"/>
            </a:xfrm>
            <a:custGeom>
              <a:avLst/>
              <a:pathLst>
                <a:path w="52824" h="44965">
                  <a:moveTo>
                    <a:pt x="0" y="0"/>
                  </a:moveTo>
                  <a:lnTo>
                    <a:pt x="52824" y="0"/>
                  </a:lnTo>
                  <a:lnTo>
                    <a:pt x="52824" y="44965"/>
                  </a:lnTo>
                  <a:lnTo>
                    <a:pt x="0" y="44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768767" y="5009662"/>
              <a:ext cx="35361" cy="10477"/>
            </a:xfrm>
            <a:custGeom>
              <a:avLst/>
              <a:pathLst>
                <a:path w="35361" h="10477">
                  <a:moveTo>
                    <a:pt x="0" y="10477"/>
                  </a:moveTo>
                  <a:lnTo>
                    <a:pt x="35361" y="10477"/>
                  </a:lnTo>
                  <a:lnTo>
                    <a:pt x="35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768767" y="5027998"/>
              <a:ext cx="35361" cy="10914"/>
            </a:xfrm>
            <a:custGeom>
              <a:avLst/>
              <a:pathLst>
                <a:path w="35361" h="10914">
                  <a:moveTo>
                    <a:pt x="0" y="10914"/>
                  </a:moveTo>
                  <a:lnTo>
                    <a:pt x="35361" y="10914"/>
                  </a:lnTo>
                  <a:lnTo>
                    <a:pt x="35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744320" y="5054628"/>
              <a:ext cx="80327" cy="40163"/>
            </a:xfrm>
            <a:custGeom>
              <a:avLst/>
              <a:pathLst>
                <a:path w="80327" h="40163">
                  <a:moveTo>
                    <a:pt x="73342" y="0"/>
                  </a:moveTo>
                  <a:lnTo>
                    <a:pt x="73342" y="32305"/>
                  </a:lnTo>
                  <a:lnTo>
                    <a:pt x="80327" y="32305"/>
                  </a:lnTo>
                  <a:lnTo>
                    <a:pt x="80327" y="40163"/>
                  </a:lnTo>
                  <a:lnTo>
                    <a:pt x="0" y="40163"/>
                  </a:lnTo>
                  <a:lnTo>
                    <a:pt x="0" y="32305"/>
                  </a:lnTo>
                  <a:lnTo>
                    <a:pt x="10914" y="32305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763528" y="5062486"/>
              <a:ext cx="10040" cy="24447"/>
            </a:xfrm>
            <a:custGeom>
              <a:avLst/>
              <a:pathLst>
                <a:path w="10040" h="24447">
                  <a:moveTo>
                    <a:pt x="0" y="24447"/>
                  </a:moveTo>
                  <a:lnTo>
                    <a:pt x="10040" y="24447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781428" y="5062486"/>
              <a:ext cx="10040" cy="24447"/>
            </a:xfrm>
            <a:custGeom>
              <a:avLst/>
              <a:pathLst>
                <a:path w="10040" h="24447">
                  <a:moveTo>
                    <a:pt x="0" y="24447"/>
                  </a:moveTo>
                  <a:lnTo>
                    <a:pt x="10040" y="24447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799327" y="5062486"/>
              <a:ext cx="10040" cy="24447"/>
            </a:xfrm>
            <a:custGeom>
              <a:avLst/>
              <a:pathLst>
                <a:path w="10040" h="24447">
                  <a:moveTo>
                    <a:pt x="0" y="24447"/>
                  </a:moveTo>
                  <a:lnTo>
                    <a:pt x="10040" y="24447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834252" y="4997002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09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892751" y="5006606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901046" y="5014465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960418" y="507121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8101428" y="5064233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8136789" y="5066416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083965" y="5066852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058645" y="5068162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059518" y="4996566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4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079163" y="5021450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081346" y="5035420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089204" y="5042841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178263" y="4997439"/>
              <a:ext cx="86002" cy="13096"/>
            </a:xfrm>
            <a:custGeom>
              <a:avLst/>
              <a:pathLst>
                <a:path w="86002" h="13096">
                  <a:moveTo>
                    <a:pt x="81637" y="0"/>
                  </a:moveTo>
                  <a:lnTo>
                    <a:pt x="86002" y="7858"/>
                  </a:lnTo>
                  <a:lnTo>
                    <a:pt x="79039" y="8696"/>
                  </a:lnTo>
                  <a:lnTo>
                    <a:pt x="71770" y="9464"/>
                  </a:lnTo>
                  <a:lnTo>
                    <a:pt x="64196" y="10163"/>
                  </a:lnTo>
                  <a:lnTo>
                    <a:pt x="56316" y="10791"/>
                  </a:lnTo>
                  <a:lnTo>
                    <a:pt x="48131" y="11350"/>
                  </a:lnTo>
                  <a:lnTo>
                    <a:pt x="39639" y="11839"/>
                  </a:lnTo>
                  <a:lnTo>
                    <a:pt x="30843" y="12258"/>
                  </a:lnTo>
                  <a:lnTo>
                    <a:pt x="21740" y="12607"/>
                  </a:lnTo>
                  <a:lnTo>
                    <a:pt x="12332" y="12887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8124" y="5186"/>
                  </a:lnTo>
                  <a:lnTo>
                    <a:pt x="16257" y="5029"/>
                  </a:lnTo>
                  <a:lnTo>
                    <a:pt x="24399" y="4767"/>
                  </a:lnTo>
                  <a:lnTo>
                    <a:pt x="32550" y="4400"/>
                  </a:lnTo>
                  <a:lnTo>
                    <a:pt x="40709" y="3929"/>
                  </a:lnTo>
                  <a:lnTo>
                    <a:pt x="48877" y="3352"/>
                  </a:lnTo>
                  <a:lnTo>
                    <a:pt x="57054" y="2671"/>
                  </a:lnTo>
                  <a:lnTo>
                    <a:pt x="65239" y="1885"/>
                  </a:lnTo>
                  <a:lnTo>
                    <a:pt x="73434" y="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8174334" y="5009226"/>
              <a:ext cx="94297" cy="41473"/>
            </a:xfrm>
            <a:custGeom>
              <a:avLst/>
              <a:pathLst>
                <a:path w="94297" h="41473">
                  <a:moveTo>
                    <a:pt x="78144" y="0"/>
                  </a:moveTo>
                  <a:lnTo>
                    <a:pt x="88185" y="3492"/>
                  </a:lnTo>
                  <a:lnTo>
                    <a:pt x="87124" y="5478"/>
                  </a:lnTo>
                  <a:lnTo>
                    <a:pt x="86037" y="7421"/>
                  </a:lnTo>
                  <a:lnTo>
                    <a:pt x="84924" y="9320"/>
                  </a:lnTo>
                  <a:lnTo>
                    <a:pt x="83785" y="11176"/>
                  </a:lnTo>
                  <a:lnTo>
                    <a:pt x="82619" y="12987"/>
                  </a:lnTo>
                  <a:lnTo>
                    <a:pt x="81427" y="14755"/>
                  </a:lnTo>
                  <a:lnTo>
                    <a:pt x="80209" y="16480"/>
                  </a:lnTo>
                  <a:lnTo>
                    <a:pt x="78965" y="18161"/>
                  </a:lnTo>
                  <a:lnTo>
                    <a:pt x="77695" y="19798"/>
                  </a:lnTo>
                  <a:lnTo>
                    <a:pt x="76398" y="21391"/>
                  </a:lnTo>
                  <a:lnTo>
                    <a:pt x="94297" y="21391"/>
                  </a:lnTo>
                  <a:lnTo>
                    <a:pt x="94297" y="41473"/>
                  </a:lnTo>
                  <a:lnTo>
                    <a:pt x="85566" y="41473"/>
                  </a:lnTo>
                  <a:lnTo>
                    <a:pt x="85566" y="29686"/>
                  </a:lnTo>
                  <a:lnTo>
                    <a:pt x="8731" y="29686"/>
                  </a:lnTo>
                  <a:lnTo>
                    <a:pt x="8731" y="41473"/>
                  </a:lnTo>
                  <a:lnTo>
                    <a:pt x="0" y="41473"/>
                  </a:lnTo>
                  <a:lnTo>
                    <a:pt x="0" y="21391"/>
                  </a:lnTo>
                  <a:lnTo>
                    <a:pt x="65920" y="21391"/>
                  </a:lnTo>
                  <a:lnTo>
                    <a:pt x="67457" y="19213"/>
                  </a:lnTo>
                  <a:lnTo>
                    <a:pt x="68924" y="17043"/>
                  </a:lnTo>
                  <a:lnTo>
                    <a:pt x="70321" y="14882"/>
                  </a:lnTo>
                  <a:lnTo>
                    <a:pt x="71648" y="12730"/>
                  </a:lnTo>
                  <a:lnTo>
                    <a:pt x="72905" y="10586"/>
                  </a:lnTo>
                  <a:lnTo>
                    <a:pt x="74093" y="8451"/>
                  </a:lnTo>
                  <a:lnTo>
                    <a:pt x="75210" y="6325"/>
                  </a:lnTo>
                  <a:lnTo>
                    <a:pt x="76258" y="4208"/>
                  </a:lnTo>
                  <a:lnTo>
                    <a:pt x="77236" y="2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8212315" y="5011845"/>
              <a:ext cx="15716" cy="17025"/>
            </a:xfrm>
            <a:custGeom>
              <a:avLst/>
              <a:pathLst>
                <a:path w="15716" h="17025">
                  <a:moveTo>
                    <a:pt x="8294" y="0"/>
                  </a:moveTo>
                  <a:lnTo>
                    <a:pt x="9311" y="1239"/>
                  </a:lnTo>
                  <a:lnTo>
                    <a:pt x="10267" y="2514"/>
                  </a:lnTo>
                  <a:lnTo>
                    <a:pt x="11162" y="3824"/>
                  </a:lnTo>
                  <a:lnTo>
                    <a:pt x="11996" y="5168"/>
                  </a:lnTo>
                  <a:lnTo>
                    <a:pt x="12769" y="6548"/>
                  </a:lnTo>
                  <a:lnTo>
                    <a:pt x="13481" y="7962"/>
                  </a:lnTo>
                  <a:lnTo>
                    <a:pt x="14131" y="9412"/>
                  </a:lnTo>
                  <a:lnTo>
                    <a:pt x="14720" y="10896"/>
                  </a:lnTo>
                  <a:lnTo>
                    <a:pt x="15249" y="12415"/>
                  </a:lnTo>
                  <a:lnTo>
                    <a:pt x="15716" y="13969"/>
                  </a:lnTo>
                  <a:lnTo>
                    <a:pt x="6985" y="17025"/>
                  </a:lnTo>
                  <a:lnTo>
                    <a:pt x="6522" y="15467"/>
                  </a:lnTo>
                  <a:lnTo>
                    <a:pt x="6007" y="13935"/>
                  </a:lnTo>
                  <a:lnTo>
                    <a:pt x="5439" y="12428"/>
                  </a:lnTo>
                  <a:lnTo>
                    <a:pt x="4819" y="10948"/>
                  </a:lnTo>
                  <a:lnTo>
                    <a:pt x="4147" y="9495"/>
                  </a:lnTo>
                  <a:lnTo>
                    <a:pt x="3422" y="8067"/>
                  </a:lnTo>
                  <a:lnTo>
                    <a:pt x="2645" y="6666"/>
                  </a:lnTo>
                  <a:lnTo>
                    <a:pt x="1816" y="5291"/>
                  </a:lnTo>
                  <a:lnTo>
                    <a:pt x="934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8184375" y="5012718"/>
              <a:ext cx="15716" cy="16589"/>
            </a:xfrm>
            <a:custGeom>
              <a:avLst/>
              <a:pathLst>
                <a:path w="15716" h="16589">
                  <a:moveTo>
                    <a:pt x="8294" y="0"/>
                  </a:moveTo>
                  <a:lnTo>
                    <a:pt x="9311" y="1235"/>
                  </a:lnTo>
                  <a:lnTo>
                    <a:pt x="10267" y="2497"/>
                  </a:lnTo>
                  <a:lnTo>
                    <a:pt x="11162" y="3784"/>
                  </a:lnTo>
                  <a:lnTo>
                    <a:pt x="11996" y="5099"/>
                  </a:lnTo>
                  <a:lnTo>
                    <a:pt x="12769" y="6439"/>
                  </a:lnTo>
                  <a:lnTo>
                    <a:pt x="13481" y="7805"/>
                  </a:lnTo>
                  <a:lnTo>
                    <a:pt x="14131" y="9198"/>
                  </a:lnTo>
                  <a:lnTo>
                    <a:pt x="14720" y="10617"/>
                  </a:lnTo>
                  <a:lnTo>
                    <a:pt x="15249" y="12062"/>
                  </a:lnTo>
                  <a:lnTo>
                    <a:pt x="15716" y="13533"/>
                  </a:lnTo>
                  <a:lnTo>
                    <a:pt x="6984" y="16589"/>
                  </a:lnTo>
                  <a:lnTo>
                    <a:pt x="6522" y="15035"/>
                  </a:lnTo>
                  <a:lnTo>
                    <a:pt x="6007" y="13515"/>
                  </a:lnTo>
                  <a:lnTo>
                    <a:pt x="5439" y="12031"/>
                  </a:lnTo>
                  <a:lnTo>
                    <a:pt x="4819" y="10582"/>
                  </a:lnTo>
                  <a:lnTo>
                    <a:pt x="4147" y="9167"/>
                  </a:lnTo>
                  <a:lnTo>
                    <a:pt x="3422" y="7788"/>
                  </a:lnTo>
                  <a:lnTo>
                    <a:pt x="2645" y="6443"/>
                  </a:lnTo>
                  <a:lnTo>
                    <a:pt x="1816" y="5133"/>
                  </a:lnTo>
                  <a:lnTo>
                    <a:pt x="934" y="385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173897" y="5049390"/>
              <a:ext cx="95607" cy="48458"/>
            </a:xfrm>
            <a:custGeom>
              <a:avLst/>
              <a:pathLst>
                <a:path w="95607" h="48458">
                  <a:moveTo>
                    <a:pt x="12660" y="0"/>
                  </a:moveTo>
                  <a:lnTo>
                    <a:pt x="77271" y="0"/>
                  </a:lnTo>
                  <a:lnTo>
                    <a:pt x="77271" y="7858"/>
                  </a:lnTo>
                  <a:lnTo>
                    <a:pt x="75669" y="10342"/>
                  </a:lnTo>
                  <a:lnTo>
                    <a:pt x="74006" y="12730"/>
                  </a:lnTo>
                  <a:lnTo>
                    <a:pt x="72281" y="15022"/>
                  </a:lnTo>
                  <a:lnTo>
                    <a:pt x="70496" y="17218"/>
                  </a:lnTo>
                  <a:lnTo>
                    <a:pt x="68649" y="19317"/>
                  </a:lnTo>
                  <a:lnTo>
                    <a:pt x="66741" y="21321"/>
                  </a:lnTo>
                  <a:lnTo>
                    <a:pt x="64772" y="23229"/>
                  </a:lnTo>
                  <a:lnTo>
                    <a:pt x="62742" y="25041"/>
                  </a:lnTo>
                  <a:lnTo>
                    <a:pt x="60651" y="26756"/>
                  </a:lnTo>
                  <a:lnTo>
                    <a:pt x="58499" y="28376"/>
                  </a:lnTo>
                  <a:lnTo>
                    <a:pt x="61542" y="29660"/>
                  </a:lnTo>
                  <a:lnTo>
                    <a:pt x="64733" y="30891"/>
                  </a:lnTo>
                  <a:lnTo>
                    <a:pt x="68073" y="32069"/>
                  </a:lnTo>
                  <a:lnTo>
                    <a:pt x="71561" y="33196"/>
                  </a:lnTo>
                  <a:lnTo>
                    <a:pt x="75197" y="34270"/>
                  </a:lnTo>
                  <a:lnTo>
                    <a:pt x="78982" y="35291"/>
                  </a:lnTo>
                  <a:lnTo>
                    <a:pt x="82916" y="36260"/>
                  </a:lnTo>
                  <a:lnTo>
                    <a:pt x="86998" y="37177"/>
                  </a:lnTo>
                  <a:lnTo>
                    <a:pt x="91228" y="38042"/>
                  </a:lnTo>
                  <a:lnTo>
                    <a:pt x="95607" y="38854"/>
                  </a:lnTo>
                  <a:lnTo>
                    <a:pt x="90804" y="48021"/>
                  </a:lnTo>
                  <a:lnTo>
                    <a:pt x="86151" y="47017"/>
                  </a:lnTo>
                  <a:lnTo>
                    <a:pt x="81619" y="45926"/>
                  </a:lnTo>
                  <a:lnTo>
                    <a:pt x="77210" y="44747"/>
                  </a:lnTo>
                  <a:lnTo>
                    <a:pt x="72923" y="43481"/>
                  </a:lnTo>
                  <a:lnTo>
                    <a:pt x="68758" y="42128"/>
                  </a:lnTo>
                  <a:lnTo>
                    <a:pt x="64716" y="40687"/>
                  </a:lnTo>
                  <a:lnTo>
                    <a:pt x="60795" y="39159"/>
                  </a:lnTo>
                  <a:lnTo>
                    <a:pt x="56997" y="37544"/>
                  </a:lnTo>
                  <a:lnTo>
                    <a:pt x="53321" y="35841"/>
                  </a:lnTo>
                  <a:lnTo>
                    <a:pt x="49768" y="34051"/>
                  </a:lnTo>
                  <a:lnTo>
                    <a:pt x="45865" y="36003"/>
                  </a:lnTo>
                  <a:lnTo>
                    <a:pt x="41840" y="37841"/>
                  </a:lnTo>
                  <a:lnTo>
                    <a:pt x="37692" y="39565"/>
                  </a:lnTo>
                  <a:lnTo>
                    <a:pt x="33423" y="41176"/>
                  </a:lnTo>
                  <a:lnTo>
                    <a:pt x="29031" y="42673"/>
                  </a:lnTo>
                  <a:lnTo>
                    <a:pt x="24517" y="44057"/>
                  </a:lnTo>
                  <a:lnTo>
                    <a:pt x="19881" y="45328"/>
                  </a:lnTo>
                  <a:lnTo>
                    <a:pt x="15122" y="46485"/>
                  </a:lnTo>
                  <a:lnTo>
                    <a:pt x="10241" y="47528"/>
                  </a:lnTo>
                  <a:lnTo>
                    <a:pt x="5238" y="48458"/>
                  </a:lnTo>
                  <a:lnTo>
                    <a:pt x="0" y="40600"/>
                  </a:lnTo>
                  <a:lnTo>
                    <a:pt x="4885" y="39692"/>
                  </a:lnTo>
                  <a:lnTo>
                    <a:pt x="9586" y="38714"/>
                  </a:lnTo>
                  <a:lnTo>
                    <a:pt x="14105" y="37666"/>
                  </a:lnTo>
                  <a:lnTo>
                    <a:pt x="18440" y="36549"/>
                  </a:lnTo>
                  <a:lnTo>
                    <a:pt x="22592" y="35361"/>
                  </a:lnTo>
                  <a:lnTo>
                    <a:pt x="26560" y="34104"/>
                  </a:lnTo>
                  <a:lnTo>
                    <a:pt x="30345" y="32777"/>
                  </a:lnTo>
                  <a:lnTo>
                    <a:pt x="33947" y="31380"/>
                  </a:lnTo>
                  <a:lnTo>
                    <a:pt x="37365" y="29913"/>
                  </a:lnTo>
                  <a:lnTo>
                    <a:pt x="40600" y="28376"/>
                  </a:lnTo>
                  <a:lnTo>
                    <a:pt x="38116" y="26682"/>
                  </a:lnTo>
                  <a:lnTo>
                    <a:pt x="35728" y="24918"/>
                  </a:lnTo>
                  <a:lnTo>
                    <a:pt x="33436" y="23085"/>
                  </a:lnTo>
                  <a:lnTo>
                    <a:pt x="31240" y="21182"/>
                  </a:lnTo>
                  <a:lnTo>
                    <a:pt x="29140" y="19208"/>
                  </a:lnTo>
                  <a:lnTo>
                    <a:pt x="27136" y="17165"/>
                  </a:lnTo>
                  <a:lnTo>
                    <a:pt x="25228" y="15052"/>
                  </a:lnTo>
                  <a:lnTo>
                    <a:pt x="23417" y="12869"/>
                  </a:lnTo>
                  <a:lnTo>
                    <a:pt x="21701" y="10617"/>
                  </a:lnTo>
                  <a:lnTo>
                    <a:pt x="20081" y="8294"/>
                  </a:lnTo>
                  <a:lnTo>
                    <a:pt x="1266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204457" y="5057684"/>
              <a:ext cx="35361" cy="15716"/>
            </a:xfrm>
            <a:custGeom>
              <a:avLst/>
              <a:pathLst>
                <a:path w="35361" h="15716">
                  <a:moveTo>
                    <a:pt x="0" y="0"/>
                  </a:moveTo>
                  <a:lnTo>
                    <a:pt x="1445" y="1807"/>
                  </a:lnTo>
                  <a:lnTo>
                    <a:pt x="2986" y="3562"/>
                  </a:lnTo>
                  <a:lnTo>
                    <a:pt x="4623" y="5264"/>
                  </a:lnTo>
                  <a:lnTo>
                    <a:pt x="6356" y="6915"/>
                  </a:lnTo>
                  <a:lnTo>
                    <a:pt x="8185" y="8512"/>
                  </a:lnTo>
                  <a:lnTo>
                    <a:pt x="10110" y="10058"/>
                  </a:lnTo>
                  <a:lnTo>
                    <a:pt x="12132" y="11551"/>
                  </a:lnTo>
                  <a:lnTo>
                    <a:pt x="14249" y="12992"/>
                  </a:lnTo>
                  <a:lnTo>
                    <a:pt x="16462" y="14380"/>
                  </a:lnTo>
                  <a:lnTo>
                    <a:pt x="18772" y="15716"/>
                  </a:lnTo>
                  <a:lnTo>
                    <a:pt x="20824" y="14301"/>
                  </a:lnTo>
                  <a:lnTo>
                    <a:pt x="22788" y="12852"/>
                  </a:lnTo>
                  <a:lnTo>
                    <a:pt x="24665" y="11368"/>
                  </a:lnTo>
                  <a:lnTo>
                    <a:pt x="26455" y="9848"/>
                  </a:lnTo>
                  <a:lnTo>
                    <a:pt x="28158" y="8294"/>
                  </a:lnTo>
                  <a:lnTo>
                    <a:pt x="29773" y="6705"/>
                  </a:lnTo>
                  <a:lnTo>
                    <a:pt x="31301" y="5081"/>
                  </a:lnTo>
                  <a:lnTo>
                    <a:pt x="32742" y="3422"/>
                  </a:lnTo>
                  <a:lnTo>
                    <a:pt x="34095" y="1728"/>
                  </a:lnTo>
                  <a:lnTo>
                    <a:pt x="35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286967" y="4998312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282601" y="5025379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283474" y="5052009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309232" y="4997439"/>
              <a:ext cx="74215" cy="24447"/>
            </a:xfrm>
            <a:custGeom>
              <a:avLst/>
              <a:pathLst>
                <a:path w="74215" h="24447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27503" y="0"/>
                  </a:lnTo>
                  <a:lnTo>
                    <a:pt x="27503" y="8731"/>
                  </a:lnTo>
                  <a:lnTo>
                    <a:pt x="46275" y="8731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8731"/>
                  </a:lnTo>
                  <a:lnTo>
                    <a:pt x="74215" y="8731"/>
                  </a:lnTo>
                  <a:lnTo>
                    <a:pt x="74215" y="16589"/>
                  </a:lnTo>
                  <a:lnTo>
                    <a:pt x="55006" y="16589"/>
                  </a:lnTo>
                  <a:lnTo>
                    <a:pt x="55006" y="24447"/>
                  </a:lnTo>
                  <a:lnTo>
                    <a:pt x="46275" y="24447"/>
                  </a:lnTo>
                  <a:lnTo>
                    <a:pt x="46275" y="16589"/>
                  </a:lnTo>
                  <a:lnTo>
                    <a:pt x="27503" y="16589"/>
                  </a:lnTo>
                  <a:lnTo>
                    <a:pt x="27503" y="24447"/>
                  </a:lnTo>
                  <a:lnTo>
                    <a:pt x="18772" y="24447"/>
                  </a:lnTo>
                  <a:lnTo>
                    <a:pt x="18772" y="16589"/>
                  </a:lnTo>
                  <a:lnTo>
                    <a:pt x="0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311414" y="5024942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49768" y="7858"/>
                  </a:lnTo>
                  <a:lnTo>
                    <a:pt x="49768" y="15716"/>
                  </a:lnTo>
                  <a:lnTo>
                    <a:pt x="68976" y="15716"/>
                  </a:lnTo>
                  <a:lnTo>
                    <a:pt x="68976" y="62428"/>
                  </a:lnTo>
                  <a:lnTo>
                    <a:pt x="68946" y="63449"/>
                  </a:lnTo>
                  <a:lnTo>
                    <a:pt x="68854" y="64419"/>
                  </a:lnTo>
                  <a:lnTo>
                    <a:pt x="68701" y="65335"/>
                  </a:lnTo>
                  <a:lnTo>
                    <a:pt x="68487" y="66200"/>
                  </a:lnTo>
                  <a:lnTo>
                    <a:pt x="68212" y="67012"/>
                  </a:lnTo>
                  <a:lnTo>
                    <a:pt x="67876" y="67771"/>
                  </a:lnTo>
                  <a:lnTo>
                    <a:pt x="67479" y="68479"/>
                  </a:lnTo>
                  <a:lnTo>
                    <a:pt x="67021" y="69134"/>
                  </a:lnTo>
                  <a:lnTo>
                    <a:pt x="66501" y="69736"/>
                  </a:lnTo>
                  <a:lnTo>
                    <a:pt x="65920" y="70286"/>
                  </a:lnTo>
                  <a:lnTo>
                    <a:pt x="65283" y="70784"/>
                  </a:lnTo>
                  <a:lnTo>
                    <a:pt x="64593" y="71229"/>
                  </a:lnTo>
                  <a:lnTo>
                    <a:pt x="63851" y="71622"/>
                  </a:lnTo>
                  <a:lnTo>
                    <a:pt x="63057" y="71962"/>
                  </a:lnTo>
                  <a:lnTo>
                    <a:pt x="62210" y="72251"/>
                  </a:lnTo>
                  <a:lnTo>
                    <a:pt x="61310" y="72486"/>
                  </a:lnTo>
                  <a:lnTo>
                    <a:pt x="60359" y="72670"/>
                  </a:lnTo>
                  <a:lnTo>
                    <a:pt x="59355" y="72801"/>
                  </a:lnTo>
                  <a:lnTo>
                    <a:pt x="58298" y="72879"/>
                  </a:lnTo>
                  <a:lnTo>
                    <a:pt x="57189" y="72905"/>
                  </a:lnTo>
                  <a:lnTo>
                    <a:pt x="56565" y="72897"/>
                  </a:lnTo>
                  <a:lnTo>
                    <a:pt x="55914" y="72871"/>
                  </a:lnTo>
                  <a:lnTo>
                    <a:pt x="55238" y="72827"/>
                  </a:lnTo>
                  <a:lnTo>
                    <a:pt x="54535" y="72766"/>
                  </a:lnTo>
                  <a:lnTo>
                    <a:pt x="53806" y="72687"/>
                  </a:lnTo>
                  <a:lnTo>
                    <a:pt x="53051" y="72591"/>
                  </a:lnTo>
                  <a:lnTo>
                    <a:pt x="52269" y="72478"/>
                  </a:lnTo>
                  <a:lnTo>
                    <a:pt x="51461" y="72347"/>
                  </a:lnTo>
                  <a:lnTo>
                    <a:pt x="50628" y="72198"/>
                  </a:lnTo>
                  <a:lnTo>
                    <a:pt x="49768" y="72032"/>
                  </a:lnTo>
                  <a:lnTo>
                    <a:pt x="47585" y="64174"/>
                  </a:lnTo>
                  <a:lnTo>
                    <a:pt x="48777" y="64257"/>
                  </a:lnTo>
                  <a:lnTo>
                    <a:pt x="49907" y="64331"/>
                  </a:lnTo>
                  <a:lnTo>
                    <a:pt x="50977" y="64397"/>
                  </a:lnTo>
                  <a:lnTo>
                    <a:pt x="51985" y="64454"/>
                  </a:lnTo>
                  <a:lnTo>
                    <a:pt x="52933" y="64502"/>
                  </a:lnTo>
                  <a:lnTo>
                    <a:pt x="53819" y="64541"/>
                  </a:lnTo>
                  <a:lnTo>
                    <a:pt x="54644" y="64571"/>
                  </a:lnTo>
                  <a:lnTo>
                    <a:pt x="55408" y="64593"/>
                  </a:lnTo>
                  <a:lnTo>
                    <a:pt x="56111" y="64606"/>
                  </a:lnTo>
                  <a:lnTo>
                    <a:pt x="56753" y="64611"/>
                  </a:lnTo>
                  <a:lnTo>
                    <a:pt x="57499" y="64567"/>
                  </a:lnTo>
                  <a:lnTo>
                    <a:pt x="58167" y="64436"/>
                  </a:lnTo>
                  <a:lnTo>
                    <a:pt x="58756" y="64218"/>
                  </a:lnTo>
                  <a:lnTo>
                    <a:pt x="59267" y="63912"/>
                  </a:lnTo>
                  <a:lnTo>
                    <a:pt x="59699" y="63519"/>
                  </a:lnTo>
                  <a:lnTo>
                    <a:pt x="60053" y="63039"/>
                  </a:lnTo>
                  <a:lnTo>
                    <a:pt x="60328" y="62472"/>
                  </a:lnTo>
                  <a:lnTo>
                    <a:pt x="60525" y="61817"/>
                  </a:lnTo>
                  <a:lnTo>
                    <a:pt x="60642" y="61075"/>
                  </a:lnTo>
                  <a:lnTo>
                    <a:pt x="60682" y="60245"/>
                  </a:lnTo>
                  <a:lnTo>
                    <a:pt x="60682" y="47585"/>
                  </a:lnTo>
                  <a:lnTo>
                    <a:pt x="55879" y="51077"/>
                  </a:lnTo>
                  <a:lnTo>
                    <a:pt x="55085" y="50113"/>
                  </a:lnTo>
                  <a:lnTo>
                    <a:pt x="54273" y="49139"/>
                  </a:lnTo>
                  <a:lnTo>
                    <a:pt x="53443" y="48157"/>
                  </a:lnTo>
                  <a:lnTo>
                    <a:pt x="52597" y="47166"/>
                  </a:lnTo>
                  <a:lnTo>
                    <a:pt x="51732" y="46166"/>
                  </a:lnTo>
                  <a:lnTo>
                    <a:pt x="50850" y="45158"/>
                  </a:lnTo>
                  <a:lnTo>
                    <a:pt x="49951" y="44140"/>
                  </a:lnTo>
                  <a:lnTo>
                    <a:pt x="49034" y="43114"/>
                  </a:lnTo>
                  <a:lnTo>
                    <a:pt x="48100" y="42080"/>
                  </a:lnTo>
                  <a:lnTo>
                    <a:pt x="47148" y="41036"/>
                  </a:lnTo>
                  <a:lnTo>
                    <a:pt x="46511" y="43258"/>
                  </a:lnTo>
                  <a:lnTo>
                    <a:pt x="45821" y="45385"/>
                  </a:lnTo>
                  <a:lnTo>
                    <a:pt x="45079" y="47415"/>
                  </a:lnTo>
                  <a:lnTo>
                    <a:pt x="44284" y="49349"/>
                  </a:lnTo>
                  <a:lnTo>
                    <a:pt x="43437" y="51186"/>
                  </a:lnTo>
                  <a:lnTo>
                    <a:pt x="42538" y="52928"/>
                  </a:lnTo>
                  <a:lnTo>
                    <a:pt x="41586" y="54574"/>
                  </a:lnTo>
                  <a:lnTo>
                    <a:pt x="40582" y="56124"/>
                  </a:lnTo>
                  <a:lnTo>
                    <a:pt x="39526" y="57578"/>
                  </a:lnTo>
                  <a:lnTo>
                    <a:pt x="38417" y="58935"/>
                  </a:lnTo>
                  <a:lnTo>
                    <a:pt x="31869" y="53697"/>
                  </a:lnTo>
                  <a:lnTo>
                    <a:pt x="33698" y="51191"/>
                  </a:lnTo>
                  <a:lnTo>
                    <a:pt x="35344" y="48563"/>
                  </a:lnTo>
                  <a:lnTo>
                    <a:pt x="36806" y="45812"/>
                  </a:lnTo>
                  <a:lnTo>
                    <a:pt x="38085" y="42940"/>
                  </a:lnTo>
                  <a:lnTo>
                    <a:pt x="39181" y="39945"/>
                  </a:lnTo>
                  <a:lnTo>
                    <a:pt x="40093" y="36828"/>
                  </a:lnTo>
                  <a:lnTo>
                    <a:pt x="40822" y="33589"/>
                  </a:lnTo>
                  <a:lnTo>
                    <a:pt x="41368" y="30227"/>
                  </a:lnTo>
                  <a:lnTo>
                    <a:pt x="41731" y="26743"/>
                  </a:lnTo>
                  <a:lnTo>
                    <a:pt x="41909" y="23137"/>
                  </a:lnTo>
                  <a:lnTo>
                    <a:pt x="28376" y="23137"/>
                  </a:lnTo>
                  <a:lnTo>
                    <a:pt x="28376" y="24884"/>
                  </a:lnTo>
                  <a:lnTo>
                    <a:pt x="28372" y="25748"/>
                  </a:lnTo>
                  <a:lnTo>
                    <a:pt x="28359" y="26595"/>
                  </a:lnTo>
                  <a:lnTo>
                    <a:pt x="28337" y="27424"/>
                  </a:lnTo>
                  <a:lnTo>
                    <a:pt x="28306" y="28236"/>
                  </a:lnTo>
                  <a:lnTo>
                    <a:pt x="28267" y="29031"/>
                  </a:lnTo>
                  <a:lnTo>
                    <a:pt x="28219" y="29808"/>
                  </a:lnTo>
                  <a:lnTo>
                    <a:pt x="28162" y="30568"/>
                  </a:lnTo>
                  <a:lnTo>
                    <a:pt x="28097" y="31310"/>
                  </a:lnTo>
                  <a:lnTo>
                    <a:pt x="28022" y="32034"/>
                  </a:lnTo>
                  <a:lnTo>
                    <a:pt x="27940" y="32742"/>
                  </a:lnTo>
                  <a:lnTo>
                    <a:pt x="28808" y="33536"/>
                  </a:lnTo>
                  <a:lnTo>
                    <a:pt x="29668" y="34348"/>
                  </a:lnTo>
                  <a:lnTo>
                    <a:pt x="30520" y="35178"/>
                  </a:lnTo>
                  <a:lnTo>
                    <a:pt x="31362" y="36025"/>
                  </a:lnTo>
                  <a:lnTo>
                    <a:pt x="32196" y="36889"/>
                  </a:lnTo>
                  <a:lnTo>
                    <a:pt x="33021" y="37771"/>
                  </a:lnTo>
                  <a:lnTo>
                    <a:pt x="33837" y="38670"/>
                  </a:lnTo>
                  <a:lnTo>
                    <a:pt x="34645" y="39587"/>
                  </a:lnTo>
                  <a:lnTo>
                    <a:pt x="35444" y="40521"/>
                  </a:lnTo>
                  <a:lnTo>
                    <a:pt x="36234" y="41473"/>
                  </a:lnTo>
                  <a:lnTo>
                    <a:pt x="30559" y="45839"/>
                  </a:lnTo>
                  <a:lnTo>
                    <a:pt x="30205" y="45315"/>
                  </a:lnTo>
                  <a:lnTo>
                    <a:pt x="29843" y="44791"/>
                  </a:lnTo>
                  <a:lnTo>
                    <a:pt x="29472" y="44267"/>
                  </a:lnTo>
                  <a:lnTo>
                    <a:pt x="29092" y="43743"/>
                  </a:lnTo>
                  <a:lnTo>
                    <a:pt x="28703" y="43219"/>
                  </a:lnTo>
                  <a:lnTo>
                    <a:pt x="28306" y="42695"/>
                  </a:lnTo>
                  <a:lnTo>
                    <a:pt x="27900" y="42171"/>
                  </a:lnTo>
                  <a:lnTo>
                    <a:pt x="27485" y="41648"/>
                  </a:lnTo>
                  <a:lnTo>
                    <a:pt x="27062" y="41124"/>
                  </a:lnTo>
                  <a:lnTo>
                    <a:pt x="26630" y="40600"/>
                  </a:lnTo>
                  <a:lnTo>
                    <a:pt x="25992" y="42656"/>
                  </a:lnTo>
                  <a:lnTo>
                    <a:pt x="25303" y="44634"/>
                  </a:lnTo>
                  <a:lnTo>
                    <a:pt x="24561" y="46533"/>
                  </a:lnTo>
                  <a:lnTo>
                    <a:pt x="23766" y="48353"/>
                  </a:lnTo>
                  <a:lnTo>
                    <a:pt x="22919" y="50095"/>
                  </a:lnTo>
                  <a:lnTo>
                    <a:pt x="22020" y="51758"/>
                  </a:lnTo>
                  <a:lnTo>
                    <a:pt x="21068" y="53343"/>
                  </a:lnTo>
                  <a:lnTo>
                    <a:pt x="20064" y="54849"/>
                  </a:lnTo>
                  <a:lnTo>
                    <a:pt x="19007" y="56277"/>
                  </a:lnTo>
                  <a:lnTo>
                    <a:pt x="17899" y="57626"/>
                  </a:lnTo>
                  <a:lnTo>
                    <a:pt x="11350" y="52824"/>
                  </a:lnTo>
                  <a:lnTo>
                    <a:pt x="13175" y="50422"/>
                  </a:lnTo>
                  <a:lnTo>
                    <a:pt x="14808" y="47934"/>
                  </a:lnTo>
                  <a:lnTo>
                    <a:pt x="16248" y="45358"/>
                  </a:lnTo>
                  <a:lnTo>
                    <a:pt x="17497" y="42695"/>
                  </a:lnTo>
                  <a:lnTo>
                    <a:pt x="18553" y="39945"/>
                  </a:lnTo>
                  <a:lnTo>
                    <a:pt x="19418" y="37107"/>
                  </a:lnTo>
                  <a:lnTo>
                    <a:pt x="20090" y="34182"/>
                  </a:lnTo>
                  <a:lnTo>
                    <a:pt x="20570" y="31170"/>
                  </a:lnTo>
                  <a:lnTo>
                    <a:pt x="20858" y="28070"/>
                  </a:lnTo>
                  <a:lnTo>
                    <a:pt x="20954" y="24884"/>
                  </a:lnTo>
                  <a:lnTo>
                    <a:pt x="20954" y="23137"/>
                  </a:lnTo>
                  <a:lnTo>
                    <a:pt x="9604" y="23137"/>
                  </a:lnTo>
                  <a:lnTo>
                    <a:pt x="9604" y="72905"/>
                  </a:lnTo>
                  <a:lnTo>
                    <a:pt x="1309" y="72905"/>
                  </a:lnTo>
                  <a:lnTo>
                    <a:pt x="1309" y="15716"/>
                  </a:lnTo>
                  <a:lnTo>
                    <a:pt x="20954" y="15716"/>
                  </a:lnTo>
                  <a:lnTo>
                    <a:pt x="20954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8339791" y="5032800"/>
              <a:ext cx="13533" cy="7858"/>
            </a:xfrm>
            <a:custGeom>
              <a:avLst/>
              <a:pathLst>
                <a:path w="13533" h="7858">
                  <a:moveTo>
                    <a:pt x="0" y="0"/>
                  </a:moveTo>
                  <a:lnTo>
                    <a:pt x="0" y="7858"/>
                  </a:lnTo>
                  <a:lnTo>
                    <a:pt x="13533" y="7858"/>
                  </a:lnTo>
                  <a:lnTo>
                    <a:pt x="135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8360309" y="5048080"/>
              <a:ext cx="11787" cy="21828"/>
            </a:xfrm>
            <a:custGeom>
              <a:avLst/>
              <a:pathLst>
                <a:path w="11787" h="21828">
                  <a:moveTo>
                    <a:pt x="0" y="10040"/>
                  </a:moveTo>
                  <a:lnTo>
                    <a:pt x="1139" y="11101"/>
                  </a:lnTo>
                  <a:lnTo>
                    <a:pt x="2287" y="12188"/>
                  </a:lnTo>
                  <a:lnTo>
                    <a:pt x="3444" y="13302"/>
                  </a:lnTo>
                  <a:lnTo>
                    <a:pt x="4610" y="14441"/>
                  </a:lnTo>
                  <a:lnTo>
                    <a:pt x="5784" y="15607"/>
                  </a:lnTo>
                  <a:lnTo>
                    <a:pt x="6967" y="16798"/>
                  </a:lnTo>
                  <a:lnTo>
                    <a:pt x="8159" y="18016"/>
                  </a:lnTo>
                  <a:lnTo>
                    <a:pt x="9359" y="19261"/>
                  </a:lnTo>
                  <a:lnTo>
                    <a:pt x="10569" y="20531"/>
                  </a:lnTo>
                  <a:lnTo>
                    <a:pt x="11787" y="21828"/>
                  </a:lnTo>
                  <a:lnTo>
                    <a:pt x="11787" y="0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8396108" y="4996129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8426667" y="5011845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8407458" y="5035420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8416189" y="5042841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8416189" y="5054628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8475998" y="5070781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8438454" y="5070781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8394798" y="5071654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8419245" y="5072964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211277" y="5216895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226993" y="5243525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165438" y="5217768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69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193378" y="5242652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7163692" y="5243088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164128" y="5262297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5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277198" y="5220824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7296843" y="5229118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7331332" y="5229118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296843" y="5247454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331332" y="5247454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392450" y="5258368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500281" y="5216022"/>
              <a:ext cx="45402" cy="101282"/>
            </a:xfrm>
            <a:custGeom>
              <a:avLst/>
              <a:pathLst>
                <a:path w="45402" h="101282">
                  <a:moveTo>
                    <a:pt x="24010" y="0"/>
                  </a:moveTo>
                  <a:lnTo>
                    <a:pt x="33178" y="1746"/>
                  </a:lnTo>
                  <a:lnTo>
                    <a:pt x="32816" y="3042"/>
                  </a:lnTo>
                  <a:lnTo>
                    <a:pt x="32427" y="4313"/>
                  </a:lnTo>
                  <a:lnTo>
                    <a:pt x="32013" y="5557"/>
                  </a:lnTo>
                  <a:lnTo>
                    <a:pt x="31572" y="6775"/>
                  </a:lnTo>
                  <a:lnTo>
                    <a:pt x="31105" y="7967"/>
                  </a:lnTo>
                  <a:lnTo>
                    <a:pt x="30611" y="9132"/>
                  </a:lnTo>
                  <a:lnTo>
                    <a:pt x="30092" y="10272"/>
                  </a:lnTo>
                  <a:lnTo>
                    <a:pt x="29546" y="11385"/>
                  </a:lnTo>
                  <a:lnTo>
                    <a:pt x="28974" y="12472"/>
                  </a:lnTo>
                  <a:lnTo>
                    <a:pt x="28376" y="13533"/>
                  </a:lnTo>
                  <a:lnTo>
                    <a:pt x="45402" y="13533"/>
                  </a:lnTo>
                  <a:lnTo>
                    <a:pt x="45402" y="90368"/>
                  </a:lnTo>
                  <a:lnTo>
                    <a:pt x="45380" y="91304"/>
                  </a:lnTo>
                  <a:lnTo>
                    <a:pt x="45315" y="92193"/>
                  </a:lnTo>
                  <a:lnTo>
                    <a:pt x="45206" y="93033"/>
                  </a:lnTo>
                  <a:lnTo>
                    <a:pt x="45053" y="93826"/>
                  </a:lnTo>
                  <a:lnTo>
                    <a:pt x="44856" y="94570"/>
                  </a:lnTo>
                  <a:lnTo>
                    <a:pt x="44616" y="95266"/>
                  </a:lnTo>
                  <a:lnTo>
                    <a:pt x="44332" y="95914"/>
                  </a:lnTo>
                  <a:lnTo>
                    <a:pt x="44005" y="96515"/>
                  </a:lnTo>
                  <a:lnTo>
                    <a:pt x="43634" y="97067"/>
                  </a:lnTo>
                  <a:lnTo>
                    <a:pt x="43219" y="97571"/>
                  </a:lnTo>
                  <a:lnTo>
                    <a:pt x="42765" y="98027"/>
                  </a:lnTo>
                  <a:lnTo>
                    <a:pt x="42276" y="98436"/>
                  </a:lnTo>
                  <a:lnTo>
                    <a:pt x="41752" y="98796"/>
                  </a:lnTo>
                  <a:lnTo>
                    <a:pt x="41194" y="99108"/>
                  </a:lnTo>
                  <a:lnTo>
                    <a:pt x="40600" y="99372"/>
                  </a:lnTo>
                  <a:lnTo>
                    <a:pt x="39971" y="99588"/>
                  </a:lnTo>
                  <a:lnTo>
                    <a:pt x="39308" y="99756"/>
                  </a:lnTo>
                  <a:lnTo>
                    <a:pt x="38609" y="99876"/>
                  </a:lnTo>
                  <a:lnTo>
                    <a:pt x="37876" y="99948"/>
                  </a:lnTo>
                  <a:lnTo>
                    <a:pt x="37107" y="99972"/>
                  </a:lnTo>
                  <a:lnTo>
                    <a:pt x="36121" y="99968"/>
                  </a:lnTo>
                  <a:lnTo>
                    <a:pt x="35082" y="99955"/>
                  </a:lnTo>
                  <a:lnTo>
                    <a:pt x="33990" y="99933"/>
                  </a:lnTo>
                  <a:lnTo>
                    <a:pt x="32846" y="99902"/>
                  </a:lnTo>
                  <a:lnTo>
                    <a:pt x="31650" y="99863"/>
                  </a:lnTo>
                  <a:lnTo>
                    <a:pt x="30402" y="99815"/>
                  </a:lnTo>
                  <a:lnTo>
                    <a:pt x="29101" y="99758"/>
                  </a:lnTo>
                  <a:lnTo>
                    <a:pt x="27747" y="99693"/>
                  </a:lnTo>
                  <a:lnTo>
                    <a:pt x="26342" y="99619"/>
                  </a:lnTo>
                  <a:lnTo>
                    <a:pt x="24884" y="99536"/>
                  </a:lnTo>
                  <a:lnTo>
                    <a:pt x="23137" y="91241"/>
                  </a:lnTo>
                  <a:lnTo>
                    <a:pt x="34488" y="91678"/>
                  </a:lnTo>
                  <a:lnTo>
                    <a:pt x="34986" y="91651"/>
                  </a:lnTo>
                  <a:lnTo>
                    <a:pt x="35431" y="91573"/>
                  </a:lnTo>
                  <a:lnTo>
                    <a:pt x="35824" y="91442"/>
                  </a:lnTo>
                  <a:lnTo>
                    <a:pt x="36164" y="91259"/>
                  </a:lnTo>
                  <a:lnTo>
                    <a:pt x="36452" y="91023"/>
                  </a:lnTo>
                  <a:lnTo>
                    <a:pt x="36688" y="90735"/>
                  </a:lnTo>
                  <a:lnTo>
                    <a:pt x="36872" y="90394"/>
                  </a:lnTo>
                  <a:lnTo>
                    <a:pt x="37003" y="90001"/>
                  </a:lnTo>
                  <a:lnTo>
                    <a:pt x="37081" y="89556"/>
                  </a:lnTo>
                  <a:lnTo>
                    <a:pt x="37107" y="89058"/>
                  </a:lnTo>
                  <a:lnTo>
                    <a:pt x="37107" y="55006"/>
                  </a:lnTo>
                  <a:lnTo>
                    <a:pt x="14406" y="55006"/>
                  </a:lnTo>
                  <a:lnTo>
                    <a:pt x="14406" y="63738"/>
                  </a:lnTo>
                  <a:lnTo>
                    <a:pt x="14341" y="68435"/>
                  </a:lnTo>
                  <a:lnTo>
                    <a:pt x="14144" y="72923"/>
                  </a:lnTo>
                  <a:lnTo>
                    <a:pt x="13817" y="77201"/>
                  </a:lnTo>
                  <a:lnTo>
                    <a:pt x="13358" y="81270"/>
                  </a:lnTo>
                  <a:lnTo>
                    <a:pt x="12769" y="85129"/>
                  </a:lnTo>
                  <a:lnTo>
                    <a:pt x="12049" y="88779"/>
                  </a:lnTo>
                  <a:lnTo>
                    <a:pt x="11197" y="92219"/>
                  </a:lnTo>
                  <a:lnTo>
                    <a:pt x="10215" y="95450"/>
                  </a:lnTo>
                  <a:lnTo>
                    <a:pt x="9102" y="98471"/>
                  </a:lnTo>
                  <a:lnTo>
                    <a:pt x="7858" y="101282"/>
                  </a:lnTo>
                  <a:lnTo>
                    <a:pt x="0" y="98226"/>
                  </a:lnTo>
                  <a:lnTo>
                    <a:pt x="1244" y="95572"/>
                  </a:lnTo>
                  <a:lnTo>
                    <a:pt x="2357" y="92673"/>
                  </a:lnTo>
                  <a:lnTo>
                    <a:pt x="3339" y="89530"/>
                  </a:lnTo>
                  <a:lnTo>
                    <a:pt x="4191" y="86142"/>
                  </a:lnTo>
                  <a:lnTo>
                    <a:pt x="4911" y="82510"/>
                  </a:lnTo>
                  <a:lnTo>
                    <a:pt x="5500" y="78633"/>
                  </a:lnTo>
                  <a:lnTo>
                    <a:pt x="5959" y="74512"/>
                  </a:lnTo>
                  <a:lnTo>
                    <a:pt x="6286" y="70146"/>
                  </a:lnTo>
                  <a:lnTo>
                    <a:pt x="6482" y="65536"/>
                  </a:lnTo>
                  <a:lnTo>
                    <a:pt x="6548" y="60682"/>
                  </a:lnTo>
                  <a:lnTo>
                    <a:pt x="6548" y="55006"/>
                  </a:lnTo>
                  <a:lnTo>
                    <a:pt x="436" y="55006"/>
                  </a:lnTo>
                  <a:lnTo>
                    <a:pt x="436" y="46712"/>
                  </a:lnTo>
                  <a:lnTo>
                    <a:pt x="6548" y="46712"/>
                  </a:lnTo>
                  <a:lnTo>
                    <a:pt x="6548" y="13533"/>
                  </a:lnTo>
                  <a:lnTo>
                    <a:pt x="19645" y="13533"/>
                  </a:lnTo>
                  <a:lnTo>
                    <a:pt x="20239" y="12140"/>
                  </a:lnTo>
                  <a:lnTo>
                    <a:pt x="20797" y="10756"/>
                  </a:lnTo>
                  <a:lnTo>
                    <a:pt x="21321" y="9381"/>
                  </a:lnTo>
                  <a:lnTo>
                    <a:pt x="21810" y="8015"/>
                  </a:lnTo>
                  <a:lnTo>
                    <a:pt x="22264" y="6657"/>
                  </a:lnTo>
                  <a:lnTo>
                    <a:pt x="22683" y="5308"/>
                  </a:lnTo>
                  <a:lnTo>
                    <a:pt x="23067" y="3968"/>
                  </a:lnTo>
                  <a:lnTo>
                    <a:pt x="23417" y="2636"/>
                  </a:lnTo>
                  <a:lnTo>
                    <a:pt x="23731" y="1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514688" y="5237413"/>
              <a:ext cx="22701" cy="25320"/>
            </a:xfrm>
            <a:custGeom>
              <a:avLst/>
              <a:pathLst>
                <a:path w="22701" h="25320">
                  <a:moveTo>
                    <a:pt x="0" y="25320"/>
                  </a:moveTo>
                  <a:lnTo>
                    <a:pt x="22701" y="25320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518180" y="5240469"/>
              <a:ext cx="15716" cy="18772"/>
            </a:xfrm>
            <a:custGeom>
              <a:avLst/>
              <a:pathLst>
                <a:path w="15716" h="18772">
                  <a:moveTo>
                    <a:pt x="6111" y="0"/>
                  </a:moveTo>
                  <a:lnTo>
                    <a:pt x="7308" y="1488"/>
                  </a:lnTo>
                  <a:lnTo>
                    <a:pt x="8451" y="2986"/>
                  </a:lnTo>
                  <a:lnTo>
                    <a:pt x="9543" y="4492"/>
                  </a:lnTo>
                  <a:lnTo>
                    <a:pt x="10582" y="6007"/>
                  </a:lnTo>
                  <a:lnTo>
                    <a:pt x="11568" y="7530"/>
                  </a:lnTo>
                  <a:lnTo>
                    <a:pt x="12503" y="9063"/>
                  </a:lnTo>
                  <a:lnTo>
                    <a:pt x="13385" y="10604"/>
                  </a:lnTo>
                  <a:lnTo>
                    <a:pt x="14214" y="12153"/>
                  </a:lnTo>
                  <a:lnTo>
                    <a:pt x="14991" y="13712"/>
                  </a:lnTo>
                  <a:lnTo>
                    <a:pt x="15716" y="15279"/>
                  </a:lnTo>
                  <a:lnTo>
                    <a:pt x="9167" y="18772"/>
                  </a:lnTo>
                  <a:lnTo>
                    <a:pt x="8447" y="17287"/>
                  </a:lnTo>
                  <a:lnTo>
                    <a:pt x="7683" y="15803"/>
                  </a:lnTo>
                  <a:lnTo>
                    <a:pt x="6875" y="14319"/>
                  </a:lnTo>
                  <a:lnTo>
                    <a:pt x="6024" y="12834"/>
                  </a:lnTo>
                  <a:lnTo>
                    <a:pt x="5129" y="11350"/>
                  </a:lnTo>
                  <a:lnTo>
                    <a:pt x="4191" y="9866"/>
                  </a:lnTo>
                  <a:lnTo>
                    <a:pt x="3208" y="8382"/>
                  </a:lnTo>
                  <a:lnTo>
                    <a:pt x="2182" y="6897"/>
                  </a:lnTo>
                  <a:lnTo>
                    <a:pt x="1113" y="5413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520363" y="5275831"/>
              <a:ext cx="9604" cy="21828"/>
            </a:xfrm>
            <a:custGeom>
              <a:avLst/>
              <a:pathLst>
                <a:path w="9604" h="21828">
                  <a:moveTo>
                    <a:pt x="7421" y="0"/>
                  </a:moveTo>
                  <a:lnTo>
                    <a:pt x="7836" y="2016"/>
                  </a:lnTo>
                  <a:lnTo>
                    <a:pt x="8207" y="4051"/>
                  </a:lnTo>
                  <a:lnTo>
                    <a:pt x="8534" y="6103"/>
                  </a:lnTo>
                  <a:lnTo>
                    <a:pt x="8818" y="8172"/>
                  </a:lnTo>
                  <a:lnTo>
                    <a:pt x="9058" y="10259"/>
                  </a:lnTo>
                  <a:lnTo>
                    <a:pt x="9255" y="12363"/>
                  </a:lnTo>
                  <a:lnTo>
                    <a:pt x="9407" y="14485"/>
                  </a:lnTo>
                  <a:lnTo>
                    <a:pt x="9517" y="16624"/>
                  </a:lnTo>
                  <a:lnTo>
                    <a:pt x="9582" y="18780"/>
                  </a:lnTo>
                  <a:lnTo>
                    <a:pt x="9604" y="20955"/>
                  </a:lnTo>
                  <a:lnTo>
                    <a:pt x="1746" y="21828"/>
                  </a:lnTo>
                  <a:lnTo>
                    <a:pt x="1728" y="19579"/>
                  </a:lnTo>
                  <a:lnTo>
                    <a:pt x="1676" y="17375"/>
                  </a:lnTo>
                  <a:lnTo>
                    <a:pt x="1589" y="15214"/>
                  </a:lnTo>
                  <a:lnTo>
                    <a:pt x="1466" y="13096"/>
                  </a:lnTo>
                  <a:lnTo>
                    <a:pt x="1309" y="11023"/>
                  </a:lnTo>
                  <a:lnTo>
                    <a:pt x="1117" y="8993"/>
                  </a:lnTo>
                  <a:lnTo>
                    <a:pt x="890" y="7006"/>
                  </a:lnTo>
                  <a:lnTo>
                    <a:pt x="628" y="5064"/>
                  </a:lnTo>
                  <a:lnTo>
                    <a:pt x="331" y="3165"/>
                  </a:lnTo>
                  <a:lnTo>
                    <a:pt x="0" y="1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550923" y="5220387"/>
              <a:ext cx="48458" cy="41473"/>
            </a:xfrm>
            <a:custGeom>
              <a:avLst/>
              <a:pathLst>
                <a:path w="48458" h="41473">
                  <a:moveTo>
                    <a:pt x="38854" y="0"/>
                  </a:moveTo>
                  <a:lnTo>
                    <a:pt x="38854" y="26193"/>
                  </a:lnTo>
                  <a:lnTo>
                    <a:pt x="38884" y="27106"/>
                  </a:lnTo>
                  <a:lnTo>
                    <a:pt x="38976" y="27922"/>
                  </a:lnTo>
                  <a:lnTo>
                    <a:pt x="39129" y="28642"/>
                  </a:lnTo>
                  <a:lnTo>
                    <a:pt x="39343" y="29267"/>
                  </a:lnTo>
                  <a:lnTo>
                    <a:pt x="39618" y="29795"/>
                  </a:lnTo>
                  <a:lnTo>
                    <a:pt x="39954" y="30227"/>
                  </a:lnTo>
                  <a:lnTo>
                    <a:pt x="40351" y="30563"/>
                  </a:lnTo>
                  <a:lnTo>
                    <a:pt x="40809" y="30803"/>
                  </a:lnTo>
                  <a:lnTo>
                    <a:pt x="41329" y="30947"/>
                  </a:lnTo>
                  <a:lnTo>
                    <a:pt x="41910" y="30995"/>
                  </a:lnTo>
                  <a:lnTo>
                    <a:pt x="48458" y="30995"/>
                  </a:lnTo>
                  <a:lnTo>
                    <a:pt x="48458" y="38417"/>
                  </a:lnTo>
                  <a:lnTo>
                    <a:pt x="39727" y="38417"/>
                  </a:lnTo>
                  <a:lnTo>
                    <a:pt x="38790" y="38395"/>
                  </a:lnTo>
                  <a:lnTo>
                    <a:pt x="37902" y="38330"/>
                  </a:lnTo>
                  <a:lnTo>
                    <a:pt x="37061" y="38221"/>
                  </a:lnTo>
                  <a:lnTo>
                    <a:pt x="36269" y="38068"/>
                  </a:lnTo>
                  <a:lnTo>
                    <a:pt x="35525" y="37871"/>
                  </a:lnTo>
                  <a:lnTo>
                    <a:pt x="34828" y="37631"/>
                  </a:lnTo>
                  <a:lnTo>
                    <a:pt x="34180" y="37347"/>
                  </a:lnTo>
                  <a:lnTo>
                    <a:pt x="33580" y="37020"/>
                  </a:lnTo>
                  <a:lnTo>
                    <a:pt x="33028" y="36649"/>
                  </a:lnTo>
                  <a:lnTo>
                    <a:pt x="32523" y="36234"/>
                  </a:lnTo>
                  <a:lnTo>
                    <a:pt x="32067" y="35771"/>
                  </a:lnTo>
                  <a:lnTo>
                    <a:pt x="31659" y="35256"/>
                  </a:lnTo>
                  <a:lnTo>
                    <a:pt x="31299" y="34689"/>
                  </a:lnTo>
                  <a:lnTo>
                    <a:pt x="30987" y="34069"/>
                  </a:lnTo>
                  <a:lnTo>
                    <a:pt x="30723" y="33397"/>
                  </a:lnTo>
                  <a:lnTo>
                    <a:pt x="30506" y="32672"/>
                  </a:lnTo>
                  <a:lnTo>
                    <a:pt x="30338" y="31895"/>
                  </a:lnTo>
                  <a:lnTo>
                    <a:pt x="30218" y="31065"/>
                  </a:lnTo>
                  <a:lnTo>
                    <a:pt x="30146" y="30183"/>
                  </a:lnTo>
                  <a:lnTo>
                    <a:pt x="30122" y="29249"/>
                  </a:lnTo>
                  <a:lnTo>
                    <a:pt x="30122" y="8294"/>
                  </a:lnTo>
                  <a:lnTo>
                    <a:pt x="16152" y="8294"/>
                  </a:lnTo>
                  <a:lnTo>
                    <a:pt x="16045" y="11424"/>
                  </a:lnTo>
                  <a:lnTo>
                    <a:pt x="15899" y="14354"/>
                  </a:lnTo>
                  <a:lnTo>
                    <a:pt x="15714" y="17082"/>
                  </a:lnTo>
                  <a:lnTo>
                    <a:pt x="15489" y="19610"/>
                  </a:lnTo>
                  <a:lnTo>
                    <a:pt x="15225" y="21937"/>
                  </a:lnTo>
                  <a:lnTo>
                    <a:pt x="14921" y="24063"/>
                  </a:lnTo>
                  <a:lnTo>
                    <a:pt x="14579" y="25988"/>
                  </a:lnTo>
                  <a:lnTo>
                    <a:pt x="14197" y="27712"/>
                  </a:lnTo>
                  <a:lnTo>
                    <a:pt x="13775" y="29236"/>
                  </a:lnTo>
                  <a:lnTo>
                    <a:pt x="13315" y="30559"/>
                  </a:lnTo>
                  <a:lnTo>
                    <a:pt x="12806" y="31768"/>
                  </a:lnTo>
                  <a:lnTo>
                    <a:pt x="12241" y="32951"/>
                  </a:lnTo>
                  <a:lnTo>
                    <a:pt x="11619" y="34108"/>
                  </a:lnTo>
                  <a:lnTo>
                    <a:pt x="10940" y="35239"/>
                  </a:lnTo>
                  <a:lnTo>
                    <a:pt x="10204" y="36343"/>
                  </a:lnTo>
                  <a:lnTo>
                    <a:pt x="9412" y="37422"/>
                  </a:lnTo>
                  <a:lnTo>
                    <a:pt x="8563" y="38474"/>
                  </a:lnTo>
                  <a:lnTo>
                    <a:pt x="7657" y="39500"/>
                  </a:lnTo>
                  <a:lnTo>
                    <a:pt x="6694" y="40499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927" y="33953"/>
                  </a:lnTo>
                  <a:lnTo>
                    <a:pt x="1789" y="32960"/>
                  </a:lnTo>
                  <a:lnTo>
                    <a:pt x="2586" y="31945"/>
                  </a:lnTo>
                  <a:lnTo>
                    <a:pt x="3317" y="30908"/>
                  </a:lnTo>
                  <a:lnTo>
                    <a:pt x="3983" y="29849"/>
                  </a:lnTo>
                  <a:lnTo>
                    <a:pt x="4583" y="28769"/>
                  </a:lnTo>
                  <a:lnTo>
                    <a:pt x="5118" y="27667"/>
                  </a:lnTo>
                  <a:lnTo>
                    <a:pt x="5588" y="26543"/>
                  </a:lnTo>
                  <a:lnTo>
                    <a:pt x="5991" y="25397"/>
                  </a:lnTo>
                  <a:lnTo>
                    <a:pt x="6330" y="24229"/>
                  </a:lnTo>
                  <a:lnTo>
                    <a:pt x="6620" y="22926"/>
                  </a:lnTo>
                  <a:lnTo>
                    <a:pt x="6880" y="21374"/>
                  </a:lnTo>
                  <a:lnTo>
                    <a:pt x="7109" y="19573"/>
                  </a:lnTo>
                  <a:lnTo>
                    <a:pt x="7308" y="17523"/>
                  </a:lnTo>
                  <a:lnTo>
                    <a:pt x="7476" y="15225"/>
                  </a:lnTo>
                  <a:lnTo>
                    <a:pt x="7613" y="12677"/>
                  </a:lnTo>
                  <a:lnTo>
                    <a:pt x="7720" y="9881"/>
                  </a:lnTo>
                  <a:lnTo>
                    <a:pt x="7797" y="6836"/>
                  </a:lnTo>
                  <a:lnTo>
                    <a:pt x="7842" y="354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548740" y="5264043"/>
              <a:ext cx="53260" cy="53697"/>
            </a:xfrm>
            <a:custGeom>
              <a:avLst/>
              <a:pathLst>
                <a:path w="53260" h="53697">
                  <a:moveTo>
                    <a:pt x="3492" y="0"/>
                  </a:moveTo>
                  <a:lnTo>
                    <a:pt x="46712" y="0"/>
                  </a:lnTo>
                  <a:lnTo>
                    <a:pt x="46349" y="4038"/>
                  </a:lnTo>
                  <a:lnTo>
                    <a:pt x="45786" y="7945"/>
                  </a:lnTo>
                  <a:lnTo>
                    <a:pt x="45022" y="11721"/>
                  </a:lnTo>
                  <a:lnTo>
                    <a:pt x="44057" y="15367"/>
                  </a:lnTo>
                  <a:lnTo>
                    <a:pt x="42892" y="18881"/>
                  </a:lnTo>
                  <a:lnTo>
                    <a:pt x="41525" y="22264"/>
                  </a:lnTo>
                  <a:lnTo>
                    <a:pt x="39958" y="25517"/>
                  </a:lnTo>
                  <a:lnTo>
                    <a:pt x="38190" y="28638"/>
                  </a:lnTo>
                  <a:lnTo>
                    <a:pt x="36221" y="31628"/>
                  </a:lnTo>
                  <a:lnTo>
                    <a:pt x="34051" y="34488"/>
                  </a:lnTo>
                  <a:lnTo>
                    <a:pt x="35265" y="35457"/>
                  </a:lnTo>
                  <a:lnTo>
                    <a:pt x="36636" y="36444"/>
                  </a:lnTo>
                  <a:lnTo>
                    <a:pt x="38164" y="37448"/>
                  </a:lnTo>
                  <a:lnTo>
                    <a:pt x="39849" y="38469"/>
                  </a:lnTo>
                  <a:lnTo>
                    <a:pt x="41691" y="39508"/>
                  </a:lnTo>
                  <a:lnTo>
                    <a:pt x="43691" y="40565"/>
                  </a:lnTo>
                  <a:lnTo>
                    <a:pt x="45847" y="41639"/>
                  </a:lnTo>
                  <a:lnTo>
                    <a:pt x="48161" y="42730"/>
                  </a:lnTo>
                  <a:lnTo>
                    <a:pt x="50632" y="43839"/>
                  </a:lnTo>
                  <a:lnTo>
                    <a:pt x="53260" y="44965"/>
                  </a:lnTo>
                  <a:lnTo>
                    <a:pt x="48458" y="53697"/>
                  </a:lnTo>
                  <a:lnTo>
                    <a:pt x="46362" y="52784"/>
                  </a:lnTo>
                  <a:lnTo>
                    <a:pt x="44267" y="51793"/>
                  </a:lnTo>
                  <a:lnTo>
                    <a:pt x="42171" y="50724"/>
                  </a:lnTo>
                  <a:lnTo>
                    <a:pt x="40076" y="49576"/>
                  </a:lnTo>
                  <a:lnTo>
                    <a:pt x="37980" y="48349"/>
                  </a:lnTo>
                  <a:lnTo>
                    <a:pt x="35885" y="47043"/>
                  </a:lnTo>
                  <a:lnTo>
                    <a:pt x="33789" y="45660"/>
                  </a:lnTo>
                  <a:lnTo>
                    <a:pt x="31694" y="44197"/>
                  </a:lnTo>
                  <a:lnTo>
                    <a:pt x="29598" y="42656"/>
                  </a:lnTo>
                  <a:lnTo>
                    <a:pt x="27503" y="41036"/>
                  </a:lnTo>
                  <a:lnTo>
                    <a:pt x="25621" y="42577"/>
                  </a:lnTo>
                  <a:lnTo>
                    <a:pt x="23644" y="44057"/>
                  </a:lnTo>
                  <a:lnTo>
                    <a:pt x="21570" y="45476"/>
                  </a:lnTo>
                  <a:lnTo>
                    <a:pt x="19400" y="46834"/>
                  </a:lnTo>
                  <a:lnTo>
                    <a:pt x="17135" y="48131"/>
                  </a:lnTo>
                  <a:lnTo>
                    <a:pt x="14773" y="49366"/>
                  </a:lnTo>
                  <a:lnTo>
                    <a:pt x="12315" y="50540"/>
                  </a:lnTo>
                  <a:lnTo>
                    <a:pt x="9761" y="51654"/>
                  </a:lnTo>
                  <a:lnTo>
                    <a:pt x="7111" y="52706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2409" y="44586"/>
                  </a:lnTo>
                  <a:lnTo>
                    <a:pt x="4749" y="43708"/>
                  </a:lnTo>
                  <a:lnTo>
                    <a:pt x="7019" y="42770"/>
                  </a:lnTo>
                  <a:lnTo>
                    <a:pt x="9220" y="41770"/>
                  </a:lnTo>
                  <a:lnTo>
                    <a:pt x="11350" y="40709"/>
                  </a:lnTo>
                  <a:lnTo>
                    <a:pt x="13411" y="39587"/>
                  </a:lnTo>
                  <a:lnTo>
                    <a:pt x="15401" y="38404"/>
                  </a:lnTo>
                  <a:lnTo>
                    <a:pt x="17322" y="37160"/>
                  </a:lnTo>
                  <a:lnTo>
                    <a:pt x="19173" y="35854"/>
                  </a:lnTo>
                  <a:lnTo>
                    <a:pt x="20954" y="34488"/>
                  </a:lnTo>
                  <a:lnTo>
                    <a:pt x="19095" y="32257"/>
                  </a:lnTo>
                  <a:lnTo>
                    <a:pt x="17357" y="29930"/>
                  </a:lnTo>
                  <a:lnTo>
                    <a:pt x="15742" y="27507"/>
                  </a:lnTo>
                  <a:lnTo>
                    <a:pt x="14249" y="24988"/>
                  </a:lnTo>
                  <a:lnTo>
                    <a:pt x="12878" y="22373"/>
                  </a:lnTo>
                  <a:lnTo>
                    <a:pt x="11630" y="19662"/>
                  </a:lnTo>
                  <a:lnTo>
                    <a:pt x="10503" y="16855"/>
                  </a:lnTo>
                  <a:lnTo>
                    <a:pt x="9499" y="13952"/>
                  </a:lnTo>
                  <a:lnTo>
                    <a:pt x="8617" y="10953"/>
                  </a:lnTo>
                  <a:lnTo>
                    <a:pt x="7858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564893" y="5271902"/>
              <a:ext cx="20081" cy="20518"/>
            </a:xfrm>
            <a:custGeom>
              <a:avLst/>
              <a:pathLst>
                <a:path w="20081" h="20518">
                  <a:moveTo>
                    <a:pt x="0" y="0"/>
                  </a:moveTo>
                  <a:lnTo>
                    <a:pt x="820" y="2405"/>
                  </a:lnTo>
                  <a:lnTo>
                    <a:pt x="1711" y="4732"/>
                  </a:lnTo>
                  <a:lnTo>
                    <a:pt x="2671" y="6980"/>
                  </a:lnTo>
                  <a:lnTo>
                    <a:pt x="3702" y="9150"/>
                  </a:lnTo>
                  <a:lnTo>
                    <a:pt x="4802" y="11241"/>
                  </a:lnTo>
                  <a:lnTo>
                    <a:pt x="5972" y="13254"/>
                  </a:lnTo>
                  <a:lnTo>
                    <a:pt x="7212" y="15188"/>
                  </a:lnTo>
                  <a:lnTo>
                    <a:pt x="8521" y="17043"/>
                  </a:lnTo>
                  <a:lnTo>
                    <a:pt x="9901" y="18820"/>
                  </a:lnTo>
                  <a:lnTo>
                    <a:pt x="11350" y="20518"/>
                  </a:lnTo>
                  <a:lnTo>
                    <a:pt x="12616" y="18663"/>
                  </a:lnTo>
                  <a:lnTo>
                    <a:pt x="13795" y="16764"/>
                  </a:lnTo>
                  <a:lnTo>
                    <a:pt x="14886" y="14821"/>
                  </a:lnTo>
                  <a:lnTo>
                    <a:pt x="15890" y="12834"/>
                  </a:lnTo>
                  <a:lnTo>
                    <a:pt x="16807" y="10804"/>
                  </a:lnTo>
                  <a:lnTo>
                    <a:pt x="17637" y="8731"/>
                  </a:lnTo>
                  <a:lnTo>
                    <a:pt x="18379" y="6613"/>
                  </a:lnTo>
                  <a:lnTo>
                    <a:pt x="19034" y="4452"/>
                  </a:lnTo>
                  <a:lnTo>
                    <a:pt x="19601" y="224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625138" y="529067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723365" y="5220824"/>
              <a:ext cx="41910" cy="96480"/>
            </a:xfrm>
            <a:custGeom>
              <a:avLst/>
              <a:pathLst>
                <a:path w="41910" h="96480">
                  <a:moveTo>
                    <a:pt x="873" y="0"/>
                  </a:moveTo>
                  <a:lnTo>
                    <a:pt x="41910" y="0"/>
                  </a:lnTo>
                  <a:lnTo>
                    <a:pt x="41910" y="7858"/>
                  </a:lnTo>
                  <a:lnTo>
                    <a:pt x="34925" y="7858"/>
                  </a:lnTo>
                  <a:lnTo>
                    <a:pt x="34925" y="63738"/>
                  </a:lnTo>
                  <a:lnTo>
                    <a:pt x="39290" y="62428"/>
                  </a:lnTo>
                  <a:lnTo>
                    <a:pt x="40600" y="69850"/>
                  </a:lnTo>
                  <a:lnTo>
                    <a:pt x="34925" y="71596"/>
                  </a:lnTo>
                  <a:lnTo>
                    <a:pt x="34925" y="96480"/>
                  </a:lnTo>
                  <a:lnTo>
                    <a:pt x="26630" y="96480"/>
                  </a:lnTo>
                  <a:lnTo>
                    <a:pt x="26630" y="74215"/>
                  </a:lnTo>
                  <a:lnTo>
                    <a:pt x="24430" y="74905"/>
                  </a:lnTo>
                  <a:lnTo>
                    <a:pt x="22194" y="75577"/>
                  </a:lnTo>
                  <a:lnTo>
                    <a:pt x="19924" y="76232"/>
                  </a:lnTo>
                  <a:lnTo>
                    <a:pt x="17619" y="76869"/>
                  </a:lnTo>
                  <a:lnTo>
                    <a:pt x="15279" y="77489"/>
                  </a:lnTo>
                  <a:lnTo>
                    <a:pt x="12904" y="78092"/>
                  </a:lnTo>
                  <a:lnTo>
                    <a:pt x="10494" y="78677"/>
                  </a:lnTo>
                  <a:lnTo>
                    <a:pt x="8050" y="79244"/>
                  </a:lnTo>
                  <a:lnTo>
                    <a:pt x="5570" y="79794"/>
                  </a:lnTo>
                  <a:lnTo>
                    <a:pt x="3055" y="80327"/>
                  </a:lnTo>
                  <a:lnTo>
                    <a:pt x="0" y="71596"/>
                  </a:lnTo>
                  <a:lnTo>
                    <a:pt x="611" y="71425"/>
                  </a:lnTo>
                  <a:lnTo>
                    <a:pt x="1222" y="71264"/>
                  </a:lnTo>
                  <a:lnTo>
                    <a:pt x="1833" y="71111"/>
                  </a:lnTo>
                  <a:lnTo>
                    <a:pt x="2444" y="70967"/>
                  </a:lnTo>
                  <a:lnTo>
                    <a:pt x="3055" y="70832"/>
                  </a:lnTo>
                  <a:lnTo>
                    <a:pt x="3667" y="70705"/>
                  </a:lnTo>
                  <a:lnTo>
                    <a:pt x="4278" y="70587"/>
                  </a:lnTo>
                  <a:lnTo>
                    <a:pt x="4889" y="70478"/>
                  </a:lnTo>
                  <a:lnTo>
                    <a:pt x="5500" y="70378"/>
                  </a:lnTo>
                  <a:lnTo>
                    <a:pt x="6111" y="70286"/>
                  </a:lnTo>
                  <a:lnTo>
                    <a:pt x="6111" y="7858"/>
                  </a:lnTo>
                  <a:lnTo>
                    <a:pt x="873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737771" y="5228682"/>
              <a:ext cx="12223" cy="13970"/>
            </a:xfrm>
            <a:custGeom>
              <a:avLst/>
              <a:pathLst>
                <a:path w="12223" h="13970">
                  <a:moveTo>
                    <a:pt x="0" y="13970"/>
                  </a:moveTo>
                  <a:lnTo>
                    <a:pt x="12223" y="13970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737771" y="5250510"/>
              <a:ext cx="12223" cy="13970"/>
            </a:xfrm>
            <a:custGeom>
              <a:avLst/>
              <a:pathLst>
                <a:path w="12223" h="13970">
                  <a:moveTo>
                    <a:pt x="0" y="13970"/>
                  </a:moveTo>
                  <a:lnTo>
                    <a:pt x="12223" y="13970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737771" y="5272338"/>
              <a:ext cx="12223" cy="17025"/>
            </a:xfrm>
            <a:custGeom>
              <a:avLst/>
              <a:pathLst>
                <a:path w="12223" h="17025">
                  <a:moveTo>
                    <a:pt x="0" y="17025"/>
                  </a:moveTo>
                  <a:lnTo>
                    <a:pt x="12223" y="14406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765711" y="5216895"/>
              <a:ext cx="28376" cy="99972"/>
            </a:xfrm>
            <a:custGeom>
              <a:avLst/>
              <a:pathLst>
                <a:path w="28376" h="99972">
                  <a:moveTo>
                    <a:pt x="22264" y="0"/>
                  </a:moveTo>
                  <a:lnTo>
                    <a:pt x="28376" y="6548"/>
                  </a:lnTo>
                  <a:lnTo>
                    <a:pt x="26695" y="7735"/>
                  </a:lnTo>
                  <a:lnTo>
                    <a:pt x="24971" y="8853"/>
                  </a:lnTo>
                  <a:lnTo>
                    <a:pt x="23203" y="9901"/>
                  </a:lnTo>
                  <a:lnTo>
                    <a:pt x="21391" y="10879"/>
                  </a:lnTo>
                  <a:lnTo>
                    <a:pt x="19536" y="11787"/>
                  </a:lnTo>
                  <a:lnTo>
                    <a:pt x="17637" y="12625"/>
                  </a:lnTo>
                  <a:lnTo>
                    <a:pt x="15694" y="13393"/>
                  </a:lnTo>
                  <a:lnTo>
                    <a:pt x="13708" y="14092"/>
                  </a:lnTo>
                  <a:lnTo>
                    <a:pt x="11678" y="14720"/>
                  </a:lnTo>
                  <a:lnTo>
                    <a:pt x="9604" y="15279"/>
                  </a:lnTo>
                  <a:lnTo>
                    <a:pt x="9604" y="63301"/>
                  </a:lnTo>
                  <a:lnTo>
                    <a:pt x="10381" y="62947"/>
                  </a:lnTo>
                  <a:lnTo>
                    <a:pt x="11141" y="62585"/>
                  </a:lnTo>
                  <a:lnTo>
                    <a:pt x="11883" y="62214"/>
                  </a:lnTo>
                  <a:lnTo>
                    <a:pt x="12607" y="61834"/>
                  </a:lnTo>
                  <a:lnTo>
                    <a:pt x="13315" y="61446"/>
                  </a:lnTo>
                  <a:lnTo>
                    <a:pt x="14004" y="61048"/>
                  </a:lnTo>
                  <a:lnTo>
                    <a:pt x="14677" y="60642"/>
                  </a:lnTo>
                  <a:lnTo>
                    <a:pt x="15332" y="60228"/>
                  </a:lnTo>
                  <a:lnTo>
                    <a:pt x="15969" y="59804"/>
                  </a:lnTo>
                  <a:lnTo>
                    <a:pt x="16589" y="59372"/>
                  </a:lnTo>
                  <a:lnTo>
                    <a:pt x="16838" y="57949"/>
                  </a:lnTo>
                  <a:lnTo>
                    <a:pt x="17060" y="55949"/>
                  </a:lnTo>
                  <a:lnTo>
                    <a:pt x="17257" y="53374"/>
                  </a:lnTo>
                  <a:lnTo>
                    <a:pt x="17427" y="50222"/>
                  </a:lnTo>
                  <a:lnTo>
                    <a:pt x="17571" y="46493"/>
                  </a:lnTo>
                  <a:lnTo>
                    <a:pt x="17689" y="42189"/>
                  </a:lnTo>
                  <a:lnTo>
                    <a:pt x="17781" y="37308"/>
                  </a:lnTo>
                  <a:lnTo>
                    <a:pt x="17846" y="31851"/>
                  </a:lnTo>
                  <a:lnTo>
                    <a:pt x="17885" y="25818"/>
                  </a:lnTo>
                  <a:lnTo>
                    <a:pt x="17899" y="19208"/>
                  </a:lnTo>
                  <a:lnTo>
                    <a:pt x="25757" y="19208"/>
                  </a:lnTo>
                  <a:lnTo>
                    <a:pt x="25741" y="26121"/>
                  </a:lnTo>
                  <a:lnTo>
                    <a:pt x="25696" y="32541"/>
                  </a:lnTo>
                  <a:lnTo>
                    <a:pt x="25619" y="38467"/>
                  </a:lnTo>
                  <a:lnTo>
                    <a:pt x="25512" y="43900"/>
                  </a:lnTo>
                  <a:lnTo>
                    <a:pt x="25375" y="48840"/>
                  </a:lnTo>
                  <a:lnTo>
                    <a:pt x="25207" y="53286"/>
                  </a:lnTo>
                  <a:lnTo>
                    <a:pt x="25008" y="57239"/>
                  </a:lnTo>
                  <a:lnTo>
                    <a:pt x="24779" y="60699"/>
                  </a:lnTo>
                  <a:lnTo>
                    <a:pt x="24519" y="63666"/>
                  </a:lnTo>
                  <a:lnTo>
                    <a:pt x="24229" y="66139"/>
                  </a:lnTo>
                  <a:lnTo>
                    <a:pt x="23888" y="68339"/>
                  </a:lnTo>
                  <a:lnTo>
                    <a:pt x="23478" y="70487"/>
                  </a:lnTo>
                  <a:lnTo>
                    <a:pt x="22998" y="72582"/>
                  </a:lnTo>
                  <a:lnTo>
                    <a:pt x="22448" y="74625"/>
                  </a:lnTo>
                  <a:lnTo>
                    <a:pt x="21828" y="76616"/>
                  </a:lnTo>
                  <a:lnTo>
                    <a:pt x="21138" y="78555"/>
                  </a:lnTo>
                  <a:lnTo>
                    <a:pt x="20378" y="80441"/>
                  </a:lnTo>
                  <a:lnTo>
                    <a:pt x="19549" y="82274"/>
                  </a:lnTo>
                  <a:lnTo>
                    <a:pt x="18649" y="84055"/>
                  </a:lnTo>
                  <a:lnTo>
                    <a:pt x="17680" y="85784"/>
                  </a:lnTo>
                  <a:lnTo>
                    <a:pt x="16648" y="87458"/>
                  </a:lnTo>
                  <a:lnTo>
                    <a:pt x="15559" y="89076"/>
                  </a:lnTo>
                  <a:lnTo>
                    <a:pt x="14413" y="90636"/>
                  </a:lnTo>
                  <a:lnTo>
                    <a:pt x="13210" y="92140"/>
                  </a:lnTo>
                  <a:lnTo>
                    <a:pt x="11950" y="93588"/>
                  </a:lnTo>
                  <a:lnTo>
                    <a:pt x="10634" y="94978"/>
                  </a:lnTo>
                  <a:lnTo>
                    <a:pt x="9261" y="96312"/>
                  </a:lnTo>
                  <a:lnTo>
                    <a:pt x="7831" y="97589"/>
                  </a:lnTo>
                  <a:lnTo>
                    <a:pt x="6345" y="98809"/>
                  </a:lnTo>
                  <a:lnTo>
                    <a:pt x="4802" y="99972"/>
                  </a:lnTo>
                  <a:lnTo>
                    <a:pt x="0" y="93424"/>
                  </a:lnTo>
                  <a:lnTo>
                    <a:pt x="2112" y="91691"/>
                  </a:lnTo>
                  <a:lnTo>
                    <a:pt x="4086" y="89809"/>
                  </a:lnTo>
                  <a:lnTo>
                    <a:pt x="5919" y="87779"/>
                  </a:lnTo>
                  <a:lnTo>
                    <a:pt x="7613" y="85601"/>
                  </a:lnTo>
                  <a:lnTo>
                    <a:pt x="9167" y="83274"/>
                  </a:lnTo>
                  <a:lnTo>
                    <a:pt x="10582" y="80798"/>
                  </a:lnTo>
                  <a:lnTo>
                    <a:pt x="11857" y="78175"/>
                  </a:lnTo>
                  <a:lnTo>
                    <a:pt x="12992" y="75403"/>
                  </a:lnTo>
                  <a:lnTo>
                    <a:pt x="13987" y="72482"/>
                  </a:lnTo>
                  <a:lnTo>
                    <a:pt x="14843" y="69413"/>
                  </a:lnTo>
                  <a:lnTo>
                    <a:pt x="13961" y="69850"/>
                  </a:lnTo>
                  <a:lnTo>
                    <a:pt x="13061" y="70286"/>
                  </a:lnTo>
                  <a:lnTo>
                    <a:pt x="12145" y="70723"/>
                  </a:lnTo>
                  <a:lnTo>
                    <a:pt x="11210" y="71159"/>
                  </a:lnTo>
                  <a:lnTo>
                    <a:pt x="10259" y="71596"/>
                  </a:lnTo>
                  <a:lnTo>
                    <a:pt x="9290" y="72032"/>
                  </a:lnTo>
                  <a:lnTo>
                    <a:pt x="8303" y="72469"/>
                  </a:lnTo>
                  <a:lnTo>
                    <a:pt x="7299" y="72905"/>
                  </a:lnTo>
                  <a:lnTo>
                    <a:pt x="6277" y="73342"/>
                  </a:lnTo>
                  <a:lnTo>
                    <a:pt x="5238" y="73779"/>
                  </a:lnTo>
                  <a:lnTo>
                    <a:pt x="1309" y="69413"/>
                  </a:lnTo>
                  <a:lnTo>
                    <a:pt x="1309" y="9167"/>
                  </a:lnTo>
                  <a:lnTo>
                    <a:pt x="3719" y="8526"/>
                  </a:lnTo>
                  <a:lnTo>
                    <a:pt x="6059" y="7823"/>
                  </a:lnTo>
                  <a:lnTo>
                    <a:pt x="8329" y="7059"/>
                  </a:lnTo>
                  <a:lnTo>
                    <a:pt x="10529" y="6234"/>
                  </a:lnTo>
                  <a:lnTo>
                    <a:pt x="12660" y="5347"/>
                  </a:lnTo>
                  <a:lnTo>
                    <a:pt x="14720" y="4400"/>
                  </a:lnTo>
                  <a:lnTo>
                    <a:pt x="16711" y="3392"/>
                  </a:lnTo>
                  <a:lnTo>
                    <a:pt x="18632" y="2322"/>
                  </a:lnTo>
                  <a:lnTo>
                    <a:pt x="20483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797580" y="5223007"/>
              <a:ext cx="25320" cy="94297"/>
            </a:xfrm>
            <a:custGeom>
              <a:avLst/>
              <a:pathLst>
                <a:path w="25320" h="94297">
                  <a:moveTo>
                    <a:pt x="17462" y="7421"/>
                  </a:moveTo>
                  <a:lnTo>
                    <a:pt x="8294" y="7421"/>
                  </a:lnTo>
                  <a:lnTo>
                    <a:pt x="8294" y="94297"/>
                  </a:lnTo>
                  <a:lnTo>
                    <a:pt x="0" y="94297"/>
                  </a:lnTo>
                  <a:lnTo>
                    <a:pt x="0" y="0"/>
                  </a:lnTo>
                  <a:lnTo>
                    <a:pt x="25320" y="0"/>
                  </a:lnTo>
                  <a:lnTo>
                    <a:pt x="25320" y="67230"/>
                  </a:lnTo>
                  <a:lnTo>
                    <a:pt x="25300" y="68167"/>
                  </a:lnTo>
                  <a:lnTo>
                    <a:pt x="25242" y="69055"/>
                  </a:lnTo>
                  <a:lnTo>
                    <a:pt x="25143" y="69895"/>
                  </a:lnTo>
                  <a:lnTo>
                    <a:pt x="25006" y="70688"/>
                  </a:lnTo>
                  <a:lnTo>
                    <a:pt x="24829" y="71432"/>
                  </a:lnTo>
                  <a:lnTo>
                    <a:pt x="24613" y="72128"/>
                  </a:lnTo>
                  <a:lnTo>
                    <a:pt x="24358" y="72777"/>
                  </a:lnTo>
                  <a:lnTo>
                    <a:pt x="24063" y="73377"/>
                  </a:lnTo>
                  <a:lnTo>
                    <a:pt x="23729" y="73929"/>
                  </a:lnTo>
                  <a:lnTo>
                    <a:pt x="23356" y="74433"/>
                  </a:lnTo>
                  <a:lnTo>
                    <a:pt x="22943" y="74890"/>
                  </a:lnTo>
                  <a:lnTo>
                    <a:pt x="22491" y="75298"/>
                  </a:lnTo>
                  <a:lnTo>
                    <a:pt x="22000" y="75658"/>
                  </a:lnTo>
                  <a:lnTo>
                    <a:pt x="21470" y="75970"/>
                  </a:lnTo>
                  <a:lnTo>
                    <a:pt x="20900" y="76234"/>
                  </a:lnTo>
                  <a:lnTo>
                    <a:pt x="20291" y="76450"/>
                  </a:lnTo>
                  <a:lnTo>
                    <a:pt x="19643" y="76618"/>
                  </a:lnTo>
                  <a:lnTo>
                    <a:pt x="18955" y="76738"/>
                  </a:lnTo>
                  <a:lnTo>
                    <a:pt x="18228" y="76810"/>
                  </a:lnTo>
                  <a:lnTo>
                    <a:pt x="17462" y="76834"/>
                  </a:lnTo>
                  <a:lnTo>
                    <a:pt x="16929" y="76826"/>
                  </a:lnTo>
                  <a:lnTo>
                    <a:pt x="16379" y="76800"/>
                  </a:lnTo>
                  <a:lnTo>
                    <a:pt x="15812" y="76756"/>
                  </a:lnTo>
                  <a:lnTo>
                    <a:pt x="15227" y="76695"/>
                  </a:lnTo>
                  <a:lnTo>
                    <a:pt x="14624" y="76616"/>
                  </a:lnTo>
                  <a:lnTo>
                    <a:pt x="14004" y="76520"/>
                  </a:lnTo>
                  <a:lnTo>
                    <a:pt x="13367" y="76407"/>
                  </a:lnTo>
                  <a:lnTo>
                    <a:pt x="12712" y="76276"/>
                  </a:lnTo>
                  <a:lnTo>
                    <a:pt x="12040" y="76127"/>
                  </a:lnTo>
                  <a:lnTo>
                    <a:pt x="11350" y="75961"/>
                  </a:lnTo>
                  <a:lnTo>
                    <a:pt x="9604" y="67667"/>
                  </a:lnTo>
                  <a:lnTo>
                    <a:pt x="10368" y="67833"/>
                  </a:lnTo>
                  <a:lnTo>
                    <a:pt x="11088" y="67981"/>
                  </a:lnTo>
                  <a:lnTo>
                    <a:pt x="11765" y="68112"/>
                  </a:lnTo>
                  <a:lnTo>
                    <a:pt x="12398" y="68225"/>
                  </a:lnTo>
                  <a:lnTo>
                    <a:pt x="12987" y="68322"/>
                  </a:lnTo>
                  <a:lnTo>
                    <a:pt x="13533" y="68400"/>
                  </a:lnTo>
                  <a:lnTo>
                    <a:pt x="14035" y="68461"/>
                  </a:lnTo>
                  <a:lnTo>
                    <a:pt x="14493" y="68505"/>
                  </a:lnTo>
                  <a:lnTo>
                    <a:pt x="14908" y="68531"/>
                  </a:lnTo>
                  <a:lnTo>
                    <a:pt x="15279" y="68540"/>
                  </a:lnTo>
                  <a:lnTo>
                    <a:pt x="15694" y="68514"/>
                  </a:lnTo>
                  <a:lnTo>
                    <a:pt x="16065" y="68435"/>
                  </a:lnTo>
                  <a:lnTo>
                    <a:pt x="16392" y="68304"/>
                  </a:lnTo>
                  <a:lnTo>
                    <a:pt x="16676" y="68121"/>
                  </a:lnTo>
                  <a:lnTo>
                    <a:pt x="16916" y="67885"/>
                  </a:lnTo>
                  <a:lnTo>
                    <a:pt x="17113" y="67597"/>
                  </a:lnTo>
                  <a:lnTo>
                    <a:pt x="17266" y="67256"/>
                  </a:lnTo>
                  <a:lnTo>
                    <a:pt x="17375" y="66863"/>
                  </a:lnTo>
                  <a:lnTo>
                    <a:pt x="17440" y="66418"/>
                  </a:lnTo>
                  <a:lnTo>
                    <a:pt x="17462" y="659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835125" y="5219514"/>
              <a:ext cx="42783" cy="97789"/>
            </a:xfrm>
            <a:custGeom>
              <a:avLst/>
              <a:pathLst>
                <a:path w="42783" h="97789">
                  <a:moveTo>
                    <a:pt x="42783" y="0"/>
                  </a:moveTo>
                  <a:lnTo>
                    <a:pt x="42783" y="85129"/>
                  </a:lnTo>
                  <a:lnTo>
                    <a:pt x="42756" y="86236"/>
                  </a:lnTo>
                  <a:lnTo>
                    <a:pt x="42678" y="87286"/>
                  </a:lnTo>
                  <a:lnTo>
                    <a:pt x="42547" y="88279"/>
                  </a:lnTo>
                  <a:lnTo>
                    <a:pt x="42364" y="89215"/>
                  </a:lnTo>
                  <a:lnTo>
                    <a:pt x="42128" y="90095"/>
                  </a:lnTo>
                  <a:lnTo>
                    <a:pt x="41840" y="90918"/>
                  </a:lnTo>
                  <a:lnTo>
                    <a:pt x="41499" y="91684"/>
                  </a:lnTo>
                  <a:lnTo>
                    <a:pt x="41106" y="92394"/>
                  </a:lnTo>
                  <a:lnTo>
                    <a:pt x="40661" y="93046"/>
                  </a:lnTo>
                  <a:lnTo>
                    <a:pt x="40163" y="93642"/>
                  </a:lnTo>
                  <a:lnTo>
                    <a:pt x="39613" y="94181"/>
                  </a:lnTo>
                  <a:lnTo>
                    <a:pt x="39011" y="94664"/>
                  </a:lnTo>
                  <a:lnTo>
                    <a:pt x="38356" y="95089"/>
                  </a:lnTo>
                  <a:lnTo>
                    <a:pt x="37649" y="95458"/>
                  </a:lnTo>
                  <a:lnTo>
                    <a:pt x="36889" y="95770"/>
                  </a:lnTo>
                  <a:lnTo>
                    <a:pt x="36077" y="96026"/>
                  </a:lnTo>
                  <a:lnTo>
                    <a:pt x="35213" y="96224"/>
                  </a:lnTo>
                  <a:lnTo>
                    <a:pt x="34296" y="96366"/>
                  </a:lnTo>
                  <a:lnTo>
                    <a:pt x="33327" y="96451"/>
                  </a:lnTo>
                  <a:lnTo>
                    <a:pt x="32305" y="96480"/>
                  </a:lnTo>
                  <a:lnTo>
                    <a:pt x="31497" y="96475"/>
                  </a:lnTo>
                  <a:lnTo>
                    <a:pt x="30646" y="96462"/>
                  </a:lnTo>
                  <a:lnTo>
                    <a:pt x="29751" y="96441"/>
                  </a:lnTo>
                  <a:lnTo>
                    <a:pt x="28813" y="96410"/>
                  </a:lnTo>
                  <a:lnTo>
                    <a:pt x="27830" y="96371"/>
                  </a:lnTo>
                  <a:lnTo>
                    <a:pt x="26804" y="96323"/>
                  </a:lnTo>
                  <a:lnTo>
                    <a:pt x="25735" y="96266"/>
                  </a:lnTo>
                  <a:lnTo>
                    <a:pt x="24622" y="96200"/>
                  </a:lnTo>
                  <a:lnTo>
                    <a:pt x="23465" y="96126"/>
                  </a:lnTo>
                  <a:lnTo>
                    <a:pt x="22264" y="96043"/>
                  </a:lnTo>
                  <a:lnTo>
                    <a:pt x="20081" y="87749"/>
                  </a:lnTo>
                  <a:lnTo>
                    <a:pt x="21365" y="87914"/>
                  </a:lnTo>
                  <a:lnTo>
                    <a:pt x="22596" y="88063"/>
                  </a:lnTo>
                  <a:lnTo>
                    <a:pt x="23775" y="88194"/>
                  </a:lnTo>
                  <a:lnTo>
                    <a:pt x="24901" y="88307"/>
                  </a:lnTo>
                  <a:lnTo>
                    <a:pt x="25975" y="88403"/>
                  </a:lnTo>
                  <a:lnTo>
                    <a:pt x="26997" y="88482"/>
                  </a:lnTo>
                  <a:lnTo>
                    <a:pt x="27966" y="88543"/>
                  </a:lnTo>
                  <a:lnTo>
                    <a:pt x="28882" y="88587"/>
                  </a:lnTo>
                  <a:lnTo>
                    <a:pt x="29747" y="88613"/>
                  </a:lnTo>
                  <a:lnTo>
                    <a:pt x="30559" y="88622"/>
                  </a:lnTo>
                  <a:lnTo>
                    <a:pt x="31222" y="88561"/>
                  </a:lnTo>
                  <a:lnTo>
                    <a:pt x="31816" y="88377"/>
                  </a:lnTo>
                  <a:lnTo>
                    <a:pt x="32340" y="88072"/>
                  </a:lnTo>
                  <a:lnTo>
                    <a:pt x="32794" y="87644"/>
                  </a:lnTo>
                  <a:lnTo>
                    <a:pt x="33178" y="87094"/>
                  </a:lnTo>
                  <a:lnTo>
                    <a:pt x="33493" y="86421"/>
                  </a:lnTo>
                  <a:lnTo>
                    <a:pt x="33737" y="85627"/>
                  </a:lnTo>
                  <a:lnTo>
                    <a:pt x="33912" y="84710"/>
                  </a:lnTo>
                  <a:lnTo>
                    <a:pt x="34016" y="83671"/>
                  </a:lnTo>
                  <a:lnTo>
                    <a:pt x="34051" y="82510"/>
                  </a:lnTo>
                  <a:lnTo>
                    <a:pt x="34051" y="57626"/>
                  </a:lnTo>
                  <a:lnTo>
                    <a:pt x="17025" y="57626"/>
                  </a:lnTo>
                  <a:lnTo>
                    <a:pt x="16628" y="62114"/>
                  </a:lnTo>
                  <a:lnTo>
                    <a:pt x="16135" y="66497"/>
                  </a:lnTo>
                  <a:lnTo>
                    <a:pt x="15545" y="70775"/>
                  </a:lnTo>
                  <a:lnTo>
                    <a:pt x="14860" y="74949"/>
                  </a:lnTo>
                  <a:lnTo>
                    <a:pt x="14079" y="79017"/>
                  </a:lnTo>
                  <a:lnTo>
                    <a:pt x="13201" y="82981"/>
                  </a:lnTo>
                  <a:lnTo>
                    <a:pt x="12228" y="86841"/>
                  </a:lnTo>
                  <a:lnTo>
                    <a:pt x="11158" y="90595"/>
                  </a:lnTo>
                  <a:lnTo>
                    <a:pt x="9992" y="94245"/>
                  </a:lnTo>
                  <a:lnTo>
                    <a:pt x="8731" y="97789"/>
                  </a:lnTo>
                  <a:lnTo>
                    <a:pt x="0" y="92987"/>
                  </a:lnTo>
                  <a:lnTo>
                    <a:pt x="932" y="90224"/>
                  </a:lnTo>
                  <a:lnTo>
                    <a:pt x="1807" y="87522"/>
                  </a:lnTo>
                  <a:lnTo>
                    <a:pt x="2625" y="84880"/>
                  </a:lnTo>
                  <a:lnTo>
                    <a:pt x="3387" y="82300"/>
                  </a:lnTo>
                  <a:lnTo>
                    <a:pt x="4092" y="79781"/>
                  </a:lnTo>
                  <a:lnTo>
                    <a:pt x="4741" y="77323"/>
                  </a:lnTo>
                  <a:lnTo>
                    <a:pt x="5332" y="74927"/>
                  </a:lnTo>
                  <a:lnTo>
                    <a:pt x="5867" y="72591"/>
                  </a:lnTo>
                  <a:lnTo>
                    <a:pt x="6345" y="70317"/>
                  </a:lnTo>
                  <a:lnTo>
                    <a:pt x="6766" y="68103"/>
                  </a:lnTo>
                  <a:lnTo>
                    <a:pt x="7139" y="65877"/>
                  </a:lnTo>
                  <a:lnTo>
                    <a:pt x="7473" y="63563"/>
                  </a:lnTo>
                  <a:lnTo>
                    <a:pt x="7768" y="61162"/>
                  </a:lnTo>
                  <a:lnTo>
                    <a:pt x="8024" y="58674"/>
                  </a:lnTo>
                  <a:lnTo>
                    <a:pt x="8240" y="56098"/>
                  </a:lnTo>
                  <a:lnTo>
                    <a:pt x="8416" y="53435"/>
                  </a:lnTo>
                  <a:lnTo>
                    <a:pt x="8554" y="50684"/>
                  </a:lnTo>
                  <a:lnTo>
                    <a:pt x="8652" y="47847"/>
                  </a:lnTo>
                  <a:lnTo>
                    <a:pt x="8711" y="44922"/>
                  </a:lnTo>
                  <a:lnTo>
                    <a:pt x="8731" y="41910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852587" y="5227372"/>
              <a:ext cx="16589" cy="17462"/>
            </a:xfrm>
            <a:custGeom>
              <a:avLst/>
              <a:pathLst>
                <a:path w="16589" h="17462">
                  <a:moveTo>
                    <a:pt x="0" y="17462"/>
                  </a:moveTo>
                  <a:lnTo>
                    <a:pt x="16589" y="17462"/>
                  </a:lnTo>
                  <a:lnTo>
                    <a:pt x="165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852587" y="5252256"/>
              <a:ext cx="16589" cy="17462"/>
            </a:xfrm>
            <a:custGeom>
              <a:avLst/>
              <a:pathLst>
                <a:path w="16589" h="17462">
                  <a:moveTo>
                    <a:pt x="0" y="17462"/>
                  </a:moveTo>
                  <a:lnTo>
                    <a:pt x="16589" y="17462"/>
                  </a:lnTo>
                  <a:lnTo>
                    <a:pt x="16589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879654" y="5216895"/>
              <a:ext cx="56753" cy="96480"/>
            </a:xfrm>
            <a:custGeom>
              <a:avLst/>
              <a:pathLst>
                <a:path w="56753" h="96480">
                  <a:moveTo>
                    <a:pt x="11350" y="4802"/>
                  </a:moveTo>
                  <a:lnTo>
                    <a:pt x="19645" y="7421"/>
                  </a:lnTo>
                  <a:lnTo>
                    <a:pt x="15279" y="24010"/>
                  </a:lnTo>
                  <a:lnTo>
                    <a:pt x="25757" y="24010"/>
                  </a:lnTo>
                  <a:lnTo>
                    <a:pt x="25757" y="0"/>
                  </a:lnTo>
                  <a:lnTo>
                    <a:pt x="34488" y="0"/>
                  </a:lnTo>
                  <a:lnTo>
                    <a:pt x="34488" y="24010"/>
                  </a:lnTo>
                  <a:lnTo>
                    <a:pt x="54133" y="24010"/>
                  </a:lnTo>
                  <a:lnTo>
                    <a:pt x="54133" y="31869"/>
                  </a:lnTo>
                  <a:lnTo>
                    <a:pt x="34488" y="31869"/>
                  </a:lnTo>
                  <a:lnTo>
                    <a:pt x="34488" y="55880"/>
                  </a:lnTo>
                  <a:lnTo>
                    <a:pt x="51514" y="55880"/>
                  </a:lnTo>
                  <a:lnTo>
                    <a:pt x="51514" y="64174"/>
                  </a:lnTo>
                  <a:lnTo>
                    <a:pt x="34488" y="64174"/>
                  </a:lnTo>
                  <a:lnTo>
                    <a:pt x="34488" y="88185"/>
                  </a:lnTo>
                  <a:lnTo>
                    <a:pt x="56753" y="88185"/>
                  </a:lnTo>
                  <a:lnTo>
                    <a:pt x="56753" y="96480"/>
                  </a:lnTo>
                  <a:lnTo>
                    <a:pt x="1746" y="96480"/>
                  </a:lnTo>
                  <a:lnTo>
                    <a:pt x="1746" y="88185"/>
                  </a:lnTo>
                  <a:lnTo>
                    <a:pt x="25757" y="88185"/>
                  </a:lnTo>
                  <a:lnTo>
                    <a:pt x="25757" y="64174"/>
                  </a:lnTo>
                  <a:lnTo>
                    <a:pt x="8731" y="64174"/>
                  </a:lnTo>
                  <a:lnTo>
                    <a:pt x="8731" y="55880"/>
                  </a:lnTo>
                  <a:lnTo>
                    <a:pt x="25757" y="55880"/>
                  </a:lnTo>
                  <a:lnTo>
                    <a:pt x="25757" y="31869"/>
                  </a:lnTo>
                  <a:lnTo>
                    <a:pt x="12660" y="31869"/>
                  </a:lnTo>
                  <a:lnTo>
                    <a:pt x="12127" y="33506"/>
                  </a:lnTo>
                  <a:lnTo>
                    <a:pt x="11577" y="35099"/>
                  </a:lnTo>
                  <a:lnTo>
                    <a:pt x="11010" y="36649"/>
                  </a:lnTo>
                  <a:lnTo>
                    <a:pt x="10425" y="38155"/>
                  </a:lnTo>
                  <a:lnTo>
                    <a:pt x="9822" y="39618"/>
                  </a:lnTo>
                  <a:lnTo>
                    <a:pt x="9202" y="41036"/>
                  </a:lnTo>
                  <a:lnTo>
                    <a:pt x="8565" y="42412"/>
                  </a:lnTo>
                  <a:lnTo>
                    <a:pt x="7910" y="43743"/>
                  </a:lnTo>
                  <a:lnTo>
                    <a:pt x="7238" y="45031"/>
                  </a:lnTo>
                  <a:lnTo>
                    <a:pt x="6548" y="46275"/>
                  </a:lnTo>
                  <a:lnTo>
                    <a:pt x="0" y="41036"/>
                  </a:lnTo>
                  <a:lnTo>
                    <a:pt x="1606" y="37609"/>
                  </a:lnTo>
                  <a:lnTo>
                    <a:pt x="3108" y="34139"/>
                  </a:lnTo>
                  <a:lnTo>
                    <a:pt x="4505" y="30624"/>
                  </a:lnTo>
                  <a:lnTo>
                    <a:pt x="5797" y="27066"/>
                  </a:lnTo>
                  <a:lnTo>
                    <a:pt x="6985" y="23465"/>
                  </a:lnTo>
                  <a:lnTo>
                    <a:pt x="8067" y="19819"/>
                  </a:lnTo>
                  <a:lnTo>
                    <a:pt x="9045" y="16130"/>
                  </a:lnTo>
                  <a:lnTo>
                    <a:pt x="9918" y="12398"/>
                  </a:lnTo>
                  <a:lnTo>
                    <a:pt x="10687" y="8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949068" y="5223443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09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5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059954" y="5222133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89" y="32742"/>
                  </a:lnTo>
                  <a:lnTo>
                    <a:pt x="97789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7165874" y="5441589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80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323037" y="5436351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338753" y="5462981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277198" y="5437224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7305138" y="5462108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275452" y="5462544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275888" y="5481753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401618" y="551013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542628" y="5503145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577989" y="5505328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525165" y="5505764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499845" y="5507074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7500718" y="5435478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4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7520363" y="5460362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522546" y="5474332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530404" y="5481753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612041" y="5436351"/>
              <a:ext cx="50641" cy="99536"/>
            </a:xfrm>
            <a:custGeom>
              <a:avLst/>
              <a:pathLst>
                <a:path w="50641" h="99536">
                  <a:moveTo>
                    <a:pt x="18772" y="0"/>
                  </a:moveTo>
                  <a:lnTo>
                    <a:pt x="27066" y="2182"/>
                  </a:lnTo>
                  <a:lnTo>
                    <a:pt x="26625" y="3405"/>
                  </a:lnTo>
                  <a:lnTo>
                    <a:pt x="26176" y="4627"/>
                  </a:lnTo>
                  <a:lnTo>
                    <a:pt x="25717" y="5849"/>
                  </a:lnTo>
                  <a:lnTo>
                    <a:pt x="25250" y="7072"/>
                  </a:lnTo>
                  <a:lnTo>
                    <a:pt x="24774" y="8294"/>
                  </a:lnTo>
                  <a:lnTo>
                    <a:pt x="24290" y="9517"/>
                  </a:lnTo>
                  <a:lnTo>
                    <a:pt x="23797" y="10739"/>
                  </a:lnTo>
                  <a:lnTo>
                    <a:pt x="23294" y="11961"/>
                  </a:lnTo>
                  <a:lnTo>
                    <a:pt x="22784" y="13184"/>
                  </a:lnTo>
                  <a:lnTo>
                    <a:pt x="22264" y="14406"/>
                  </a:lnTo>
                  <a:lnTo>
                    <a:pt x="47585" y="14406"/>
                  </a:lnTo>
                  <a:lnTo>
                    <a:pt x="47585" y="22701"/>
                  </a:lnTo>
                  <a:lnTo>
                    <a:pt x="34051" y="22701"/>
                  </a:lnTo>
                  <a:lnTo>
                    <a:pt x="33955" y="25036"/>
                  </a:lnTo>
                  <a:lnTo>
                    <a:pt x="33842" y="27328"/>
                  </a:lnTo>
                  <a:lnTo>
                    <a:pt x="33711" y="29577"/>
                  </a:lnTo>
                  <a:lnTo>
                    <a:pt x="33562" y="31781"/>
                  </a:lnTo>
                  <a:lnTo>
                    <a:pt x="33397" y="33942"/>
                  </a:lnTo>
                  <a:lnTo>
                    <a:pt x="33213" y="36060"/>
                  </a:lnTo>
                  <a:lnTo>
                    <a:pt x="33012" y="38133"/>
                  </a:lnTo>
                  <a:lnTo>
                    <a:pt x="32794" y="40163"/>
                  </a:lnTo>
                  <a:lnTo>
                    <a:pt x="32558" y="42150"/>
                  </a:lnTo>
                  <a:lnTo>
                    <a:pt x="32305" y="44092"/>
                  </a:lnTo>
                  <a:lnTo>
                    <a:pt x="49768" y="44092"/>
                  </a:lnTo>
                  <a:lnTo>
                    <a:pt x="49768" y="52387"/>
                  </a:lnTo>
                  <a:lnTo>
                    <a:pt x="31432" y="52387"/>
                  </a:lnTo>
                  <a:lnTo>
                    <a:pt x="31262" y="53256"/>
                  </a:lnTo>
                  <a:lnTo>
                    <a:pt x="31100" y="54116"/>
                  </a:lnTo>
                  <a:lnTo>
                    <a:pt x="30947" y="54967"/>
                  </a:lnTo>
                  <a:lnTo>
                    <a:pt x="30803" y="55810"/>
                  </a:lnTo>
                  <a:lnTo>
                    <a:pt x="30668" y="56643"/>
                  </a:lnTo>
                  <a:lnTo>
                    <a:pt x="30541" y="57469"/>
                  </a:lnTo>
                  <a:lnTo>
                    <a:pt x="30424" y="58285"/>
                  </a:lnTo>
                  <a:lnTo>
                    <a:pt x="30314" y="59093"/>
                  </a:lnTo>
                  <a:lnTo>
                    <a:pt x="30214" y="59892"/>
                  </a:lnTo>
                  <a:lnTo>
                    <a:pt x="30122" y="60682"/>
                  </a:lnTo>
                  <a:lnTo>
                    <a:pt x="32528" y="62681"/>
                  </a:lnTo>
                  <a:lnTo>
                    <a:pt x="34855" y="64663"/>
                  </a:lnTo>
                  <a:lnTo>
                    <a:pt x="37103" y="66628"/>
                  </a:lnTo>
                  <a:lnTo>
                    <a:pt x="39273" y="68575"/>
                  </a:lnTo>
                  <a:lnTo>
                    <a:pt x="41364" y="70504"/>
                  </a:lnTo>
                  <a:lnTo>
                    <a:pt x="43376" y="72416"/>
                  </a:lnTo>
                  <a:lnTo>
                    <a:pt x="45310" y="74311"/>
                  </a:lnTo>
                  <a:lnTo>
                    <a:pt x="47166" y="76188"/>
                  </a:lnTo>
                  <a:lnTo>
                    <a:pt x="48943" y="78048"/>
                  </a:lnTo>
                  <a:lnTo>
                    <a:pt x="50641" y="79890"/>
                  </a:lnTo>
                  <a:lnTo>
                    <a:pt x="44965" y="88185"/>
                  </a:lnTo>
                  <a:lnTo>
                    <a:pt x="43302" y="86116"/>
                  </a:lnTo>
                  <a:lnTo>
                    <a:pt x="41630" y="84099"/>
                  </a:lnTo>
                  <a:lnTo>
                    <a:pt x="39949" y="82134"/>
                  </a:lnTo>
                  <a:lnTo>
                    <a:pt x="38260" y="80222"/>
                  </a:lnTo>
                  <a:lnTo>
                    <a:pt x="36562" y="78362"/>
                  </a:lnTo>
                  <a:lnTo>
                    <a:pt x="34855" y="76555"/>
                  </a:lnTo>
                  <a:lnTo>
                    <a:pt x="33139" y="74800"/>
                  </a:lnTo>
                  <a:lnTo>
                    <a:pt x="31415" y="73098"/>
                  </a:lnTo>
                  <a:lnTo>
                    <a:pt x="29681" y="71447"/>
                  </a:lnTo>
                  <a:lnTo>
                    <a:pt x="27939" y="69850"/>
                  </a:lnTo>
                  <a:lnTo>
                    <a:pt x="26787" y="73132"/>
                  </a:lnTo>
                  <a:lnTo>
                    <a:pt x="25425" y="76346"/>
                  </a:lnTo>
                  <a:lnTo>
                    <a:pt x="23853" y="79489"/>
                  </a:lnTo>
                  <a:lnTo>
                    <a:pt x="22072" y="82562"/>
                  </a:lnTo>
                  <a:lnTo>
                    <a:pt x="20081" y="85566"/>
                  </a:lnTo>
                  <a:lnTo>
                    <a:pt x="17881" y="88499"/>
                  </a:lnTo>
                  <a:lnTo>
                    <a:pt x="15471" y="91363"/>
                  </a:lnTo>
                  <a:lnTo>
                    <a:pt x="12852" y="94157"/>
                  </a:lnTo>
                  <a:lnTo>
                    <a:pt x="10023" y="96881"/>
                  </a:lnTo>
                  <a:lnTo>
                    <a:pt x="6985" y="99536"/>
                  </a:lnTo>
                  <a:lnTo>
                    <a:pt x="0" y="93424"/>
                  </a:lnTo>
                  <a:lnTo>
                    <a:pt x="3763" y="90263"/>
                  </a:lnTo>
                  <a:lnTo>
                    <a:pt x="7194" y="86893"/>
                  </a:lnTo>
                  <a:lnTo>
                    <a:pt x="10294" y="83313"/>
                  </a:lnTo>
                  <a:lnTo>
                    <a:pt x="13061" y="79524"/>
                  </a:lnTo>
                  <a:lnTo>
                    <a:pt x="15497" y="75525"/>
                  </a:lnTo>
                  <a:lnTo>
                    <a:pt x="17602" y="71316"/>
                  </a:lnTo>
                  <a:lnTo>
                    <a:pt x="19374" y="66898"/>
                  </a:lnTo>
                  <a:lnTo>
                    <a:pt x="20815" y="62271"/>
                  </a:lnTo>
                  <a:lnTo>
                    <a:pt x="21924" y="57434"/>
                  </a:lnTo>
                  <a:lnTo>
                    <a:pt x="22701" y="52387"/>
                  </a:lnTo>
                  <a:lnTo>
                    <a:pt x="1746" y="52387"/>
                  </a:lnTo>
                  <a:lnTo>
                    <a:pt x="1746" y="44092"/>
                  </a:lnTo>
                  <a:lnTo>
                    <a:pt x="24010" y="44092"/>
                  </a:lnTo>
                  <a:lnTo>
                    <a:pt x="25757" y="22701"/>
                  </a:lnTo>
                  <a:lnTo>
                    <a:pt x="18335" y="22701"/>
                  </a:lnTo>
                  <a:lnTo>
                    <a:pt x="17270" y="24508"/>
                  </a:lnTo>
                  <a:lnTo>
                    <a:pt x="16170" y="26263"/>
                  </a:lnTo>
                  <a:lnTo>
                    <a:pt x="15035" y="27966"/>
                  </a:lnTo>
                  <a:lnTo>
                    <a:pt x="13865" y="29616"/>
                  </a:lnTo>
                  <a:lnTo>
                    <a:pt x="12660" y="31214"/>
                  </a:lnTo>
                  <a:lnTo>
                    <a:pt x="11420" y="32759"/>
                  </a:lnTo>
                  <a:lnTo>
                    <a:pt x="10145" y="34252"/>
                  </a:lnTo>
                  <a:lnTo>
                    <a:pt x="8836" y="35693"/>
                  </a:lnTo>
                  <a:lnTo>
                    <a:pt x="7491" y="37081"/>
                  </a:lnTo>
                  <a:lnTo>
                    <a:pt x="6111" y="38417"/>
                  </a:lnTo>
                  <a:lnTo>
                    <a:pt x="436" y="31869"/>
                  </a:lnTo>
                  <a:lnTo>
                    <a:pt x="2820" y="29192"/>
                  </a:lnTo>
                  <a:lnTo>
                    <a:pt x="5081" y="26403"/>
                  </a:lnTo>
                  <a:lnTo>
                    <a:pt x="7220" y="23500"/>
                  </a:lnTo>
                  <a:lnTo>
                    <a:pt x="9237" y="20483"/>
                  </a:lnTo>
                  <a:lnTo>
                    <a:pt x="11132" y="17353"/>
                  </a:lnTo>
                  <a:lnTo>
                    <a:pt x="12904" y="14109"/>
                  </a:lnTo>
                  <a:lnTo>
                    <a:pt x="14554" y="10752"/>
                  </a:lnTo>
                  <a:lnTo>
                    <a:pt x="16082" y="7281"/>
                  </a:lnTo>
                  <a:lnTo>
                    <a:pt x="17488" y="3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669231" y="5445518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677526" y="5453377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723365" y="544158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782737" y="5469093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837308" y="5441153"/>
              <a:ext cx="55006" cy="46275"/>
            </a:xfrm>
            <a:custGeom>
              <a:avLst/>
              <a:pathLst>
                <a:path w="55006" h="46275">
                  <a:moveTo>
                    <a:pt x="0" y="0"/>
                  </a:moveTo>
                  <a:lnTo>
                    <a:pt x="55006" y="0"/>
                  </a:lnTo>
                  <a:lnTo>
                    <a:pt x="55006" y="8294"/>
                  </a:lnTo>
                  <a:lnTo>
                    <a:pt x="28813" y="8294"/>
                  </a:lnTo>
                  <a:lnTo>
                    <a:pt x="27333" y="11774"/>
                  </a:lnTo>
                  <a:lnTo>
                    <a:pt x="25861" y="15052"/>
                  </a:lnTo>
                  <a:lnTo>
                    <a:pt x="24399" y="18130"/>
                  </a:lnTo>
                  <a:lnTo>
                    <a:pt x="22945" y="21007"/>
                  </a:lnTo>
                  <a:lnTo>
                    <a:pt x="21500" y="23683"/>
                  </a:lnTo>
                  <a:lnTo>
                    <a:pt x="20064" y="26158"/>
                  </a:lnTo>
                  <a:lnTo>
                    <a:pt x="18636" y="28433"/>
                  </a:lnTo>
                  <a:lnTo>
                    <a:pt x="17218" y="30506"/>
                  </a:lnTo>
                  <a:lnTo>
                    <a:pt x="15807" y="32379"/>
                  </a:lnTo>
                  <a:lnTo>
                    <a:pt x="14406" y="34051"/>
                  </a:lnTo>
                  <a:lnTo>
                    <a:pt x="16860" y="33772"/>
                  </a:lnTo>
                  <a:lnTo>
                    <a:pt x="19330" y="33458"/>
                  </a:lnTo>
                  <a:lnTo>
                    <a:pt x="21819" y="33108"/>
                  </a:lnTo>
                  <a:lnTo>
                    <a:pt x="24325" y="32724"/>
                  </a:lnTo>
                  <a:lnTo>
                    <a:pt x="26848" y="32305"/>
                  </a:lnTo>
                  <a:lnTo>
                    <a:pt x="29389" y="31851"/>
                  </a:lnTo>
                  <a:lnTo>
                    <a:pt x="31947" y="31362"/>
                  </a:lnTo>
                  <a:lnTo>
                    <a:pt x="34523" y="30838"/>
                  </a:lnTo>
                  <a:lnTo>
                    <a:pt x="37116" y="30279"/>
                  </a:lnTo>
                  <a:lnTo>
                    <a:pt x="39727" y="29686"/>
                  </a:lnTo>
                  <a:lnTo>
                    <a:pt x="39111" y="28385"/>
                  </a:lnTo>
                  <a:lnTo>
                    <a:pt x="38487" y="27101"/>
                  </a:lnTo>
                  <a:lnTo>
                    <a:pt x="37854" y="25835"/>
                  </a:lnTo>
                  <a:lnTo>
                    <a:pt x="37212" y="24587"/>
                  </a:lnTo>
                  <a:lnTo>
                    <a:pt x="36562" y="23356"/>
                  </a:lnTo>
                  <a:lnTo>
                    <a:pt x="35902" y="22142"/>
                  </a:lnTo>
                  <a:lnTo>
                    <a:pt x="35234" y="20946"/>
                  </a:lnTo>
                  <a:lnTo>
                    <a:pt x="34558" y="19767"/>
                  </a:lnTo>
                  <a:lnTo>
                    <a:pt x="33872" y="18606"/>
                  </a:lnTo>
                  <a:lnTo>
                    <a:pt x="33178" y="17462"/>
                  </a:lnTo>
                  <a:lnTo>
                    <a:pt x="41036" y="13970"/>
                  </a:lnTo>
                  <a:lnTo>
                    <a:pt x="42665" y="16611"/>
                  </a:lnTo>
                  <a:lnTo>
                    <a:pt x="44232" y="19296"/>
                  </a:lnTo>
                  <a:lnTo>
                    <a:pt x="45738" y="22024"/>
                  </a:lnTo>
                  <a:lnTo>
                    <a:pt x="47183" y="24796"/>
                  </a:lnTo>
                  <a:lnTo>
                    <a:pt x="48567" y="27612"/>
                  </a:lnTo>
                  <a:lnTo>
                    <a:pt x="49890" y="30472"/>
                  </a:lnTo>
                  <a:lnTo>
                    <a:pt x="51152" y="33375"/>
                  </a:lnTo>
                  <a:lnTo>
                    <a:pt x="52352" y="36322"/>
                  </a:lnTo>
                  <a:lnTo>
                    <a:pt x="53492" y="39312"/>
                  </a:lnTo>
                  <a:lnTo>
                    <a:pt x="54570" y="42346"/>
                  </a:lnTo>
                  <a:lnTo>
                    <a:pt x="45839" y="46275"/>
                  </a:lnTo>
                  <a:lnTo>
                    <a:pt x="45572" y="45402"/>
                  </a:lnTo>
                  <a:lnTo>
                    <a:pt x="45297" y="44529"/>
                  </a:lnTo>
                  <a:lnTo>
                    <a:pt x="45013" y="43656"/>
                  </a:lnTo>
                  <a:lnTo>
                    <a:pt x="44721" y="42783"/>
                  </a:lnTo>
                  <a:lnTo>
                    <a:pt x="44420" y="41910"/>
                  </a:lnTo>
                  <a:lnTo>
                    <a:pt x="44110" y="41036"/>
                  </a:lnTo>
                  <a:lnTo>
                    <a:pt x="43791" y="40163"/>
                  </a:lnTo>
                  <a:lnTo>
                    <a:pt x="43464" y="39290"/>
                  </a:lnTo>
                  <a:lnTo>
                    <a:pt x="43128" y="38417"/>
                  </a:lnTo>
                  <a:lnTo>
                    <a:pt x="42783" y="37544"/>
                  </a:lnTo>
                  <a:lnTo>
                    <a:pt x="39094" y="38386"/>
                  </a:lnTo>
                  <a:lnTo>
                    <a:pt x="35361" y="39168"/>
                  </a:lnTo>
                  <a:lnTo>
                    <a:pt x="31585" y="39888"/>
                  </a:lnTo>
                  <a:lnTo>
                    <a:pt x="27765" y="40547"/>
                  </a:lnTo>
                  <a:lnTo>
                    <a:pt x="23901" y="41146"/>
                  </a:lnTo>
                  <a:lnTo>
                    <a:pt x="19994" y="41682"/>
                  </a:lnTo>
                  <a:lnTo>
                    <a:pt x="16043" y="42158"/>
                  </a:lnTo>
                  <a:lnTo>
                    <a:pt x="12049" y="42573"/>
                  </a:lnTo>
                  <a:lnTo>
                    <a:pt x="8010" y="42927"/>
                  </a:lnTo>
                  <a:lnTo>
                    <a:pt x="3929" y="43219"/>
                  </a:lnTo>
                  <a:lnTo>
                    <a:pt x="1309" y="34925"/>
                  </a:lnTo>
                  <a:lnTo>
                    <a:pt x="3291" y="33008"/>
                  </a:lnTo>
                  <a:lnTo>
                    <a:pt x="5221" y="30926"/>
                  </a:lnTo>
                  <a:lnTo>
                    <a:pt x="7098" y="28677"/>
                  </a:lnTo>
                  <a:lnTo>
                    <a:pt x="8923" y="26263"/>
                  </a:lnTo>
                  <a:lnTo>
                    <a:pt x="10695" y="23683"/>
                  </a:lnTo>
                  <a:lnTo>
                    <a:pt x="12415" y="20937"/>
                  </a:lnTo>
                  <a:lnTo>
                    <a:pt x="14083" y="18025"/>
                  </a:lnTo>
                  <a:lnTo>
                    <a:pt x="15698" y="14947"/>
                  </a:lnTo>
                  <a:lnTo>
                    <a:pt x="17261" y="11704"/>
                  </a:lnTo>
                  <a:lnTo>
                    <a:pt x="1877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835561" y="5486555"/>
              <a:ext cx="58062" cy="48021"/>
            </a:xfrm>
            <a:custGeom>
              <a:avLst/>
              <a:pathLst>
                <a:path w="58062" h="48021">
                  <a:moveTo>
                    <a:pt x="56316" y="31432"/>
                  </a:moveTo>
                  <a:lnTo>
                    <a:pt x="58062" y="39290"/>
                  </a:lnTo>
                  <a:lnTo>
                    <a:pt x="53116" y="40242"/>
                  </a:lnTo>
                  <a:lnTo>
                    <a:pt x="48056" y="41176"/>
                  </a:lnTo>
                  <a:lnTo>
                    <a:pt x="42883" y="42093"/>
                  </a:lnTo>
                  <a:lnTo>
                    <a:pt x="37596" y="42992"/>
                  </a:lnTo>
                  <a:lnTo>
                    <a:pt x="32196" y="43874"/>
                  </a:lnTo>
                  <a:lnTo>
                    <a:pt x="26682" y="44738"/>
                  </a:lnTo>
                  <a:lnTo>
                    <a:pt x="21055" y="45585"/>
                  </a:lnTo>
                  <a:lnTo>
                    <a:pt x="15314" y="46415"/>
                  </a:lnTo>
                  <a:lnTo>
                    <a:pt x="9460" y="47227"/>
                  </a:lnTo>
                  <a:lnTo>
                    <a:pt x="3492" y="48021"/>
                  </a:lnTo>
                  <a:lnTo>
                    <a:pt x="0" y="38854"/>
                  </a:lnTo>
                  <a:lnTo>
                    <a:pt x="24010" y="36234"/>
                  </a:lnTo>
                  <a:lnTo>
                    <a:pt x="24010" y="20955"/>
                  </a:lnTo>
                  <a:lnTo>
                    <a:pt x="3492" y="20955"/>
                  </a:lnTo>
                  <a:lnTo>
                    <a:pt x="3492" y="13096"/>
                  </a:lnTo>
                  <a:lnTo>
                    <a:pt x="24010" y="13096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096"/>
                  </a:lnTo>
                  <a:lnTo>
                    <a:pt x="53697" y="13096"/>
                  </a:lnTo>
                  <a:lnTo>
                    <a:pt x="53697" y="20955"/>
                  </a:lnTo>
                  <a:lnTo>
                    <a:pt x="32742" y="20955"/>
                  </a:lnTo>
                  <a:lnTo>
                    <a:pt x="32742" y="34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904975" y="5436351"/>
              <a:ext cx="25757" cy="100409"/>
            </a:xfrm>
            <a:custGeom>
              <a:avLst/>
              <a:pathLst>
                <a:path w="25757" h="100409">
                  <a:moveTo>
                    <a:pt x="17025" y="0"/>
                  </a:moveTo>
                  <a:lnTo>
                    <a:pt x="25757" y="0"/>
                  </a:lnTo>
                  <a:lnTo>
                    <a:pt x="25757" y="89058"/>
                  </a:lnTo>
                  <a:lnTo>
                    <a:pt x="25730" y="90326"/>
                  </a:lnTo>
                  <a:lnTo>
                    <a:pt x="25652" y="91512"/>
                  </a:lnTo>
                  <a:lnTo>
                    <a:pt x="25521" y="92614"/>
                  </a:lnTo>
                  <a:lnTo>
                    <a:pt x="25338" y="93633"/>
                  </a:lnTo>
                  <a:lnTo>
                    <a:pt x="25102" y="94570"/>
                  </a:lnTo>
                  <a:lnTo>
                    <a:pt x="24814" y="95423"/>
                  </a:lnTo>
                  <a:lnTo>
                    <a:pt x="24473" y="96194"/>
                  </a:lnTo>
                  <a:lnTo>
                    <a:pt x="24080" y="96881"/>
                  </a:lnTo>
                  <a:lnTo>
                    <a:pt x="23635" y="97486"/>
                  </a:lnTo>
                  <a:lnTo>
                    <a:pt x="23137" y="98008"/>
                  </a:lnTo>
                  <a:lnTo>
                    <a:pt x="22561" y="98464"/>
                  </a:lnTo>
                  <a:lnTo>
                    <a:pt x="21880" y="98872"/>
                  </a:lnTo>
                  <a:lnTo>
                    <a:pt x="21094" y="99232"/>
                  </a:lnTo>
                  <a:lnTo>
                    <a:pt x="20204" y="99544"/>
                  </a:lnTo>
                  <a:lnTo>
                    <a:pt x="19208" y="99809"/>
                  </a:lnTo>
                  <a:lnTo>
                    <a:pt x="18108" y="100025"/>
                  </a:lnTo>
                  <a:lnTo>
                    <a:pt x="16903" y="100193"/>
                  </a:lnTo>
                  <a:lnTo>
                    <a:pt x="15594" y="100313"/>
                  </a:lnTo>
                  <a:lnTo>
                    <a:pt x="14179" y="100385"/>
                  </a:lnTo>
                  <a:lnTo>
                    <a:pt x="12660" y="100409"/>
                  </a:lnTo>
                  <a:lnTo>
                    <a:pt x="11451" y="100396"/>
                  </a:lnTo>
                  <a:lnTo>
                    <a:pt x="10267" y="100356"/>
                  </a:lnTo>
                  <a:lnTo>
                    <a:pt x="9111" y="100291"/>
                  </a:lnTo>
                  <a:lnTo>
                    <a:pt x="7980" y="100199"/>
                  </a:lnTo>
                  <a:lnTo>
                    <a:pt x="6875" y="100081"/>
                  </a:lnTo>
                  <a:lnTo>
                    <a:pt x="5797" y="99937"/>
                  </a:lnTo>
                  <a:lnTo>
                    <a:pt x="4745" y="99767"/>
                  </a:lnTo>
                  <a:lnTo>
                    <a:pt x="3719" y="99571"/>
                  </a:lnTo>
                  <a:lnTo>
                    <a:pt x="2719" y="99348"/>
                  </a:lnTo>
                  <a:lnTo>
                    <a:pt x="1746" y="99099"/>
                  </a:lnTo>
                  <a:lnTo>
                    <a:pt x="0" y="90368"/>
                  </a:lnTo>
                  <a:lnTo>
                    <a:pt x="1226" y="90617"/>
                  </a:lnTo>
                  <a:lnTo>
                    <a:pt x="2462" y="90839"/>
                  </a:lnTo>
                  <a:lnTo>
                    <a:pt x="3706" y="91036"/>
                  </a:lnTo>
                  <a:lnTo>
                    <a:pt x="4959" y="91206"/>
                  </a:lnTo>
                  <a:lnTo>
                    <a:pt x="6221" y="91350"/>
                  </a:lnTo>
                  <a:lnTo>
                    <a:pt x="7491" y="91468"/>
                  </a:lnTo>
                  <a:lnTo>
                    <a:pt x="8770" y="91560"/>
                  </a:lnTo>
                  <a:lnTo>
                    <a:pt x="10058" y="91625"/>
                  </a:lnTo>
                  <a:lnTo>
                    <a:pt x="11354" y="91665"/>
                  </a:lnTo>
                  <a:lnTo>
                    <a:pt x="12660" y="91678"/>
                  </a:lnTo>
                  <a:lnTo>
                    <a:pt x="13489" y="91638"/>
                  </a:lnTo>
                  <a:lnTo>
                    <a:pt x="14231" y="91520"/>
                  </a:lnTo>
                  <a:lnTo>
                    <a:pt x="14886" y="91324"/>
                  </a:lnTo>
                  <a:lnTo>
                    <a:pt x="15454" y="91049"/>
                  </a:lnTo>
                  <a:lnTo>
                    <a:pt x="15934" y="90695"/>
                  </a:lnTo>
                  <a:lnTo>
                    <a:pt x="16327" y="90263"/>
                  </a:lnTo>
                  <a:lnTo>
                    <a:pt x="16633" y="89752"/>
                  </a:lnTo>
                  <a:lnTo>
                    <a:pt x="16851" y="89163"/>
                  </a:lnTo>
                  <a:lnTo>
                    <a:pt x="16982" y="88495"/>
                  </a:lnTo>
                  <a:lnTo>
                    <a:pt x="17025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900173" y="5448138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947321" y="5435478"/>
              <a:ext cx="101282" cy="101282"/>
            </a:xfrm>
            <a:custGeom>
              <a:avLst/>
              <a:pathLst>
                <a:path w="101282" h="101282">
                  <a:moveTo>
                    <a:pt x="38417" y="0"/>
                  </a:moveTo>
                  <a:lnTo>
                    <a:pt x="48021" y="2619"/>
                  </a:lnTo>
                  <a:lnTo>
                    <a:pt x="47580" y="3396"/>
                  </a:lnTo>
                  <a:lnTo>
                    <a:pt x="47131" y="4156"/>
                  </a:lnTo>
                  <a:lnTo>
                    <a:pt x="46672" y="4898"/>
                  </a:lnTo>
                  <a:lnTo>
                    <a:pt x="46205" y="5622"/>
                  </a:lnTo>
                  <a:lnTo>
                    <a:pt x="45729" y="6330"/>
                  </a:lnTo>
                  <a:lnTo>
                    <a:pt x="45245" y="7019"/>
                  </a:lnTo>
                  <a:lnTo>
                    <a:pt x="44752" y="7692"/>
                  </a:lnTo>
                  <a:lnTo>
                    <a:pt x="44249" y="8347"/>
                  </a:lnTo>
                  <a:lnTo>
                    <a:pt x="43739" y="8984"/>
                  </a:lnTo>
                  <a:lnTo>
                    <a:pt x="43219" y="9604"/>
                  </a:lnTo>
                  <a:lnTo>
                    <a:pt x="84693" y="9604"/>
                  </a:lnTo>
                  <a:lnTo>
                    <a:pt x="84693" y="54570"/>
                  </a:lnTo>
                  <a:lnTo>
                    <a:pt x="85819" y="53784"/>
                  </a:lnTo>
                  <a:lnTo>
                    <a:pt x="86928" y="52998"/>
                  </a:lnTo>
                  <a:lnTo>
                    <a:pt x="88019" y="52212"/>
                  </a:lnTo>
                  <a:lnTo>
                    <a:pt x="89093" y="51427"/>
                  </a:lnTo>
                  <a:lnTo>
                    <a:pt x="90150" y="50641"/>
                  </a:lnTo>
                  <a:lnTo>
                    <a:pt x="91189" y="49855"/>
                  </a:lnTo>
                  <a:lnTo>
                    <a:pt x="92210" y="49069"/>
                  </a:lnTo>
                  <a:lnTo>
                    <a:pt x="93214" y="48283"/>
                  </a:lnTo>
                  <a:lnTo>
                    <a:pt x="94201" y="47498"/>
                  </a:lnTo>
                  <a:lnTo>
                    <a:pt x="95170" y="46712"/>
                  </a:lnTo>
                  <a:lnTo>
                    <a:pt x="101282" y="53260"/>
                  </a:lnTo>
                  <a:lnTo>
                    <a:pt x="99702" y="54561"/>
                  </a:lnTo>
                  <a:lnTo>
                    <a:pt x="98104" y="55845"/>
                  </a:lnTo>
                  <a:lnTo>
                    <a:pt x="96489" y="57111"/>
                  </a:lnTo>
                  <a:lnTo>
                    <a:pt x="94856" y="58359"/>
                  </a:lnTo>
                  <a:lnTo>
                    <a:pt x="93206" y="59590"/>
                  </a:lnTo>
                  <a:lnTo>
                    <a:pt x="91538" y="60804"/>
                  </a:lnTo>
                  <a:lnTo>
                    <a:pt x="89853" y="62000"/>
                  </a:lnTo>
                  <a:lnTo>
                    <a:pt x="88150" y="63179"/>
                  </a:lnTo>
                  <a:lnTo>
                    <a:pt x="86430" y="64340"/>
                  </a:lnTo>
                  <a:lnTo>
                    <a:pt x="84693" y="65484"/>
                  </a:lnTo>
                  <a:lnTo>
                    <a:pt x="84693" y="90804"/>
                  </a:lnTo>
                  <a:lnTo>
                    <a:pt x="84653" y="91826"/>
                  </a:lnTo>
                  <a:lnTo>
                    <a:pt x="84535" y="92795"/>
                  </a:lnTo>
                  <a:lnTo>
                    <a:pt x="84339" y="93712"/>
                  </a:lnTo>
                  <a:lnTo>
                    <a:pt x="84064" y="94576"/>
                  </a:lnTo>
                  <a:lnTo>
                    <a:pt x="83710" y="95388"/>
                  </a:lnTo>
                  <a:lnTo>
                    <a:pt x="83278" y="96148"/>
                  </a:lnTo>
                  <a:lnTo>
                    <a:pt x="82767" y="96855"/>
                  </a:lnTo>
                  <a:lnTo>
                    <a:pt x="82178" y="97510"/>
                  </a:lnTo>
                  <a:lnTo>
                    <a:pt x="81510" y="98113"/>
                  </a:lnTo>
                  <a:lnTo>
                    <a:pt x="80764" y="98663"/>
                  </a:lnTo>
                  <a:lnTo>
                    <a:pt x="79943" y="99160"/>
                  </a:lnTo>
                  <a:lnTo>
                    <a:pt x="79052" y="99606"/>
                  </a:lnTo>
                  <a:lnTo>
                    <a:pt x="78092" y="99999"/>
                  </a:lnTo>
                  <a:lnTo>
                    <a:pt x="77062" y="100339"/>
                  </a:lnTo>
                  <a:lnTo>
                    <a:pt x="75961" y="100627"/>
                  </a:lnTo>
                  <a:lnTo>
                    <a:pt x="74791" y="100863"/>
                  </a:lnTo>
                  <a:lnTo>
                    <a:pt x="73552" y="101046"/>
                  </a:lnTo>
                  <a:lnTo>
                    <a:pt x="72242" y="101177"/>
                  </a:lnTo>
                  <a:lnTo>
                    <a:pt x="70862" y="101256"/>
                  </a:lnTo>
                  <a:lnTo>
                    <a:pt x="69413" y="101282"/>
                  </a:lnTo>
                  <a:lnTo>
                    <a:pt x="67811" y="101260"/>
                  </a:lnTo>
                  <a:lnTo>
                    <a:pt x="66147" y="101195"/>
                  </a:lnTo>
                  <a:lnTo>
                    <a:pt x="64423" y="101086"/>
                  </a:lnTo>
                  <a:lnTo>
                    <a:pt x="62637" y="100933"/>
                  </a:lnTo>
                  <a:lnTo>
                    <a:pt x="60791" y="100736"/>
                  </a:lnTo>
                  <a:lnTo>
                    <a:pt x="58883" y="100496"/>
                  </a:lnTo>
                  <a:lnTo>
                    <a:pt x="56914" y="100212"/>
                  </a:lnTo>
                  <a:lnTo>
                    <a:pt x="54884" y="99885"/>
                  </a:lnTo>
                  <a:lnTo>
                    <a:pt x="52793" y="99514"/>
                  </a:lnTo>
                  <a:lnTo>
                    <a:pt x="50641" y="99099"/>
                  </a:lnTo>
                  <a:lnTo>
                    <a:pt x="48458" y="90804"/>
                  </a:lnTo>
                  <a:lnTo>
                    <a:pt x="51099" y="91219"/>
                  </a:lnTo>
                  <a:lnTo>
                    <a:pt x="53609" y="91590"/>
                  </a:lnTo>
                  <a:lnTo>
                    <a:pt x="55989" y="91918"/>
                  </a:lnTo>
                  <a:lnTo>
                    <a:pt x="58237" y="92202"/>
                  </a:lnTo>
                  <a:lnTo>
                    <a:pt x="60354" y="92442"/>
                  </a:lnTo>
                  <a:lnTo>
                    <a:pt x="62341" y="92638"/>
                  </a:lnTo>
                  <a:lnTo>
                    <a:pt x="64196" y="92791"/>
                  </a:lnTo>
                  <a:lnTo>
                    <a:pt x="65920" y="92900"/>
                  </a:lnTo>
                  <a:lnTo>
                    <a:pt x="67514" y="92965"/>
                  </a:lnTo>
                  <a:lnTo>
                    <a:pt x="68976" y="92987"/>
                  </a:lnTo>
                  <a:lnTo>
                    <a:pt x="69657" y="92976"/>
                  </a:lnTo>
                  <a:lnTo>
                    <a:pt x="70304" y="92944"/>
                  </a:lnTo>
                  <a:lnTo>
                    <a:pt x="70915" y="92889"/>
                  </a:lnTo>
                  <a:lnTo>
                    <a:pt x="71491" y="92813"/>
                  </a:lnTo>
                  <a:lnTo>
                    <a:pt x="72032" y="92714"/>
                  </a:lnTo>
                  <a:lnTo>
                    <a:pt x="72539" y="92594"/>
                  </a:lnTo>
                  <a:lnTo>
                    <a:pt x="73010" y="92453"/>
                  </a:lnTo>
                  <a:lnTo>
                    <a:pt x="73447" y="92289"/>
                  </a:lnTo>
                  <a:lnTo>
                    <a:pt x="73848" y="92103"/>
                  </a:lnTo>
                  <a:lnTo>
                    <a:pt x="74215" y="91896"/>
                  </a:lnTo>
                  <a:lnTo>
                    <a:pt x="74547" y="91667"/>
                  </a:lnTo>
                  <a:lnTo>
                    <a:pt x="74844" y="91416"/>
                  </a:lnTo>
                  <a:lnTo>
                    <a:pt x="75106" y="91143"/>
                  </a:lnTo>
                  <a:lnTo>
                    <a:pt x="75333" y="90848"/>
                  </a:lnTo>
                  <a:lnTo>
                    <a:pt x="75525" y="90532"/>
                  </a:lnTo>
                  <a:lnTo>
                    <a:pt x="75682" y="90193"/>
                  </a:lnTo>
                  <a:lnTo>
                    <a:pt x="75804" y="89833"/>
                  </a:lnTo>
                  <a:lnTo>
                    <a:pt x="75892" y="89451"/>
                  </a:lnTo>
                  <a:lnTo>
                    <a:pt x="75944" y="89047"/>
                  </a:lnTo>
                  <a:lnTo>
                    <a:pt x="75961" y="88622"/>
                  </a:lnTo>
                  <a:lnTo>
                    <a:pt x="75961" y="70723"/>
                  </a:lnTo>
                  <a:lnTo>
                    <a:pt x="70290" y="73927"/>
                  </a:lnTo>
                  <a:lnTo>
                    <a:pt x="64279" y="77079"/>
                  </a:lnTo>
                  <a:lnTo>
                    <a:pt x="57927" y="80179"/>
                  </a:lnTo>
                  <a:lnTo>
                    <a:pt x="51234" y="83226"/>
                  </a:lnTo>
                  <a:lnTo>
                    <a:pt x="44201" y="86221"/>
                  </a:lnTo>
                  <a:lnTo>
                    <a:pt x="36828" y="89163"/>
                  </a:lnTo>
                  <a:lnTo>
                    <a:pt x="29114" y="92053"/>
                  </a:lnTo>
                  <a:lnTo>
                    <a:pt x="21059" y="94891"/>
                  </a:lnTo>
                  <a:lnTo>
                    <a:pt x="12664" y="97676"/>
                  </a:lnTo>
                  <a:lnTo>
                    <a:pt x="3929" y="100409"/>
                  </a:lnTo>
                  <a:lnTo>
                    <a:pt x="0" y="92114"/>
                  </a:lnTo>
                  <a:lnTo>
                    <a:pt x="7242" y="89979"/>
                  </a:lnTo>
                  <a:lnTo>
                    <a:pt x="14301" y="87766"/>
                  </a:lnTo>
                  <a:lnTo>
                    <a:pt x="21177" y="85474"/>
                  </a:lnTo>
                  <a:lnTo>
                    <a:pt x="27870" y="83104"/>
                  </a:lnTo>
                  <a:lnTo>
                    <a:pt x="34379" y="80654"/>
                  </a:lnTo>
                  <a:lnTo>
                    <a:pt x="40705" y="78127"/>
                  </a:lnTo>
                  <a:lnTo>
                    <a:pt x="46847" y="75520"/>
                  </a:lnTo>
                  <a:lnTo>
                    <a:pt x="52806" y="72836"/>
                  </a:lnTo>
                  <a:lnTo>
                    <a:pt x="58582" y="70072"/>
                  </a:lnTo>
                  <a:lnTo>
                    <a:pt x="64174" y="67230"/>
                  </a:lnTo>
                  <a:lnTo>
                    <a:pt x="3492" y="67230"/>
                  </a:lnTo>
                  <a:lnTo>
                    <a:pt x="3492" y="59372"/>
                  </a:lnTo>
                  <a:lnTo>
                    <a:pt x="13970" y="59372"/>
                  </a:lnTo>
                  <a:lnTo>
                    <a:pt x="13970" y="9604"/>
                  </a:lnTo>
                  <a:lnTo>
                    <a:pt x="33178" y="9604"/>
                  </a:lnTo>
                  <a:lnTo>
                    <a:pt x="33781" y="8643"/>
                  </a:lnTo>
                  <a:lnTo>
                    <a:pt x="34366" y="7683"/>
                  </a:lnTo>
                  <a:lnTo>
                    <a:pt x="34933" y="6723"/>
                  </a:lnTo>
                  <a:lnTo>
                    <a:pt x="35483" y="5762"/>
                  </a:lnTo>
                  <a:lnTo>
                    <a:pt x="36016" y="4802"/>
                  </a:lnTo>
                  <a:lnTo>
                    <a:pt x="36531" y="3841"/>
                  </a:lnTo>
                  <a:lnTo>
                    <a:pt x="37029" y="2881"/>
                  </a:lnTo>
                  <a:lnTo>
                    <a:pt x="37509" y="1920"/>
                  </a:lnTo>
                  <a:lnTo>
                    <a:pt x="3797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970023" y="5452940"/>
              <a:ext cx="53260" cy="8731"/>
            </a:xfrm>
            <a:custGeom>
              <a:avLst/>
              <a:pathLst>
                <a:path w="53260" h="8731">
                  <a:moveTo>
                    <a:pt x="0" y="8731"/>
                  </a:moveTo>
                  <a:lnTo>
                    <a:pt x="53260" y="8731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970023" y="5469093"/>
              <a:ext cx="53260" cy="9167"/>
            </a:xfrm>
            <a:custGeom>
              <a:avLst/>
              <a:pathLst>
                <a:path w="53260" h="9167">
                  <a:moveTo>
                    <a:pt x="0" y="9167"/>
                  </a:moveTo>
                  <a:lnTo>
                    <a:pt x="53260" y="9167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970023" y="5485682"/>
              <a:ext cx="53260" cy="9167"/>
            </a:xfrm>
            <a:custGeom>
              <a:avLst/>
              <a:pathLst>
                <a:path w="53260" h="9167">
                  <a:moveTo>
                    <a:pt x="0" y="9167"/>
                  </a:moveTo>
                  <a:lnTo>
                    <a:pt x="53260" y="9167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8058208" y="543635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8083965" y="5436351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8174770" y="5490921"/>
              <a:ext cx="95607" cy="46275"/>
            </a:xfrm>
            <a:custGeom>
              <a:avLst/>
              <a:pathLst>
                <a:path w="95607" h="46275">
                  <a:moveTo>
                    <a:pt x="13533" y="8294"/>
                  </a:moveTo>
                  <a:lnTo>
                    <a:pt x="7858" y="8294"/>
                  </a:lnTo>
                  <a:lnTo>
                    <a:pt x="7858" y="0"/>
                  </a:lnTo>
                  <a:lnTo>
                    <a:pt x="83820" y="0"/>
                  </a:lnTo>
                  <a:lnTo>
                    <a:pt x="83820" y="7421"/>
                  </a:lnTo>
                  <a:lnTo>
                    <a:pt x="82082" y="10329"/>
                  </a:lnTo>
                  <a:lnTo>
                    <a:pt x="80187" y="13114"/>
                  </a:lnTo>
                  <a:lnTo>
                    <a:pt x="78135" y="15777"/>
                  </a:lnTo>
                  <a:lnTo>
                    <a:pt x="75926" y="18318"/>
                  </a:lnTo>
                  <a:lnTo>
                    <a:pt x="73560" y="20736"/>
                  </a:lnTo>
                  <a:lnTo>
                    <a:pt x="71037" y="23033"/>
                  </a:lnTo>
                  <a:lnTo>
                    <a:pt x="68356" y="25207"/>
                  </a:lnTo>
                  <a:lnTo>
                    <a:pt x="65519" y="27258"/>
                  </a:lnTo>
                  <a:lnTo>
                    <a:pt x="62524" y="29188"/>
                  </a:lnTo>
                  <a:lnTo>
                    <a:pt x="59372" y="30995"/>
                  </a:lnTo>
                  <a:lnTo>
                    <a:pt x="62485" y="31851"/>
                  </a:lnTo>
                  <a:lnTo>
                    <a:pt x="65711" y="32672"/>
                  </a:lnTo>
                  <a:lnTo>
                    <a:pt x="69051" y="33458"/>
                  </a:lnTo>
                  <a:lnTo>
                    <a:pt x="72504" y="34209"/>
                  </a:lnTo>
                  <a:lnTo>
                    <a:pt x="76071" y="34925"/>
                  </a:lnTo>
                  <a:lnTo>
                    <a:pt x="79751" y="35606"/>
                  </a:lnTo>
                  <a:lnTo>
                    <a:pt x="83544" y="36252"/>
                  </a:lnTo>
                  <a:lnTo>
                    <a:pt x="87452" y="36863"/>
                  </a:lnTo>
                  <a:lnTo>
                    <a:pt x="91472" y="37439"/>
                  </a:lnTo>
                  <a:lnTo>
                    <a:pt x="95607" y="37980"/>
                  </a:lnTo>
                  <a:lnTo>
                    <a:pt x="92551" y="46275"/>
                  </a:lnTo>
                  <a:lnTo>
                    <a:pt x="87556" y="45699"/>
                  </a:lnTo>
                  <a:lnTo>
                    <a:pt x="82702" y="45018"/>
                  </a:lnTo>
                  <a:lnTo>
                    <a:pt x="77987" y="44232"/>
                  </a:lnTo>
                  <a:lnTo>
                    <a:pt x="73412" y="43341"/>
                  </a:lnTo>
                  <a:lnTo>
                    <a:pt x="68976" y="42346"/>
                  </a:lnTo>
                  <a:lnTo>
                    <a:pt x="64681" y="41246"/>
                  </a:lnTo>
                  <a:lnTo>
                    <a:pt x="60525" y="40041"/>
                  </a:lnTo>
                  <a:lnTo>
                    <a:pt x="56508" y="38731"/>
                  </a:lnTo>
                  <a:lnTo>
                    <a:pt x="52631" y="37317"/>
                  </a:lnTo>
                  <a:lnTo>
                    <a:pt x="48895" y="35798"/>
                  </a:lnTo>
                  <a:lnTo>
                    <a:pt x="44813" y="37395"/>
                  </a:lnTo>
                  <a:lnTo>
                    <a:pt x="40600" y="38871"/>
                  </a:lnTo>
                  <a:lnTo>
                    <a:pt x="36256" y="40224"/>
                  </a:lnTo>
                  <a:lnTo>
                    <a:pt x="31781" y="41455"/>
                  </a:lnTo>
                  <a:lnTo>
                    <a:pt x="27176" y="42564"/>
                  </a:lnTo>
                  <a:lnTo>
                    <a:pt x="22439" y="43551"/>
                  </a:lnTo>
                  <a:lnTo>
                    <a:pt x="17571" y="44415"/>
                  </a:lnTo>
                  <a:lnTo>
                    <a:pt x="12573" y="45158"/>
                  </a:lnTo>
                  <a:lnTo>
                    <a:pt x="7443" y="45777"/>
                  </a:lnTo>
                  <a:lnTo>
                    <a:pt x="2182" y="46275"/>
                  </a:lnTo>
                  <a:lnTo>
                    <a:pt x="0" y="38417"/>
                  </a:lnTo>
                  <a:lnTo>
                    <a:pt x="3016" y="38142"/>
                  </a:lnTo>
                  <a:lnTo>
                    <a:pt x="5954" y="37841"/>
                  </a:lnTo>
                  <a:lnTo>
                    <a:pt x="8814" y="37513"/>
                  </a:lnTo>
                  <a:lnTo>
                    <a:pt x="11595" y="37160"/>
                  </a:lnTo>
                  <a:lnTo>
                    <a:pt x="14297" y="36780"/>
                  </a:lnTo>
                  <a:lnTo>
                    <a:pt x="16921" y="36374"/>
                  </a:lnTo>
                  <a:lnTo>
                    <a:pt x="19466" y="35942"/>
                  </a:lnTo>
                  <a:lnTo>
                    <a:pt x="21932" y="35483"/>
                  </a:lnTo>
                  <a:lnTo>
                    <a:pt x="24320" y="34999"/>
                  </a:lnTo>
                  <a:lnTo>
                    <a:pt x="26630" y="34488"/>
                  </a:lnTo>
                  <a:lnTo>
                    <a:pt x="38854" y="30995"/>
                  </a:lnTo>
                  <a:lnTo>
                    <a:pt x="35929" y="29275"/>
                  </a:lnTo>
                  <a:lnTo>
                    <a:pt x="33091" y="27433"/>
                  </a:lnTo>
                  <a:lnTo>
                    <a:pt x="30341" y="25469"/>
                  </a:lnTo>
                  <a:lnTo>
                    <a:pt x="27678" y="23382"/>
                  </a:lnTo>
                  <a:lnTo>
                    <a:pt x="25102" y="21173"/>
                  </a:lnTo>
                  <a:lnTo>
                    <a:pt x="22613" y="18842"/>
                  </a:lnTo>
                  <a:lnTo>
                    <a:pt x="20212" y="16388"/>
                  </a:lnTo>
                  <a:lnTo>
                    <a:pt x="17899" y="13812"/>
                  </a:lnTo>
                  <a:lnTo>
                    <a:pt x="15672" y="1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197908" y="5499216"/>
              <a:ext cx="49768" cy="18772"/>
            </a:xfrm>
            <a:custGeom>
              <a:avLst/>
              <a:pathLst>
                <a:path w="49768" h="18772">
                  <a:moveTo>
                    <a:pt x="25320" y="18772"/>
                  </a:moveTo>
                  <a:lnTo>
                    <a:pt x="28551" y="17170"/>
                  </a:lnTo>
                  <a:lnTo>
                    <a:pt x="31607" y="15506"/>
                  </a:lnTo>
                  <a:lnTo>
                    <a:pt x="34488" y="13782"/>
                  </a:lnTo>
                  <a:lnTo>
                    <a:pt x="37195" y="11996"/>
                  </a:lnTo>
                  <a:lnTo>
                    <a:pt x="39727" y="10150"/>
                  </a:lnTo>
                  <a:lnTo>
                    <a:pt x="42084" y="8242"/>
                  </a:lnTo>
                  <a:lnTo>
                    <a:pt x="44267" y="6273"/>
                  </a:lnTo>
                  <a:lnTo>
                    <a:pt x="46275" y="4243"/>
                  </a:lnTo>
                  <a:lnTo>
                    <a:pt x="48109" y="2152"/>
                  </a:lnTo>
                  <a:lnTo>
                    <a:pt x="49768" y="0"/>
                  </a:lnTo>
                  <a:lnTo>
                    <a:pt x="0" y="0"/>
                  </a:lnTo>
                  <a:lnTo>
                    <a:pt x="2296" y="2545"/>
                  </a:lnTo>
                  <a:lnTo>
                    <a:pt x="4645" y="4941"/>
                  </a:lnTo>
                  <a:lnTo>
                    <a:pt x="7046" y="7190"/>
                  </a:lnTo>
                  <a:lnTo>
                    <a:pt x="9499" y="9290"/>
                  </a:lnTo>
                  <a:lnTo>
                    <a:pt x="12005" y="11241"/>
                  </a:lnTo>
                  <a:lnTo>
                    <a:pt x="14563" y="13044"/>
                  </a:lnTo>
                  <a:lnTo>
                    <a:pt x="17174" y="14699"/>
                  </a:lnTo>
                  <a:lnTo>
                    <a:pt x="19837" y="16205"/>
                  </a:lnTo>
                  <a:lnTo>
                    <a:pt x="22552" y="17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8174770" y="5436351"/>
              <a:ext cx="94297" cy="48895"/>
            </a:xfrm>
            <a:custGeom>
              <a:avLst/>
              <a:pathLst>
                <a:path w="94297" h="48895">
                  <a:moveTo>
                    <a:pt x="52824" y="19208"/>
                  </a:moveTo>
                  <a:lnTo>
                    <a:pt x="40163" y="19208"/>
                  </a:lnTo>
                  <a:lnTo>
                    <a:pt x="40163" y="48895"/>
                  </a:lnTo>
                  <a:lnTo>
                    <a:pt x="31432" y="48895"/>
                  </a:lnTo>
                  <a:lnTo>
                    <a:pt x="31432" y="19208"/>
                  </a:lnTo>
                  <a:lnTo>
                    <a:pt x="0" y="19208"/>
                  </a:lnTo>
                  <a:lnTo>
                    <a:pt x="0" y="10914"/>
                  </a:lnTo>
                  <a:lnTo>
                    <a:pt x="42783" y="10914"/>
                  </a:lnTo>
                  <a:lnTo>
                    <a:pt x="42429" y="10045"/>
                  </a:lnTo>
                  <a:lnTo>
                    <a:pt x="42067" y="9185"/>
                  </a:lnTo>
                  <a:lnTo>
                    <a:pt x="41696" y="8333"/>
                  </a:lnTo>
                  <a:lnTo>
                    <a:pt x="41316" y="7491"/>
                  </a:lnTo>
                  <a:lnTo>
                    <a:pt x="40927" y="6657"/>
                  </a:lnTo>
                  <a:lnTo>
                    <a:pt x="40530" y="5832"/>
                  </a:lnTo>
                  <a:lnTo>
                    <a:pt x="40124" y="5016"/>
                  </a:lnTo>
                  <a:lnTo>
                    <a:pt x="39709" y="4208"/>
                  </a:lnTo>
                  <a:lnTo>
                    <a:pt x="39286" y="3409"/>
                  </a:lnTo>
                  <a:lnTo>
                    <a:pt x="38854" y="2619"/>
                  </a:lnTo>
                  <a:lnTo>
                    <a:pt x="47585" y="0"/>
                  </a:lnTo>
                  <a:lnTo>
                    <a:pt x="48183" y="1052"/>
                  </a:lnTo>
                  <a:lnTo>
                    <a:pt x="48755" y="2112"/>
                  </a:lnTo>
                  <a:lnTo>
                    <a:pt x="49301" y="3182"/>
                  </a:lnTo>
                  <a:lnTo>
                    <a:pt x="49820" y="4260"/>
                  </a:lnTo>
                  <a:lnTo>
                    <a:pt x="50313" y="5347"/>
                  </a:lnTo>
                  <a:lnTo>
                    <a:pt x="50780" y="6443"/>
                  </a:lnTo>
                  <a:lnTo>
                    <a:pt x="51221" y="7548"/>
                  </a:lnTo>
                  <a:lnTo>
                    <a:pt x="51636" y="8661"/>
                  </a:lnTo>
                  <a:lnTo>
                    <a:pt x="52025" y="9783"/>
                  </a:lnTo>
                  <a:lnTo>
                    <a:pt x="52387" y="10914"/>
                  </a:lnTo>
                  <a:lnTo>
                    <a:pt x="94297" y="10914"/>
                  </a:lnTo>
                  <a:lnTo>
                    <a:pt x="94297" y="19208"/>
                  </a:lnTo>
                  <a:lnTo>
                    <a:pt x="61555" y="19208"/>
                  </a:lnTo>
                  <a:lnTo>
                    <a:pt x="61555" y="48895"/>
                  </a:lnTo>
                  <a:lnTo>
                    <a:pt x="52824" y="488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174334" y="5461235"/>
              <a:ext cx="24010" cy="26630"/>
            </a:xfrm>
            <a:custGeom>
              <a:avLst/>
              <a:pathLst>
                <a:path w="24010" h="26630">
                  <a:moveTo>
                    <a:pt x="16152" y="0"/>
                  </a:moveTo>
                  <a:lnTo>
                    <a:pt x="24010" y="3929"/>
                  </a:lnTo>
                  <a:lnTo>
                    <a:pt x="22426" y="6827"/>
                  </a:lnTo>
                  <a:lnTo>
                    <a:pt x="20815" y="9586"/>
                  </a:lnTo>
                  <a:lnTo>
                    <a:pt x="19178" y="12206"/>
                  </a:lnTo>
                  <a:lnTo>
                    <a:pt x="17514" y="14685"/>
                  </a:lnTo>
                  <a:lnTo>
                    <a:pt x="15825" y="17025"/>
                  </a:lnTo>
                  <a:lnTo>
                    <a:pt x="14109" y="19226"/>
                  </a:lnTo>
                  <a:lnTo>
                    <a:pt x="12367" y="21286"/>
                  </a:lnTo>
                  <a:lnTo>
                    <a:pt x="10599" y="23207"/>
                  </a:lnTo>
                  <a:lnTo>
                    <a:pt x="8805" y="24988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968" y="18663"/>
                  </a:lnTo>
                  <a:lnTo>
                    <a:pt x="3859" y="16764"/>
                  </a:lnTo>
                  <a:lnTo>
                    <a:pt x="5670" y="14821"/>
                  </a:lnTo>
                  <a:lnTo>
                    <a:pt x="7404" y="12834"/>
                  </a:lnTo>
                  <a:lnTo>
                    <a:pt x="9058" y="10804"/>
                  </a:lnTo>
                  <a:lnTo>
                    <a:pt x="10634" y="8731"/>
                  </a:lnTo>
                  <a:lnTo>
                    <a:pt x="12132" y="6613"/>
                  </a:lnTo>
                  <a:lnTo>
                    <a:pt x="13550" y="4452"/>
                  </a:lnTo>
                  <a:lnTo>
                    <a:pt x="14891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242001" y="5461235"/>
              <a:ext cx="27503" cy="26630"/>
            </a:xfrm>
            <a:custGeom>
              <a:avLst/>
              <a:pathLst>
                <a:path w="27503" h="26630">
                  <a:moveTo>
                    <a:pt x="7421" y="0"/>
                  </a:moveTo>
                  <a:lnTo>
                    <a:pt x="9822" y="2025"/>
                  </a:lnTo>
                  <a:lnTo>
                    <a:pt x="12136" y="4086"/>
                  </a:lnTo>
                  <a:lnTo>
                    <a:pt x="14362" y="6181"/>
                  </a:lnTo>
                  <a:lnTo>
                    <a:pt x="16502" y="8312"/>
                  </a:lnTo>
                  <a:lnTo>
                    <a:pt x="18553" y="10477"/>
                  </a:lnTo>
                  <a:lnTo>
                    <a:pt x="20518" y="12677"/>
                  </a:lnTo>
                  <a:lnTo>
                    <a:pt x="22395" y="14912"/>
                  </a:lnTo>
                  <a:lnTo>
                    <a:pt x="24185" y="17183"/>
                  </a:lnTo>
                  <a:lnTo>
                    <a:pt x="25888" y="19488"/>
                  </a:lnTo>
                  <a:lnTo>
                    <a:pt x="27503" y="21828"/>
                  </a:lnTo>
                  <a:lnTo>
                    <a:pt x="19208" y="26630"/>
                  </a:lnTo>
                  <a:lnTo>
                    <a:pt x="17759" y="24368"/>
                  </a:lnTo>
                  <a:lnTo>
                    <a:pt x="16205" y="22124"/>
                  </a:lnTo>
                  <a:lnTo>
                    <a:pt x="14546" y="19898"/>
                  </a:lnTo>
                  <a:lnTo>
                    <a:pt x="12782" y="17689"/>
                  </a:lnTo>
                  <a:lnTo>
                    <a:pt x="10914" y="15497"/>
                  </a:lnTo>
                  <a:lnTo>
                    <a:pt x="8940" y="13323"/>
                  </a:lnTo>
                  <a:lnTo>
                    <a:pt x="6862" y="11167"/>
                  </a:lnTo>
                  <a:lnTo>
                    <a:pt x="4679" y="9028"/>
                  </a:lnTo>
                  <a:lnTo>
                    <a:pt x="2392" y="690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281728" y="5436351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317526" y="5438533"/>
              <a:ext cx="65920" cy="96480"/>
            </a:xfrm>
            <a:custGeom>
              <a:avLst/>
              <a:pathLst>
                <a:path w="65920" h="96480">
                  <a:moveTo>
                    <a:pt x="15716" y="0"/>
                  </a:moveTo>
                  <a:lnTo>
                    <a:pt x="24884" y="0"/>
                  </a:lnTo>
                  <a:lnTo>
                    <a:pt x="24884" y="37107"/>
                  </a:lnTo>
                  <a:lnTo>
                    <a:pt x="28167" y="34623"/>
                  </a:lnTo>
                  <a:lnTo>
                    <a:pt x="31380" y="32061"/>
                  </a:lnTo>
                  <a:lnTo>
                    <a:pt x="34523" y="29419"/>
                  </a:lnTo>
                  <a:lnTo>
                    <a:pt x="37596" y="26700"/>
                  </a:lnTo>
                  <a:lnTo>
                    <a:pt x="40600" y="23901"/>
                  </a:lnTo>
                  <a:lnTo>
                    <a:pt x="43534" y="21024"/>
                  </a:lnTo>
                  <a:lnTo>
                    <a:pt x="46397" y="18069"/>
                  </a:lnTo>
                  <a:lnTo>
                    <a:pt x="49191" y="15035"/>
                  </a:lnTo>
                  <a:lnTo>
                    <a:pt x="51916" y="11922"/>
                  </a:lnTo>
                  <a:lnTo>
                    <a:pt x="54570" y="8731"/>
                  </a:lnTo>
                  <a:lnTo>
                    <a:pt x="61118" y="13970"/>
                  </a:lnTo>
                  <a:lnTo>
                    <a:pt x="57927" y="18008"/>
                  </a:lnTo>
                  <a:lnTo>
                    <a:pt x="54640" y="21915"/>
                  </a:lnTo>
                  <a:lnTo>
                    <a:pt x="51256" y="25691"/>
                  </a:lnTo>
                  <a:lnTo>
                    <a:pt x="47777" y="29337"/>
                  </a:lnTo>
                  <a:lnTo>
                    <a:pt x="44201" y="32851"/>
                  </a:lnTo>
                  <a:lnTo>
                    <a:pt x="40530" y="36234"/>
                  </a:lnTo>
                  <a:lnTo>
                    <a:pt x="36762" y="39487"/>
                  </a:lnTo>
                  <a:lnTo>
                    <a:pt x="32899" y="42608"/>
                  </a:lnTo>
                  <a:lnTo>
                    <a:pt x="28939" y="45598"/>
                  </a:lnTo>
                  <a:lnTo>
                    <a:pt x="24884" y="48458"/>
                  </a:lnTo>
                  <a:lnTo>
                    <a:pt x="24884" y="82510"/>
                  </a:lnTo>
                  <a:lnTo>
                    <a:pt x="24899" y="83101"/>
                  </a:lnTo>
                  <a:lnTo>
                    <a:pt x="24945" y="83654"/>
                  </a:lnTo>
                  <a:lnTo>
                    <a:pt x="25021" y="84167"/>
                  </a:lnTo>
                  <a:lnTo>
                    <a:pt x="25128" y="84640"/>
                  </a:lnTo>
                  <a:lnTo>
                    <a:pt x="25266" y="85075"/>
                  </a:lnTo>
                  <a:lnTo>
                    <a:pt x="25434" y="85470"/>
                  </a:lnTo>
                  <a:lnTo>
                    <a:pt x="25632" y="85826"/>
                  </a:lnTo>
                  <a:lnTo>
                    <a:pt x="25861" y="86142"/>
                  </a:lnTo>
                  <a:lnTo>
                    <a:pt x="26121" y="86419"/>
                  </a:lnTo>
                  <a:lnTo>
                    <a:pt x="26412" y="86657"/>
                  </a:lnTo>
                  <a:lnTo>
                    <a:pt x="26780" y="86865"/>
                  </a:lnTo>
                  <a:lnTo>
                    <a:pt x="27276" y="87050"/>
                  </a:lnTo>
                  <a:lnTo>
                    <a:pt x="27898" y="87214"/>
                  </a:lnTo>
                  <a:lnTo>
                    <a:pt x="28647" y="87356"/>
                  </a:lnTo>
                  <a:lnTo>
                    <a:pt x="29522" y="87476"/>
                  </a:lnTo>
                  <a:lnTo>
                    <a:pt x="30524" y="87574"/>
                  </a:lnTo>
                  <a:lnTo>
                    <a:pt x="31652" y="87650"/>
                  </a:lnTo>
                  <a:lnTo>
                    <a:pt x="32908" y="87705"/>
                  </a:lnTo>
                  <a:lnTo>
                    <a:pt x="34289" y="87738"/>
                  </a:lnTo>
                  <a:lnTo>
                    <a:pt x="35798" y="87749"/>
                  </a:lnTo>
                  <a:lnTo>
                    <a:pt x="36992" y="87746"/>
                  </a:lnTo>
                  <a:lnTo>
                    <a:pt x="38129" y="87740"/>
                  </a:lnTo>
                  <a:lnTo>
                    <a:pt x="39209" y="87729"/>
                  </a:lnTo>
                  <a:lnTo>
                    <a:pt x="40233" y="87714"/>
                  </a:lnTo>
                  <a:lnTo>
                    <a:pt x="41200" y="87694"/>
                  </a:lnTo>
                  <a:lnTo>
                    <a:pt x="42110" y="87670"/>
                  </a:lnTo>
                  <a:lnTo>
                    <a:pt x="42964" y="87642"/>
                  </a:lnTo>
                  <a:lnTo>
                    <a:pt x="43761" y="87609"/>
                  </a:lnTo>
                  <a:lnTo>
                    <a:pt x="44500" y="87572"/>
                  </a:lnTo>
                  <a:lnTo>
                    <a:pt x="45184" y="87530"/>
                  </a:lnTo>
                  <a:lnTo>
                    <a:pt x="45806" y="87484"/>
                  </a:lnTo>
                  <a:lnTo>
                    <a:pt x="46362" y="87434"/>
                  </a:lnTo>
                  <a:lnTo>
                    <a:pt x="46854" y="87380"/>
                  </a:lnTo>
                  <a:lnTo>
                    <a:pt x="47279" y="87321"/>
                  </a:lnTo>
                  <a:lnTo>
                    <a:pt x="47639" y="87257"/>
                  </a:lnTo>
                  <a:lnTo>
                    <a:pt x="47934" y="87190"/>
                  </a:lnTo>
                  <a:lnTo>
                    <a:pt x="48163" y="87118"/>
                  </a:lnTo>
                  <a:lnTo>
                    <a:pt x="48458" y="86875"/>
                  </a:lnTo>
                  <a:lnTo>
                    <a:pt x="49386" y="86841"/>
                  </a:lnTo>
                  <a:lnTo>
                    <a:pt x="50248" y="86736"/>
                  </a:lnTo>
                  <a:lnTo>
                    <a:pt x="51045" y="86561"/>
                  </a:lnTo>
                  <a:lnTo>
                    <a:pt x="51776" y="86317"/>
                  </a:lnTo>
                  <a:lnTo>
                    <a:pt x="52442" y="86002"/>
                  </a:lnTo>
                  <a:lnTo>
                    <a:pt x="53042" y="85618"/>
                  </a:lnTo>
                  <a:lnTo>
                    <a:pt x="53577" y="85164"/>
                  </a:lnTo>
                  <a:lnTo>
                    <a:pt x="54046" y="84640"/>
                  </a:lnTo>
                  <a:lnTo>
                    <a:pt x="54450" y="84047"/>
                  </a:lnTo>
                  <a:lnTo>
                    <a:pt x="54788" y="83383"/>
                  </a:lnTo>
                  <a:lnTo>
                    <a:pt x="55083" y="82584"/>
                  </a:lnTo>
                  <a:lnTo>
                    <a:pt x="55356" y="81584"/>
                  </a:lnTo>
                  <a:lnTo>
                    <a:pt x="55607" y="80384"/>
                  </a:lnTo>
                  <a:lnTo>
                    <a:pt x="55836" y="78982"/>
                  </a:lnTo>
                  <a:lnTo>
                    <a:pt x="56043" y="77380"/>
                  </a:lnTo>
                  <a:lnTo>
                    <a:pt x="56229" y="75577"/>
                  </a:lnTo>
                  <a:lnTo>
                    <a:pt x="56392" y="73573"/>
                  </a:lnTo>
                  <a:lnTo>
                    <a:pt x="56534" y="71369"/>
                  </a:lnTo>
                  <a:lnTo>
                    <a:pt x="56654" y="68963"/>
                  </a:lnTo>
                  <a:lnTo>
                    <a:pt x="56753" y="66357"/>
                  </a:lnTo>
                  <a:lnTo>
                    <a:pt x="65920" y="70286"/>
                  </a:lnTo>
                  <a:lnTo>
                    <a:pt x="65466" y="74289"/>
                  </a:lnTo>
                  <a:lnTo>
                    <a:pt x="64977" y="77917"/>
                  </a:lnTo>
                  <a:lnTo>
                    <a:pt x="64454" y="81170"/>
                  </a:lnTo>
                  <a:lnTo>
                    <a:pt x="63895" y="84047"/>
                  </a:lnTo>
                  <a:lnTo>
                    <a:pt x="63301" y="86548"/>
                  </a:lnTo>
                  <a:lnTo>
                    <a:pt x="62672" y="88674"/>
                  </a:lnTo>
                  <a:lnTo>
                    <a:pt x="62009" y="90425"/>
                  </a:lnTo>
                  <a:lnTo>
                    <a:pt x="61310" y="91800"/>
                  </a:lnTo>
                  <a:lnTo>
                    <a:pt x="60577" y="92800"/>
                  </a:lnTo>
                  <a:lnTo>
                    <a:pt x="59809" y="93424"/>
                  </a:lnTo>
                  <a:lnTo>
                    <a:pt x="58547" y="94005"/>
                  </a:lnTo>
                  <a:lnTo>
                    <a:pt x="57032" y="94524"/>
                  </a:lnTo>
                  <a:lnTo>
                    <a:pt x="55264" y="94982"/>
                  </a:lnTo>
                  <a:lnTo>
                    <a:pt x="53243" y="95380"/>
                  </a:lnTo>
                  <a:lnTo>
                    <a:pt x="50968" y="95716"/>
                  </a:lnTo>
                  <a:lnTo>
                    <a:pt x="48440" y="95991"/>
                  </a:lnTo>
                  <a:lnTo>
                    <a:pt x="45660" y="96205"/>
                  </a:lnTo>
                  <a:lnTo>
                    <a:pt x="42625" y="96358"/>
                  </a:lnTo>
                  <a:lnTo>
                    <a:pt x="39338" y="96449"/>
                  </a:lnTo>
                  <a:lnTo>
                    <a:pt x="35798" y="96480"/>
                  </a:lnTo>
                  <a:lnTo>
                    <a:pt x="31432" y="96480"/>
                  </a:lnTo>
                  <a:lnTo>
                    <a:pt x="29496" y="96456"/>
                  </a:lnTo>
                  <a:lnTo>
                    <a:pt x="27704" y="96384"/>
                  </a:lnTo>
                  <a:lnTo>
                    <a:pt x="26056" y="96264"/>
                  </a:lnTo>
                  <a:lnTo>
                    <a:pt x="24552" y="96096"/>
                  </a:lnTo>
                  <a:lnTo>
                    <a:pt x="23192" y="95880"/>
                  </a:lnTo>
                  <a:lnTo>
                    <a:pt x="21976" y="95615"/>
                  </a:lnTo>
                  <a:lnTo>
                    <a:pt x="20904" y="95303"/>
                  </a:lnTo>
                  <a:lnTo>
                    <a:pt x="19977" y="94943"/>
                  </a:lnTo>
                  <a:lnTo>
                    <a:pt x="19193" y="94535"/>
                  </a:lnTo>
                  <a:lnTo>
                    <a:pt x="18553" y="94079"/>
                  </a:lnTo>
                  <a:lnTo>
                    <a:pt x="18014" y="93566"/>
                  </a:lnTo>
                  <a:lnTo>
                    <a:pt x="17532" y="92987"/>
                  </a:lnTo>
                  <a:lnTo>
                    <a:pt x="17106" y="92343"/>
                  </a:lnTo>
                  <a:lnTo>
                    <a:pt x="16737" y="91634"/>
                  </a:lnTo>
                  <a:lnTo>
                    <a:pt x="16425" y="90859"/>
                  </a:lnTo>
                  <a:lnTo>
                    <a:pt x="16170" y="90019"/>
                  </a:lnTo>
                  <a:lnTo>
                    <a:pt x="15971" y="89113"/>
                  </a:lnTo>
                  <a:lnTo>
                    <a:pt x="15829" y="88141"/>
                  </a:lnTo>
                  <a:lnTo>
                    <a:pt x="15744" y="87105"/>
                  </a:lnTo>
                  <a:lnTo>
                    <a:pt x="15716" y="86002"/>
                  </a:lnTo>
                  <a:lnTo>
                    <a:pt x="15716" y="54133"/>
                  </a:lnTo>
                  <a:lnTo>
                    <a:pt x="14502" y="54823"/>
                  </a:lnTo>
                  <a:lnTo>
                    <a:pt x="13306" y="55495"/>
                  </a:lnTo>
                  <a:lnTo>
                    <a:pt x="12127" y="56150"/>
                  </a:lnTo>
                  <a:lnTo>
                    <a:pt x="10966" y="56788"/>
                  </a:lnTo>
                  <a:lnTo>
                    <a:pt x="9822" y="57407"/>
                  </a:lnTo>
                  <a:lnTo>
                    <a:pt x="8696" y="58010"/>
                  </a:lnTo>
                  <a:lnTo>
                    <a:pt x="7587" y="58595"/>
                  </a:lnTo>
                  <a:lnTo>
                    <a:pt x="6496" y="59162"/>
                  </a:lnTo>
                  <a:lnTo>
                    <a:pt x="5422" y="59713"/>
                  </a:lnTo>
                  <a:lnTo>
                    <a:pt x="4365" y="60245"/>
                  </a:lnTo>
                  <a:lnTo>
                    <a:pt x="0" y="52824"/>
                  </a:lnTo>
                  <a:lnTo>
                    <a:pt x="1414" y="52103"/>
                  </a:lnTo>
                  <a:lnTo>
                    <a:pt x="2863" y="51339"/>
                  </a:lnTo>
                  <a:lnTo>
                    <a:pt x="4348" y="50532"/>
                  </a:lnTo>
                  <a:lnTo>
                    <a:pt x="5867" y="49680"/>
                  </a:lnTo>
                  <a:lnTo>
                    <a:pt x="7421" y="48785"/>
                  </a:lnTo>
                  <a:lnTo>
                    <a:pt x="9010" y="47847"/>
                  </a:lnTo>
                  <a:lnTo>
                    <a:pt x="10634" y="46864"/>
                  </a:lnTo>
                  <a:lnTo>
                    <a:pt x="12293" y="45839"/>
                  </a:lnTo>
                  <a:lnTo>
                    <a:pt x="13987" y="44769"/>
                  </a:lnTo>
                  <a:lnTo>
                    <a:pt x="15716" y="436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2021-01-05T00:19:04Z</dcterms:modified>
</cp:coreProperties>
</file>